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8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422" r:id="rId3"/>
    <p:sldId id="468" r:id="rId4"/>
    <p:sldId id="464" r:id="rId5"/>
    <p:sldId id="470" r:id="rId6"/>
    <p:sldId id="423" r:id="rId7"/>
    <p:sldId id="295" r:id="rId8"/>
    <p:sldId id="480" r:id="rId9"/>
    <p:sldId id="467" r:id="rId10"/>
    <p:sldId id="428" r:id="rId11"/>
    <p:sldId id="479" r:id="rId12"/>
    <p:sldId id="486" r:id="rId13"/>
    <p:sldId id="454" r:id="rId14"/>
    <p:sldId id="473" r:id="rId15"/>
    <p:sldId id="474" r:id="rId16"/>
    <p:sldId id="430" r:id="rId17"/>
    <p:sldId id="436" r:id="rId18"/>
    <p:sldId id="434" r:id="rId19"/>
    <p:sldId id="475" r:id="rId20"/>
    <p:sldId id="492" r:id="rId21"/>
    <p:sldId id="433" r:id="rId22"/>
    <p:sldId id="491" r:id="rId23"/>
    <p:sldId id="493" r:id="rId24"/>
    <p:sldId id="444" r:id="rId25"/>
    <p:sldId id="446" r:id="rId26"/>
    <p:sldId id="447" r:id="rId27"/>
    <p:sldId id="298" r:id="rId28"/>
    <p:sldId id="471" r:id="rId29"/>
    <p:sldId id="326" r:id="rId30"/>
    <p:sldId id="488" r:id="rId31"/>
    <p:sldId id="478" r:id="rId32"/>
    <p:sldId id="484" r:id="rId33"/>
    <p:sldId id="483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9600"/>
    <a:srgbClr val="C00000"/>
    <a:srgbClr val="00B0F0"/>
    <a:srgbClr val="FFC000"/>
    <a:srgbClr val="FFFF00"/>
    <a:srgbClr val="33CC33"/>
    <a:srgbClr val="000000"/>
    <a:srgbClr val="C2D2DC"/>
    <a:srgbClr val="7A9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9" autoAdjust="0"/>
    <p:restoredTop sz="81448" autoAdjust="0"/>
  </p:normalViewPr>
  <p:slideViewPr>
    <p:cSldViewPr>
      <p:cViewPr>
        <p:scale>
          <a:sx n="66" d="100"/>
          <a:sy n="66" d="100"/>
        </p:scale>
        <p:origin x="2952" y="7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86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C:\Users\xzt102\Box%20Sync\dp_project\ctasize%20(xzt102@psu.edu)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oleObject" Target="file:///C:\Users\xzt102\Dropbox\dp_project\New%20Microsoft%20Excel%20Worksheet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zj5142\Box%20Sync\dp_project\temp.xlsx" TargetMode="External"/><Relationship Id="rId4" Type="http://schemas.openxmlformats.org/officeDocument/2006/relationships/chartUserShapes" Target="../drawings/drawing1.xml"/><Relationship Id="rId1" Type="http://schemas.microsoft.com/office/2011/relationships/chartStyle" Target="style11.xml"/><Relationship Id="rId2" Type="http://schemas.microsoft.com/office/2011/relationships/chartColorStyle" Target="colors11.xm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\\STOCKPILE\MDL\hzj5142\benchmarks\hpca\result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4" Type="http://schemas.openxmlformats.org/officeDocument/2006/relationships/oleObject" Target="file:///C:\Users\xzt102\Box%20Sync\dp_project\ctasize%20(xzt102@psu.edu).xlsx" TargetMode="External"/><Relationship Id="rId1" Type="http://schemas.microsoft.com/office/2011/relationships/chartStyle" Target="style3.xml"/><Relationship Id="rId2" Type="http://schemas.microsoft.com/office/2011/relationships/chartColorStyle" Target="colors3.xm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C:\Users\hzj5142\Box%20Sync\dp_project\ctasize%20(xzt102@psu.edu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C:\Users\xzt102\Dropbox\dp_project\ctasize%20(xzt102@psu.edu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C:\Users\xzt102\Box%20Sync\dp_project\temp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/C:\Users\hzj5142\Box%20Sync\dp_project\temp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file:///C:\Users\hzj5142\Box%20Sync\dp_project\temp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oleObject" Target="file:///C:\Users\xzt102\Dropbox\dp_project\New%20Microsoft%20Excel%20Workshe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224518553477"/>
          <c:y val="0.0541899970836979"/>
          <c:w val="0.615969936885647"/>
          <c:h val="0.6054620563110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'bfs-coauthor'!$X$17</c:f>
              <c:strCache>
                <c:ptCount val="1"/>
                <c:pt idx="0">
                  <c:v>Simulator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'bfs-coauthor'!$Y$16:$AE$16</c:f>
              <c:numCache>
                <c:formatCode>0%</c:formatCode>
                <c:ptCount val="7"/>
                <c:pt idx="0">
                  <c:v>0.01</c:v>
                </c:pt>
                <c:pt idx="1">
                  <c:v>0.05</c:v>
                </c:pt>
                <c:pt idx="2">
                  <c:v>0.13</c:v>
                </c:pt>
                <c:pt idx="3">
                  <c:v>0.28</c:v>
                </c:pt>
                <c:pt idx="4">
                  <c:v>0.35</c:v>
                </c:pt>
                <c:pt idx="5">
                  <c:v>0.53</c:v>
                </c:pt>
                <c:pt idx="6">
                  <c:v>0.85</c:v>
                </c:pt>
              </c:numCache>
            </c:numRef>
          </c:cat>
          <c:val>
            <c:numRef>
              <c:f>'bfs-coauthor'!$Y$17:$AE$17</c:f>
              <c:numCache>
                <c:formatCode>General</c:formatCode>
                <c:ptCount val="7"/>
                <c:pt idx="0">
                  <c:v>0.987695363298891</c:v>
                </c:pt>
                <c:pt idx="1">
                  <c:v>1.032922705885134</c:v>
                </c:pt>
                <c:pt idx="2">
                  <c:v>1.037240205234909</c:v>
                </c:pt>
                <c:pt idx="3">
                  <c:v>1.010441444210626</c:v>
                </c:pt>
                <c:pt idx="4">
                  <c:v>0.876092970467926</c:v>
                </c:pt>
                <c:pt idx="5">
                  <c:v>0.459804695812546</c:v>
                </c:pt>
                <c:pt idx="6">
                  <c:v>0.131618944033292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27C-4F4F-BDF7-EA97E6D9C9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-27"/>
        <c:axId val="2127098240"/>
        <c:axId val="2020894192"/>
      </c:barChart>
      <c:lineChart>
        <c:grouping val="standard"/>
        <c:varyColors val="0"/>
        <c:ser>
          <c:idx val="1"/>
          <c:order val="1"/>
          <c:tx>
            <c:strRef>
              <c:f>'bfs-coauthor'!$X$18</c:f>
              <c:strCache>
                <c:ptCount val="1"/>
                <c:pt idx="0">
                  <c:v>K20m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square"/>
            <c:size val="8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'bfs-coauthor'!$Y$16:$AE$16</c:f>
              <c:numCache>
                <c:formatCode>0%</c:formatCode>
                <c:ptCount val="7"/>
                <c:pt idx="0">
                  <c:v>0.01</c:v>
                </c:pt>
                <c:pt idx="1">
                  <c:v>0.05</c:v>
                </c:pt>
                <c:pt idx="2">
                  <c:v>0.13</c:v>
                </c:pt>
                <c:pt idx="3">
                  <c:v>0.28</c:v>
                </c:pt>
                <c:pt idx="4">
                  <c:v>0.35</c:v>
                </c:pt>
                <c:pt idx="5">
                  <c:v>0.53</c:v>
                </c:pt>
                <c:pt idx="6">
                  <c:v>0.85</c:v>
                </c:pt>
              </c:numCache>
            </c:numRef>
          </c:cat>
          <c:val>
            <c:numRef>
              <c:f>'bfs-coauthor'!$Y$18:$AE$18</c:f>
              <c:numCache>
                <c:formatCode>General</c:formatCode>
                <c:ptCount val="7"/>
                <c:pt idx="0">
                  <c:v>0.982669418293477</c:v>
                </c:pt>
                <c:pt idx="1">
                  <c:v>1.011873497637378</c:v>
                </c:pt>
                <c:pt idx="2">
                  <c:v>1.047106780240072</c:v>
                </c:pt>
                <c:pt idx="3">
                  <c:v>0.80095187017116</c:v>
                </c:pt>
                <c:pt idx="4">
                  <c:v>0.648071325010576</c:v>
                </c:pt>
                <c:pt idx="5">
                  <c:v>0.0578856725274712</c:v>
                </c:pt>
                <c:pt idx="6">
                  <c:v>0.0578856725274712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27C-4F4F-BDF7-EA97E6D9C9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7343760"/>
        <c:axId val="2126130624"/>
      </c:lineChart>
      <c:catAx>
        <c:axId val="2127098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Percentage of workload being </a:t>
                </a:r>
              </a:p>
              <a:p>
                <a:pPr>
                  <a:defRPr/>
                </a:pPr>
                <a:r>
                  <a:rPr lang="en-US" dirty="0"/>
                  <a:t>offloaded to child kernels </a:t>
                </a:r>
              </a:p>
            </c:rich>
          </c:tx>
          <c:layout>
            <c:manualLayout>
              <c:xMode val="edge"/>
              <c:yMode val="edge"/>
              <c:x val="0.138530842219051"/>
              <c:y val="0.8181778444198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020894192"/>
        <c:crosses val="autoZero"/>
        <c:auto val="1"/>
        <c:lblAlgn val="ctr"/>
        <c:lblOffset val="0"/>
        <c:noMultiLvlLbl val="0"/>
      </c:catAx>
      <c:valAx>
        <c:axId val="2020894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Speedup (Simulator)</a:t>
                </a:r>
              </a:p>
            </c:rich>
          </c:tx>
          <c:layout>
            <c:manualLayout>
              <c:xMode val="edge"/>
              <c:yMode val="edge"/>
              <c:x val="0.00277777777777778"/>
              <c:y val="0.08581364829396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27098240"/>
        <c:crosses val="autoZero"/>
        <c:crossBetween val="between"/>
      </c:valAx>
      <c:valAx>
        <c:axId val="212613062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Speedup (Hardware)</a:t>
                </a:r>
              </a:p>
            </c:rich>
          </c:tx>
          <c:layout>
            <c:manualLayout>
              <c:xMode val="edge"/>
              <c:yMode val="edge"/>
              <c:x val="0.944986001749781"/>
              <c:y val="0.08581364829396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27343760"/>
        <c:crosses val="max"/>
        <c:crossBetween val="between"/>
      </c:valAx>
      <c:catAx>
        <c:axId val="2127343760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126130624"/>
        <c:crosses val="autoZero"/>
        <c:auto val="1"/>
        <c:lblAlgn val="ctr"/>
        <c:lblOffset val="100"/>
        <c:noMultiLvlLbl val="0"/>
      </c:cat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 b="1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BFS-graph500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781605424322"/>
          <c:y val="0.178924421003978"/>
          <c:w val="0.796056211723535"/>
          <c:h val="0.68173211839086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bfsKron!$AC$17:$AC$84</c:f>
              <c:strCache>
                <c:ptCount val="68"/>
                <c:pt idx="0">
                  <c:v>-20%</c:v>
                </c:pt>
                <c:pt idx="16">
                  <c:v>-10%</c:v>
                </c:pt>
                <c:pt idx="33">
                  <c:v>AVG</c:v>
                </c:pt>
                <c:pt idx="50">
                  <c:v>+10%</c:v>
                </c:pt>
                <c:pt idx="67">
                  <c:v>+20%</c:v>
                </c:pt>
              </c:strCache>
            </c:strRef>
          </c:cat>
          <c:val>
            <c:numRef>
              <c:f>bfsKron!$AD$17:$AD$84</c:f>
              <c:numCache>
                <c:formatCode>General</c:formatCode>
                <c:ptCount val="6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0.000302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0.009959</c:v>
                </c:pt>
                <c:pt idx="27">
                  <c:v>0.010059</c:v>
                </c:pt>
                <c:pt idx="28">
                  <c:v>0.003521</c:v>
                </c:pt>
                <c:pt idx="29">
                  <c:v>0.000101</c:v>
                </c:pt>
                <c:pt idx="30">
                  <c:v>0.00171</c:v>
                </c:pt>
                <c:pt idx="31">
                  <c:v>0.378131</c:v>
                </c:pt>
                <c:pt idx="32">
                  <c:v>0.366261</c:v>
                </c:pt>
                <c:pt idx="33">
                  <c:v>0.09828</c:v>
                </c:pt>
                <c:pt idx="34">
                  <c:v>0.044462</c:v>
                </c:pt>
                <c:pt idx="35">
                  <c:v>0.036616</c:v>
                </c:pt>
                <c:pt idx="36">
                  <c:v>0.016196</c:v>
                </c:pt>
                <c:pt idx="37">
                  <c:v>0.007645</c:v>
                </c:pt>
                <c:pt idx="38">
                  <c:v>0.001509</c:v>
                </c:pt>
                <c:pt idx="39">
                  <c:v>0.004828</c:v>
                </c:pt>
                <c:pt idx="40">
                  <c:v>0.006337</c:v>
                </c:pt>
                <c:pt idx="41">
                  <c:v>0.002213</c:v>
                </c:pt>
                <c:pt idx="42">
                  <c:v>0.000704</c:v>
                </c:pt>
                <c:pt idx="43">
                  <c:v>0.0</c:v>
                </c:pt>
                <c:pt idx="44">
                  <c:v>0.000101</c:v>
                </c:pt>
                <c:pt idx="45">
                  <c:v>0.000201</c:v>
                </c:pt>
                <c:pt idx="46">
                  <c:v>0.000402</c:v>
                </c:pt>
                <c:pt idx="47">
                  <c:v>0.000503</c:v>
                </c:pt>
                <c:pt idx="48">
                  <c:v>0.000101</c:v>
                </c:pt>
                <c:pt idx="49">
                  <c:v>0.000101</c:v>
                </c:pt>
                <c:pt idx="50">
                  <c:v>0.000201</c:v>
                </c:pt>
                <c:pt idx="51">
                  <c:v>0.000201</c:v>
                </c:pt>
                <c:pt idx="52">
                  <c:v>0.0</c:v>
                </c:pt>
                <c:pt idx="53">
                  <c:v>0.000503</c:v>
                </c:pt>
                <c:pt idx="54">
                  <c:v>0.001207</c:v>
                </c:pt>
                <c:pt idx="55">
                  <c:v>0.000302</c:v>
                </c:pt>
                <c:pt idx="56">
                  <c:v>0.000101</c:v>
                </c:pt>
                <c:pt idx="57">
                  <c:v>0.000101</c:v>
                </c:pt>
                <c:pt idx="58">
                  <c:v>0.000201</c:v>
                </c:pt>
                <c:pt idx="59">
                  <c:v>0.000201</c:v>
                </c:pt>
                <c:pt idx="60">
                  <c:v>0.000302</c:v>
                </c:pt>
                <c:pt idx="61">
                  <c:v>0.000201</c:v>
                </c:pt>
                <c:pt idx="62">
                  <c:v>0.000604</c:v>
                </c:pt>
                <c:pt idx="63">
                  <c:v>0.000101</c:v>
                </c:pt>
                <c:pt idx="64">
                  <c:v>0.000402</c:v>
                </c:pt>
                <c:pt idx="65">
                  <c:v>0.000302</c:v>
                </c:pt>
                <c:pt idx="66">
                  <c:v>0.000201</c:v>
                </c:pt>
                <c:pt idx="67">
                  <c:v>0.000201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67E-4D52-AF34-D9ECFFF586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2115988304"/>
        <c:axId val="2115991792"/>
      </c:barChart>
      <c:catAx>
        <c:axId val="2115988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15991792"/>
        <c:crosses val="autoZero"/>
        <c:auto val="1"/>
        <c:lblAlgn val="ctr"/>
        <c:lblOffset val="100"/>
        <c:noMultiLvlLbl val="0"/>
      </c:catAx>
      <c:valAx>
        <c:axId val="211599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PDF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15988304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="1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1068883056285"/>
          <c:y val="0.0536509252132957"/>
          <c:w val="0.689165587634879"/>
          <c:h val="0.583412073490814"/>
        </c:manualLayout>
      </c:layout>
      <c:scatterChart>
        <c:scatterStyle val="lineMarker"/>
        <c:varyColors val="0"/>
        <c:ser>
          <c:idx val="0"/>
          <c:order val="0"/>
          <c:tx>
            <c:strRef>
              <c:f>'bfs-kron-do-launch'!$L$1</c:f>
              <c:strCache>
                <c:ptCount val="1"/>
                <c:pt idx="0">
                  <c:v>Baseline-DP</c:v>
                </c:pt>
              </c:strCache>
            </c:strRef>
          </c:tx>
          <c:spPr>
            <a:ln w="28575" cap="rnd">
              <a:solidFill>
                <a:sysClr val="windowText" lastClr="000000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'bfs-kron-do-launch'!$A$2:$A$24435</c:f>
              <c:numCache>
                <c:formatCode>General</c:formatCode>
                <c:ptCount val="2443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0.0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0.0</c:v>
                </c:pt>
                <c:pt idx="226">
                  <c:v>0.0</c:v>
                </c:pt>
                <c:pt idx="227">
                  <c:v>0.0</c:v>
                </c:pt>
                <c:pt idx="228">
                  <c:v>0.0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0.0</c:v>
                </c:pt>
                <c:pt idx="233">
                  <c:v>0.0</c:v>
                </c:pt>
                <c:pt idx="234">
                  <c:v>0.0</c:v>
                </c:pt>
                <c:pt idx="235">
                  <c:v>0.0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0.0</c:v>
                </c:pt>
                <c:pt idx="250">
                  <c:v>0.0</c:v>
                </c:pt>
                <c:pt idx="251">
                  <c:v>0.0</c:v>
                </c:pt>
                <c:pt idx="252">
                  <c:v>0.0</c:v>
                </c:pt>
                <c:pt idx="253">
                  <c:v>0.0</c:v>
                </c:pt>
                <c:pt idx="254">
                  <c:v>0.0</c:v>
                </c:pt>
                <c:pt idx="255">
                  <c:v>0.0</c:v>
                </c:pt>
                <c:pt idx="256">
                  <c:v>0.0</c:v>
                </c:pt>
                <c:pt idx="257">
                  <c:v>0.0</c:v>
                </c:pt>
                <c:pt idx="258">
                  <c:v>0.0</c:v>
                </c:pt>
                <c:pt idx="259">
                  <c:v>0.0</c:v>
                </c:pt>
                <c:pt idx="260">
                  <c:v>0.0</c:v>
                </c:pt>
                <c:pt idx="261">
                  <c:v>0.0</c:v>
                </c:pt>
                <c:pt idx="262">
                  <c:v>0.0</c:v>
                </c:pt>
                <c:pt idx="263">
                  <c:v>0.0</c:v>
                </c:pt>
                <c:pt idx="264">
                  <c:v>0.0</c:v>
                </c:pt>
                <c:pt idx="265">
                  <c:v>0.0</c:v>
                </c:pt>
                <c:pt idx="266">
                  <c:v>0.0</c:v>
                </c:pt>
                <c:pt idx="267">
                  <c:v>0.0</c:v>
                </c:pt>
                <c:pt idx="268">
                  <c:v>0.0</c:v>
                </c:pt>
                <c:pt idx="269">
                  <c:v>0.0</c:v>
                </c:pt>
                <c:pt idx="270">
                  <c:v>0.0</c:v>
                </c:pt>
                <c:pt idx="271">
                  <c:v>0.0</c:v>
                </c:pt>
                <c:pt idx="272">
                  <c:v>0.0</c:v>
                </c:pt>
                <c:pt idx="273">
                  <c:v>0.0</c:v>
                </c:pt>
                <c:pt idx="274">
                  <c:v>0.0</c:v>
                </c:pt>
                <c:pt idx="275">
                  <c:v>0.0</c:v>
                </c:pt>
                <c:pt idx="276">
                  <c:v>0.0</c:v>
                </c:pt>
                <c:pt idx="277">
                  <c:v>0.0</c:v>
                </c:pt>
                <c:pt idx="278">
                  <c:v>0.0</c:v>
                </c:pt>
                <c:pt idx="279">
                  <c:v>0.0</c:v>
                </c:pt>
                <c:pt idx="280">
                  <c:v>0.0</c:v>
                </c:pt>
                <c:pt idx="281">
                  <c:v>0.0</c:v>
                </c:pt>
                <c:pt idx="282">
                  <c:v>0.0</c:v>
                </c:pt>
                <c:pt idx="283">
                  <c:v>0.0</c:v>
                </c:pt>
                <c:pt idx="284">
                  <c:v>0.0</c:v>
                </c:pt>
                <c:pt idx="285">
                  <c:v>0.0</c:v>
                </c:pt>
                <c:pt idx="286">
                  <c:v>0.0</c:v>
                </c:pt>
                <c:pt idx="287">
                  <c:v>0.0</c:v>
                </c:pt>
                <c:pt idx="288">
                  <c:v>0.0</c:v>
                </c:pt>
                <c:pt idx="289">
                  <c:v>0.0</c:v>
                </c:pt>
                <c:pt idx="290">
                  <c:v>0.0</c:v>
                </c:pt>
                <c:pt idx="291">
                  <c:v>0.0</c:v>
                </c:pt>
                <c:pt idx="292">
                  <c:v>0.0</c:v>
                </c:pt>
                <c:pt idx="293">
                  <c:v>0.0</c:v>
                </c:pt>
                <c:pt idx="294">
                  <c:v>0.0</c:v>
                </c:pt>
                <c:pt idx="295">
                  <c:v>0.0</c:v>
                </c:pt>
                <c:pt idx="296">
                  <c:v>0.0</c:v>
                </c:pt>
                <c:pt idx="297">
                  <c:v>0.0</c:v>
                </c:pt>
                <c:pt idx="298">
                  <c:v>0.0</c:v>
                </c:pt>
                <c:pt idx="299">
                  <c:v>0.0</c:v>
                </c:pt>
                <c:pt idx="300">
                  <c:v>0.0</c:v>
                </c:pt>
                <c:pt idx="301">
                  <c:v>0.0</c:v>
                </c:pt>
                <c:pt idx="302">
                  <c:v>0.0</c:v>
                </c:pt>
                <c:pt idx="303">
                  <c:v>0.0</c:v>
                </c:pt>
                <c:pt idx="304">
                  <c:v>0.0</c:v>
                </c:pt>
                <c:pt idx="305">
                  <c:v>0.0</c:v>
                </c:pt>
                <c:pt idx="306">
                  <c:v>0.0</c:v>
                </c:pt>
                <c:pt idx="307">
                  <c:v>0.0</c:v>
                </c:pt>
                <c:pt idx="308">
                  <c:v>0.0</c:v>
                </c:pt>
                <c:pt idx="309">
                  <c:v>0.0</c:v>
                </c:pt>
                <c:pt idx="310">
                  <c:v>0.0</c:v>
                </c:pt>
                <c:pt idx="311">
                  <c:v>0.0</c:v>
                </c:pt>
                <c:pt idx="312">
                  <c:v>0.0</c:v>
                </c:pt>
                <c:pt idx="313">
                  <c:v>0.0</c:v>
                </c:pt>
                <c:pt idx="314">
                  <c:v>0.0</c:v>
                </c:pt>
                <c:pt idx="315">
                  <c:v>0.0</c:v>
                </c:pt>
                <c:pt idx="316">
                  <c:v>0.0</c:v>
                </c:pt>
                <c:pt idx="317">
                  <c:v>0.0</c:v>
                </c:pt>
                <c:pt idx="318">
                  <c:v>0.0</c:v>
                </c:pt>
                <c:pt idx="319">
                  <c:v>0.0</c:v>
                </c:pt>
                <c:pt idx="320">
                  <c:v>0.0</c:v>
                </c:pt>
                <c:pt idx="321">
                  <c:v>0.0</c:v>
                </c:pt>
                <c:pt idx="322">
                  <c:v>0.0</c:v>
                </c:pt>
                <c:pt idx="323">
                  <c:v>0.0</c:v>
                </c:pt>
                <c:pt idx="324">
                  <c:v>0.0</c:v>
                </c:pt>
                <c:pt idx="325">
                  <c:v>0.0</c:v>
                </c:pt>
                <c:pt idx="326">
                  <c:v>0.0</c:v>
                </c:pt>
                <c:pt idx="327">
                  <c:v>0.0</c:v>
                </c:pt>
                <c:pt idx="328">
                  <c:v>0.0</c:v>
                </c:pt>
                <c:pt idx="329">
                  <c:v>0.0</c:v>
                </c:pt>
                <c:pt idx="330">
                  <c:v>0.0</c:v>
                </c:pt>
                <c:pt idx="331">
                  <c:v>0.0</c:v>
                </c:pt>
                <c:pt idx="332">
                  <c:v>0.0</c:v>
                </c:pt>
                <c:pt idx="333">
                  <c:v>0.0</c:v>
                </c:pt>
                <c:pt idx="334">
                  <c:v>0.0</c:v>
                </c:pt>
                <c:pt idx="335">
                  <c:v>0.0</c:v>
                </c:pt>
                <c:pt idx="336">
                  <c:v>0.0</c:v>
                </c:pt>
                <c:pt idx="337">
                  <c:v>0.0</c:v>
                </c:pt>
                <c:pt idx="338">
                  <c:v>0.0</c:v>
                </c:pt>
                <c:pt idx="339">
                  <c:v>0.0</c:v>
                </c:pt>
                <c:pt idx="340">
                  <c:v>0.0</c:v>
                </c:pt>
                <c:pt idx="341">
                  <c:v>0.0</c:v>
                </c:pt>
                <c:pt idx="342">
                  <c:v>0.0</c:v>
                </c:pt>
                <c:pt idx="343">
                  <c:v>0.0</c:v>
                </c:pt>
                <c:pt idx="344">
                  <c:v>0.0</c:v>
                </c:pt>
                <c:pt idx="345">
                  <c:v>0.0</c:v>
                </c:pt>
                <c:pt idx="346">
                  <c:v>0.0</c:v>
                </c:pt>
                <c:pt idx="347">
                  <c:v>0.0</c:v>
                </c:pt>
                <c:pt idx="348">
                  <c:v>0.0</c:v>
                </c:pt>
                <c:pt idx="349">
                  <c:v>0.0</c:v>
                </c:pt>
                <c:pt idx="350">
                  <c:v>0.0</c:v>
                </c:pt>
                <c:pt idx="351">
                  <c:v>0.0</c:v>
                </c:pt>
                <c:pt idx="352">
                  <c:v>0.0</c:v>
                </c:pt>
                <c:pt idx="353">
                  <c:v>0.0</c:v>
                </c:pt>
                <c:pt idx="354">
                  <c:v>0.0</c:v>
                </c:pt>
                <c:pt idx="355">
                  <c:v>0.0</c:v>
                </c:pt>
                <c:pt idx="356">
                  <c:v>0.0</c:v>
                </c:pt>
                <c:pt idx="357">
                  <c:v>0.0</c:v>
                </c:pt>
                <c:pt idx="358">
                  <c:v>0.0</c:v>
                </c:pt>
                <c:pt idx="359">
                  <c:v>0.0</c:v>
                </c:pt>
                <c:pt idx="360">
                  <c:v>0.0</c:v>
                </c:pt>
                <c:pt idx="361">
                  <c:v>0.0</c:v>
                </c:pt>
                <c:pt idx="362">
                  <c:v>0.0</c:v>
                </c:pt>
                <c:pt idx="363">
                  <c:v>0.0</c:v>
                </c:pt>
                <c:pt idx="364">
                  <c:v>0.0</c:v>
                </c:pt>
                <c:pt idx="365">
                  <c:v>0.0</c:v>
                </c:pt>
                <c:pt idx="366">
                  <c:v>0.0</c:v>
                </c:pt>
                <c:pt idx="367">
                  <c:v>0.0</c:v>
                </c:pt>
                <c:pt idx="368">
                  <c:v>0.0</c:v>
                </c:pt>
                <c:pt idx="369">
                  <c:v>0.0</c:v>
                </c:pt>
                <c:pt idx="370">
                  <c:v>0.0</c:v>
                </c:pt>
                <c:pt idx="371">
                  <c:v>0.0</c:v>
                </c:pt>
                <c:pt idx="372">
                  <c:v>0.0</c:v>
                </c:pt>
                <c:pt idx="373">
                  <c:v>0.0</c:v>
                </c:pt>
                <c:pt idx="374">
                  <c:v>0.0</c:v>
                </c:pt>
                <c:pt idx="375">
                  <c:v>0.0</c:v>
                </c:pt>
                <c:pt idx="376">
                  <c:v>0.0</c:v>
                </c:pt>
                <c:pt idx="377">
                  <c:v>0.0</c:v>
                </c:pt>
                <c:pt idx="378">
                  <c:v>0.0</c:v>
                </c:pt>
                <c:pt idx="379">
                  <c:v>0.0</c:v>
                </c:pt>
                <c:pt idx="380">
                  <c:v>0.0</c:v>
                </c:pt>
                <c:pt idx="381">
                  <c:v>0.0</c:v>
                </c:pt>
                <c:pt idx="382">
                  <c:v>0.0</c:v>
                </c:pt>
                <c:pt idx="383">
                  <c:v>0.0</c:v>
                </c:pt>
                <c:pt idx="384">
                  <c:v>0.0</c:v>
                </c:pt>
                <c:pt idx="385">
                  <c:v>0.0</c:v>
                </c:pt>
                <c:pt idx="386">
                  <c:v>0.0</c:v>
                </c:pt>
                <c:pt idx="387">
                  <c:v>0.0</c:v>
                </c:pt>
                <c:pt idx="388">
                  <c:v>0.0</c:v>
                </c:pt>
                <c:pt idx="389">
                  <c:v>0.0</c:v>
                </c:pt>
                <c:pt idx="390">
                  <c:v>0.0</c:v>
                </c:pt>
                <c:pt idx="391">
                  <c:v>0.0</c:v>
                </c:pt>
                <c:pt idx="392">
                  <c:v>0.0</c:v>
                </c:pt>
                <c:pt idx="393">
                  <c:v>0.0</c:v>
                </c:pt>
                <c:pt idx="394">
                  <c:v>0.0</c:v>
                </c:pt>
                <c:pt idx="395">
                  <c:v>0.0</c:v>
                </c:pt>
                <c:pt idx="396">
                  <c:v>0.0</c:v>
                </c:pt>
                <c:pt idx="397">
                  <c:v>0.0</c:v>
                </c:pt>
                <c:pt idx="398">
                  <c:v>0.0</c:v>
                </c:pt>
                <c:pt idx="399">
                  <c:v>0.0</c:v>
                </c:pt>
                <c:pt idx="400">
                  <c:v>0.0</c:v>
                </c:pt>
                <c:pt idx="401">
                  <c:v>0.0</c:v>
                </c:pt>
                <c:pt idx="402">
                  <c:v>0.0</c:v>
                </c:pt>
                <c:pt idx="403">
                  <c:v>0.0</c:v>
                </c:pt>
                <c:pt idx="404">
                  <c:v>0.0</c:v>
                </c:pt>
                <c:pt idx="405">
                  <c:v>0.0</c:v>
                </c:pt>
                <c:pt idx="406">
                  <c:v>0.0</c:v>
                </c:pt>
                <c:pt idx="407">
                  <c:v>0.0</c:v>
                </c:pt>
                <c:pt idx="408">
                  <c:v>0.0</c:v>
                </c:pt>
                <c:pt idx="409">
                  <c:v>0.0</c:v>
                </c:pt>
                <c:pt idx="410">
                  <c:v>0.0</c:v>
                </c:pt>
                <c:pt idx="411">
                  <c:v>0.0</c:v>
                </c:pt>
                <c:pt idx="412">
                  <c:v>0.0</c:v>
                </c:pt>
                <c:pt idx="413">
                  <c:v>0.0</c:v>
                </c:pt>
                <c:pt idx="414">
                  <c:v>0.0</c:v>
                </c:pt>
                <c:pt idx="415">
                  <c:v>0.0</c:v>
                </c:pt>
                <c:pt idx="416">
                  <c:v>0.0</c:v>
                </c:pt>
                <c:pt idx="417">
                  <c:v>0.0</c:v>
                </c:pt>
                <c:pt idx="418">
                  <c:v>0.0</c:v>
                </c:pt>
                <c:pt idx="419">
                  <c:v>0.0</c:v>
                </c:pt>
                <c:pt idx="420">
                  <c:v>0.0</c:v>
                </c:pt>
                <c:pt idx="421">
                  <c:v>0.0</c:v>
                </c:pt>
                <c:pt idx="422">
                  <c:v>0.0</c:v>
                </c:pt>
                <c:pt idx="423">
                  <c:v>0.0</c:v>
                </c:pt>
                <c:pt idx="424">
                  <c:v>0.0</c:v>
                </c:pt>
                <c:pt idx="425">
                  <c:v>0.0</c:v>
                </c:pt>
                <c:pt idx="426">
                  <c:v>0.0</c:v>
                </c:pt>
                <c:pt idx="427">
                  <c:v>0.0</c:v>
                </c:pt>
                <c:pt idx="428">
                  <c:v>0.0</c:v>
                </c:pt>
                <c:pt idx="429">
                  <c:v>0.0</c:v>
                </c:pt>
                <c:pt idx="430">
                  <c:v>0.0</c:v>
                </c:pt>
                <c:pt idx="431">
                  <c:v>0.0</c:v>
                </c:pt>
                <c:pt idx="432">
                  <c:v>0.0</c:v>
                </c:pt>
                <c:pt idx="433">
                  <c:v>0.0</c:v>
                </c:pt>
                <c:pt idx="434">
                  <c:v>0.0</c:v>
                </c:pt>
                <c:pt idx="435">
                  <c:v>0.0</c:v>
                </c:pt>
                <c:pt idx="436">
                  <c:v>0.0</c:v>
                </c:pt>
                <c:pt idx="437">
                  <c:v>0.0</c:v>
                </c:pt>
                <c:pt idx="438">
                  <c:v>0.0</c:v>
                </c:pt>
                <c:pt idx="439">
                  <c:v>0.0</c:v>
                </c:pt>
                <c:pt idx="440">
                  <c:v>0.0</c:v>
                </c:pt>
                <c:pt idx="441">
                  <c:v>0.0</c:v>
                </c:pt>
                <c:pt idx="442">
                  <c:v>0.0</c:v>
                </c:pt>
                <c:pt idx="443">
                  <c:v>0.0</c:v>
                </c:pt>
                <c:pt idx="444">
                  <c:v>0.0</c:v>
                </c:pt>
                <c:pt idx="445">
                  <c:v>0.0</c:v>
                </c:pt>
                <c:pt idx="446">
                  <c:v>0.0</c:v>
                </c:pt>
                <c:pt idx="447">
                  <c:v>0.0</c:v>
                </c:pt>
                <c:pt idx="448">
                  <c:v>0.0</c:v>
                </c:pt>
                <c:pt idx="449">
                  <c:v>0.0</c:v>
                </c:pt>
                <c:pt idx="450">
                  <c:v>0.0</c:v>
                </c:pt>
                <c:pt idx="451">
                  <c:v>0.0</c:v>
                </c:pt>
                <c:pt idx="452">
                  <c:v>0.0</c:v>
                </c:pt>
                <c:pt idx="453">
                  <c:v>0.0</c:v>
                </c:pt>
                <c:pt idx="454">
                  <c:v>0.0</c:v>
                </c:pt>
                <c:pt idx="455">
                  <c:v>0.0</c:v>
                </c:pt>
                <c:pt idx="456">
                  <c:v>0.0</c:v>
                </c:pt>
                <c:pt idx="457">
                  <c:v>0.0</c:v>
                </c:pt>
                <c:pt idx="458">
                  <c:v>0.0</c:v>
                </c:pt>
                <c:pt idx="459">
                  <c:v>0.0</c:v>
                </c:pt>
                <c:pt idx="460">
                  <c:v>0.0</c:v>
                </c:pt>
                <c:pt idx="461">
                  <c:v>0.0</c:v>
                </c:pt>
                <c:pt idx="462">
                  <c:v>0.0</c:v>
                </c:pt>
                <c:pt idx="463">
                  <c:v>0.0</c:v>
                </c:pt>
                <c:pt idx="464">
                  <c:v>0.0</c:v>
                </c:pt>
                <c:pt idx="465">
                  <c:v>0.0</c:v>
                </c:pt>
                <c:pt idx="466">
                  <c:v>0.0</c:v>
                </c:pt>
                <c:pt idx="467">
                  <c:v>0.0</c:v>
                </c:pt>
                <c:pt idx="468">
                  <c:v>0.0</c:v>
                </c:pt>
                <c:pt idx="469">
                  <c:v>0.0</c:v>
                </c:pt>
                <c:pt idx="470">
                  <c:v>0.0</c:v>
                </c:pt>
                <c:pt idx="471">
                  <c:v>0.0</c:v>
                </c:pt>
                <c:pt idx="472">
                  <c:v>0.0</c:v>
                </c:pt>
                <c:pt idx="473">
                  <c:v>0.0</c:v>
                </c:pt>
                <c:pt idx="474">
                  <c:v>0.0</c:v>
                </c:pt>
                <c:pt idx="475">
                  <c:v>0.0</c:v>
                </c:pt>
                <c:pt idx="476">
                  <c:v>0.0</c:v>
                </c:pt>
                <c:pt idx="477">
                  <c:v>0.0</c:v>
                </c:pt>
                <c:pt idx="478">
                  <c:v>0.0</c:v>
                </c:pt>
                <c:pt idx="479">
                  <c:v>0.0</c:v>
                </c:pt>
                <c:pt idx="480">
                  <c:v>0.0</c:v>
                </c:pt>
                <c:pt idx="481">
                  <c:v>0.0</c:v>
                </c:pt>
                <c:pt idx="482">
                  <c:v>0.0</c:v>
                </c:pt>
                <c:pt idx="483">
                  <c:v>0.0</c:v>
                </c:pt>
                <c:pt idx="484">
                  <c:v>0.0</c:v>
                </c:pt>
                <c:pt idx="485">
                  <c:v>0.0</c:v>
                </c:pt>
                <c:pt idx="486">
                  <c:v>0.0</c:v>
                </c:pt>
                <c:pt idx="487">
                  <c:v>0.0</c:v>
                </c:pt>
                <c:pt idx="488">
                  <c:v>0.0</c:v>
                </c:pt>
                <c:pt idx="489">
                  <c:v>0.0</c:v>
                </c:pt>
                <c:pt idx="490">
                  <c:v>0.0</c:v>
                </c:pt>
                <c:pt idx="491">
                  <c:v>0.0</c:v>
                </c:pt>
                <c:pt idx="492">
                  <c:v>0.0</c:v>
                </c:pt>
                <c:pt idx="493">
                  <c:v>0.0</c:v>
                </c:pt>
                <c:pt idx="494">
                  <c:v>0.0</c:v>
                </c:pt>
                <c:pt idx="495">
                  <c:v>0.0</c:v>
                </c:pt>
                <c:pt idx="496">
                  <c:v>0.0</c:v>
                </c:pt>
                <c:pt idx="497">
                  <c:v>0.0</c:v>
                </c:pt>
                <c:pt idx="498">
                  <c:v>0.0</c:v>
                </c:pt>
                <c:pt idx="499">
                  <c:v>0.0</c:v>
                </c:pt>
                <c:pt idx="500">
                  <c:v>0.0</c:v>
                </c:pt>
                <c:pt idx="501">
                  <c:v>0.0</c:v>
                </c:pt>
                <c:pt idx="502">
                  <c:v>0.0</c:v>
                </c:pt>
                <c:pt idx="503">
                  <c:v>0.0</c:v>
                </c:pt>
                <c:pt idx="504">
                  <c:v>0.0</c:v>
                </c:pt>
                <c:pt idx="505">
                  <c:v>0.0</c:v>
                </c:pt>
                <c:pt idx="506">
                  <c:v>0.0</c:v>
                </c:pt>
                <c:pt idx="507">
                  <c:v>0.0</c:v>
                </c:pt>
                <c:pt idx="508">
                  <c:v>0.0</c:v>
                </c:pt>
                <c:pt idx="509">
                  <c:v>0.0</c:v>
                </c:pt>
                <c:pt idx="510">
                  <c:v>0.0</c:v>
                </c:pt>
                <c:pt idx="511">
                  <c:v>0.0</c:v>
                </c:pt>
                <c:pt idx="512">
                  <c:v>0.0</c:v>
                </c:pt>
                <c:pt idx="513">
                  <c:v>0.0</c:v>
                </c:pt>
                <c:pt idx="514">
                  <c:v>0.0</c:v>
                </c:pt>
                <c:pt idx="515">
                  <c:v>0.0</c:v>
                </c:pt>
                <c:pt idx="516">
                  <c:v>0.0</c:v>
                </c:pt>
                <c:pt idx="517">
                  <c:v>0.0</c:v>
                </c:pt>
                <c:pt idx="518">
                  <c:v>0.0</c:v>
                </c:pt>
                <c:pt idx="519">
                  <c:v>0.0</c:v>
                </c:pt>
                <c:pt idx="520">
                  <c:v>0.0</c:v>
                </c:pt>
                <c:pt idx="521">
                  <c:v>0.0</c:v>
                </c:pt>
                <c:pt idx="522">
                  <c:v>0.0</c:v>
                </c:pt>
                <c:pt idx="523">
                  <c:v>0.0</c:v>
                </c:pt>
                <c:pt idx="524">
                  <c:v>0.0</c:v>
                </c:pt>
                <c:pt idx="525">
                  <c:v>0.0</c:v>
                </c:pt>
                <c:pt idx="526">
                  <c:v>0.0</c:v>
                </c:pt>
                <c:pt idx="527">
                  <c:v>0.0</c:v>
                </c:pt>
                <c:pt idx="528">
                  <c:v>0.0</c:v>
                </c:pt>
                <c:pt idx="529">
                  <c:v>0.0</c:v>
                </c:pt>
                <c:pt idx="530">
                  <c:v>0.0</c:v>
                </c:pt>
                <c:pt idx="531">
                  <c:v>0.0</c:v>
                </c:pt>
                <c:pt idx="532">
                  <c:v>0.0</c:v>
                </c:pt>
                <c:pt idx="533">
                  <c:v>0.0</c:v>
                </c:pt>
                <c:pt idx="534">
                  <c:v>0.0</c:v>
                </c:pt>
                <c:pt idx="535">
                  <c:v>0.0</c:v>
                </c:pt>
                <c:pt idx="536">
                  <c:v>0.0</c:v>
                </c:pt>
                <c:pt idx="537">
                  <c:v>0.0</c:v>
                </c:pt>
                <c:pt idx="538">
                  <c:v>0.0</c:v>
                </c:pt>
                <c:pt idx="539">
                  <c:v>0.0</c:v>
                </c:pt>
                <c:pt idx="540">
                  <c:v>0.0</c:v>
                </c:pt>
                <c:pt idx="541">
                  <c:v>0.0</c:v>
                </c:pt>
                <c:pt idx="542">
                  <c:v>0.0</c:v>
                </c:pt>
                <c:pt idx="543">
                  <c:v>0.0</c:v>
                </c:pt>
                <c:pt idx="544">
                  <c:v>0.0</c:v>
                </c:pt>
                <c:pt idx="545">
                  <c:v>0.0</c:v>
                </c:pt>
                <c:pt idx="546">
                  <c:v>0.0</c:v>
                </c:pt>
                <c:pt idx="547">
                  <c:v>0.0</c:v>
                </c:pt>
                <c:pt idx="548">
                  <c:v>0.0</c:v>
                </c:pt>
                <c:pt idx="549">
                  <c:v>0.0</c:v>
                </c:pt>
                <c:pt idx="550">
                  <c:v>0.0</c:v>
                </c:pt>
                <c:pt idx="551">
                  <c:v>0.0</c:v>
                </c:pt>
                <c:pt idx="552">
                  <c:v>0.0</c:v>
                </c:pt>
                <c:pt idx="553">
                  <c:v>0.0</c:v>
                </c:pt>
                <c:pt idx="554">
                  <c:v>0.0</c:v>
                </c:pt>
                <c:pt idx="555">
                  <c:v>0.0</c:v>
                </c:pt>
                <c:pt idx="556">
                  <c:v>0.0</c:v>
                </c:pt>
                <c:pt idx="557">
                  <c:v>0.0</c:v>
                </c:pt>
                <c:pt idx="558">
                  <c:v>0.0</c:v>
                </c:pt>
                <c:pt idx="559">
                  <c:v>0.0</c:v>
                </c:pt>
                <c:pt idx="560">
                  <c:v>0.0</c:v>
                </c:pt>
                <c:pt idx="561">
                  <c:v>0.0</c:v>
                </c:pt>
                <c:pt idx="562">
                  <c:v>0.0</c:v>
                </c:pt>
                <c:pt idx="563">
                  <c:v>0.0</c:v>
                </c:pt>
                <c:pt idx="564">
                  <c:v>0.0</c:v>
                </c:pt>
                <c:pt idx="565">
                  <c:v>0.0</c:v>
                </c:pt>
                <c:pt idx="566">
                  <c:v>0.0</c:v>
                </c:pt>
                <c:pt idx="567">
                  <c:v>0.0</c:v>
                </c:pt>
                <c:pt idx="568">
                  <c:v>0.0</c:v>
                </c:pt>
                <c:pt idx="569">
                  <c:v>0.0</c:v>
                </c:pt>
                <c:pt idx="570">
                  <c:v>0.0</c:v>
                </c:pt>
                <c:pt idx="571">
                  <c:v>0.0</c:v>
                </c:pt>
                <c:pt idx="572">
                  <c:v>0.0</c:v>
                </c:pt>
                <c:pt idx="573">
                  <c:v>0.0</c:v>
                </c:pt>
                <c:pt idx="574">
                  <c:v>0.0</c:v>
                </c:pt>
                <c:pt idx="575">
                  <c:v>0.0</c:v>
                </c:pt>
                <c:pt idx="576">
                  <c:v>0.0</c:v>
                </c:pt>
                <c:pt idx="577">
                  <c:v>0.0</c:v>
                </c:pt>
                <c:pt idx="578">
                  <c:v>0.0</c:v>
                </c:pt>
                <c:pt idx="579">
                  <c:v>0.0</c:v>
                </c:pt>
                <c:pt idx="580">
                  <c:v>0.0</c:v>
                </c:pt>
                <c:pt idx="581">
                  <c:v>0.0</c:v>
                </c:pt>
                <c:pt idx="582">
                  <c:v>0.0</c:v>
                </c:pt>
                <c:pt idx="583">
                  <c:v>0.0</c:v>
                </c:pt>
                <c:pt idx="584">
                  <c:v>0.0</c:v>
                </c:pt>
                <c:pt idx="585">
                  <c:v>0.0</c:v>
                </c:pt>
                <c:pt idx="586">
                  <c:v>0.0</c:v>
                </c:pt>
                <c:pt idx="587">
                  <c:v>0.0</c:v>
                </c:pt>
                <c:pt idx="588">
                  <c:v>0.0</c:v>
                </c:pt>
                <c:pt idx="589">
                  <c:v>0.0</c:v>
                </c:pt>
                <c:pt idx="590">
                  <c:v>0.0</c:v>
                </c:pt>
                <c:pt idx="591">
                  <c:v>0.0</c:v>
                </c:pt>
                <c:pt idx="592">
                  <c:v>0.0</c:v>
                </c:pt>
                <c:pt idx="593">
                  <c:v>0.0</c:v>
                </c:pt>
                <c:pt idx="594">
                  <c:v>0.0</c:v>
                </c:pt>
                <c:pt idx="595">
                  <c:v>0.0</c:v>
                </c:pt>
                <c:pt idx="596">
                  <c:v>0.0</c:v>
                </c:pt>
                <c:pt idx="597">
                  <c:v>0.0</c:v>
                </c:pt>
                <c:pt idx="598">
                  <c:v>0.0</c:v>
                </c:pt>
                <c:pt idx="599">
                  <c:v>0.0</c:v>
                </c:pt>
                <c:pt idx="600">
                  <c:v>0.0</c:v>
                </c:pt>
                <c:pt idx="601">
                  <c:v>0.0</c:v>
                </c:pt>
                <c:pt idx="602">
                  <c:v>0.0</c:v>
                </c:pt>
                <c:pt idx="603">
                  <c:v>0.0</c:v>
                </c:pt>
                <c:pt idx="604">
                  <c:v>0.0</c:v>
                </c:pt>
                <c:pt idx="605">
                  <c:v>0.0</c:v>
                </c:pt>
                <c:pt idx="606">
                  <c:v>0.0</c:v>
                </c:pt>
                <c:pt idx="607">
                  <c:v>0.0</c:v>
                </c:pt>
                <c:pt idx="608">
                  <c:v>0.0</c:v>
                </c:pt>
                <c:pt idx="609">
                  <c:v>0.0</c:v>
                </c:pt>
                <c:pt idx="610">
                  <c:v>0.0</c:v>
                </c:pt>
                <c:pt idx="611">
                  <c:v>0.0</c:v>
                </c:pt>
                <c:pt idx="612">
                  <c:v>0.0</c:v>
                </c:pt>
                <c:pt idx="613">
                  <c:v>0.0</c:v>
                </c:pt>
                <c:pt idx="614">
                  <c:v>0.0</c:v>
                </c:pt>
                <c:pt idx="615">
                  <c:v>0.0</c:v>
                </c:pt>
                <c:pt idx="616">
                  <c:v>0.0</c:v>
                </c:pt>
                <c:pt idx="617">
                  <c:v>0.0</c:v>
                </c:pt>
                <c:pt idx="618">
                  <c:v>0.0</c:v>
                </c:pt>
                <c:pt idx="619">
                  <c:v>0.0</c:v>
                </c:pt>
                <c:pt idx="620">
                  <c:v>0.0</c:v>
                </c:pt>
                <c:pt idx="621">
                  <c:v>0.0</c:v>
                </c:pt>
                <c:pt idx="622">
                  <c:v>0.0</c:v>
                </c:pt>
                <c:pt idx="623">
                  <c:v>0.0</c:v>
                </c:pt>
                <c:pt idx="624">
                  <c:v>0.0</c:v>
                </c:pt>
                <c:pt idx="625">
                  <c:v>0.0</c:v>
                </c:pt>
                <c:pt idx="626">
                  <c:v>0.0</c:v>
                </c:pt>
                <c:pt idx="627">
                  <c:v>0.0</c:v>
                </c:pt>
                <c:pt idx="628">
                  <c:v>0.0</c:v>
                </c:pt>
                <c:pt idx="629">
                  <c:v>0.0</c:v>
                </c:pt>
                <c:pt idx="630">
                  <c:v>0.0</c:v>
                </c:pt>
                <c:pt idx="631">
                  <c:v>0.0</c:v>
                </c:pt>
                <c:pt idx="632">
                  <c:v>0.0</c:v>
                </c:pt>
                <c:pt idx="633">
                  <c:v>0.0</c:v>
                </c:pt>
                <c:pt idx="634">
                  <c:v>0.0</c:v>
                </c:pt>
                <c:pt idx="635">
                  <c:v>0.0</c:v>
                </c:pt>
                <c:pt idx="636">
                  <c:v>0.0</c:v>
                </c:pt>
                <c:pt idx="637">
                  <c:v>0.0</c:v>
                </c:pt>
                <c:pt idx="638">
                  <c:v>0.0</c:v>
                </c:pt>
                <c:pt idx="639">
                  <c:v>0.0</c:v>
                </c:pt>
                <c:pt idx="640">
                  <c:v>0.0</c:v>
                </c:pt>
                <c:pt idx="641">
                  <c:v>0.0</c:v>
                </c:pt>
                <c:pt idx="642">
                  <c:v>0.0</c:v>
                </c:pt>
                <c:pt idx="643">
                  <c:v>0.0</c:v>
                </c:pt>
                <c:pt idx="644">
                  <c:v>0.0</c:v>
                </c:pt>
                <c:pt idx="645">
                  <c:v>0.0</c:v>
                </c:pt>
                <c:pt idx="646">
                  <c:v>0.0</c:v>
                </c:pt>
                <c:pt idx="647">
                  <c:v>0.0</c:v>
                </c:pt>
                <c:pt idx="648">
                  <c:v>0.0</c:v>
                </c:pt>
                <c:pt idx="649">
                  <c:v>0.0</c:v>
                </c:pt>
                <c:pt idx="650">
                  <c:v>0.0</c:v>
                </c:pt>
                <c:pt idx="651">
                  <c:v>0.0</c:v>
                </c:pt>
                <c:pt idx="652">
                  <c:v>0.0</c:v>
                </c:pt>
                <c:pt idx="653">
                  <c:v>0.0</c:v>
                </c:pt>
                <c:pt idx="654">
                  <c:v>0.0</c:v>
                </c:pt>
                <c:pt idx="655">
                  <c:v>0.0</c:v>
                </c:pt>
                <c:pt idx="656">
                  <c:v>0.0</c:v>
                </c:pt>
                <c:pt idx="657">
                  <c:v>0.0</c:v>
                </c:pt>
                <c:pt idx="658">
                  <c:v>0.0</c:v>
                </c:pt>
                <c:pt idx="659">
                  <c:v>0.0</c:v>
                </c:pt>
                <c:pt idx="660">
                  <c:v>0.0</c:v>
                </c:pt>
                <c:pt idx="661">
                  <c:v>0.0</c:v>
                </c:pt>
                <c:pt idx="662">
                  <c:v>0.0</c:v>
                </c:pt>
                <c:pt idx="663">
                  <c:v>0.0</c:v>
                </c:pt>
                <c:pt idx="664">
                  <c:v>0.0</c:v>
                </c:pt>
                <c:pt idx="665">
                  <c:v>0.0</c:v>
                </c:pt>
                <c:pt idx="666">
                  <c:v>0.0</c:v>
                </c:pt>
                <c:pt idx="667">
                  <c:v>0.0</c:v>
                </c:pt>
                <c:pt idx="668">
                  <c:v>0.0</c:v>
                </c:pt>
                <c:pt idx="669">
                  <c:v>0.0</c:v>
                </c:pt>
                <c:pt idx="670">
                  <c:v>0.0</c:v>
                </c:pt>
                <c:pt idx="671">
                  <c:v>0.0</c:v>
                </c:pt>
                <c:pt idx="672">
                  <c:v>0.0</c:v>
                </c:pt>
                <c:pt idx="673">
                  <c:v>0.0</c:v>
                </c:pt>
                <c:pt idx="674">
                  <c:v>0.0</c:v>
                </c:pt>
                <c:pt idx="675">
                  <c:v>0.0</c:v>
                </c:pt>
                <c:pt idx="676">
                  <c:v>0.0</c:v>
                </c:pt>
                <c:pt idx="677">
                  <c:v>0.0</c:v>
                </c:pt>
                <c:pt idx="678">
                  <c:v>0.0</c:v>
                </c:pt>
                <c:pt idx="679">
                  <c:v>0.0</c:v>
                </c:pt>
                <c:pt idx="680">
                  <c:v>0.0</c:v>
                </c:pt>
                <c:pt idx="681">
                  <c:v>0.0</c:v>
                </c:pt>
                <c:pt idx="682">
                  <c:v>0.0</c:v>
                </c:pt>
                <c:pt idx="683">
                  <c:v>0.0</c:v>
                </c:pt>
                <c:pt idx="684">
                  <c:v>0.0</c:v>
                </c:pt>
                <c:pt idx="685">
                  <c:v>0.0</c:v>
                </c:pt>
                <c:pt idx="686">
                  <c:v>0.0</c:v>
                </c:pt>
                <c:pt idx="687">
                  <c:v>0.0</c:v>
                </c:pt>
                <c:pt idx="688">
                  <c:v>0.0</c:v>
                </c:pt>
                <c:pt idx="689">
                  <c:v>0.0</c:v>
                </c:pt>
                <c:pt idx="690">
                  <c:v>0.0</c:v>
                </c:pt>
                <c:pt idx="691">
                  <c:v>0.0</c:v>
                </c:pt>
                <c:pt idx="692">
                  <c:v>0.0</c:v>
                </c:pt>
                <c:pt idx="693">
                  <c:v>0.0</c:v>
                </c:pt>
                <c:pt idx="694">
                  <c:v>0.0</c:v>
                </c:pt>
                <c:pt idx="695">
                  <c:v>0.0</c:v>
                </c:pt>
                <c:pt idx="696">
                  <c:v>0.0</c:v>
                </c:pt>
                <c:pt idx="697">
                  <c:v>0.0</c:v>
                </c:pt>
                <c:pt idx="698">
                  <c:v>0.0</c:v>
                </c:pt>
                <c:pt idx="699">
                  <c:v>0.0</c:v>
                </c:pt>
                <c:pt idx="700">
                  <c:v>0.0</c:v>
                </c:pt>
                <c:pt idx="701">
                  <c:v>0.0</c:v>
                </c:pt>
                <c:pt idx="702">
                  <c:v>0.0</c:v>
                </c:pt>
                <c:pt idx="703">
                  <c:v>0.0</c:v>
                </c:pt>
                <c:pt idx="704">
                  <c:v>0.0</c:v>
                </c:pt>
                <c:pt idx="705">
                  <c:v>0.0</c:v>
                </c:pt>
                <c:pt idx="706">
                  <c:v>0.0</c:v>
                </c:pt>
                <c:pt idx="707">
                  <c:v>0.0</c:v>
                </c:pt>
                <c:pt idx="708">
                  <c:v>0.0</c:v>
                </c:pt>
                <c:pt idx="709">
                  <c:v>0.0</c:v>
                </c:pt>
                <c:pt idx="710">
                  <c:v>0.0</c:v>
                </c:pt>
                <c:pt idx="711">
                  <c:v>0.0</c:v>
                </c:pt>
                <c:pt idx="712">
                  <c:v>0.0</c:v>
                </c:pt>
                <c:pt idx="713">
                  <c:v>0.0</c:v>
                </c:pt>
                <c:pt idx="714">
                  <c:v>0.0</c:v>
                </c:pt>
                <c:pt idx="715">
                  <c:v>0.0</c:v>
                </c:pt>
                <c:pt idx="716">
                  <c:v>0.0</c:v>
                </c:pt>
                <c:pt idx="717">
                  <c:v>0.0</c:v>
                </c:pt>
                <c:pt idx="718">
                  <c:v>0.0</c:v>
                </c:pt>
                <c:pt idx="719">
                  <c:v>0.0</c:v>
                </c:pt>
                <c:pt idx="720">
                  <c:v>0.0</c:v>
                </c:pt>
                <c:pt idx="721">
                  <c:v>0.0</c:v>
                </c:pt>
                <c:pt idx="722">
                  <c:v>0.0</c:v>
                </c:pt>
                <c:pt idx="723">
                  <c:v>0.0</c:v>
                </c:pt>
                <c:pt idx="724">
                  <c:v>0.0</c:v>
                </c:pt>
                <c:pt idx="725">
                  <c:v>0.0</c:v>
                </c:pt>
                <c:pt idx="726">
                  <c:v>0.0</c:v>
                </c:pt>
                <c:pt idx="727">
                  <c:v>0.0</c:v>
                </c:pt>
                <c:pt idx="728">
                  <c:v>0.0</c:v>
                </c:pt>
                <c:pt idx="729">
                  <c:v>0.0</c:v>
                </c:pt>
                <c:pt idx="730">
                  <c:v>0.0</c:v>
                </c:pt>
                <c:pt idx="731">
                  <c:v>0.0</c:v>
                </c:pt>
                <c:pt idx="732">
                  <c:v>0.0</c:v>
                </c:pt>
                <c:pt idx="733">
                  <c:v>0.0</c:v>
                </c:pt>
                <c:pt idx="734">
                  <c:v>0.0</c:v>
                </c:pt>
                <c:pt idx="735">
                  <c:v>0.0</c:v>
                </c:pt>
                <c:pt idx="736">
                  <c:v>0.0</c:v>
                </c:pt>
                <c:pt idx="737">
                  <c:v>0.0</c:v>
                </c:pt>
                <c:pt idx="738">
                  <c:v>0.0</c:v>
                </c:pt>
                <c:pt idx="739">
                  <c:v>0.0</c:v>
                </c:pt>
                <c:pt idx="740">
                  <c:v>0.0</c:v>
                </c:pt>
                <c:pt idx="741">
                  <c:v>0.0</c:v>
                </c:pt>
                <c:pt idx="742">
                  <c:v>0.0</c:v>
                </c:pt>
                <c:pt idx="743">
                  <c:v>0.0</c:v>
                </c:pt>
                <c:pt idx="744">
                  <c:v>0.0</c:v>
                </c:pt>
                <c:pt idx="745">
                  <c:v>0.0</c:v>
                </c:pt>
                <c:pt idx="746">
                  <c:v>0.0</c:v>
                </c:pt>
                <c:pt idx="747">
                  <c:v>0.0</c:v>
                </c:pt>
                <c:pt idx="748">
                  <c:v>0.0</c:v>
                </c:pt>
                <c:pt idx="749">
                  <c:v>0.0</c:v>
                </c:pt>
                <c:pt idx="750">
                  <c:v>0.0</c:v>
                </c:pt>
                <c:pt idx="751">
                  <c:v>0.0</c:v>
                </c:pt>
                <c:pt idx="752">
                  <c:v>0.0</c:v>
                </c:pt>
                <c:pt idx="753">
                  <c:v>0.0</c:v>
                </c:pt>
                <c:pt idx="754">
                  <c:v>0.0</c:v>
                </c:pt>
                <c:pt idx="755">
                  <c:v>0.0</c:v>
                </c:pt>
                <c:pt idx="756">
                  <c:v>0.0</c:v>
                </c:pt>
                <c:pt idx="757">
                  <c:v>0.0</c:v>
                </c:pt>
                <c:pt idx="758">
                  <c:v>0.0</c:v>
                </c:pt>
                <c:pt idx="759">
                  <c:v>0.0</c:v>
                </c:pt>
                <c:pt idx="760">
                  <c:v>0.0</c:v>
                </c:pt>
                <c:pt idx="761">
                  <c:v>0.0</c:v>
                </c:pt>
                <c:pt idx="762">
                  <c:v>0.0</c:v>
                </c:pt>
                <c:pt idx="763">
                  <c:v>0.0</c:v>
                </c:pt>
                <c:pt idx="764">
                  <c:v>0.0</c:v>
                </c:pt>
                <c:pt idx="765">
                  <c:v>0.0</c:v>
                </c:pt>
                <c:pt idx="766">
                  <c:v>0.0</c:v>
                </c:pt>
                <c:pt idx="767">
                  <c:v>0.0</c:v>
                </c:pt>
                <c:pt idx="768">
                  <c:v>0.0</c:v>
                </c:pt>
                <c:pt idx="769">
                  <c:v>0.0</c:v>
                </c:pt>
                <c:pt idx="770">
                  <c:v>0.0</c:v>
                </c:pt>
                <c:pt idx="771">
                  <c:v>0.0</c:v>
                </c:pt>
                <c:pt idx="772">
                  <c:v>0.0</c:v>
                </c:pt>
                <c:pt idx="773">
                  <c:v>0.0</c:v>
                </c:pt>
                <c:pt idx="774">
                  <c:v>0.0</c:v>
                </c:pt>
                <c:pt idx="775">
                  <c:v>0.0</c:v>
                </c:pt>
                <c:pt idx="776">
                  <c:v>0.0</c:v>
                </c:pt>
                <c:pt idx="777">
                  <c:v>0.0</c:v>
                </c:pt>
                <c:pt idx="778">
                  <c:v>0.0</c:v>
                </c:pt>
                <c:pt idx="779">
                  <c:v>0.0</c:v>
                </c:pt>
                <c:pt idx="780">
                  <c:v>0.0</c:v>
                </c:pt>
                <c:pt idx="781">
                  <c:v>0.0</c:v>
                </c:pt>
                <c:pt idx="782">
                  <c:v>0.0</c:v>
                </c:pt>
                <c:pt idx="783">
                  <c:v>0.0</c:v>
                </c:pt>
                <c:pt idx="784">
                  <c:v>0.0</c:v>
                </c:pt>
                <c:pt idx="785">
                  <c:v>0.0</c:v>
                </c:pt>
                <c:pt idx="786">
                  <c:v>0.0</c:v>
                </c:pt>
                <c:pt idx="787">
                  <c:v>0.0</c:v>
                </c:pt>
                <c:pt idx="788">
                  <c:v>0.0</c:v>
                </c:pt>
                <c:pt idx="789">
                  <c:v>0.0</c:v>
                </c:pt>
                <c:pt idx="790">
                  <c:v>0.0</c:v>
                </c:pt>
                <c:pt idx="791">
                  <c:v>0.0</c:v>
                </c:pt>
                <c:pt idx="792">
                  <c:v>0.0</c:v>
                </c:pt>
                <c:pt idx="793">
                  <c:v>0.0</c:v>
                </c:pt>
                <c:pt idx="794">
                  <c:v>0.0</c:v>
                </c:pt>
                <c:pt idx="795">
                  <c:v>0.0</c:v>
                </c:pt>
                <c:pt idx="796">
                  <c:v>0.0</c:v>
                </c:pt>
                <c:pt idx="797">
                  <c:v>0.0</c:v>
                </c:pt>
                <c:pt idx="798">
                  <c:v>0.0</c:v>
                </c:pt>
                <c:pt idx="799">
                  <c:v>0.0</c:v>
                </c:pt>
                <c:pt idx="800">
                  <c:v>0.0</c:v>
                </c:pt>
                <c:pt idx="801">
                  <c:v>0.0</c:v>
                </c:pt>
                <c:pt idx="802">
                  <c:v>0.0</c:v>
                </c:pt>
                <c:pt idx="803">
                  <c:v>0.0</c:v>
                </c:pt>
                <c:pt idx="804">
                  <c:v>0.0</c:v>
                </c:pt>
                <c:pt idx="805">
                  <c:v>0.0</c:v>
                </c:pt>
                <c:pt idx="806">
                  <c:v>0.0</c:v>
                </c:pt>
                <c:pt idx="807">
                  <c:v>0.0</c:v>
                </c:pt>
                <c:pt idx="808">
                  <c:v>0.0</c:v>
                </c:pt>
                <c:pt idx="809">
                  <c:v>0.0</c:v>
                </c:pt>
                <c:pt idx="810">
                  <c:v>0.0</c:v>
                </c:pt>
                <c:pt idx="811">
                  <c:v>0.0</c:v>
                </c:pt>
                <c:pt idx="812">
                  <c:v>0.0</c:v>
                </c:pt>
                <c:pt idx="813">
                  <c:v>0.0</c:v>
                </c:pt>
                <c:pt idx="814">
                  <c:v>0.0</c:v>
                </c:pt>
                <c:pt idx="815">
                  <c:v>0.0</c:v>
                </c:pt>
                <c:pt idx="816">
                  <c:v>0.0</c:v>
                </c:pt>
                <c:pt idx="817">
                  <c:v>0.0</c:v>
                </c:pt>
                <c:pt idx="818">
                  <c:v>0.0</c:v>
                </c:pt>
                <c:pt idx="819">
                  <c:v>0.0</c:v>
                </c:pt>
                <c:pt idx="820">
                  <c:v>0.0</c:v>
                </c:pt>
                <c:pt idx="821">
                  <c:v>0.0</c:v>
                </c:pt>
                <c:pt idx="822">
                  <c:v>0.0</c:v>
                </c:pt>
                <c:pt idx="823">
                  <c:v>0.0</c:v>
                </c:pt>
                <c:pt idx="824">
                  <c:v>0.0</c:v>
                </c:pt>
                <c:pt idx="825">
                  <c:v>0.0</c:v>
                </c:pt>
                <c:pt idx="826">
                  <c:v>0.0</c:v>
                </c:pt>
                <c:pt idx="827">
                  <c:v>0.0</c:v>
                </c:pt>
                <c:pt idx="828">
                  <c:v>0.0</c:v>
                </c:pt>
                <c:pt idx="829">
                  <c:v>0.0</c:v>
                </c:pt>
                <c:pt idx="830">
                  <c:v>0.0</c:v>
                </c:pt>
                <c:pt idx="831">
                  <c:v>0.0</c:v>
                </c:pt>
                <c:pt idx="832">
                  <c:v>0.0</c:v>
                </c:pt>
                <c:pt idx="833">
                  <c:v>0.0</c:v>
                </c:pt>
                <c:pt idx="834">
                  <c:v>0.0</c:v>
                </c:pt>
                <c:pt idx="835">
                  <c:v>0.0</c:v>
                </c:pt>
                <c:pt idx="836">
                  <c:v>0.0</c:v>
                </c:pt>
                <c:pt idx="837">
                  <c:v>0.0</c:v>
                </c:pt>
                <c:pt idx="838">
                  <c:v>0.0</c:v>
                </c:pt>
                <c:pt idx="839">
                  <c:v>0.0</c:v>
                </c:pt>
                <c:pt idx="840">
                  <c:v>0.0</c:v>
                </c:pt>
                <c:pt idx="841">
                  <c:v>0.0</c:v>
                </c:pt>
                <c:pt idx="842">
                  <c:v>0.0</c:v>
                </c:pt>
                <c:pt idx="843">
                  <c:v>0.0</c:v>
                </c:pt>
                <c:pt idx="844">
                  <c:v>0.0</c:v>
                </c:pt>
                <c:pt idx="845">
                  <c:v>0.0</c:v>
                </c:pt>
                <c:pt idx="846">
                  <c:v>0.0</c:v>
                </c:pt>
                <c:pt idx="847">
                  <c:v>0.0</c:v>
                </c:pt>
                <c:pt idx="848">
                  <c:v>0.0</c:v>
                </c:pt>
                <c:pt idx="849">
                  <c:v>0.0</c:v>
                </c:pt>
                <c:pt idx="850">
                  <c:v>0.0</c:v>
                </c:pt>
                <c:pt idx="851">
                  <c:v>0.0</c:v>
                </c:pt>
                <c:pt idx="852">
                  <c:v>0.0</c:v>
                </c:pt>
                <c:pt idx="853">
                  <c:v>0.0</c:v>
                </c:pt>
                <c:pt idx="854">
                  <c:v>0.0</c:v>
                </c:pt>
                <c:pt idx="855">
                  <c:v>0.0</c:v>
                </c:pt>
                <c:pt idx="856">
                  <c:v>0.0</c:v>
                </c:pt>
                <c:pt idx="857">
                  <c:v>0.0</c:v>
                </c:pt>
                <c:pt idx="858">
                  <c:v>0.0</c:v>
                </c:pt>
                <c:pt idx="859">
                  <c:v>0.0</c:v>
                </c:pt>
                <c:pt idx="860">
                  <c:v>0.0</c:v>
                </c:pt>
                <c:pt idx="861">
                  <c:v>0.0</c:v>
                </c:pt>
                <c:pt idx="862">
                  <c:v>0.0</c:v>
                </c:pt>
                <c:pt idx="863">
                  <c:v>0.0</c:v>
                </c:pt>
                <c:pt idx="864">
                  <c:v>0.0</c:v>
                </c:pt>
                <c:pt idx="865">
                  <c:v>0.0</c:v>
                </c:pt>
                <c:pt idx="866">
                  <c:v>0.0</c:v>
                </c:pt>
                <c:pt idx="867">
                  <c:v>0.0</c:v>
                </c:pt>
                <c:pt idx="868">
                  <c:v>0.0</c:v>
                </c:pt>
                <c:pt idx="869">
                  <c:v>0.0</c:v>
                </c:pt>
                <c:pt idx="870">
                  <c:v>0.0</c:v>
                </c:pt>
                <c:pt idx="871">
                  <c:v>0.0</c:v>
                </c:pt>
                <c:pt idx="872">
                  <c:v>0.0</c:v>
                </c:pt>
                <c:pt idx="873">
                  <c:v>0.0</c:v>
                </c:pt>
                <c:pt idx="874">
                  <c:v>0.0</c:v>
                </c:pt>
                <c:pt idx="875">
                  <c:v>0.0</c:v>
                </c:pt>
                <c:pt idx="876">
                  <c:v>0.0</c:v>
                </c:pt>
                <c:pt idx="877">
                  <c:v>0.0</c:v>
                </c:pt>
                <c:pt idx="878">
                  <c:v>0.0</c:v>
                </c:pt>
                <c:pt idx="879">
                  <c:v>0.0</c:v>
                </c:pt>
                <c:pt idx="880">
                  <c:v>0.0</c:v>
                </c:pt>
                <c:pt idx="881">
                  <c:v>0.0</c:v>
                </c:pt>
                <c:pt idx="882">
                  <c:v>0.0</c:v>
                </c:pt>
                <c:pt idx="883">
                  <c:v>0.0</c:v>
                </c:pt>
                <c:pt idx="884">
                  <c:v>0.0</c:v>
                </c:pt>
                <c:pt idx="885">
                  <c:v>0.0</c:v>
                </c:pt>
                <c:pt idx="886">
                  <c:v>0.0</c:v>
                </c:pt>
                <c:pt idx="887">
                  <c:v>0.0</c:v>
                </c:pt>
                <c:pt idx="888">
                  <c:v>0.0</c:v>
                </c:pt>
                <c:pt idx="889">
                  <c:v>0.0</c:v>
                </c:pt>
                <c:pt idx="890">
                  <c:v>0.0</c:v>
                </c:pt>
                <c:pt idx="891">
                  <c:v>0.0</c:v>
                </c:pt>
                <c:pt idx="892">
                  <c:v>0.0</c:v>
                </c:pt>
                <c:pt idx="893">
                  <c:v>0.0</c:v>
                </c:pt>
                <c:pt idx="894">
                  <c:v>0.0</c:v>
                </c:pt>
                <c:pt idx="895">
                  <c:v>0.0</c:v>
                </c:pt>
                <c:pt idx="896">
                  <c:v>0.0</c:v>
                </c:pt>
                <c:pt idx="897">
                  <c:v>0.0</c:v>
                </c:pt>
                <c:pt idx="898">
                  <c:v>0.0</c:v>
                </c:pt>
                <c:pt idx="899">
                  <c:v>0.0</c:v>
                </c:pt>
                <c:pt idx="900">
                  <c:v>0.0</c:v>
                </c:pt>
                <c:pt idx="901">
                  <c:v>0.0</c:v>
                </c:pt>
                <c:pt idx="902">
                  <c:v>0.0</c:v>
                </c:pt>
                <c:pt idx="903">
                  <c:v>0.0</c:v>
                </c:pt>
                <c:pt idx="904">
                  <c:v>0.0</c:v>
                </c:pt>
                <c:pt idx="905">
                  <c:v>0.0</c:v>
                </c:pt>
                <c:pt idx="906">
                  <c:v>0.0</c:v>
                </c:pt>
                <c:pt idx="907">
                  <c:v>0.0</c:v>
                </c:pt>
                <c:pt idx="908">
                  <c:v>0.0</c:v>
                </c:pt>
                <c:pt idx="909">
                  <c:v>0.0</c:v>
                </c:pt>
                <c:pt idx="910">
                  <c:v>0.0</c:v>
                </c:pt>
                <c:pt idx="911">
                  <c:v>0.0</c:v>
                </c:pt>
                <c:pt idx="912">
                  <c:v>0.0</c:v>
                </c:pt>
                <c:pt idx="913">
                  <c:v>0.0</c:v>
                </c:pt>
                <c:pt idx="914">
                  <c:v>0.0</c:v>
                </c:pt>
                <c:pt idx="915">
                  <c:v>0.0</c:v>
                </c:pt>
                <c:pt idx="916">
                  <c:v>0.0</c:v>
                </c:pt>
                <c:pt idx="917">
                  <c:v>0.0</c:v>
                </c:pt>
                <c:pt idx="918">
                  <c:v>0.0</c:v>
                </c:pt>
                <c:pt idx="919">
                  <c:v>0.0</c:v>
                </c:pt>
                <c:pt idx="920">
                  <c:v>0.0</c:v>
                </c:pt>
                <c:pt idx="921">
                  <c:v>0.0</c:v>
                </c:pt>
                <c:pt idx="922">
                  <c:v>0.0</c:v>
                </c:pt>
                <c:pt idx="923">
                  <c:v>0.0</c:v>
                </c:pt>
                <c:pt idx="924">
                  <c:v>0.0</c:v>
                </c:pt>
                <c:pt idx="925">
                  <c:v>0.0</c:v>
                </c:pt>
                <c:pt idx="926">
                  <c:v>0.0</c:v>
                </c:pt>
                <c:pt idx="927">
                  <c:v>0.0</c:v>
                </c:pt>
                <c:pt idx="928">
                  <c:v>0.0</c:v>
                </c:pt>
                <c:pt idx="929">
                  <c:v>0.0</c:v>
                </c:pt>
                <c:pt idx="930">
                  <c:v>0.0</c:v>
                </c:pt>
                <c:pt idx="931">
                  <c:v>0.0</c:v>
                </c:pt>
                <c:pt idx="932">
                  <c:v>0.0</c:v>
                </c:pt>
                <c:pt idx="933">
                  <c:v>0.0</c:v>
                </c:pt>
                <c:pt idx="934">
                  <c:v>0.0</c:v>
                </c:pt>
                <c:pt idx="935">
                  <c:v>0.0</c:v>
                </c:pt>
                <c:pt idx="936">
                  <c:v>0.0</c:v>
                </c:pt>
                <c:pt idx="937">
                  <c:v>0.0</c:v>
                </c:pt>
                <c:pt idx="938">
                  <c:v>0.0</c:v>
                </c:pt>
                <c:pt idx="939">
                  <c:v>0.0</c:v>
                </c:pt>
                <c:pt idx="940">
                  <c:v>0.0</c:v>
                </c:pt>
                <c:pt idx="941">
                  <c:v>0.0</c:v>
                </c:pt>
                <c:pt idx="942">
                  <c:v>0.0</c:v>
                </c:pt>
                <c:pt idx="943">
                  <c:v>0.0</c:v>
                </c:pt>
                <c:pt idx="944">
                  <c:v>0.0</c:v>
                </c:pt>
                <c:pt idx="945">
                  <c:v>0.0</c:v>
                </c:pt>
                <c:pt idx="946">
                  <c:v>0.0</c:v>
                </c:pt>
                <c:pt idx="947">
                  <c:v>0.0</c:v>
                </c:pt>
                <c:pt idx="948">
                  <c:v>0.0</c:v>
                </c:pt>
                <c:pt idx="949">
                  <c:v>0.0</c:v>
                </c:pt>
                <c:pt idx="950">
                  <c:v>0.0</c:v>
                </c:pt>
                <c:pt idx="951">
                  <c:v>0.0</c:v>
                </c:pt>
                <c:pt idx="952">
                  <c:v>0.0</c:v>
                </c:pt>
                <c:pt idx="953">
                  <c:v>0.0</c:v>
                </c:pt>
                <c:pt idx="954">
                  <c:v>0.0</c:v>
                </c:pt>
                <c:pt idx="955">
                  <c:v>0.0</c:v>
                </c:pt>
                <c:pt idx="956">
                  <c:v>0.0</c:v>
                </c:pt>
                <c:pt idx="957">
                  <c:v>0.0</c:v>
                </c:pt>
                <c:pt idx="958">
                  <c:v>0.0</c:v>
                </c:pt>
                <c:pt idx="959">
                  <c:v>0.0</c:v>
                </c:pt>
                <c:pt idx="960">
                  <c:v>0.0</c:v>
                </c:pt>
                <c:pt idx="961">
                  <c:v>0.0</c:v>
                </c:pt>
                <c:pt idx="962">
                  <c:v>0.0</c:v>
                </c:pt>
                <c:pt idx="963">
                  <c:v>0.0</c:v>
                </c:pt>
                <c:pt idx="964">
                  <c:v>0.0</c:v>
                </c:pt>
                <c:pt idx="965">
                  <c:v>0.0</c:v>
                </c:pt>
                <c:pt idx="966">
                  <c:v>0.0</c:v>
                </c:pt>
                <c:pt idx="967">
                  <c:v>0.0</c:v>
                </c:pt>
                <c:pt idx="968">
                  <c:v>0.0</c:v>
                </c:pt>
                <c:pt idx="969">
                  <c:v>0.0</c:v>
                </c:pt>
                <c:pt idx="970">
                  <c:v>0.0</c:v>
                </c:pt>
                <c:pt idx="971">
                  <c:v>0.0</c:v>
                </c:pt>
                <c:pt idx="972">
                  <c:v>0.0</c:v>
                </c:pt>
                <c:pt idx="973">
                  <c:v>0.0</c:v>
                </c:pt>
                <c:pt idx="974">
                  <c:v>0.0</c:v>
                </c:pt>
                <c:pt idx="975">
                  <c:v>0.0</c:v>
                </c:pt>
                <c:pt idx="976">
                  <c:v>0.0</c:v>
                </c:pt>
                <c:pt idx="977">
                  <c:v>0.0</c:v>
                </c:pt>
                <c:pt idx="978">
                  <c:v>0.0</c:v>
                </c:pt>
                <c:pt idx="979">
                  <c:v>0.0</c:v>
                </c:pt>
                <c:pt idx="980">
                  <c:v>0.0</c:v>
                </c:pt>
                <c:pt idx="981">
                  <c:v>0.0</c:v>
                </c:pt>
                <c:pt idx="982">
                  <c:v>0.0</c:v>
                </c:pt>
                <c:pt idx="983">
                  <c:v>0.0</c:v>
                </c:pt>
                <c:pt idx="984">
                  <c:v>0.0</c:v>
                </c:pt>
                <c:pt idx="985">
                  <c:v>0.0</c:v>
                </c:pt>
                <c:pt idx="986">
                  <c:v>0.0</c:v>
                </c:pt>
                <c:pt idx="987">
                  <c:v>0.0</c:v>
                </c:pt>
                <c:pt idx="988">
                  <c:v>0.0</c:v>
                </c:pt>
                <c:pt idx="989">
                  <c:v>0.0</c:v>
                </c:pt>
                <c:pt idx="990">
                  <c:v>0.0</c:v>
                </c:pt>
                <c:pt idx="991">
                  <c:v>0.0</c:v>
                </c:pt>
                <c:pt idx="992">
                  <c:v>0.0</c:v>
                </c:pt>
                <c:pt idx="993">
                  <c:v>0.0</c:v>
                </c:pt>
                <c:pt idx="994">
                  <c:v>0.0</c:v>
                </c:pt>
                <c:pt idx="995">
                  <c:v>0.0</c:v>
                </c:pt>
                <c:pt idx="996">
                  <c:v>0.0</c:v>
                </c:pt>
                <c:pt idx="997">
                  <c:v>0.0</c:v>
                </c:pt>
                <c:pt idx="998">
                  <c:v>0.0</c:v>
                </c:pt>
                <c:pt idx="999">
                  <c:v>0.0</c:v>
                </c:pt>
                <c:pt idx="1000">
                  <c:v>0.0</c:v>
                </c:pt>
                <c:pt idx="1001">
                  <c:v>0.0</c:v>
                </c:pt>
                <c:pt idx="1002">
                  <c:v>0.0</c:v>
                </c:pt>
                <c:pt idx="1003">
                  <c:v>0.0</c:v>
                </c:pt>
                <c:pt idx="1004">
                  <c:v>0.0</c:v>
                </c:pt>
                <c:pt idx="1005">
                  <c:v>0.0</c:v>
                </c:pt>
                <c:pt idx="1006">
                  <c:v>0.0</c:v>
                </c:pt>
                <c:pt idx="1007">
                  <c:v>0.0</c:v>
                </c:pt>
                <c:pt idx="1008">
                  <c:v>0.0</c:v>
                </c:pt>
                <c:pt idx="1009">
                  <c:v>0.0</c:v>
                </c:pt>
                <c:pt idx="1010">
                  <c:v>0.0</c:v>
                </c:pt>
                <c:pt idx="1011">
                  <c:v>0.0</c:v>
                </c:pt>
                <c:pt idx="1012">
                  <c:v>0.0</c:v>
                </c:pt>
                <c:pt idx="1013">
                  <c:v>0.0</c:v>
                </c:pt>
                <c:pt idx="1014">
                  <c:v>0.0</c:v>
                </c:pt>
                <c:pt idx="1015">
                  <c:v>0.0</c:v>
                </c:pt>
                <c:pt idx="1016">
                  <c:v>0.0</c:v>
                </c:pt>
                <c:pt idx="1017">
                  <c:v>0.0</c:v>
                </c:pt>
                <c:pt idx="1018">
                  <c:v>0.0</c:v>
                </c:pt>
                <c:pt idx="1019">
                  <c:v>0.0</c:v>
                </c:pt>
                <c:pt idx="1020">
                  <c:v>0.0</c:v>
                </c:pt>
                <c:pt idx="1021">
                  <c:v>0.0</c:v>
                </c:pt>
                <c:pt idx="1022">
                  <c:v>0.0</c:v>
                </c:pt>
                <c:pt idx="1023">
                  <c:v>0.0</c:v>
                </c:pt>
                <c:pt idx="1024">
                  <c:v>0.0</c:v>
                </c:pt>
                <c:pt idx="1025">
                  <c:v>0.0</c:v>
                </c:pt>
                <c:pt idx="1026">
                  <c:v>0.0</c:v>
                </c:pt>
                <c:pt idx="1027">
                  <c:v>0.0</c:v>
                </c:pt>
                <c:pt idx="1028">
                  <c:v>0.0</c:v>
                </c:pt>
                <c:pt idx="1029">
                  <c:v>0.0</c:v>
                </c:pt>
                <c:pt idx="1030">
                  <c:v>0.0</c:v>
                </c:pt>
                <c:pt idx="1031">
                  <c:v>0.0</c:v>
                </c:pt>
                <c:pt idx="1032">
                  <c:v>0.0</c:v>
                </c:pt>
                <c:pt idx="1033">
                  <c:v>0.0</c:v>
                </c:pt>
                <c:pt idx="1034">
                  <c:v>0.0</c:v>
                </c:pt>
                <c:pt idx="1035">
                  <c:v>0.0</c:v>
                </c:pt>
                <c:pt idx="1036">
                  <c:v>0.0</c:v>
                </c:pt>
                <c:pt idx="1037">
                  <c:v>0.0</c:v>
                </c:pt>
                <c:pt idx="1038">
                  <c:v>0.0</c:v>
                </c:pt>
                <c:pt idx="1039">
                  <c:v>0.0</c:v>
                </c:pt>
                <c:pt idx="1040">
                  <c:v>0.0</c:v>
                </c:pt>
                <c:pt idx="1041">
                  <c:v>0.0</c:v>
                </c:pt>
                <c:pt idx="1042">
                  <c:v>0.0</c:v>
                </c:pt>
                <c:pt idx="1043">
                  <c:v>0.0</c:v>
                </c:pt>
                <c:pt idx="1044">
                  <c:v>0.0</c:v>
                </c:pt>
                <c:pt idx="1045">
                  <c:v>0.0</c:v>
                </c:pt>
                <c:pt idx="1046">
                  <c:v>0.0</c:v>
                </c:pt>
                <c:pt idx="1047">
                  <c:v>0.0</c:v>
                </c:pt>
                <c:pt idx="1048">
                  <c:v>0.0</c:v>
                </c:pt>
                <c:pt idx="1049">
                  <c:v>0.0</c:v>
                </c:pt>
                <c:pt idx="1050">
                  <c:v>0.0</c:v>
                </c:pt>
                <c:pt idx="1051">
                  <c:v>0.0</c:v>
                </c:pt>
                <c:pt idx="1052">
                  <c:v>0.0</c:v>
                </c:pt>
                <c:pt idx="1053">
                  <c:v>0.0</c:v>
                </c:pt>
                <c:pt idx="1054">
                  <c:v>0.0</c:v>
                </c:pt>
                <c:pt idx="1055">
                  <c:v>0.0</c:v>
                </c:pt>
                <c:pt idx="1056">
                  <c:v>0.0</c:v>
                </c:pt>
                <c:pt idx="1057">
                  <c:v>0.0</c:v>
                </c:pt>
                <c:pt idx="1058">
                  <c:v>0.0</c:v>
                </c:pt>
                <c:pt idx="1059">
                  <c:v>0.0</c:v>
                </c:pt>
                <c:pt idx="1060">
                  <c:v>0.0</c:v>
                </c:pt>
                <c:pt idx="1061">
                  <c:v>0.0</c:v>
                </c:pt>
                <c:pt idx="1062">
                  <c:v>0.0</c:v>
                </c:pt>
                <c:pt idx="1063">
                  <c:v>0.0</c:v>
                </c:pt>
                <c:pt idx="1064">
                  <c:v>0.0</c:v>
                </c:pt>
                <c:pt idx="1065">
                  <c:v>0.0</c:v>
                </c:pt>
                <c:pt idx="1066">
                  <c:v>0.0</c:v>
                </c:pt>
                <c:pt idx="1067">
                  <c:v>0.0</c:v>
                </c:pt>
                <c:pt idx="1068">
                  <c:v>0.0</c:v>
                </c:pt>
                <c:pt idx="1069">
                  <c:v>0.0</c:v>
                </c:pt>
                <c:pt idx="1070">
                  <c:v>0.0</c:v>
                </c:pt>
                <c:pt idx="1071">
                  <c:v>0.0</c:v>
                </c:pt>
                <c:pt idx="1072">
                  <c:v>0.0</c:v>
                </c:pt>
                <c:pt idx="1073">
                  <c:v>0.0</c:v>
                </c:pt>
                <c:pt idx="1074">
                  <c:v>0.0</c:v>
                </c:pt>
                <c:pt idx="1075">
                  <c:v>0.0</c:v>
                </c:pt>
                <c:pt idx="1076">
                  <c:v>0.0</c:v>
                </c:pt>
                <c:pt idx="1077">
                  <c:v>0.0</c:v>
                </c:pt>
                <c:pt idx="1078">
                  <c:v>0.0</c:v>
                </c:pt>
                <c:pt idx="1079">
                  <c:v>0.0</c:v>
                </c:pt>
                <c:pt idx="1080">
                  <c:v>0.0</c:v>
                </c:pt>
                <c:pt idx="1081">
                  <c:v>0.0</c:v>
                </c:pt>
                <c:pt idx="1082">
                  <c:v>0.0</c:v>
                </c:pt>
                <c:pt idx="1083">
                  <c:v>0.0</c:v>
                </c:pt>
                <c:pt idx="1084">
                  <c:v>0.0</c:v>
                </c:pt>
                <c:pt idx="1085">
                  <c:v>0.0</c:v>
                </c:pt>
                <c:pt idx="1086">
                  <c:v>0.0</c:v>
                </c:pt>
                <c:pt idx="1087">
                  <c:v>0.0</c:v>
                </c:pt>
                <c:pt idx="1088">
                  <c:v>0.0</c:v>
                </c:pt>
                <c:pt idx="1089">
                  <c:v>0.0</c:v>
                </c:pt>
                <c:pt idx="1090">
                  <c:v>0.0</c:v>
                </c:pt>
                <c:pt idx="1091">
                  <c:v>0.0</c:v>
                </c:pt>
                <c:pt idx="1092">
                  <c:v>0.0</c:v>
                </c:pt>
                <c:pt idx="1093">
                  <c:v>0.0</c:v>
                </c:pt>
                <c:pt idx="1094">
                  <c:v>0.0</c:v>
                </c:pt>
                <c:pt idx="1095">
                  <c:v>0.0</c:v>
                </c:pt>
                <c:pt idx="1096">
                  <c:v>0.0</c:v>
                </c:pt>
                <c:pt idx="1097">
                  <c:v>0.0</c:v>
                </c:pt>
                <c:pt idx="1098">
                  <c:v>0.0</c:v>
                </c:pt>
                <c:pt idx="1099">
                  <c:v>0.0</c:v>
                </c:pt>
                <c:pt idx="1100">
                  <c:v>0.0</c:v>
                </c:pt>
                <c:pt idx="1101">
                  <c:v>0.0</c:v>
                </c:pt>
                <c:pt idx="1102">
                  <c:v>0.0</c:v>
                </c:pt>
                <c:pt idx="1103">
                  <c:v>0.0</c:v>
                </c:pt>
                <c:pt idx="1104">
                  <c:v>0.0</c:v>
                </c:pt>
                <c:pt idx="1105">
                  <c:v>0.0</c:v>
                </c:pt>
                <c:pt idx="1106">
                  <c:v>0.0</c:v>
                </c:pt>
                <c:pt idx="1107">
                  <c:v>0.0</c:v>
                </c:pt>
                <c:pt idx="1108">
                  <c:v>0.0</c:v>
                </c:pt>
                <c:pt idx="1109">
                  <c:v>0.0</c:v>
                </c:pt>
                <c:pt idx="1110">
                  <c:v>0.0</c:v>
                </c:pt>
                <c:pt idx="1111">
                  <c:v>0.0</c:v>
                </c:pt>
                <c:pt idx="1112">
                  <c:v>0.0</c:v>
                </c:pt>
                <c:pt idx="1113">
                  <c:v>0.0</c:v>
                </c:pt>
                <c:pt idx="1114">
                  <c:v>0.0</c:v>
                </c:pt>
                <c:pt idx="1115">
                  <c:v>0.0</c:v>
                </c:pt>
                <c:pt idx="1116">
                  <c:v>0.0</c:v>
                </c:pt>
                <c:pt idx="1117">
                  <c:v>0.0</c:v>
                </c:pt>
                <c:pt idx="1118">
                  <c:v>0.0</c:v>
                </c:pt>
                <c:pt idx="1119">
                  <c:v>0.0</c:v>
                </c:pt>
                <c:pt idx="1120">
                  <c:v>0.0</c:v>
                </c:pt>
                <c:pt idx="1121">
                  <c:v>0.0</c:v>
                </c:pt>
                <c:pt idx="1122">
                  <c:v>0.0</c:v>
                </c:pt>
                <c:pt idx="1123">
                  <c:v>0.0</c:v>
                </c:pt>
                <c:pt idx="1124">
                  <c:v>0.0</c:v>
                </c:pt>
                <c:pt idx="1125">
                  <c:v>0.0</c:v>
                </c:pt>
                <c:pt idx="1126">
                  <c:v>0.0</c:v>
                </c:pt>
                <c:pt idx="1127">
                  <c:v>0.0</c:v>
                </c:pt>
                <c:pt idx="1128">
                  <c:v>0.0</c:v>
                </c:pt>
                <c:pt idx="1129">
                  <c:v>0.0</c:v>
                </c:pt>
                <c:pt idx="1130">
                  <c:v>0.0</c:v>
                </c:pt>
                <c:pt idx="1131">
                  <c:v>0.0</c:v>
                </c:pt>
                <c:pt idx="1132">
                  <c:v>0.0</c:v>
                </c:pt>
                <c:pt idx="1133">
                  <c:v>0.0</c:v>
                </c:pt>
                <c:pt idx="1134">
                  <c:v>0.0</c:v>
                </c:pt>
                <c:pt idx="1135">
                  <c:v>0.0</c:v>
                </c:pt>
                <c:pt idx="1136">
                  <c:v>0.0</c:v>
                </c:pt>
                <c:pt idx="1137">
                  <c:v>0.0</c:v>
                </c:pt>
                <c:pt idx="1138">
                  <c:v>0.0</c:v>
                </c:pt>
                <c:pt idx="1139">
                  <c:v>0.0</c:v>
                </c:pt>
                <c:pt idx="1140">
                  <c:v>0.0</c:v>
                </c:pt>
                <c:pt idx="1141">
                  <c:v>0.0</c:v>
                </c:pt>
                <c:pt idx="1142">
                  <c:v>0.0</c:v>
                </c:pt>
                <c:pt idx="1143">
                  <c:v>0.0</c:v>
                </c:pt>
                <c:pt idx="1144">
                  <c:v>0.0</c:v>
                </c:pt>
                <c:pt idx="1145">
                  <c:v>0.0</c:v>
                </c:pt>
                <c:pt idx="1146">
                  <c:v>0.0</c:v>
                </c:pt>
                <c:pt idx="1147">
                  <c:v>0.0</c:v>
                </c:pt>
                <c:pt idx="1148">
                  <c:v>0.0</c:v>
                </c:pt>
                <c:pt idx="1149">
                  <c:v>0.0</c:v>
                </c:pt>
                <c:pt idx="1150">
                  <c:v>0.0</c:v>
                </c:pt>
                <c:pt idx="1151">
                  <c:v>0.0</c:v>
                </c:pt>
                <c:pt idx="1152">
                  <c:v>0.0</c:v>
                </c:pt>
                <c:pt idx="1153">
                  <c:v>0.0</c:v>
                </c:pt>
                <c:pt idx="1154">
                  <c:v>0.0</c:v>
                </c:pt>
                <c:pt idx="1155">
                  <c:v>0.0</c:v>
                </c:pt>
                <c:pt idx="1156">
                  <c:v>0.0</c:v>
                </c:pt>
                <c:pt idx="1157">
                  <c:v>0.0</c:v>
                </c:pt>
                <c:pt idx="1158">
                  <c:v>0.0</c:v>
                </c:pt>
                <c:pt idx="1159">
                  <c:v>0.0</c:v>
                </c:pt>
                <c:pt idx="1160">
                  <c:v>0.0</c:v>
                </c:pt>
                <c:pt idx="1161">
                  <c:v>0.0</c:v>
                </c:pt>
                <c:pt idx="1162">
                  <c:v>0.0</c:v>
                </c:pt>
                <c:pt idx="1163">
                  <c:v>0.0</c:v>
                </c:pt>
                <c:pt idx="1164">
                  <c:v>0.0</c:v>
                </c:pt>
                <c:pt idx="1165">
                  <c:v>0.0</c:v>
                </c:pt>
                <c:pt idx="1166">
                  <c:v>0.0</c:v>
                </c:pt>
                <c:pt idx="1167">
                  <c:v>0.0</c:v>
                </c:pt>
                <c:pt idx="1168">
                  <c:v>0.0</c:v>
                </c:pt>
                <c:pt idx="1169">
                  <c:v>0.0</c:v>
                </c:pt>
                <c:pt idx="1170">
                  <c:v>0.0</c:v>
                </c:pt>
                <c:pt idx="1171">
                  <c:v>0.0</c:v>
                </c:pt>
                <c:pt idx="1172">
                  <c:v>0.0</c:v>
                </c:pt>
                <c:pt idx="1173">
                  <c:v>0.0</c:v>
                </c:pt>
                <c:pt idx="1174">
                  <c:v>0.0</c:v>
                </c:pt>
                <c:pt idx="1175">
                  <c:v>0.0</c:v>
                </c:pt>
                <c:pt idx="1176">
                  <c:v>0.0</c:v>
                </c:pt>
                <c:pt idx="1177">
                  <c:v>0.0</c:v>
                </c:pt>
                <c:pt idx="1178">
                  <c:v>0.0</c:v>
                </c:pt>
                <c:pt idx="1179">
                  <c:v>0.0</c:v>
                </c:pt>
                <c:pt idx="1180">
                  <c:v>0.0</c:v>
                </c:pt>
                <c:pt idx="1181">
                  <c:v>0.0</c:v>
                </c:pt>
                <c:pt idx="1182">
                  <c:v>0.0</c:v>
                </c:pt>
                <c:pt idx="1183">
                  <c:v>0.0</c:v>
                </c:pt>
                <c:pt idx="1184">
                  <c:v>0.0</c:v>
                </c:pt>
                <c:pt idx="1185">
                  <c:v>0.0</c:v>
                </c:pt>
                <c:pt idx="1186">
                  <c:v>0.0</c:v>
                </c:pt>
                <c:pt idx="1187">
                  <c:v>0.0</c:v>
                </c:pt>
                <c:pt idx="1188">
                  <c:v>0.0</c:v>
                </c:pt>
                <c:pt idx="1189">
                  <c:v>0.0</c:v>
                </c:pt>
                <c:pt idx="1190">
                  <c:v>0.0</c:v>
                </c:pt>
                <c:pt idx="1191">
                  <c:v>0.0</c:v>
                </c:pt>
                <c:pt idx="1192">
                  <c:v>0.0</c:v>
                </c:pt>
                <c:pt idx="1193">
                  <c:v>0.0</c:v>
                </c:pt>
                <c:pt idx="1194">
                  <c:v>0.0</c:v>
                </c:pt>
                <c:pt idx="1195">
                  <c:v>0.0</c:v>
                </c:pt>
                <c:pt idx="1196">
                  <c:v>0.0</c:v>
                </c:pt>
                <c:pt idx="1197">
                  <c:v>0.0</c:v>
                </c:pt>
                <c:pt idx="1198">
                  <c:v>0.0</c:v>
                </c:pt>
                <c:pt idx="1199">
                  <c:v>0.0</c:v>
                </c:pt>
                <c:pt idx="1200">
                  <c:v>0.0</c:v>
                </c:pt>
                <c:pt idx="1201">
                  <c:v>0.0</c:v>
                </c:pt>
                <c:pt idx="1202">
                  <c:v>0.0</c:v>
                </c:pt>
                <c:pt idx="1203">
                  <c:v>0.0</c:v>
                </c:pt>
                <c:pt idx="1204">
                  <c:v>0.0</c:v>
                </c:pt>
                <c:pt idx="1205">
                  <c:v>0.0</c:v>
                </c:pt>
                <c:pt idx="1206">
                  <c:v>0.0</c:v>
                </c:pt>
                <c:pt idx="1207">
                  <c:v>0.0</c:v>
                </c:pt>
                <c:pt idx="1208">
                  <c:v>0.0</c:v>
                </c:pt>
                <c:pt idx="1209">
                  <c:v>0.0</c:v>
                </c:pt>
                <c:pt idx="1210">
                  <c:v>0.0</c:v>
                </c:pt>
                <c:pt idx="1211">
                  <c:v>0.0</c:v>
                </c:pt>
                <c:pt idx="1212">
                  <c:v>0.0</c:v>
                </c:pt>
                <c:pt idx="1213">
                  <c:v>0.0</c:v>
                </c:pt>
                <c:pt idx="1214">
                  <c:v>0.0</c:v>
                </c:pt>
                <c:pt idx="1215">
                  <c:v>0.0</c:v>
                </c:pt>
                <c:pt idx="1216">
                  <c:v>0.0</c:v>
                </c:pt>
                <c:pt idx="1217">
                  <c:v>0.0</c:v>
                </c:pt>
                <c:pt idx="1218">
                  <c:v>0.0</c:v>
                </c:pt>
                <c:pt idx="1219">
                  <c:v>0.0</c:v>
                </c:pt>
                <c:pt idx="1220">
                  <c:v>0.0</c:v>
                </c:pt>
                <c:pt idx="1221">
                  <c:v>0.0</c:v>
                </c:pt>
                <c:pt idx="1222">
                  <c:v>0.0</c:v>
                </c:pt>
                <c:pt idx="1223">
                  <c:v>0.0</c:v>
                </c:pt>
                <c:pt idx="1224">
                  <c:v>0.0</c:v>
                </c:pt>
                <c:pt idx="1225">
                  <c:v>0.0</c:v>
                </c:pt>
                <c:pt idx="1226">
                  <c:v>0.0</c:v>
                </c:pt>
                <c:pt idx="1227">
                  <c:v>0.0</c:v>
                </c:pt>
                <c:pt idx="1228">
                  <c:v>0.0</c:v>
                </c:pt>
                <c:pt idx="1229">
                  <c:v>0.0</c:v>
                </c:pt>
                <c:pt idx="1230">
                  <c:v>0.0</c:v>
                </c:pt>
                <c:pt idx="1231">
                  <c:v>0.0</c:v>
                </c:pt>
                <c:pt idx="1232">
                  <c:v>0.0</c:v>
                </c:pt>
                <c:pt idx="1233">
                  <c:v>0.0</c:v>
                </c:pt>
                <c:pt idx="1234">
                  <c:v>0.0</c:v>
                </c:pt>
                <c:pt idx="1235">
                  <c:v>0.0</c:v>
                </c:pt>
                <c:pt idx="1236">
                  <c:v>0.0</c:v>
                </c:pt>
                <c:pt idx="1237">
                  <c:v>0.0</c:v>
                </c:pt>
                <c:pt idx="1238">
                  <c:v>0.0</c:v>
                </c:pt>
                <c:pt idx="1239">
                  <c:v>0.0</c:v>
                </c:pt>
                <c:pt idx="1240">
                  <c:v>0.0</c:v>
                </c:pt>
                <c:pt idx="1241">
                  <c:v>0.0</c:v>
                </c:pt>
                <c:pt idx="1242">
                  <c:v>0.0</c:v>
                </c:pt>
                <c:pt idx="1243">
                  <c:v>0.0</c:v>
                </c:pt>
                <c:pt idx="1244">
                  <c:v>0.0</c:v>
                </c:pt>
                <c:pt idx="1245">
                  <c:v>0.0</c:v>
                </c:pt>
                <c:pt idx="1246">
                  <c:v>0.0</c:v>
                </c:pt>
                <c:pt idx="1247">
                  <c:v>0.0</c:v>
                </c:pt>
                <c:pt idx="1248">
                  <c:v>0.0</c:v>
                </c:pt>
                <c:pt idx="1249">
                  <c:v>0.0</c:v>
                </c:pt>
                <c:pt idx="1250">
                  <c:v>0.0</c:v>
                </c:pt>
                <c:pt idx="1251">
                  <c:v>0.0</c:v>
                </c:pt>
                <c:pt idx="1252">
                  <c:v>0.0</c:v>
                </c:pt>
                <c:pt idx="1253">
                  <c:v>0.0</c:v>
                </c:pt>
                <c:pt idx="1254">
                  <c:v>0.0</c:v>
                </c:pt>
                <c:pt idx="1255">
                  <c:v>0.0</c:v>
                </c:pt>
                <c:pt idx="1256">
                  <c:v>0.0</c:v>
                </c:pt>
                <c:pt idx="1257">
                  <c:v>0.0</c:v>
                </c:pt>
                <c:pt idx="1258">
                  <c:v>0.0</c:v>
                </c:pt>
                <c:pt idx="1259">
                  <c:v>0.0</c:v>
                </c:pt>
                <c:pt idx="1260">
                  <c:v>0.0</c:v>
                </c:pt>
                <c:pt idx="1261">
                  <c:v>0.0</c:v>
                </c:pt>
                <c:pt idx="1262">
                  <c:v>0.0</c:v>
                </c:pt>
                <c:pt idx="1263">
                  <c:v>0.0</c:v>
                </c:pt>
                <c:pt idx="1264">
                  <c:v>0.0</c:v>
                </c:pt>
                <c:pt idx="1265">
                  <c:v>0.0</c:v>
                </c:pt>
                <c:pt idx="1266">
                  <c:v>0.0</c:v>
                </c:pt>
                <c:pt idx="1267">
                  <c:v>0.0</c:v>
                </c:pt>
                <c:pt idx="1268">
                  <c:v>0.0</c:v>
                </c:pt>
                <c:pt idx="1269">
                  <c:v>0.0</c:v>
                </c:pt>
                <c:pt idx="1270">
                  <c:v>0.0</c:v>
                </c:pt>
                <c:pt idx="1271">
                  <c:v>0.0</c:v>
                </c:pt>
                <c:pt idx="1272">
                  <c:v>0.0</c:v>
                </c:pt>
                <c:pt idx="1273">
                  <c:v>0.0</c:v>
                </c:pt>
                <c:pt idx="1274">
                  <c:v>0.0</c:v>
                </c:pt>
                <c:pt idx="1275">
                  <c:v>0.0</c:v>
                </c:pt>
                <c:pt idx="1276">
                  <c:v>0.0</c:v>
                </c:pt>
                <c:pt idx="1277">
                  <c:v>0.0</c:v>
                </c:pt>
                <c:pt idx="1278">
                  <c:v>0.0</c:v>
                </c:pt>
                <c:pt idx="1279">
                  <c:v>0.0</c:v>
                </c:pt>
                <c:pt idx="1280">
                  <c:v>0.0</c:v>
                </c:pt>
                <c:pt idx="1281">
                  <c:v>0.0</c:v>
                </c:pt>
                <c:pt idx="1282">
                  <c:v>0.0</c:v>
                </c:pt>
                <c:pt idx="1283">
                  <c:v>0.0</c:v>
                </c:pt>
                <c:pt idx="1284">
                  <c:v>0.0</c:v>
                </c:pt>
                <c:pt idx="1285">
                  <c:v>0.0</c:v>
                </c:pt>
                <c:pt idx="1286">
                  <c:v>0.0</c:v>
                </c:pt>
                <c:pt idx="1287">
                  <c:v>0.0</c:v>
                </c:pt>
                <c:pt idx="1288">
                  <c:v>0.0</c:v>
                </c:pt>
                <c:pt idx="1289">
                  <c:v>0.0</c:v>
                </c:pt>
                <c:pt idx="1290">
                  <c:v>0.0</c:v>
                </c:pt>
                <c:pt idx="1291">
                  <c:v>0.0</c:v>
                </c:pt>
                <c:pt idx="1292">
                  <c:v>0.0</c:v>
                </c:pt>
                <c:pt idx="1293">
                  <c:v>0.0</c:v>
                </c:pt>
                <c:pt idx="1294">
                  <c:v>0.0</c:v>
                </c:pt>
                <c:pt idx="1295">
                  <c:v>0.0</c:v>
                </c:pt>
                <c:pt idx="1296">
                  <c:v>0.0</c:v>
                </c:pt>
                <c:pt idx="1297">
                  <c:v>0.0</c:v>
                </c:pt>
                <c:pt idx="1298">
                  <c:v>0.0</c:v>
                </c:pt>
                <c:pt idx="1299">
                  <c:v>0.0</c:v>
                </c:pt>
                <c:pt idx="1300">
                  <c:v>0.0</c:v>
                </c:pt>
                <c:pt idx="1301">
                  <c:v>0.0</c:v>
                </c:pt>
                <c:pt idx="1302">
                  <c:v>0.0</c:v>
                </c:pt>
                <c:pt idx="1303">
                  <c:v>0.0</c:v>
                </c:pt>
                <c:pt idx="1304">
                  <c:v>0.0</c:v>
                </c:pt>
                <c:pt idx="1305">
                  <c:v>0.0</c:v>
                </c:pt>
                <c:pt idx="1306">
                  <c:v>0.0</c:v>
                </c:pt>
                <c:pt idx="1307">
                  <c:v>0.0</c:v>
                </c:pt>
                <c:pt idx="1308">
                  <c:v>0.0</c:v>
                </c:pt>
                <c:pt idx="1309">
                  <c:v>0.0</c:v>
                </c:pt>
                <c:pt idx="1310">
                  <c:v>0.0</c:v>
                </c:pt>
                <c:pt idx="1311">
                  <c:v>0.0</c:v>
                </c:pt>
                <c:pt idx="1312">
                  <c:v>0.0</c:v>
                </c:pt>
                <c:pt idx="1313">
                  <c:v>0.0</c:v>
                </c:pt>
                <c:pt idx="1314">
                  <c:v>0.0</c:v>
                </c:pt>
                <c:pt idx="1315">
                  <c:v>0.0</c:v>
                </c:pt>
                <c:pt idx="1316">
                  <c:v>0.0</c:v>
                </c:pt>
                <c:pt idx="1317">
                  <c:v>0.0</c:v>
                </c:pt>
                <c:pt idx="1318">
                  <c:v>0.0</c:v>
                </c:pt>
                <c:pt idx="1319">
                  <c:v>0.0</c:v>
                </c:pt>
                <c:pt idx="1320">
                  <c:v>0.0</c:v>
                </c:pt>
                <c:pt idx="1321">
                  <c:v>0.0</c:v>
                </c:pt>
                <c:pt idx="1322">
                  <c:v>0.0</c:v>
                </c:pt>
                <c:pt idx="1323">
                  <c:v>0.0</c:v>
                </c:pt>
                <c:pt idx="1324">
                  <c:v>0.0</c:v>
                </c:pt>
                <c:pt idx="1325">
                  <c:v>0.0</c:v>
                </c:pt>
                <c:pt idx="1326">
                  <c:v>0.0</c:v>
                </c:pt>
                <c:pt idx="1327">
                  <c:v>0.0</c:v>
                </c:pt>
                <c:pt idx="1328">
                  <c:v>0.0</c:v>
                </c:pt>
                <c:pt idx="1329">
                  <c:v>0.0</c:v>
                </c:pt>
                <c:pt idx="1330">
                  <c:v>0.0</c:v>
                </c:pt>
                <c:pt idx="1331">
                  <c:v>0.0</c:v>
                </c:pt>
                <c:pt idx="1332">
                  <c:v>0.0</c:v>
                </c:pt>
                <c:pt idx="1333">
                  <c:v>0.0</c:v>
                </c:pt>
                <c:pt idx="1334">
                  <c:v>0.0</c:v>
                </c:pt>
                <c:pt idx="1335">
                  <c:v>0.0</c:v>
                </c:pt>
                <c:pt idx="1336">
                  <c:v>0.0</c:v>
                </c:pt>
                <c:pt idx="1337">
                  <c:v>0.0</c:v>
                </c:pt>
                <c:pt idx="1338">
                  <c:v>0.0</c:v>
                </c:pt>
                <c:pt idx="1339">
                  <c:v>0.0</c:v>
                </c:pt>
                <c:pt idx="1340">
                  <c:v>0.0</c:v>
                </c:pt>
                <c:pt idx="1341">
                  <c:v>0.0</c:v>
                </c:pt>
                <c:pt idx="1342">
                  <c:v>0.0</c:v>
                </c:pt>
                <c:pt idx="1343">
                  <c:v>0.0</c:v>
                </c:pt>
                <c:pt idx="1344">
                  <c:v>0.0</c:v>
                </c:pt>
                <c:pt idx="1345">
                  <c:v>0.0</c:v>
                </c:pt>
                <c:pt idx="1346">
                  <c:v>0.0</c:v>
                </c:pt>
                <c:pt idx="1347">
                  <c:v>0.0</c:v>
                </c:pt>
                <c:pt idx="1348">
                  <c:v>0.0</c:v>
                </c:pt>
                <c:pt idx="1349">
                  <c:v>0.0</c:v>
                </c:pt>
                <c:pt idx="1350">
                  <c:v>0.0</c:v>
                </c:pt>
                <c:pt idx="1351">
                  <c:v>0.0</c:v>
                </c:pt>
                <c:pt idx="1352">
                  <c:v>0.0</c:v>
                </c:pt>
                <c:pt idx="1353">
                  <c:v>0.0</c:v>
                </c:pt>
                <c:pt idx="1354">
                  <c:v>0.0</c:v>
                </c:pt>
                <c:pt idx="1355">
                  <c:v>0.0</c:v>
                </c:pt>
                <c:pt idx="1356">
                  <c:v>0.0</c:v>
                </c:pt>
                <c:pt idx="1357">
                  <c:v>0.0</c:v>
                </c:pt>
                <c:pt idx="1358">
                  <c:v>0.0</c:v>
                </c:pt>
                <c:pt idx="1359">
                  <c:v>0.0</c:v>
                </c:pt>
                <c:pt idx="1360">
                  <c:v>0.0</c:v>
                </c:pt>
                <c:pt idx="1361">
                  <c:v>0.0</c:v>
                </c:pt>
                <c:pt idx="1362">
                  <c:v>0.0</c:v>
                </c:pt>
                <c:pt idx="1363">
                  <c:v>0.0</c:v>
                </c:pt>
                <c:pt idx="1364">
                  <c:v>0.0</c:v>
                </c:pt>
                <c:pt idx="1365">
                  <c:v>0.0</c:v>
                </c:pt>
                <c:pt idx="1366">
                  <c:v>0.0</c:v>
                </c:pt>
                <c:pt idx="1367">
                  <c:v>0.0</c:v>
                </c:pt>
                <c:pt idx="1368">
                  <c:v>0.0</c:v>
                </c:pt>
                <c:pt idx="1369">
                  <c:v>0.0</c:v>
                </c:pt>
                <c:pt idx="1370">
                  <c:v>0.0</c:v>
                </c:pt>
                <c:pt idx="1371">
                  <c:v>0.0</c:v>
                </c:pt>
                <c:pt idx="1372">
                  <c:v>0.0</c:v>
                </c:pt>
                <c:pt idx="1373">
                  <c:v>0.0</c:v>
                </c:pt>
                <c:pt idx="1374">
                  <c:v>0.0</c:v>
                </c:pt>
                <c:pt idx="1375">
                  <c:v>0.0</c:v>
                </c:pt>
                <c:pt idx="1376">
                  <c:v>0.0</c:v>
                </c:pt>
                <c:pt idx="1377">
                  <c:v>0.0</c:v>
                </c:pt>
                <c:pt idx="1378">
                  <c:v>0.0</c:v>
                </c:pt>
                <c:pt idx="1379">
                  <c:v>0.0</c:v>
                </c:pt>
                <c:pt idx="1380">
                  <c:v>0.0</c:v>
                </c:pt>
                <c:pt idx="1381">
                  <c:v>0.0</c:v>
                </c:pt>
                <c:pt idx="1382">
                  <c:v>0.0</c:v>
                </c:pt>
                <c:pt idx="1383">
                  <c:v>0.0</c:v>
                </c:pt>
                <c:pt idx="1384">
                  <c:v>0.0</c:v>
                </c:pt>
                <c:pt idx="1385">
                  <c:v>0.0</c:v>
                </c:pt>
                <c:pt idx="1386">
                  <c:v>0.0</c:v>
                </c:pt>
                <c:pt idx="1387">
                  <c:v>0.0</c:v>
                </c:pt>
                <c:pt idx="1388">
                  <c:v>0.0</c:v>
                </c:pt>
                <c:pt idx="1389">
                  <c:v>0.0</c:v>
                </c:pt>
                <c:pt idx="1390">
                  <c:v>0.0</c:v>
                </c:pt>
                <c:pt idx="1391">
                  <c:v>0.0</c:v>
                </c:pt>
                <c:pt idx="1392">
                  <c:v>0.0</c:v>
                </c:pt>
                <c:pt idx="1393">
                  <c:v>0.0</c:v>
                </c:pt>
                <c:pt idx="1394">
                  <c:v>0.0</c:v>
                </c:pt>
                <c:pt idx="1395">
                  <c:v>0.0</c:v>
                </c:pt>
                <c:pt idx="1396">
                  <c:v>0.0</c:v>
                </c:pt>
                <c:pt idx="1397">
                  <c:v>0.0</c:v>
                </c:pt>
                <c:pt idx="1398">
                  <c:v>0.0</c:v>
                </c:pt>
                <c:pt idx="1399">
                  <c:v>0.0</c:v>
                </c:pt>
                <c:pt idx="1400">
                  <c:v>0.0</c:v>
                </c:pt>
                <c:pt idx="1401">
                  <c:v>0.0</c:v>
                </c:pt>
                <c:pt idx="1402">
                  <c:v>0.0</c:v>
                </c:pt>
                <c:pt idx="1403">
                  <c:v>0.0</c:v>
                </c:pt>
                <c:pt idx="1404">
                  <c:v>0.0</c:v>
                </c:pt>
                <c:pt idx="1405">
                  <c:v>0.0</c:v>
                </c:pt>
                <c:pt idx="1406">
                  <c:v>0.0</c:v>
                </c:pt>
                <c:pt idx="1407">
                  <c:v>0.0</c:v>
                </c:pt>
                <c:pt idx="1408">
                  <c:v>0.0</c:v>
                </c:pt>
                <c:pt idx="1409">
                  <c:v>0.0</c:v>
                </c:pt>
                <c:pt idx="1410">
                  <c:v>0.0</c:v>
                </c:pt>
                <c:pt idx="1411">
                  <c:v>0.0</c:v>
                </c:pt>
                <c:pt idx="1412">
                  <c:v>0.0</c:v>
                </c:pt>
                <c:pt idx="1413">
                  <c:v>0.0</c:v>
                </c:pt>
                <c:pt idx="1414">
                  <c:v>0.0</c:v>
                </c:pt>
                <c:pt idx="1415">
                  <c:v>0.0</c:v>
                </c:pt>
                <c:pt idx="1416">
                  <c:v>0.0</c:v>
                </c:pt>
                <c:pt idx="1417">
                  <c:v>0.0</c:v>
                </c:pt>
                <c:pt idx="1418">
                  <c:v>0.0</c:v>
                </c:pt>
                <c:pt idx="1419">
                  <c:v>0.0</c:v>
                </c:pt>
                <c:pt idx="1420">
                  <c:v>0.0</c:v>
                </c:pt>
                <c:pt idx="1421">
                  <c:v>0.0</c:v>
                </c:pt>
                <c:pt idx="1422">
                  <c:v>0.0</c:v>
                </c:pt>
                <c:pt idx="1423">
                  <c:v>0.0</c:v>
                </c:pt>
                <c:pt idx="1424">
                  <c:v>0.0</c:v>
                </c:pt>
                <c:pt idx="1425">
                  <c:v>0.0</c:v>
                </c:pt>
                <c:pt idx="1426">
                  <c:v>0.0</c:v>
                </c:pt>
                <c:pt idx="1427">
                  <c:v>0.0</c:v>
                </c:pt>
                <c:pt idx="1428">
                  <c:v>0.0</c:v>
                </c:pt>
                <c:pt idx="1429">
                  <c:v>0.0</c:v>
                </c:pt>
                <c:pt idx="1430">
                  <c:v>0.0</c:v>
                </c:pt>
                <c:pt idx="1431">
                  <c:v>0.0</c:v>
                </c:pt>
                <c:pt idx="1432">
                  <c:v>0.0</c:v>
                </c:pt>
                <c:pt idx="1433">
                  <c:v>0.0</c:v>
                </c:pt>
                <c:pt idx="1434">
                  <c:v>0.0</c:v>
                </c:pt>
                <c:pt idx="1435">
                  <c:v>0.0</c:v>
                </c:pt>
                <c:pt idx="1436">
                  <c:v>0.0</c:v>
                </c:pt>
                <c:pt idx="1437">
                  <c:v>0.0</c:v>
                </c:pt>
                <c:pt idx="1438">
                  <c:v>0.0</c:v>
                </c:pt>
                <c:pt idx="1439">
                  <c:v>0.0</c:v>
                </c:pt>
                <c:pt idx="1440">
                  <c:v>0.0</c:v>
                </c:pt>
                <c:pt idx="1441">
                  <c:v>0.0</c:v>
                </c:pt>
                <c:pt idx="1442">
                  <c:v>0.0</c:v>
                </c:pt>
                <c:pt idx="1443">
                  <c:v>0.0</c:v>
                </c:pt>
                <c:pt idx="1444">
                  <c:v>0.0</c:v>
                </c:pt>
                <c:pt idx="1445">
                  <c:v>0.0</c:v>
                </c:pt>
                <c:pt idx="1446">
                  <c:v>0.0</c:v>
                </c:pt>
                <c:pt idx="1447">
                  <c:v>0.0</c:v>
                </c:pt>
                <c:pt idx="1448">
                  <c:v>0.0</c:v>
                </c:pt>
                <c:pt idx="1449">
                  <c:v>0.0</c:v>
                </c:pt>
                <c:pt idx="1450">
                  <c:v>0.0</c:v>
                </c:pt>
                <c:pt idx="1451">
                  <c:v>0.0</c:v>
                </c:pt>
                <c:pt idx="1452">
                  <c:v>0.0</c:v>
                </c:pt>
                <c:pt idx="1453">
                  <c:v>0.0</c:v>
                </c:pt>
                <c:pt idx="1454">
                  <c:v>0.0</c:v>
                </c:pt>
                <c:pt idx="1455">
                  <c:v>0.0</c:v>
                </c:pt>
                <c:pt idx="1456">
                  <c:v>0.0</c:v>
                </c:pt>
                <c:pt idx="1457">
                  <c:v>0.0</c:v>
                </c:pt>
                <c:pt idx="1458">
                  <c:v>0.0</c:v>
                </c:pt>
                <c:pt idx="1459">
                  <c:v>0.0</c:v>
                </c:pt>
                <c:pt idx="1460">
                  <c:v>0.0</c:v>
                </c:pt>
                <c:pt idx="1461">
                  <c:v>0.0</c:v>
                </c:pt>
                <c:pt idx="1462">
                  <c:v>0.0</c:v>
                </c:pt>
                <c:pt idx="1463">
                  <c:v>0.0</c:v>
                </c:pt>
                <c:pt idx="1464">
                  <c:v>0.0</c:v>
                </c:pt>
                <c:pt idx="1465">
                  <c:v>0.0</c:v>
                </c:pt>
                <c:pt idx="1466">
                  <c:v>0.0</c:v>
                </c:pt>
                <c:pt idx="1467">
                  <c:v>0.0</c:v>
                </c:pt>
                <c:pt idx="1468">
                  <c:v>0.0</c:v>
                </c:pt>
                <c:pt idx="1469">
                  <c:v>0.0</c:v>
                </c:pt>
                <c:pt idx="1470">
                  <c:v>0.0</c:v>
                </c:pt>
                <c:pt idx="1471">
                  <c:v>0.0</c:v>
                </c:pt>
                <c:pt idx="1472">
                  <c:v>0.0</c:v>
                </c:pt>
                <c:pt idx="1473">
                  <c:v>0.0</c:v>
                </c:pt>
                <c:pt idx="1474">
                  <c:v>0.0</c:v>
                </c:pt>
                <c:pt idx="1475">
                  <c:v>0.0</c:v>
                </c:pt>
                <c:pt idx="1476">
                  <c:v>0.0</c:v>
                </c:pt>
                <c:pt idx="1477">
                  <c:v>0.0</c:v>
                </c:pt>
                <c:pt idx="1478">
                  <c:v>0.0</c:v>
                </c:pt>
                <c:pt idx="1479">
                  <c:v>0.0</c:v>
                </c:pt>
                <c:pt idx="1480">
                  <c:v>0.0</c:v>
                </c:pt>
                <c:pt idx="1481">
                  <c:v>0.0</c:v>
                </c:pt>
                <c:pt idx="1482">
                  <c:v>0.0</c:v>
                </c:pt>
                <c:pt idx="1483">
                  <c:v>0.0</c:v>
                </c:pt>
                <c:pt idx="1484">
                  <c:v>0.0</c:v>
                </c:pt>
                <c:pt idx="1485">
                  <c:v>0.0</c:v>
                </c:pt>
                <c:pt idx="1486">
                  <c:v>0.0</c:v>
                </c:pt>
                <c:pt idx="1487">
                  <c:v>0.0</c:v>
                </c:pt>
                <c:pt idx="1488">
                  <c:v>0.0</c:v>
                </c:pt>
                <c:pt idx="1489">
                  <c:v>0.0</c:v>
                </c:pt>
                <c:pt idx="1490">
                  <c:v>0.0</c:v>
                </c:pt>
                <c:pt idx="1491">
                  <c:v>0.0</c:v>
                </c:pt>
                <c:pt idx="1492">
                  <c:v>0.0</c:v>
                </c:pt>
                <c:pt idx="1493">
                  <c:v>0.0</c:v>
                </c:pt>
                <c:pt idx="1494">
                  <c:v>0.0</c:v>
                </c:pt>
                <c:pt idx="1495">
                  <c:v>0.0</c:v>
                </c:pt>
                <c:pt idx="1496">
                  <c:v>0.0</c:v>
                </c:pt>
                <c:pt idx="1497">
                  <c:v>0.0</c:v>
                </c:pt>
                <c:pt idx="1498">
                  <c:v>0.0</c:v>
                </c:pt>
                <c:pt idx="1499">
                  <c:v>0.0</c:v>
                </c:pt>
                <c:pt idx="1500">
                  <c:v>0.0</c:v>
                </c:pt>
                <c:pt idx="1501">
                  <c:v>0.0</c:v>
                </c:pt>
                <c:pt idx="1502">
                  <c:v>0.0</c:v>
                </c:pt>
                <c:pt idx="1503">
                  <c:v>0.0</c:v>
                </c:pt>
                <c:pt idx="1504">
                  <c:v>0.0</c:v>
                </c:pt>
                <c:pt idx="1505">
                  <c:v>0.0</c:v>
                </c:pt>
                <c:pt idx="1506">
                  <c:v>0.0</c:v>
                </c:pt>
                <c:pt idx="1507">
                  <c:v>0.0</c:v>
                </c:pt>
                <c:pt idx="1508">
                  <c:v>0.0</c:v>
                </c:pt>
                <c:pt idx="1509">
                  <c:v>0.0</c:v>
                </c:pt>
                <c:pt idx="1510">
                  <c:v>0.0</c:v>
                </c:pt>
                <c:pt idx="1511">
                  <c:v>0.0</c:v>
                </c:pt>
                <c:pt idx="1512">
                  <c:v>0.0</c:v>
                </c:pt>
                <c:pt idx="1513">
                  <c:v>0.0</c:v>
                </c:pt>
                <c:pt idx="1514">
                  <c:v>0.0</c:v>
                </c:pt>
                <c:pt idx="1515">
                  <c:v>0.0</c:v>
                </c:pt>
                <c:pt idx="1516">
                  <c:v>0.0</c:v>
                </c:pt>
                <c:pt idx="1517">
                  <c:v>0.0</c:v>
                </c:pt>
                <c:pt idx="1518">
                  <c:v>0.0</c:v>
                </c:pt>
                <c:pt idx="1519">
                  <c:v>0.0</c:v>
                </c:pt>
                <c:pt idx="1520">
                  <c:v>0.0</c:v>
                </c:pt>
                <c:pt idx="1521">
                  <c:v>0.0</c:v>
                </c:pt>
                <c:pt idx="1522">
                  <c:v>0.0</c:v>
                </c:pt>
                <c:pt idx="1523">
                  <c:v>0.0</c:v>
                </c:pt>
                <c:pt idx="1524">
                  <c:v>0.0</c:v>
                </c:pt>
                <c:pt idx="1525">
                  <c:v>0.0</c:v>
                </c:pt>
                <c:pt idx="1526">
                  <c:v>0.0</c:v>
                </c:pt>
                <c:pt idx="1527">
                  <c:v>0.0</c:v>
                </c:pt>
                <c:pt idx="1528">
                  <c:v>0.0</c:v>
                </c:pt>
                <c:pt idx="1529">
                  <c:v>0.0</c:v>
                </c:pt>
                <c:pt idx="1530">
                  <c:v>0.0</c:v>
                </c:pt>
                <c:pt idx="1531">
                  <c:v>0.0</c:v>
                </c:pt>
                <c:pt idx="1532">
                  <c:v>0.0</c:v>
                </c:pt>
                <c:pt idx="1533">
                  <c:v>0.0</c:v>
                </c:pt>
                <c:pt idx="1534">
                  <c:v>0.0</c:v>
                </c:pt>
                <c:pt idx="1535">
                  <c:v>0.0</c:v>
                </c:pt>
                <c:pt idx="1536">
                  <c:v>0.0</c:v>
                </c:pt>
                <c:pt idx="1537">
                  <c:v>0.0</c:v>
                </c:pt>
                <c:pt idx="1538">
                  <c:v>0.0</c:v>
                </c:pt>
                <c:pt idx="1539">
                  <c:v>0.0</c:v>
                </c:pt>
                <c:pt idx="1540">
                  <c:v>0.0</c:v>
                </c:pt>
                <c:pt idx="1541">
                  <c:v>0.0</c:v>
                </c:pt>
                <c:pt idx="1542">
                  <c:v>0.0</c:v>
                </c:pt>
                <c:pt idx="1543">
                  <c:v>0.0</c:v>
                </c:pt>
                <c:pt idx="1544">
                  <c:v>0.0</c:v>
                </c:pt>
                <c:pt idx="1545">
                  <c:v>0.0</c:v>
                </c:pt>
                <c:pt idx="1546">
                  <c:v>0.0</c:v>
                </c:pt>
                <c:pt idx="1547">
                  <c:v>0.0</c:v>
                </c:pt>
                <c:pt idx="1548">
                  <c:v>0.0</c:v>
                </c:pt>
                <c:pt idx="1549">
                  <c:v>0.0</c:v>
                </c:pt>
                <c:pt idx="1550">
                  <c:v>0.0</c:v>
                </c:pt>
                <c:pt idx="1551">
                  <c:v>0.0</c:v>
                </c:pt>
                <c:pt idx="1552">
                  <c:v>0.0</c:v>
                </c:pt>
                <c:pt idx="1553">
                  <c:v>0.0</c:v>
                </c:pt>
                <c:pt idx="1554">
                  <c:v>0.0</c:v>
                </c:pt>
                <c:pt idx="1555">
                  <c:v>0.0</c:v>
                </c:pt>
                <c:pt idx="1556">
                  <c:v>0.0</c:v>
                </c:pt>
                <c:pt idx="1557">
                  <c:v>0.0</c:v>
                </c:pt>
                <c:pt idx="1558">
                  <c:v>0.0</c:v>
                </c:pt>
                <c:pt idx="1559">
                  <c:v>0.0</c:v>
                </c:pt>
                <c:pt idx="1560">
                  <c:v>0.0</c:v>
                </c:pt>
                <c:pt idx="1561">
                  <c:v>0.0</c:v>
                </c:pt>
                <c:pt idx="1562">
                  <c:v>0.0</c:v>
                </c:pt>
                <c:pt idx="1563">
                  <c:v>0.0</c:v>
                </c:pt>
                <c:pt idx="1564">
                  <c:v>0.0</c:v>
                </c:pt>
                <c:pt idx="1565">
                  <c:v>0.0</c:v>
                </c:pt>
                <c:pt idx="1566">
                  <c:v>0.0</c:v>
                </c:pt>
                <c:pt idx="1567">
                  <c:v>0.0</c:v>
                </c:pt>
                <c:pt idx="1568">
                  <c:v>0.0</c:v>
                </c:pt>
                <c:pt idx="1569">
                  <c:v>0.0</c:v>
                </c:pt>
                <c:pt idx="1570">
                  <c:v>0.0</c:v>
                </c:pt>
                <c:pt idx="1571">
                  <c:v>0.0</c:v>
                </c:pt>
                <c:pt idx="1572">
                  <c:v>0.0</c:v>
                </c:pt>
                <c:pt idx="1573">
                  <c:v>0.0</c:v>
                </c:pt>
                <c:pt idx="1574">
                  <c:v>0.0</c:v>
                </c:pt>
                <c:pt idx="1575">
                  <c:v>0.0</c:v>
                </c:pt>
                <c:pt idx="1576">
                  <c:v>0.0</c:v>
                </c:pt>
                <c:pt idx="1577">
                  <c:v>0.0</c:v>
                </c:pt>
                <c:pt idx="1578">
                  <c:v>0.0</c:v>
                </c:pt>
                <c:pt idx="1579">
                  <c:v>0.0</c:v>
                </c:pt>
                <c:pt idx="1580">
                  <c:v>0.0</c:v>
                </c:pt>
                <c:pt idx="1581">
                  <c:v>0.0</c:v>
                </c:pt>
                <c:pt idx="1582">
                  <c:v>0.0</c:v>
                </c:pt>
                <c:pt idx="1583">
                  <c:v>0.0</c:v>
                </c:pt>
                <c:pt idx="1584">
                  <c:v>0.0</c:v>
                </c:pt>
                <c:pt idx="1585">
                  <c:v>0.0</c:v>
                </c:pt>
                <c:pt idx="1586">
                  <c:v>0.0</c:v>
                </c:pt>
                <c:pt idx="1587">
                  <c:v>0.0</c:v>
                </c:pt>
                <c:pt idx="1588">
                  <c:v>0.0</c:v>
                </c:pt>
                <c:pt idx="1589">
                  <c:v>0.0</c:v>
                </c:pt>
                <c:pt idx="1590">
                  <c:v>0.0</c:v>
                </c:pt>
                <c:pt idx="1591">
                  <c:v>0.0</c:v>
                </c:pt>
                <c:pt idx="1592">
                  <c:v>0.0</c:v>
                </c:pt>
                <c:pt idx="1593">
                  <c:v>0.0</c:v>
                </c:pt>
                <c:pt idx="1594">
                  <c:v>0.0</c:v>
                </c:pt>
                <c:pt idx="1595">
                  <c:v>0.0</c:v>
                </c:pt>
                <c:pt idx="1596">
                  <c:v>0.0</c:v>
                </c:pt>
                <c:pt idx="1597">
                  <c:v>0.0</c:v>
                </c:pt>
                <c:pt idx="1598">
                  <c:v>0.0</c:v>
                </c:pt>
                <c:pt idx="1599">
                  <c:v>0.0</c:v>
                </c:pt>
                <c:pt idx="1600">
                  <c:v>0.0</c:v>
                </c:pt>
                <c:pt idx="1601">
                  <c:v>0.0</c:v>
                </c:pt>
                <c:pt idx="1602">
                  <c:v>0.0</c:v>
                </c:pt>
                <c:pt idx="1603">
                  <c:v>0.0</c:v>
                </c:pt>
                <c:pt idx="1604">
                  <c:v>0.0</c:v>
                </c:pt>
                <c:pt idx="1605">
                  <c:v>0.0</c:v>
                </c:pt>
                <c:pt idx="1606">
                  <c:v>0.0</c:v>
                </c:pt>
                <c:pt idx="1607">
                  <c:v>0.0</c:v>
                </c:pt>
                <c:pt idx="1608">
                  <c:v>0.0</c:v>
                </c:pt>
                <c:pt idx="1609">
                  <c:v>0.0</c:v>
                </c:pt>
                <c:pt idx="1610">
                  <c:v>0.0</c:v>
                </c:pt>
                <c:pt idx="1611">
                  <c:v>0.0</c:v>
                </c:pt>
                <c:pt idx="1612">
                  <c:v>0.0</c:v>
                </c:pt>
                <c:pt idx="1613">
                  <c:v>0.0</c:v>
                </c:pt>
                <c:pt idx="1614">
                  <c:v>0.0</c:v>
                </c:pt>
                <c:pt idx="1615">
                  <c:v>0.0</c:v>
                </c:pt>
                <c:pt idx="1616">
                  <c:v>0.0</c:v>
                </c:pt>
                <c:pt idx="1617">
                  <c:v>0.0</c:v>
                </c:pt>
                <c:pt idx="1618">
                  <c:v>0.0</c:v>
                </c:pt>
                <c:pt idx="1619">
                  <c:v>0.0</c:v>
                </c:pt>
                <c:pt idx="1620">
                  <c:v>0.0</c:v>
                </c:pt>
                <c:pt idx="1621">
                  <c:v>0.0</c:v>
                </c:pt>
                <c:pt idx="1622">
                  <c:v>0.0</c:v>
                </c:pt>
                <c:pt idx="1623">
                  <c:v>0.0</c:v>
                </c:pt>
                <c:pt idx="1624">
                  <c:v>0.0</c:v>
                </c:pt>
                <c:pt idx="1625">
                  <c:v>0.0</c:v>
                </c:pt>
                <c:pt idx="1626">
                  <c:v>0.0</c:v>
                </c:pt>
                <c:pt idx="1627">
                  <c:v>0.0</c:v>
                </c:pt>
                <c:pt idx="1628">
                  <c:v>0.0</c:v>
                </c:pt>
                <c:pt idx="1629">
                  <c:v>0.0</c:v>
                </c:pt>
                <c:pt idx="1630">
                  <c:v>0.0</c:v>
                </c:pt>
                <c:pt idx="1631">
                  <c:v>0.0</c:v>
                </c:pt>
                <c:pt idx="1632">
                  <c:v>0.0</c:v>
                </c:pt>
                <c:pt idx="1633">
                  <c:v>0.0</c:v>
                </c:pt>
                <c:pt idx="1634">
                  <c:v>0.0</c:v>
                </c:pt>
                <c:pt idx="1635">
                  <c:v>0.0</c:v>
                </c:pt>
                <c:pt idx="1636">
                  <c:v>0.0</c:v>
                </c:pt>
                <c:pt idx="1637">
                  <c:v>0.0</c:v>
                </c:pt>
                <c:pt idx="1638">
                  <c:v>0.0</c:v>
                </c:pt>
                <c:pt idx="1639">
                  <c:v>0.0</c:v>
                </c:pt>
                <c:pt idx="1640">
                  <c:v>0.0</c:v>
                </c:pt>
                <c:pt idx="1641">
                  <c:v>0.0</c:v>
                </c:pt>
                <c:pt idx="1642">
                  <c:v>0.0</c:v>
                </c:pt>
                <c:pt idx="1643">
                  <c:v>0.0</c:v>
                </c:pt>
                <c:pt idx="1644">
                  <c:v>0.0</c:v>
                </c:pt>
                <c:pt idx="1645">
                  <c:v>0.0</c:v>
                </c:pt>
                <c:pt idx="1646">
                  <c:v>0.0</c:v>
                </c:pt>
                <c:pt idx="1647">
                  <c:v>0.0</c:v>
                </c:pt>
                <c:pt idx="1648">
                  <c:v>0.0</c:v>
                </c:pt>
                <c:pt idx="1649">
                  <c:v>0.0</c:v>
                </c:pt>
                <c:pt idx="1650">
                  <c:v>0.0</c:v>
                </c:pt>
                <c:pt idx="1651">
                  <c:v>0.0</c:v>
                </c:pt>
                <c:pt idx="1652">
                  <c:v>0.0</c:v>
                </c:pt>
                <c:pt idx="1653">
                  <c:v>0.0</c:v>
                </c:pt>
                <c:pt idx="1654">
                  <c:v>0.0</c:v>
                </c:pt>
                <c:pt idx="1655">
                  <c:v>0.0</c:v>
                </c:pt>
                <c:pt idx="1656">
                  <c:v>0.0</c:v>
                </c:pt>
                <c:pt idx="1657">
                  <c:v>0.0</c:v>
                </c:pt>
                <c:pt idx="1658">
                  <c:v>0.0</c:v>
                </c:pt>
                <c:pt idx="1659">
                  <c:v>0.0</c:v>
                </c:pt>
                <c:pt idx="1660">
                  <c:v>0.0</c:v>
                </c:pt>
                <c:pt idx="1661">
                  <c:v>0.0</c:v>
                </c:pt>
                <c:pt idx="1662">
                  <c:v>0.0</c:v>
                </c:pt>
                <c:pt idx="1663">
                  <c:v>0.0</c:v>
                </c:pt>
                <c:pt idx="1664">
                  <c:v>0.0</c:v>
                </c:pt>
                <c:pt idx="1665">
                  <c:v>0.0</c:v>
                </c:pt>
                <c:pt idx="1666">
                  <c:v>0.0</c:v>
                </c:pt>
                <c:pt idx="1667">
                  <c:v>0.0</c:v>
                </c:pt>
                <c:pt idx="1668">
                  <c:v>0.0</c:v>
                </c:pt>
                <c:pt idx="1669">
                  <c:v>0.0</c:v>
                </c:pt>
                <c:pt idx="1670">
                  <c:v>0.0</c:v>
                </c:pt>
                <c:pt idx="1671">
                  <c:v>0.0</c:v>
                </c:pt>
                <c:pt idx="1672">
                  <c:v>0.0</c:v>
                </c:pt>
                <c:pt idx="1673">
                  <c:v>0.0</c:v>
                </c:pt>
                <c:pt idx="1674">
                  <c:v>0.0</c:v>
                </c:pt>
                <c:pt idx="1675">
                  <c:v>0.0</c:v>
                </c:pt>
                <c:pt idx="1676">
                  <c:v>0.0</c:v>
                </c:pt>
                <c:pt idx="1677">
                  <c:v>0.0</c:v>
                </c:pt>
                <c:pt idx="1678">
                  <c:v>0.0</c:v>
                </c:pt>
                <c:pt idx="1679">
                  <c:v>0.0</c:v>
                </c:pt>
                <c:pt idx="1680">
                  <c:v>0.0</c:v>
                </c:pt>
                <c:pt idx="1681">
                  <c:v>0.0</c:v>
                </c:pt>
                <c:pt idx="1682">
                  <c:v>0.0</c:v>
                </c:pt>
                <c:pt idx="1683">
                  <c:v>0.0</c:v>
                </c:pt>
                <c:pt idx="1684">
                  <c:v>0.0</c:v>
                </c:pt>
                <c:pt idx="1685">
                  <c:v>0.0</c:v>
                </c:pt>
                <c:pt idx="1686">
                  <c:v>0.0</c:v>
                </c:pt>
                <c:pt idx="1687">
                  <c:v>0.0</c:v>
                </c:pt>
                <c:pt idx="1688">
                  <c:v>0.0</c:v>
                </c:pt>
                <c:pt idx="1689">
                  <c:v>0.0</c:v>
                </c:pt>
                <c:pt idx="1690">
                  <c:v>0.0</c:v>
                </c:pt>
                <c:pt idx="1691">
                  <c:v>0.0</c:v>
                </c:pt>
                <c:pt idx="1692">
                  <c:v>0.0</c:v>
                </c:pt>
                <c:pt idx="1693">
                  <c:v>0.0</c:v>
                </c:pt>
                <c:pt idx="1694">
                  <c:v>0.0</c:v>
                </c:pt>
                <c:pt idx="1695">
                  <c:v>0.0</c:v>
                </c:pt>
                <c:pt idx="1696">
                  <c:v>0.0</c:v>
                </c:pt>
                <c:pt idx="1697">
                  <c:v>0.0</c:v>
                </c:pt>
                <c:pt idx="1698">
                  <c:v>0.0</c:v>
                </c:pt>
                <c:pt idx="1699">
                  <c:v>0.0</c:v>
                </c:pt>
                <c:pt idx="1700">
                  <c:v>0.0</c:v>
                </c:pt>
                <c:pt idx="1701">
                  <c:v>0.0</c:v>
                </c:pt>
                <c:pt idx="1702">
                  <c:v>0.0</c:v>
                </c:pt>
                <c:pt idx="1703">
                  <c:v>0.0</c:v>
                </c:pt>
                <c:pt idx="1704">
                  <c:v>0.0</c:v>
                </c:pt>
                <c:pt idx="1705">
                  <c:v>0.0</c:v>
                </c:pt>
                <c:pt idx="1706">
                  <c:v>0.0</c:v>
                </c:pt>
                <c:pt idx="1707">
                  <c:v>0.0</c:v>
                </c:pt>
                <c:pt idx="1708">
                  <c:v>0.0</c:v>
                </c:pt>
                <c:pt idx="1709">
                  <c:v>0.0</c:v>
                </c:pt>
                <c:pt idx="1710">
                  <c:v>0.0</c:v>
                </c:pt>
                <c:pt idx="1711">
                  <c:v>0.0</c:v>
                </c:pt>
                <c:pt idx="1712">
                  <c:v>0.0</c:v>
                </c:pt>
                <c:pt idx="1713">
                  <c:v>0.0</c:v>
                </c:pt>
                <c:pt idx="1714">
                  <c:v>0.0</c:v>
                </c:pt>
                <c:pt idx="1715">
                  <c:v>0.0</c:v>
                </c:pt>
                <c:pt idx="1716">
                  <c:v>0.0</c:v>
                </c:pt>
                <c:pt idx="1717">
                  <c:v>0.0</c:v>
                </c:pt>
                <c:pt idx="1718">
                  <c:v>0.0</c:v>
                </c:pt>
                <c:pt idx="1719">
                  <c:v>0.0</c:v>
                </c:pt>
                <c:pt idx="1720">
                  <c:v>0.0</c:v>
                </c:pt>
                <c:pt idx="1721">
                  <c:v>0.0</c:v>
                </c:pt>
                <c:pt idx="1722">
                  <c:v>0.0</c:v>
                </c:pt>
                <c:pt idx="1723">
                  <c:v>0.0</c:v>
                </c:pt>
                <c:pt idx="1724">
                  <c:v>0.0</c:v>
                </c:pt>
                <c:pt idx="1725">
                  <c:v>0.0</c:v>
                </c:pt>
                <c:pt idx="1726">
                  <c:v>0.0</c:v>
                </c:pt>
                <c:pt idx="1727">
                  <c:v>0.0</c:v>
                </c:pt>
                <c:pt idx="1728">
                  <c:v>0.0</c:v>
                </c:pt>
                <c:pt idx="1729">
                  <c:v>0.0</c:v>
                </c:pt>
                <c:pt idx="1730">
                  <c:v>0.0</c:v>
                </c:pt>
                <c:pt idx="1731">
                  <c:v>0.0</c:v>
                </c:pt>
                <c:pt idx="1732">
                  <c:v>0.0</c:v>
                </c:pt>
                <c:pt idx="1733">
                  <c:v>0.0</c:v>
                </c:pt>
                <c:pt idx="1734">
                  <c:v>0.0</c:v>
                </c:pt>
                <c:pt idx="1735">
                  <c:v>0.0</c:v>
                </c:pt>
                <c:pt idx="1736">
                  <c:v>0.0</c:v>
                </c:pt>
                <c:pt idx="1737">
                  <c:v>0.0</c:v>
                </c:pt>
                <c:pt idx="1738">
                  <c:v>0.0</c:v>
                </c:pt>
                <c:pt idx="1739">
                  <c:v>0.0</c:v>
                </c:pt>
                <c:pt idx="1740">
                  <c:v>0.0</c:v>
                </c:pt>
                <c:pt idx="1741">
                  <c:v>0.0</c:v>
                </c:pt>
                <c:pt idx="1742">
                  <c:v>0.0</c:v>
                </c:pt>
                <c:pt idx="1743">
                  <c:v>0.0</c:v>
                </c:pt>
                <c:pt idx="1744">
                  <c:v>0.0</c:v>
                </c:pt>
                <c:pt idx="1745">
                  <c:v>0.0</c:v>
                </c:pt>
                <c:pt idx="1746">
                  <c:v>0.0</c:v>
                </c:pt>
                <c:pt idx="1747">
                  <c:v>0.0</c:v>
                </c:pt>
                <c:pt idx="1748">
                  <c:v>0.0</c:v>
                </c:pt>
                <c:pt idx="1749">
                  <c:v>0.0</c:v>
                </c:pt>
                <c:pt idx="1750">
                  <c:v>0.0</c:v>
                </c:pt>
                <c:pt idx="1751">
                  <c:v>0.0</c:v>
                </c:pt>
                <c:pt idx="1752">
                  <c:v>0.0</c:v>
                </c:pt>
                <c:pt idx="1753">
                  <c:v>0.0</c:v>
                </c:pt>
                <c:pt idx="1754">
                  <c:v>0.0</c:v>
                </c:pt>
                <c:pt idx="1755">
                  <c:v>0.0</c:v>
                </c:pt>
                <c:pt idx="1756">
                  <c:v>0.0</c:v>
                </c:pt>
                <c:pt idx="1757">
                  <c:v>0.0</c:v>
                </c:pt>
                <c:pt idx="1758">
                  <c:v>0.0</c:v>
                </c:pt>
                <c:pt idx="1759">
                  <c:v>0.0</c:v>
                </c:pt>
                <c:pt idx="1760">
                  <c:v>0.0</c:v>
                </c:pt>
                <c:pt idx="1761">
                  <c:v>0.0</c:v>
                </c:pt>
                <c:pt idx="1762">
                  <c:v>0.0</c:v>
                </c:pt>
                <c:pt idx="1763">
                  <c:v>0.0</c:v>
                </c:pt>
                <c:pt idx="1764">
                  <c:v>0.0</c:v>
                </c:pt>
                <c:pt idx="1765">
                  <c:v>0.0</c:v>
                </c:pt>
                <c:pt idx="1766">
                  <c:v>0.0</c:v>
                </c:pt>
                <c:pt idx="1767">
                  <c:v>0.0</c:v>
                </c:pt>
                <c:pt idx="1768">
                  <c:v>0.0</c:v>
                </c:pt>
                <c:pt idx="1769">
                  <c:v>0.0</c:v>
                </c:pt>
                <c:pt idx="1770">
                  <c:v>0.0</c:v>
                </c:pt>
                <c:pt idx="1771">
                  <c:v>0.0</c:v>
                </c:pt>
                <c:pt idx="1772">
                  <c:v>0.0</c:v>
                </c:pt>
                <c:pt idx="1773">
                  <c:v>0.0</c:v>
                </c:pt>
                <c:pt idx="1774">
                  <c:v>0.0</c:v>
                </c:pt>
                <c:pt idx="1775">
                  <c:v>0.0</c:v>
                </c:pt>
                <c:pt idx="1776">
                  <c:v>0.0</c:v>
                </c:pt>
                <c:pt idx="1777">
                  <c:v>0.0</c:v>
                </c:pt>
                <c:pt idx="1778">
                  <c:v>0.0</c:v>
                </c:pt>
                <c:pt idx="1779">
                  <c:v>0.0</c:v>
                </c:pt>
                <c:pt idx="1780">
                  <c:v>0.0</c:v>
                </c:pt>
                <c:pt idx="1781">
                  <c:v>0.0</c:v>
                </c:pt>
                <c:pt idx="1782">
                  <c:v>0.0</c:v>
                </c:pt>
                <c:pt idx="1783">
                  <c:v>0.0</c:v>
                </c:pt>
                <c:pt idx="1784">
                  <c:v>0.0</c:v>
                </c:pt>
                <c:pt idx="1785">
                  <c:v>0.0</c:v>
                </c:pt>
                <c:pt idx="1786">
                  <c:v>0.0</c:v>
                </c:pt>
                <c:pt idx="1787">
                  <c:v>0.0</c:v>
                </c:pt>
                <c:pt idx="1788">
                  <c:v>0.0</c:v>
                </c:pt>
                <c:pt idx="1789">
                  <c:v>0.0</c:v>
                </c:pt>
                <c:pt idx="1790">
                  <c:v>0.0</c:v>
                </c:pt>
                <c:pt idx="1791">
                  <c:v>0.0</c:v>
                </c:pt>
                <c:pt idx="1792">
                  <c:v>0.0</c:v>
                </c:pt>
                <c:pt idx="1793">
                  <c:v>0.0</c:v>
                </c:pt>
                <c:pt idx="1794">
                  <c:v>0.0</c:v>
                </c:pt>
                <c:pt idx="1795">
                  <c:v>0.0</c:v>
                </c:pt>
                <c:pt idx="1796">
                  <c:v>0.0</c:v>
                </c:pt>
                <c:pt idx="1797">
                  <c:v>0.0</c:v>
                </c:pt>
                <c:pt idx="1798">
                  <c:v>0.0</c:v>
                </c:pt>
                <c:pt idx="1799">
                  <c:v>0.0</c:v>
                </c:pt>
                <c:pt idx="1800">
                  <c:v>0.0</c:v>
                </c:pt>
                <c:pt idx="1801">
                  <c:v>0.0</c:v>
                </c:pt>
                <c:pt idx="1802">
                  <c:v>0.0</c:v>
                </c:pt>
                <c:pt idx="1803">
                  <c:v>0.0</c:v>
                </c:pt>
                <c:pt idx="1804">
                  <c:v>0.0</c:v>
                </c:pt>
                <c:pt idx="1805">
                  <c:v>0.0</c:v>
                </c:pt>
                <c:pt idx="1806">
                  <c:v>0.0</c:v>
                </c:pt>
                <c:pt idx="1807">
                  <c:v>0.0</c:v>
                </c:pt>
                <c:pt idx="1808">
                  <c:v>0.0</c:v>
                </c:pt>
                <c:pt idx="1809">
                  <c:v>0.0</c:v>
                </c:pt>
                <c:pt idx="1810">
                  <c:v>0.0</c:v>
                </c:pt>
                <c:pt idx="1811">
                  <c:v>0.0</c:v>
                </c:pt>
                <c:pt idx="1812">
                  <c:v>0.0</c:v>
                </c:pt>
                <c:pt idx="1813">
                  <c:v>0.0</c:v>
                </c:pt>
                <c:pt idx="1814">
                  <c:v>0.0</c:v>
                </c:pt>
                <c:pt idx="1815">
                  <c:v>0.0</c:v>
                </c:pt>
                <c:pt idx="1816">
                  <c:v>0.0</c:v>
                </c:pt>
                <c:pt idx="1817">
                  <c:v>0.0</c:v>
                </c:pt>
                <c:pt idx="1818">
                  <c:v>0.0</c:v>
                </c:pt>
                <c:pt idx="1819">
                  <c:v>0.0</c:v>
                </c:pt>
                <c:pt idx="1820">
                  <c:v>0.0</c:v>
                </c:pt>
                <c:pt idx="1821">
                  <c:v>0.0</c:v>
                </c:pt>
                <c:pt idx="1822">
                  <c:v>0.0</c:v>
                </c:pt>
                <c:pt idx="1823">
                  <c:v>0.0</c:v>
                </c:pt>
                <c:pt idx="1824">
                  <c:v>0.0</c:v>
                </c:pt>
                <c:pt idx="1825">
                  <c:v>0.0</c:v>
                </c:pt>
                <c:pt idx="1826">
                  <c:v>0.0</c:v>
                </c:pt>
                <c:pt idx="1827">
                  <c:v>0.0</c:v>
                </c:pt>
                <c:pt idx="1828">
                  <c:v>0.0</c:v>
                </c:pt>
                <c:pt idx="1829">
                  <c:v>0.0</c:v>
                </c:pt>
                <c:pt idx="1830">
                  <c:v>0.0</c:v>
                </c:pt>
                <c:pt idx="1831">
                  <c:v>0.0</c:v>
                </c:pt>
                <c:pt idx="1832">
                  <c:v>0.0</c:v>
                </c:pt>
                <c:pt idx="1833">
                  <c:v>0.0</c:v>
                </c:pt>
                <c:pt idx="1834">
                  <c:v>0.0</c:v>
                </c:pt>
                <c:pt idx="1835">
                  <c:v>0.0</c:v>
                </c:pt>
                <c:pt idx="1836">
                  <c:v>0.0</c:v>
                </c:pt>
                <c:pt idx="1837">
                  <c:v>0.0</c:v>
                </c:pt>
                <c:pt idx="1838">
                  <c:v>0.0</c:v>
                </c:pt>
                <c:pt idx="1839">
                  <c:v>0.0</c:v>
                </c:pt>
                <c:pt idx="1840">
                  <c:v>0.0</c:v>
                </c:pt>
                <c:pt idx="1841">
                  <c:v>0.0</c:v>
                </c:pt>
                <c:pt idx="1842">
                  <c:v>0.0</c:v>
                </c:pt>
                <c:pt idx="1843">
                  <c:v>0.0</c:v>
                </c:pt>
                <c:pt idx="1844">
                  <c:v>0.0</c:v>
                </c:pt>
                <c:pt idx="1845">
                  <c:v>0.0</c:v>
                </c:pt>
                <c:pt idx="1846">
                  <c:v>0.0</c:v>
                </c:pt>
                <c:pt idx="1847">
                  <c:v>0.0</c:v>
                </c:pt>
                <c:pt idx="1848">
                  <c:v>0.0</c:v>
                </c:pt>
                <c:pt idx="1849">
                  <c:v>0.0</c:v>
                </c:pt>
                <c:pt idx="1850">
                  <c:v>0.0</c:v>
                </c:pt>
                <c:pt idx="1851">
                  <c:v>0.0</c:v>
                </c:pt>
                <c:pt idx="1852">
                  <c:v>0.0</c:v>
                </c:pt>
                <c:pt idx="1853">
                  <c:v>0.0</c:v>
                </c:pt>
                <c:pt idx="1854">
                  <c:v>0.0</c:v>
                </c:pt>
                <c:pt idx="1855">
                  <c:v>0.0</c:v>
                </c:pt>
                <c:pt idx="1856">
                  <c:v>0.0</c:v>
                </c:pt>
                <c:pt idx="1857">
                  <c:v>0.0</c:v>
                </c:pt>
                <c:pt idx="1858">
                  <c:v>0.0</c:v>
                </c:pt>
                <c:pt idx="1859">
                  <c:v>0.0</c:v>
                </c:pt>
                <c:pt idx="1860">
                  <c:v>0.0</c:v>
                </c:pt>
                <c:pt idx="1861">
                  <c:v>0.0</c:v>
                </c:pt>
                <c:pt idx="1862">
                  <c:v>0.0</c:v>
                </c:pt>
                <c:pt idx="1863">
                  <c:v>0.0</c:v>
                </c:pt>
                <c:pt idx="1864">
                  <c:v>0.0</c:v>
                </c:pt>
                <c:pt idx="1865">
                  <c:v>0.0</c:v>
                </c:pt>
                <c:pt idx="1866">
                  <c:v>0.0</c:v>
                </c:pt>
                <c:pt idx="1867">
                  <c:v>0.0</c:v>
                </c:pt>
                <c:pt idx="1868">
                  <c:v>0.0</c:v>
                </c:pt>
                <c:pt idx="1869">
                  <c:v>0.0</c:v>
                </c:pt>
                <c:pt idx="1870">
                  <c:v>0.0</c:v>
                </c:pt>
                <c:pt idx="1871">
                  <c:v>0.0</c:v>
                </c:pt>
                <c:pt idx="1872">
                  <c:v>0.0</c:v>
                </c:pt>
                <c:pt idx="1873">
                  <c:v>0.0</c:v>
                </c:pt>
                <c:pt idx="1874">
                  <c:v>0.0</c:v>
                </c:pt>
                <c:pt idx="1875">
                  <c:v>0.0</c:v>
                </c:pt>
                <c:pt idx="1876">
                  <c:v>0.0</c:v>
                </c:pt>
                <c:pt idx="1877">
                  <c:v>0.0</c:v>
                </c:pt>
                <c:pt idx="1878">
                  <c:v>0.0</c:v>
                </c:pt>
                <c:pt idx="1879">
                  <c:v>0.0</c:v>
                </c:pt>
                <c:pt idx="1880">
                  <c:v>0.0</c:v>
                </c:pt>
                <c:pt idx="1881">
                  <c:v>0.0</c:v>
                </c:pt>
                <c:pt idx="1882">
                  <c:v>0.0</c:v>
                </c:pt>
                <c:pt idx="1883">
                  <c:v>0.0</c:v>
                </c:pt>
                <c:pt idx="1884">
                  <c:v>0.0</c:v>
                </c:pt>
                <c:pt idx="1885">
                  <c:v>0.0</c:v>
                </c:pt>
                <c:pt idx="1886">
                  <c:v>0.0</c:v>
                </c:pt>
                <c:pt idx="1887">
                  <c:v>0.0</c:v>
                </c:pt>
                <c:pt idx="1888">
                  <c:v>0.0</c:v>
                </c:pt>
                <c:pt idx="1889">
                  <c:v>0.0</c:v>
                </c:pt>
                <c:pt idx="1890">
                  <c:v>0.0</c:v>
                </c:pt>
                <c:pt idx="1891">
                  <c:v>0.0</c:v>
                </c:pt>
                <c:pt idx="1892">
                  <c:v>0.0</c:v>
                </c:pt>
                <c:pt idx="1893">
                  <c:v>0.0</c:v>
                </c:pt>
                <c:pt idx="1894">
                  <c:v>0.0</c:v>
                </c:pt>
                <c:pt idx="1895">
                  <c:v>0.0</c:v>
                </c:pt>
                <c:pt idx="1896">
                  <c:v>0.0</c:v>
                </c:pt>
                <c:pt idx="1897">
                  <c:v>0.0</c:v>
                </c:pt>
                <c:pt idx="1898">
                  <c:v>0.0</c:v>
                </c:pt>
                <c:pt idx="1899">
                  <c:v>0.0</c:v>
                </c:pt>
                <c:pt idx="1900">
                  <c:v>0.0</c:v>
                </c:pt>
                <c:pt idx="1901">
                  <c:v>0.0</c:v>
                </c:pt>
                <c:pt idx="1902">
                  <c:v>0.0</c:v>
                </c:pt>
                <c:pt idx="1903">
                  <c:v>0.0</c:v>
                </c:pt>
                <c:pt idx="1904">
                  <c:v>0.0</c:v>
                </c:pt>
                <c:pt idx="1905">
                  <c:v>0.0</c:v>
                </c:pt>
                <c:pt idx="1906">
                  <c:v>0.0</c:v>
                </c:pt>
                <c:pt idx="1907">
                  <c:v>0.0</c:v>
                </c:pt>
                <c:pt idx="1908">
                  <c:v>0.0</c:v>
                </c:pt>
                <c:pt idx="1909">
                  <c:v>0.0</c:v>
                </c:pt>
                <c:pt idx="1910">
                  <c:v>0.0</c:v>
                </c:pt>
                <c:pt idx="1911">
                  <c:v>0.0</c:v>
                </c:pt>
                <c:pt idx="1912">
                  <c:v>0.0</c:v>
                </c:pt>
                <c:pt idx="1913">
                  <c:v>0.0</c:v>
                </c:pt>
                <c:pt idx="1914">
                  <c:v>0.0</c:v>
                </c:pt>
                <c:pt idx="1915">
                  <c:v>0.0</c:v>
                </c:pt>
                <c:pt idx="1916">
                  <c:v>0.0</c:v>
                </c:pt>
                <c:pt idx="1917">
                  <c:v>0.0</c:v>
                </c:pt>
                <c:pt idx="1918">
                  <c:v>0.0</c:v>
                </c:pt>
                <c:pt idx="1919">
                  <c:v>0.0</c:v>
                </c:pt>
                <c:pt idx="1920">
                  <c:v>0.0</c:v>
                </c:pt>
                <c:pt idx="1921">
                  <c:v>0.0</c:v>
                </c:pt>
                <c:pt idx="1922">
                  <c:v>0.0</c:v>
                </c:pt>
                <c:pt idx="1923">
                  <c:v>0.0</c:v>
                </c:pt>
                <c:pt idx="1924">
                  <c:v>0.0</c:v>
                </c:pt>
                <c:pt idx="1925">
                  <c:v>0.0</c:v>
                </c:pt>
                <c:pt idx="1926">
                  <c:v>0.0</c:v>
                </c:pt>
                <c:pt idx="1927">
                  <c:v>0.0</c:v>
                </c:pt>
                <c:pt idx="1928">
                  <c:v>0.0</c:v>
                </c:pt>
                <c:pt idx="1929">
                  <c:v>0.0</c:v>
                </c:pt>
                <c:pt idx="1930">
                  <c:v>0.0</c:v>
                </c:pt>
                <c:pt idx="1931">
                  <c:v>0.0</c:v>
                </c:pt>
                <c:pt idx="1932">
                  <c:v>0.0</c:v>
                </c:pt>
                <c:pt idx="1933">
                  <c:v>0.0</c:v>
                </c:pt>
                <c:pt idx="1934">
                  <c:v>0.0</c:v>
                </c:pt>
                <c:pt idx="1935">
                  <c:v>0.0</c:v>
                </c:pt>
                <c:pt idx="1936">
                  <c:v>0.0</c:v>
                </c:pt>
                <c:pt idx="1937">
                  <c:v>0.0</c:v>
                </c:pt>
                <c:pt idx="1938">
                  <c:v>0.0</c:v>
                </c:pt>
                <c:pt idx="1939">
                  <c:v>0.0</c:v>
                </c:pt>
                <c:pt idx="1940">
                  <c:v>0.0</c:v>
                </c:pt>
                <c:pt idx="1941">
                  <c:v>0.0</c:v>
                </c:pt>
                <c:pt idx="1942">
                  <c:v>0.0</c:v>
                </c:pt>
                <c:pt idx="1943">
                  <c:v>0.0</c:v>
                </c:pt>
                <c:pt idx="1944">
                  <c:v>0.0</c:v>
                </c:pt>
                <c:pt idx="1945">
                  <c:v>0.0</c:v>
                </c:pt>
                <c:pt idx="1946">
                  <c:v>0.0</c:v>
                </c:pt>
                <c:pt idx="1947">
                  <c:v>0.0</c:v>
                </c:pt>
                <c:pt idx="1948">
                  <c:v>0.0</c:v>
                </c:pt>
                <c:pt idx="1949">
                  <c:v>0.0</c:v>
                </c:pt>
                <c:pt idx="1950">
                  <c:v>0.0</c:v>
                </c:pt>
                <c:pt idx="1951">
                  <c:v>0.0</c:v>
                </c:pt>
                <c:pt idx="1952">
                  <c:v>0.0</c:v>
                </c:pt>
                <c:pt idx="1953">
                  <c:v>0.0</c:v>
                </c:pt>
                <c:pt idx="1954">
                  <c:v>0.0</c:v>
                </c:pt>
                <c:pt idx="1955">
                  <c:v>0.0</c:v>
                </c:pt>
                <c:pt idx="1956">
                  <c:v>0.0</c:v>
                </c:pt>
                <c:pt idx="1957">
                  <c:v>0.0</c:v>
                </c:pt>
                <c:pt idx="1958">
                  <c:v>0.0</c:v>
                </c:pt>
                <c:pt idx="1959">
                  <c:v>0.0</c:v>
                </c:pt>
                <c:pt idx="1960">
                  <c:v>0.0</c:v>
                </c:pt>
                <c:pt idx="1961">
                  <c:v>0.0</c:v>
                </c:pt>
                <c:pt idx="1962">
                  <c:v>0.0</c:v>
                </c:pt>
                <c:pt idx="1963">
                  <c:v>0.0</c:v>
                </c:pt>
                <c:pt idx="1964">
                  <c:v>0.0</c:v>
                </c:pt>
                <c:pt idx="1965">
                  <c:v>0.0</c:v>
                </c:pt>
                <c:pt idx="1966">
                  <c:v>0.0</c:v>
                </c:pt>
                <c:pt idx="1967">
                  <c:v>0.0</c:v>
                </c:pt>
                <c:pt idx="1968">
                  <c:v>0.0</c:v>
                </c:pt>
                <c:pt idx="1969">
                  <c:v>0.0</c:v>
                </c:pt>
                <c:pt idx="1970">
                  <c:v>0.0</c:v>
                </c:pt>
                <c:pt idx="1971">
                  <c:v>0.0</c:v>
                </c:pt>
                <c:pt idx="1972">
                  <c:v>0.0</c:v>
                </c:pt>
                <c:pt idx="1973">
                  <c:v>0.0</c:v>
                </c:pt>
                <c:pt idx="1974">
                  <c:v>0.0</c:v>
                </c:pt>
                <c:pt idx="1975">
                  <c:v>0.0</c:v>
                </c:pt>
                <c:pt idx="1976">
                  <c:v>0.0</c:v>
                </c:pt>
                <c:pt idx="1977">
                  <c:v>0.0</c:v>
                </c:pt>
                <c:pt idx="1978">
                  <c:v>0.0</c:v>
                </c:pt>
                <c:pt idx="1979">
                  <c:v>0.0</c:v>
                </c:pt>
                <c:pt idx="1980">
                  <c:v>0.0</c:v>
                </c:pt>
                <c:pt idx="1981">
                  <c:v>0.0</c:v>
                </c:pt>
                <c:pt idx="1982">
                  <c:v>0.0</c:v>
                </c:pt>
                <c:pt idx="1983">
                  <c:v>0.0</c:v>
                </c:pt>
                <c:pt idx="1984">
                  <c:v>0.0</c:v>
                </c:pt>
                <c:pt idx="1985">
                  <c:v>0.0</c:v>
                </c:pt>
                <c:pt idx="1986">
                  <c:v>0.0</c:v>
                </c:pt>
                <c:pt idx="1987">
                  <c:v>0.0</c:v>
                </c:pt>
                <c:pt idx="1988">
                  <c:v>0.0</c:v>
                </c:pt>
                <c:pt idx="1989">
                  <c:v>0.0</c:v>
                </c:pt>
                <c:pt idx="1990">
                  <c:v>0.0</c:v>
                </c:pt>
                <c:pt idx="1991">
                  <c:v>0.0</c:v>
                </c:pt>
                <c:pt idx="1992">
                  <c:v>0.0</c:v>
                </c:pt>
                <c:pt idx="1993">
                  <c:v>0.0</c:v>
                </c:pt>
                <c:pt idx="1994">
                  <c:v>0.0</c:v>
                </c:pt>
                <c:pt idx="1995">
                  <c:v>0.0</c:v>
                </c:pt>
                <c:pt idx="1996">
                  <c:v>0.0</c:v>
                </c:pt>
                <c:pt idx="1997">
                  <c:v>0.0</c:v>
                </c:pt>
                <c:pt idx="1998">
                  <c:v>0.0</c:v>
                </c:pt>
                <c:pt idx="1999">
                  <c:v>0.0</c:v>
                </c:pt>
                <c:pt idx="2000">
                  <c:v>0.0</c:v>
                </c:pt>
                <c:pt idx="2001">
                  <c:v>0.0</c:v>
                </c:pt>
                <c:pt idx="2002">
                  <c:v>0.0</c:v>
                </c:pt>
                <c:pt idx="2003">
                  <c:v>0.0</c:v>
                </c:pt>
                <c:pt idx="2004">
                  <c:v>0.0</c:v>
                </c:pt>
                <c:pt idx="2005">
                  <c:v>0.0</c:v>
                </c:pt>
                <c:pt idx="2006">
                  <c:v>0.0</c:v>
                </c:pt>
                <c:pt idx="2007">
                  <c:v>0.0</c:v>
                </c:pt>
                <c:pt idx="2008">
                  <c:v>0.0</c:v>
                </c:pt>
                <c:pt idx="2009">
                  <c:v>0.0</c:v>
                </c:pt>
                <c:pt idx="2010">
                  <c:v>0.0</c:v>
                </c:pt>
                <c:pt idx="2011">
                  <c:v>0.0</c:v>
                </c:pt>
                <c:pt idx="2012">
                  <c:v>0.0</c:v>
                </c:pt>
                <c:pt idx="2013">
                  <c:v>0.0</c:v>
                </c:pt>
                <c:pt idx="2014">
                  <c:v>0.0</c:v>
                </c:pt>
                <c:pt idx="2015">
                  <c:v>0.0</c:v>
                </c:pt>
                <c:pt idx="2016">
                  <c:v>0.0</c:v>
                </c:pt>
                <c:pt idx="2017">
                  <c:v>0.0</c:v>
                </c:pt>
                <c:pt idx="2018">
                  <c:v>0.0</c:v>
                </c:pt>
                <c:pt idx="2019">
                  <c:v>0.0</c:v>
                </c:pt>
                <c:pt idx="2020">
                  <c:v>0.0</c:v>
                </c:pt>
                <c:pt idx="2021">
                  <c:v>0.0</c:v>
                </c:pt>
                <c:pt idx="2022">
                  <c:v>0.0</c:v>
                </c:pt>
                <c:pt idx="2023">
                  <c:v>0.0</c:v>
                </c:pt>
                <c:pt idx="2024">
                  <c:v>0.0</c:v>
                </c:pt>
                <c:pt idx="2025">
                  <c:v>0.0</c:v>
                </c:pt>
                <c:pt idx="2026">
                  <c:v>0.0</c:v>
                </c:pt>
                <c:pt idx="2027">
                  <c:v>0.0</c:v>
                </c:pt>
                <c:pt idx="2028">
                  <c:v>0.0</c:v>
                </c:pt>
                <c:pt idx="2029">
                  <c:v>0.0</c:v>
                </c:pt>
                <c:pt idx="2030">
                  <c:v>0.0</c:v>
                </c:pt>
                <c:pt idx="2031">
                  <c:v>0.0</c:v>
                </c:pt>
                <c:pt idx="2032">
                  <c:v>0.0</c:v>
                </c:pt>
                <c:pt idx="2033">
                  <c:v>0.0</c:v>
                </c:pt>
                <c:pt idx="2034">
                  <c:v>0.0</c:v>
                </c:pt>
                <c:pt idx="2035">
                  <c:v>0.0</c:v>
                </c:pt>
                <c:pt idx="2036">
                  <c:v>0.0</c:v>
                </c:pt>
                <c:pt idx="2037">
                  <c:v>0.0</c:v>
                </c:pt>
                <c:pt idx="2038">
                  <c:v>0.0</c:v>
                </c:pt>
                <c:pt idx="2039">
                  <c:v>0.0</c:v>
                </c:pt>
                <c:pt idx="2040">
                  <c:v>0.0</c:v>
                </c:pt>
                <c:pt idx="2041">
                  <c:v>0.0</c:v>
                </c:pt>
                <c:pt idx="2042">
                  <c:v>0.0</c:v>
                </c:pt>
                <c:pt idx="2043">
                  <c:v>0.0</c:v>
                </c:pt>
                <c:pt idx="2044">
                  <c:v>0.0</c:v>
                </c:pt>
                <c:pt idx="2045">
                  <c:v>0.0</c:v>
                </c:pt>
                <c:pt idx="2046">
                  <c:v>0.0</c:v>
                </c:pt>
                <c:pt idx="2047">
                  <c:v>0.0</c:v>
                </c:pt>
                <c:pt idx="2048">
                  <c:v>0.0</c:v>
                </c:pt>
                <c:pt idx="2049">
                  <c:v>0.0</c:v>
                </c:pt>
                <c:pt idx="2050">
                  <c:v>0.0</c:v>
                </c:pt>
                <c:pt idx="2051">
                  <c:v>0.0</c:v>
                </c:pt>
                <c:pt idx="2052">
                  <c:v>0.0</c:v>
                </c:pt>
                <c:pt idx="2053">
                  <c:v>0.0</c:v>
                </c:pt>
                <c:pt idx="2054">
                  <c:v>0.0</c:v>
                </c:pt>
                <c:pt idx="2055">
                  <c:v>0.0</c:v>
                </c:pt>
                <c:pt idx="2056">
                  <c:v>0.0</c:v>
                </c:pt>
                <c:pt idx="2057">
                  <c:v>0.0</c:v>
                </c:pt>
                <c:pt idx="2058">
                  <c:v>0.0</c:v>
                </c:pt>
                <c:pt idx="2059">
                  <c:v>0.0</c:v>
                </c:pt>
                <c:pt idx="2060">
                  <c:v>0.0</c:v>
                </c:pt>
                <c:pt idx="2061">
                  <c:v>0.0</c:v>
                </c:pt>
                <c:pt idx="2062">
                  <c:v>0.0</c:v>
                </c:pt>
                <c:pt idx="2063">
                  <c:v>0.0</c:v>
                </c:pt>
                <c:pt idx="2064">
                  <c:v>0.0</c:v>
                </c:pt>
                <c:pt idx="2065">
                  <c:v>0.0</c:v>
                </c:pt>
                <c:pt idx="2066">
                  <c:v>0.0</c:v>
                </c:pt>
                <c:pt idx="2067">
                  <c:v>0.0</c:v>
                </c:pt>
                <c:pt idx="2068">
                  <c:v>0.0</c:v>
                </c:pt>
                <c:pt idx="2069">
                  <c:v>0.0</c:v>
                </c:pt>
                <c:pt idx="2070">
                  <c:v>0.0</c:v>
                </c:pt>
                <c:pt idx="2071">
                  <c:v>0.0</c:v>
                </c:pt>
                <c:pt idx="2072">
                  <c:v>0.0</c:v>
                </c:pt>
                <c:pt idx="2073">
                  <c:v>0.0</c:v>
                </c:pt>
                <c:pt idx="2074">
                  <c:v>0.0</c:v>
                </c:pt>
                <c:pt idx="2075">
                  <c:v>0.0</c:v>
                </c:pt>
                <c:pt idx="2076">
                  <c:v>0.0</c:v>
                </c:pt>
                <c:pt idx="2077">
                  <c:v>0.0</c:v>
                </c:pt>
                <c:pt idx="2078">
                  <c:v>0.0</c:v>
                </c:pt>
                <c:pt idx="2079">
                  <c:v>0.0</c:v>
                </c:pt>
                <c:pt idx="2080">
                  <c:v>0.0</c:v>
                </c:pt>
                <c:pt idx="2081">
                  <c:v>0.0</c:v>
                </c:pt>
                <c:pt idx="2082">
                  <c:v>0.0</c:v>
                </c:pt>
                <c:pt idx="2083">
                  <c:v>0.0</c:v>
                </c:pt>
                <c:pt idx="2084">
                  <c:v>0.0</c:v>
                </c:pt>
                <c:pt idx="2085">
                  <c:v>0.0</c:v>
                </c:pt>
                <c:pt idx="2086">
                  <c:v>0.0</c:v>
                </c:pt>
                <c:pt idx="2087">
                  <c:v>0.0</c:v>
                </c:pt>
                <c:pt idx="2088">
                  <c:v>0.0</c:v>
                </c:pt>
                <c:pt idx="2089">
                  <c:v>0.0</c:v>
                </c:pt>
                <c:pt idx="2090">
                  <c:v>0.0</c:v>
                </c:pt>
                <c:pt idx="2091">
                  <c:v>0.0</c:v>
                </c:pt>
                <c:pt idx="2092">
                  <c:v>0.0</c:v>
                </c:pt>
                <c:pt idx="2093">
                  <c:v>0.0</c:v>
                </c:pt>
                <c:pt idx="2094">
                  <c:v>0.0</c:v>
                </c:pt>
                <c:pt idx="2095">
                  <c:v>0.0</c:v>
                </c:pt>
                <c:pt idx="2096">
                  <c:v>0.0</c:v>
                </c:pt>
                <c:pt idx="2097">
                  <c:v>0.0</c:v>
                </c:pt>
                <c:pt idx="2098">
                  <c:v>0.0</c:v>
                </c:pt>
                <c:pt idx="2099">
                  <c:v>0.0</c:v>
                </c:pt>
                <c:pt idx="2100">
                  <c:v>0.0</c:v>
                </c:pt>
                <c:pt idx="2101">
                  <c:v>0.0</c:v>
                </c:pt>
                <c:pt idx="2102">
                  <c:v>0.0</c:v>
                </c:pt>
                <c:pt idx="2103">
                  <c:v>0.0</c:v>
                </c:pt>
                <c:pt idx="2104">
                  <c:v>0.0</c:v>
                </c:pt>
                <c:pt idx="2105">
                  <c:v>0.0</c:v>
                </c:pt>
                <c:pt idx="2106">
                  <c:v>0.0</c:v>
                </c:pt>
                <c:pt idx="2107">
                  <c:v>0.0</c:v>
                </c:pt>
                <c:pt idx="2108">
                  <c:v>0.0</c:v>
                </c:pt>
                <c:pt idx="2109">
                  <c:v>0.0</c:v>
                </c:pt>
                <c:pt idx="2110">
                  <c:v>0.0</c:v>
                </c:pt>
                <c:pt idx="2111">
                  <c:v>0.0</c:v>
                </c:pt>
                <c:pt idx="2112">
                  <c:v>0.0</c:v>
                </c:pt>
                <c:pt idx="2113">
                  <c:v>0.0</c:v>
                </c:pt>
                <c:pt idx="2114">
                  <c:v>0.0</c:v>
                </c:pt>
                <c:pt idx="2115">
                  <c:v>0.0</c:v>
                </c:pt>
                <c:pt idx="2116">
                  <c:v>0.0</c:v>
                </c:pt>
                <c:pt idx="2117">
                  <c:v>0.0</c:v>
                </c:pt>
                <c:pt idx="2118">
                  <c:v>0.0</c:v>
                </c:pt>
                <c:pt idx="2119">
                  <c:v>0.0</c:v>
                </c:pt>
                <c:pt idx="2120">
                  <c:v>0.0</c:v>
                </c:pt>
                <c:pt idx="2121">
                  <c:v>0.0</c:v>
                </c:pt>
                <c:pt idx="2122">
                  <c:v>0.0</c:v>
                </c:pt>
                <c:pt idx="2123">
                  <c:v>0.0</c:v>
                </c:pt>
                <c:pt idx="2124">
                  <c:v>0.0</c:v>
                </c:pt>
                <c:pt idx="2125">
                  <c:v>0.0</c:v>
                </c:pt>
                <c:pt idx="2126">
                  <c:v>0.0</c:v>
                </c:pt>
                <c:pt idx="2127">
                  <c:v>0.0</c:v>
                </c:pt>
                <c:pt idx="2128">
                  <c:v>0.0</c:v>
                </c:pt>
                <c:pt idx="2129">
                  <c:v>0.0</c:v>
                </c:pt>
                <c:pt idx="2130">
                  <c:v>0.0</c:v>
                </c:pt>
                <c:pt idx="2131">
                  <c:v>0.0</c:v>
                </c:pt>
                <c:pt idx="2132">
                  <c:v>0.0</c:v>
                </c:pt>
                <c:pt idx="2133">
                  <c:v>0.0</c:v>
                </c:pt>
                <c:pt idx="2134">
                  <c:v>0.0</c:v>
                </c:pt>
                <c:pt idx="2135">
                  <c:v>0.0</c:v>
                </c:pt>
                <c:pt idx="2136">
                  <c:v>0.0</c:v>
                </c:pt>
                <c:pt idx="2137">
                  <c:v>0.0</c:v>
                </c:pt>
                <c:pt idx="2138">
                  <c:v>0.0</c:v>
                </c:pt>
                <c:pt idx="2139">
                  <c:v>0.0</c:v>
                </c:pt>
                <c:pt idx="2140">
                  <c:v>0.0</c:v>
                </c:pt>
                <c:pt idx="2141">
                  <c:v>0.0</c:v>
                </c:pt>
                <c:pt idx="2142">
                  <c:v>0.0</c:v>
                </c:pt>
                <c:pt idx="2143">
                  <c:v>0.0</c:v>
                </c:pt>
                <c:pt idx="2144">
                  <c:v>0.0</c:v>
                </c:pt>
                <c:pt idx="2145">
                  <c:v>0.0</c:v>
                </c:pt>
                <c:pt idx="2146">
                  <c:v>0.0</c:v>
                </c:pt>
                <c:pt idx="2147">
                  <c:v>0.0</c:v>
                </c:pt>
                <c:pt idx="2148">
                  <c:v>0.0</c:v>
                </c:pt>
                <c:pt idx="2149">
                  <c:v>0.0</c:v>
                </c:pt>
                <c:pt idx="2150">
                  <c:v>0.0</c:v>
                </c:pt>
                <c:pt idx="2151">
                  <c:v>0.0</c:v>
                </c:pt>
                <c:pt idx="2152">
                  <c:v>0.0</c:v>
                </c:pt>
                <c:pt idx="2153">
                  <c:v>0.0</c:v>
                </c:pt>
                <c:pt idx="2154">
                  <c:v>0.0</c:v>
                </c:pt>
                <c:pt idx="2155">
                  <c:v>0.0</c:v>
                </c:pt>
                <c:pt idx="2156">
                  <c:v>0.0</c:v>
                </c:pt>
                <c:pt idx="2157">
                  <c:v>0.0</c:v>
                </c:pt>
                <c:pt idx="2158">
                  <c:v>0.0</c:v>
                </c:pt>
                <c:pt idx="2159">
                  <c:v>0.0</c:v>
                </c:pt>
                <c:pt idx="2160">
                  <c:v>0.0</c:v>
                </c:pt>
                <c:pt idx="2161">
                  <c:v>0.0</c:v>
                </c:pt>
                <c:pt idx="2162">
                  <c:v>0.0</c:v>
                </c:pt>
                <c:pt idx="2163">
                  <c:v>0.0</c:v>
                </c:pt>
                <c:pt idx="2164">
                  <c:v>0.0</c:v>
                </c:pt>
                <c:pt idx="2165">
                  <c:v>0.0</c:v>
                </c:pt>
                <c:pt idx="2166">
                  <c:v>0.0</c:v>
                </c:pt>
                <c:pt idx="2167">
                  <c:v>0.0</c:v>
                </c:pt>
                <c:pt idx="2168">
                  <c:v>0.0</c:v>
                </c:pt>
                <c:pt idx="2169">
                  <c:v>0.0</c:v>
                </c:pt>
                <c:pt idx="2170">
                  <c:v>0.0</c:v>
                </c:pt>
                <c:pt idx="2171">
                  <c:v>0.0</c:v>
                </c:pt>
                <c:pt idx="2172">
                  <c:v>0.0</c:v>
                </c:pt>
                <c:pt idx="2173">
                  <c:v>0.0</c:v>
                </c:pt>
                <c:pt idx="2174">
                  <c:v>0.0</c:v>
                </c:pt>
                <c:pt idx="2175">
                  <c:v>0.0</c:v>
                </c:pt>
                <c:pt idx="2176">
                  <c:v>0.0</c:v>
                </c:pt>
                <c:pt idx="2177">
                  <c:v>0.0</c:v>
                </c:pt>
                <c:pt idx="2178">
                  <c:v>0.0</c:v>
                </c:pt>
                <c:pt idx="2179">
                  <c:v>0.0</c:v>
                </c:pt>
                <c:pt idx="2180">
                  <c:v>0.0</c:v>
                </c:pt>
                <c:pt idx="2181">
                  <c:v>0.0</c:v>
                </c:pt>
                <c:pt idx="2182">
                  <c:v>0.0</c:v>
                </c:pt>
                <c:pt idx="2183">
                  <c:v>0.0</c:v>
                </c:pt>
                <c:pt idx="2184">
                  <c:v>0.0</c:v>
                </c:pt>
                <c:pt idx="2185">
                  <c:v>0.0</c:v>
                </c:pt>
                <c:pt idx="2186">
                  <c:v>0.0</c:v>
                </c:pt>
                <c:pt idx="2187">
                  <c:v>0.0</c:v>
                </c:pt>
                <c:pt idx="2188">
                  <c:v>0.0</c:v>
                </c:pt>
                <c:pt idx="2189">
                  <c:v>0.0</c:v>
                </c:pt>
                <c:pt idx="2190">
                  <c:v>0.0</c:v>
                </c:pt>
                <c:pt idx="2191">
                  <c:v>0.0</c:v>
                </c:pt>
                <c:pt idx="2192">
                  <c:v>0.0</c:v>
                </c:pt>
                <c:pt idx="2193">
                  <c:v>0.0</c:v>
                </c:pt>
                <c:pt idx="2194">
                  <c:v>0.0</c:v>
                </c:pt>
                <c:pt idx="2195">
                  <c:v>0.0</c:v>
                </c:pt>
                <c:pt idx="2196">
                  <c:v>0.0</c:v>
                </c:pt>
                <c:pt idx="2197">
                  <c:v>0.0</c:v>
                </c:pt>
                <c:pt idx="2198">
                  <c:v>0.0</c:v>
                </c:pt>
                <c:pt idx="2199">
                  <c:v>0.0</c:v>
                </c:pt>
                <c:pt idx="2200">
                  <c:v>0.0</c:v>
                </c:pt>
                <c:pt idx="2201">
                  <c:v>0.0</c:v>
                </c:pt>
                <c:pt idx="2202">
                  <c:v>0.0</c:v>
                </c:pt>
                <c:pt idx="2203">
                  <c:v>0.0</c:v>
                </c:pt>
                <c:pt idx="2204">
                  <c:v>0.0</c:v>
                </c:pt>
                <c:pt idx="2205">
                  <c:v>0.0</c:v>
                </c:pt>
                <c:pt idx="2206">
                  <c:v>0.0</c:v>
                </c:pt>
                <c:pt idx="2207">
                  <c:v>0.0</c:v>
                </c:pt>
                <c:pt idx="2208">
                  <c:v>0.0</c:v>
                </c:pt>
                <c:pt idx="2209">
                  <c:v>0.0</c:v>
                </c:pt>
                <c:pt idx="2210">
                  <c:v>0.0</c:v>
                </c:pt>
                <c:pt idx="2211">
                  <c:v>0.0</c:v>
                </c:pt>
                <c:pt idx="2212">
                  <c:v>0.0</c:v>
                </c:pt>
                <c:pt idx="2213">
                  <c:v>0.0</c:v>
                </c:pt>
                <c:pt idx="2214">
                  <c:v>0.0</c:v>
                </c:pt>
                <c:pt idx="2215">
                  <c:v>0.0</c:v>
                </c:pt>
                <c:pt idx="2216">
                  <c:v>0.0</c:v>
                </c:pt>
                <c:pt idx="2217">
                  <c:v>0.0</c:v>
                </c:pt>
                <c:pt idx="2218">
                  <c:v>0.0</c:v>
                </c:pt>
                <c:pt idx="2219">
                  <c:v>0.0</c:v>
                </c:pt>
                <c:pt idx="2220">
                  <c:v>0.0</c:v>
                </c:pt>
                <c:pt idx="2221">
                  <c:v>0.0</c:v>
                </c:pt>
                <c:pt idx="2222">
                  <c:v>0.0</c:v>
                </c:pt>
                <c:pt idx="2223">
                  <c:v>0.0</c:v>
                </c:pt>
                <c:pt idx="2224">
                  <c:v>0.0</c:v>
                </c:pt>
                <c:pt idx="2225">
                  <c:v>0.0</c:v>
                </c:pt>
                <c:pt idx="2226">
                  <c:v>0.0</c:v>
                </c:pt>
                <c:pt idx="2227">
                  <c:v>0.0</c:v>
                </c:pt>
                <c:pt idx="2228">
                  <c:v>0.0</c:v>
                </c:pt>
                <c:pt idx="2229">
                  <c:v>0.0</c:v>
                </c:pt>
                <c:pt idx="2230">
                  <c:v>0.0</c:v>
                </c:pt>
                <c:pt idx="2231">
                  <c:v>0.0</c:v>
                </c:pt>
                <c:pt idx="2232">
                  <c:v>0.0</c:v>
                </c:pt>
                <c:pt idx="2233">
                  <c:v>0.0</c:v>
                </c:pt>
                <c:pt idx="2234">
                  <c:v>0.0</c:v>
                </c:pt>
                <c:pt idx="2235">
                  <c:v>0.0</c:v>
                </c:pt>
                <c:pt idx="2236">
                  <c:v>0.0</c:v>
                </c:pt>
                <c:pt idx="2237">
                  <c:v>0.0</c:v>
                </c:pt>
                <c:pt idx="2238">
                  <c:v>0.0</c:v>
                </c:pt>
                <c:pt idx="2239">
                  <c:v>0.0</c:v>
                </c:pt>
                <c:pt idx="2240">
                  <c:v>0.0</c:v>
                </c:pt>
                <c:pt idx="2241">
                  <c:v>0.0</c:v>
                </c:pt>
                <c:pt idx="2242">
                  <c:v>0.0</c:v>
                </c:pt>
                <c:pt idx="2243">
                  <c:v>0.0</c:v>
                </c:pt>
                <c:pt idx="2244">
                  <c:v>0.0</c:v>
                </c:pt>
                <c:pt idx="2245">
                  <c:v>0.0</c:v>
                </c:pt>
                <c:pt idx="2246">
                  <c:v>0.0</c:v>
                </c:pt>
                <c:pt idx="2247">
                  <c:v>0.0</c:v>
                </c:pt>
                <c:pt idx="2248">
                  <c:v>0.0</c:v>
                </c:pt>
                <c:pt idx="2249">
                  <c:v>0.0</c:v>
                </c:pt>
                <c:pt idx="2250">
                  <c:v>0.0</c:v>
                </c:pt>
                <c:pt idx="2251">
                  <c:v>0.0</c:v>
                </c:pt>
                <c:pt idx="2252">
                  <c:v>0.0</c:v>
                </c:pt>
                <c:pt idx="2253">
                  <c:v>0.0</c:v>
                </c:pt>
                <c:pt idx="2254">
                  <c:v>0.0</c:v>
                </c:pt>
                <c:pt idx="2255">
                  <c:v>0.0</c:v>
                </c:pt>
                <c:pt idx="2256">
                  <c:v>0.0</c:v>
                </c:pt>
                <c:pt idx="2257">
                  <c:v>0.0</c:v>
                </c:pt>
                <c:pt idx="2258">
                  <c:v>0.0</c:v>
                </c:pt>
                <c:pt idx="2259">
                  <c:v>0.0</c:v>
                </c:pt>
                <c:pt idx="2260">
                  <c:v>0.0</c:v>
                </c:pt>
                <c:pt idx="2261">
                  <c:v>0.0</c:v>
                </c:pt>
                <c:pt idx="2262">
                  <c:v>0.0</c:v>
                </c:pt>
                <c:pt idx="2263">
                  <c:v>0.0</c:v>
                </c:pt>
                <c:pt idx="2264">
                  <c:v>0.0</c:v>
                </c:pt>
                <c:pt idx="2265">
                  <c:v>0.0</c:v>
                </c:pt>
                <c:pt idx="2266">
                  <c:v>0.0</c:v>
                </c:pt>
                <c:pt idx="2267">
                  <c:v>0.0</c:v>
                </c:pt>
                <c:pt idx="2268">
                  <c:v>0.0</c:v>
                </c:pt>
                <c:pt idx="2269">
                  <c:v>0.0</c:v>
                </c:pt>
                <c:pt idx="2270">
                  <c:v>0.0</c:v>
                </c:pt>
                <c:pt idx="2271">
                  <c:v>0.0</c:v>
                </c:pt>
                <c:pt idx="2272">
                  <c:v>0.0</c:v>
                </c:pt>
                <c:pt idx="2273">
                  <c:v>0.0</c:v>
                </c:pt>
                <c:pt idx="2274">
                  <c:v>0.0</c:v>
                </c:pt>
                <c:pt idx="2275">
                  <c:v>0.0</c:v>
                </c:pt>
                <c:pt idx="2276">
                  <c:v>0.0</c:v>
                </c:pt>
                <c:pt idx="2277">
                  <c:v>0.0</c:v>
                </c:pt>
                <c:pt idx="2278">
                  <c:v>0.0</c:v>
                </c:pt>
                <c:pt idx="2279">
                  <c:v>0.0</c:v>
                </c:pt>
                <c:pt idx="2280">
                  <c:v>0.0</c:v>
                </c:pt>
                <c:pt idx="2281">
                  <c:v>0.0</c:v>
                </c:pt>
                <c:pt idx="2282">
                  <c:v>0.0</c:v>
                </c:pt>
                <c:pt idx="2283">
                  <c:v>0.0</c:v>
                </c:pt>
                <c:pt idx="2284">
                  <c:v>0.0</c:v>
                </c:pt>
                <c:pt idx="2285">
                  <c:v>0.0</c:v>
                </c:pt>
                <c:pt idx="2286">
                  <c:v>0.0</c:v>
                </c:pt>
                <c:pt idx="2287">
                  <c:v>0.0</c:v>
                </c:pt>
                <c:pt idx="2288">
                  <c:v>0.0</c:v>
                </c:pt>
                <c:pt idx="2289">
                  <c:v>0.0</c:v>
                </c:pt>
                <c:pt idx="2290">
                  <c:v>0.0</c:v>
                </c:pt>
                <c:pt idx="2291">
                  <c:v>0.0</c:v>
                </c:pt>
                <c:pt idx="2292">
                  <c:v>0.0</c:v>
                </c:pt>
                <c:pt idx="2293">
                  <c:v>0.0</c:v>
                </c:pt>
                <c:pt idx="2294">
                  <c:v>0.0</c:v>
                </c:pt>
                <c:pt idx="2295">
                  <c:v>0.0</c:v>
                </c:pt>
                <c:pt idx="2296">
                  <c:v>0.0</c:v>
                </c:pt>
                <c:pt idx="2297">
                  <c:v>0.0</c:v>
                </c:pt>
                <c:pt idx="2298">
                  <c:v>0.0</c:v>
                </c:pt>
                <c:pt idx="2299">
                  <c:v>0.0</c:v>
                </c:pt>
                <c:pt idx="2300">
                  <c:v>0.0</c:v>
                </c:pt>
                <c:pt idx="2301">
                  <c:v>0.0</c:v>
                </c:pt>
                <c:pt idx="2302">
                  <c:v>0.0</c:v>
                </c:pt>
                <c:pt idx="2303">
                  <c:v>0.0</c:v>
                </c:pt>
                <c:pt idx="2304">
                  <c:v>0.0</c:v>
                </c:pt>
                <c:pt idx="2305">
                  <c:v>0.0</c:v>
                </c:pt>
                <c:pt idx="2306">
                  <c:v>0.0</c:v>
                </c:pt>
                <c:pt idx="2307">
                  <c:v>0.0</c:v>
                </c:pt>
                <c:pt idx="2308">
                  <c:v>0.0</c:v>
                </c:pt>
                <c:pt idx="2309">
                  <c:v>0.0</c:v>
                </c:pt>
                <c:pt idx="2310">
                  <c:v>0.0</c:v>
                </c:pt>
                <c:pt idx="2311">
                  <c:v>0.0</c:v>
                </c:pt>
                <c:pt idx="2312">
                  <c:v>0.0</c:v>
                </c:pt>
                <c:pt idx="2313">
                  <c:v>0.0</c:v>
                </c:pt>
                <c:pt idx="2314">
                  <c:v>0.0</c:v>
                </c:pt>
                <c:pt idx="2315">
                  <c:v>0.0</c:v>
                </c:pt>
                <c:pt idx="2316">
                  <c:v>0.0</c:v>
                </c:pt>
                <c:pt idx="2317">
                  <c:v>0.0</c:v>
                </c:pt>
                <c:pt idx="2318">
                  <c:v>0.0</c:v>
                </c:pt>
                <c:pt idx="2319">
                  <c:v>0.0</c:v>
                </c:pt>
                <c:pt idx="2320">
                  <c:v>0.0</c:v>
                </c:pt>
                <c:pt idx="2321">
                  <c:v>0.0</c:v>
                </c:pt>
                <c:pt idx="2322">
                  <c:v>0.0</c:v>
                </c:pt>
                <c:pt idx="2323">
                  <c:v>0.0</c:v>
                </c:pt>
                <c:pt idx="2324">
                  <c:v>0.0</c:v>
                </c:pt>
                <c:pt idx="2325">
                  <c:v>0.0</c:v>
                </c:pt>
                <c:pt idx="2326">
                  <c:v>0.0</c:v>
                </c:pt>
                <c:pt idx="2327">
                  <c:v>0.0</c:v>
                </c:pt>
                <c:pt idx="2328">
                  <c:v>0.0</c:v>
                </c:pt>
                <c:pt idx="2329">
                  <c:v>0.0</c:v>
                </c:pt>
                <c:pt idx="2330">
                  <c:v>0.0</c:v>
                </c:pt>
                <c:pt idx="2331">
                  <c:v>0.0</c:v>
                </c:pt>
                <c:pt idx="2332">
                  <c:v>0.0</c:v>
                </c:pt>
                <c:pt idx="2333">
                  <c:v>0.0</c:v>
                </c:pt>
                <c:pt idx="2334">
                  <c:v>0.0</c:v>
                </c:pt>
                <c:pt idx="2335">
                  <c:v>0.0</c:v>
                </c:pt>
                <c:pt idx="2336">
                  <c:v>0.0</c:v>
                </c:pt>
                <c:pt idx="2337">
                  <c:v>0.0</c:v>
                </c:pt>
                <c:pt idx="2338">
                  <c:v>0.0</c:v>
                </c:pt>
                <c:pt idx="2339">
                  <c:v>0.0</c:v>
                </c:pt>
                <c:pt idx="2340">
                  <c:v>0.0</c:v>
                </c:pt>
                <c:pt idx="2341">
                  <c:v>0.0</c:v>
                </c:pt>
                <c:pt idx="2342">
                  <c:v>0.0</c:v>
                </c:pt>
                <c:pt idx="2343">
                  <c:v>0.0</c:v>
                </c:pt>
                <c:pt idx="2344">
                  <c:v>0.0</c:v>
                </c:pt>
                <c:pt idx="2345">
                  <c:v>0.0</c:v>
                </c:pt>
                <c:pt idx="2346">
                  <c:v>0.0</c:v>
                </c:pt>
                <c:pt idx="2347">
                  <c:v>0.0</c:v>
                </c:pt>
                <c:pt idx="2348">
                  <c:v>0.0</c:v>
                </c:pt>
                <c:pt idx="2349">
                  <c:v>0.0</c:v>
                </c:pt>
                <c:pt idx="2350">
                  <c:v>0.0</c:v>
                </c:pt>
                <c:pt idx="2351">
                  <c:v>0.0</c:v>
                </c:pt>
                <c:pt idx="2352">
                  <c:v>0.0</c:v>
                </c:pt>
                <c:pt idx="2353">
                  <c:v>0.0</c:v>
                </c:pt>
                <c:pt idx="2354">
                  <c:v>0.0</c:v>
                </c:pt>
                <c:pt idx="2355">
                  <c:v>0.0</c:v>
                </c:pt>
                <c:pt idx="2356">
                  <c:v>0.0</c:v>
                </c:pt>
                <c:pt idx="2357">
                  <c:v>0.0</c:v>
                </c:pt>
                <c:pt idx="2358">
                  <c:v>0.0</c:v>
                </c:pt>
                <c:pt idx="2359">
                  <c:v>0.0</c:v>
                </c:pt>
                <c:pt idx="2360">
                  <c:v>0.0</c:v>
                </c:pt>
                <c:pt idx="2361">
                  <c:v>0.0</c:v>
                </c:pt>
                <c:pt idx="2362">
                  <c:v>0.0</c:v>
                </c:pt>
                <c:pt idx="2363">
                  <c:v>0.0</c:v>
                </c:pt>
                <c:pt idx="2364">
                  <c:v>0.0</c:v>
                </c:pt>
                <c:pt idx="2365">
                  <c:v>0.0</c:v>
                </c:pt>
                <c:pt idx="2366">
                  <c:v>0.0</c:v>
                </c:pt>
                <c:pt idx="2367">
                  <c:v>0.0</c:v>
                </c:pt>
                <c:pt idx="2368">
                  <c:v>0.0</c:v>
                </c:pt>
                <c:pt idx="2369">
                  <c:v>0.0</c:v>
                </c:pt>
                <c:pt idx="2370">
                  <c:v>0.0</c:v>
                </c:pt>
                <c:pt idx="2371">
                  <c:v>0.0</c:v>
                </c:pt>
                <c:pt idx="2372">
                  <c:v>0.0</c:v>
                </c:pt>
                <c:pt idx="2373">
                  <c:v>0.0</c:v>
                </c:pt>
                <c:pt idx="2374">
                  <c:v>0.0</c:v>
                </c:pt>
                <c:pt idx="2375">
                  <c:v>0.0</c:v>
                </c:pt>
                <c:pt idx="2376">
                  <c:v>0.0</c:v>
                </c:pt>
                <c:pt idx="2377">
                  <c:v>0.0</c:v>
                </c:pt>
                <c:pt idx="2378">
                  <c:v>0.0</c:v>
                </c:pt>
                <c:pt idx="2379">
                  <c:v>0.0</c:v>
                </c:pt>
                <c:pt idx="2380">
                  <c:v>0.0</c:v>
                </c:pt>
                <c:pt idx="2381">
                  <c:v>0.0</c:v>
                </c:pt>
                <c:pt idx="2382">
                  <c:v>0.0</c:v>
                </c:pt>
                <c:pt idx="2383">
                  <c:v>0.0</c:v>
                </c:pt>
                <c:pt idx="2384">
                  <c:v>0.0</c:v>
                </c:pt>
                <c:pt idx="2385">
                  <c:v>0.0</c:v>
                </c:pt>
                <c:pt idx="2386">
                  <c:v>0.0</c:v>
                </c:pt>
                <c:pt idx="2387">
                  <c:v>0.0</c:v>
                </c:pt>
                <c:pt idx="2388">
                  <c:v>0.0</c:v>
                </c:pt>
                <c:pt idx="2389">
                  <c:v>0.0</c:v>
                </c:pt>
                <c:pt idx="2390">
                  <c:v>0.0</c:v>
                </c:pt>
                <c:pt idx="2391">
                  <c:v>0.0</c:v>
                </c:pt>
                <c:pt idx="2392">
                  <c:v>0.0</c:v>
                </c:pt>
                <c:pt idx="2393">
                  <c:v>0.0</c:v>
                </c:pt>
                <c:pt idx="2394">
                  <c:v>0.0</c:v>
                </c:pt>
                <c:pt idx="2395">
                  <c:v>0.0</c:v>
                </c:pt>
                <c:pt idx="2396">
                  <c:v>0.0</c:v>
                </c:pt>
                <c:pt idx="2397">
                  <c:v>0.0</c:v>
                </c:pt>
                <c:pt idx="2398">
                  <c:v>0.0</c:v>
                </c:pt>
                <c:pt idx="2399">
                  <c:v>0.0</c:v>
                </c:pt>
                <c:pt idx="2400">
                  <c:v>0.0</c:v>
                </c:pt>
                <c:pt idx="2401">
                  <c:v>0.0</c:v>
                </c:pt>
                <c:pt idx="2402">
                  <c:v>0.0</c:v>
                </c:pt>
                <c:pt idx="2403">
                  <c:v>0.0</c:v>
                </c:pt>
                <c:pt idx="2404">
                  <c:v>0.0</c:v>
                </c:pt>
                <c:pt idx="2405">
                  <c:v>0.0</c:v>
                </c:pt>
                <c:pt idx="2406">
                  <c:v>0.0</c:v>
                </c:pt>
                <c:pt idx="2407">
                  <c:v>0.0</c:v>
                </c:pt>
                <c:pt idx="2408">
                  <c:v>0.0</c:v>
                </c:pt>
                <c:pt idx="2409">
                  <c:v>0.0</c:v>
                </c:pt>
                <c:pt idx="2410">
                  <c:v>0.0</c:v>
                </c:pt>
                <c:pt idx="2411">
                  <c:v>0.0</c:v>
                </c:pt>
                <c:pt idx="2412">
                  <c:v>0.0</c:v>
                </c:pt>
                <c:pt idx="2413">
                  <c:v>0.0</c:v>
                </c:pt>
                <c:pt idx="2414">
                  <c:v>0.0</c:v>
                </c:pt>
                <c:pt idx="2415">
                  <c:v>0.0</c:v>
                </c:pt>
                <c:pt idx="2416">
                  <c:v>0.0</c:v>
                </c:pt>
                <c:pt idx="2417">
                  <c:v>0.0</c:v>
                </c:pt>
                <c:pt idx="2418">
                  <c:v>0.0</c:v>
                </c:pt>
                <c:pt idx="2419">
                  <c:v>0.0</c:v>
                </c:pt>
                <c:pt idx="2420">
                  <c:v>0.0</c:v>
                </c:pt>
                <c:pt idx="2421">
                  <c:v>0.0</c:v>
                </c:pt>
                <c:pt idx="2422">
                  <c:v>0.0</c:v>
                </c:pt>
                <c:pt idx="2423">
                  <c:v>0.0</c:v>
                </c:pt>
                <c:pt idx="2424">
                  <c:v>0.0</c:v>
                </c:pt>
                <c:pt idx="2425">
                  <c:v>0.0</c:v>
                </c:pt>
                <c:pt idx="2426">
                  <c:v>0.0</c:v>
                </c:pt>
                <c:pt idx="2427">
                  <c:v>0.0</c:v>
                </c:pt>
                <c:pt idx="2428">
                  <c:v>0.0</c:v>
                </c:pt>
                <c:pt idx="2429">
                  <c:v>0.0</c:v>
                </c:pt>
                <c:pt idx="2430">
                  <c:v>0.0</c:v>
                </c:pt>
                <c:pt idx="2431">
                  <c:v>0.0</c:v>
                </c:pt>
                <c:pt idx="2432">
                  <c:v>0.0</c:v>
                </c:pt>
                <c:pt idx="2433">
                  <c:v>0.0</c:v>
                </c:pt>
                <c:pt idx="2434">
                  <c:v>0.0</c:v>
                </c:pt>
                <c:pt idx="2435">
                  <c:v>0.0</c:v>
                </c:pt>
                <c:pt idx="2436">
                  <c:v>0.0</c:v>
                </c:pt>
                <c:pt idx="2437">
                  <c:v>0.0</c:v>
                </c:pt>
                <c:pt idx="2438">
                  <c:v>0.0</c:v>
                </c:pt>
                <c:pt idx="2439">
                  <c:v>0.0</c:v>
                </c:pt>
                <c:pt idx="2440">
                  <c:v>0.0</c:v>
                </c:pt>
                <c:pt idx="2441">
                  <c:v>0.0</c:v>
                </c:pt>
                <c:pt idx="2442">
                  <c:v>0.0</c:v>
                </c:pt>
                <c:pt idx="2443">
                  <c:v>0.0</c:v>
                </c:pt>
                <c:pt idx="2444">
                  <c:v>0.0</c:v>
                </c:pt>
                <c:pt idx="2445">
                  <c:v>0.0</c:v>
                </c:pt>
                <c:pt idx="2446">
                  <c:v>0.0</c:v>
                </c:pt>
                <c:pt idx="2447">
                  <c:v>0.0</c:v>
                </c:pt>
                <c:pt idx="2448">
                  <c:v>0.0</c:v>
                </c:pt>
                <c:pt idx="2449">
                  <c:v>0.0</c:v>
                </c:pt>
                <c:pt idx="2450">
                  <c:v>0.0</c:v>
                </c:pt>
                <c:pt idx="2451">
                  <c:v>0.0</c:v>
                </c:pt>
                <c:pt idx="2452">
                  <c:v>0.0</c:v>
                </c:pt>
                <c:pt idx="2453">
                  <c:v>0.0</c:v>
                </c:pt>
                <c:pt idx="2454">
                  <c:v>0.0</c:v>
                </c:pt>
                <c:pt idx="2455">
                  <c:v>0.0</c:v>
                </c:pt>
                <c:pt idx="2456">
                  <c:v>0.0</c:v>
                </c:pt>
                <c:pt idx="2457">
                  <c:v>0.0</c:v>
                </c:pt>
                <c:pt idx="2458">
                  <c:v>0.0</c:v>
                </c:pt>
                <c:pt idx="2459">
                  <c:v>0.0</c:v>
                </c:pt>
                <c:pt idx="2460">
                  <c:v>0.0</c:v>
                </c:pt>
                <c:pt idx="2461">
                  <c:v>0.0</c:v>
                </c:pt>
                <c:pt idx="2462">
                  <c:v>0.0</c:v>
                </c:pt>
                <c:pt idx="2463">
                  <c:v>0.0</c:v>
                </c:pt>
                <c:pt idx="2464">
                  <c:v>0.0</c:v>
                </c:pt>
                <c:pt idx="2465">
                  <c:v>0.0</c:v>
                </c:pt>
                <c:pt idx="2466">
                  <c:v>0.0</c:v>
                </c:pt>
                <c:pt idx="2467">
                  <c:v>0.0</c:v>
                </c:pt>
                <c:pt idx="2468">
                  <c:v>0.0</c:v>
                </c:pt>
                <c:pt idx="2469">
                  <c:v>0.0</c:v>
                </c:pt>
                <c:pt idx="2470">
                  <c:v>0.0</c:v>
                </c:pt>
                <c:pt idx="2471">
                  <c:v>0.0</c:v>
                </c:pt>
                <c:pt idx="2472">
                  <c:v>0.0</c:v>
                </c:pt>
                <c:pt idx="2473">
                  <c:v>0.0</c:v>
                </c:pt>
                <c:pt idx="2474">
                  <c:v>0.0</c:v>
                </c:pt>
                <c:pt idx="2475">
                  <c:v>0.0</c:v>
                </c:pt>
                <c:pt idx="2476">
                  <c:v>0.0</c:v>
                </c:pt>
                <c:pt idx="2477">
                  <c:v>0.0</c:v>
                </c:pt>
                <c:pt idx="2478">
                  <c:v>0.0</c:v>
                </c:pt>
                <c:pt idx="2479">
                  <c:v>0.0</c:v>
                </c:pt>
                <c:pt idx="2480">
                  <c:v>0.0</c:v>
                </c:pt>
                <c:pt idx="2481">
                  <c:v>0.0</c:v>
                </c:pt>
                <c:pt idx="2482">
                  <c:v>0.0</c:v>
                </c:pt>
                <c:pt idx="2483">
                  <c:v>0.0</c:v>
                </c:pt>
                <c:pt idx="2484">
                  <c:v>0.0</c:v>
                </c:pt>
                <c:pt idx="2485">
                  <c:v>0.0</c:v>
                </c:pt>
                <c:pt idx="2486">
                  <c:v>0.0</c:v>
                </c:pt>
                <c:pt idx="2487">
                  <c:v>0.0</c:v>
                </c:pt>
                <c:pt idx="2488">
                  <c:v>0.0</c:v>
                </c:pt>
                <c:pt idx="2489">
                  <c:v>0.0</c:v>
                </c:pt>
                <c:pt idx="2490">
                  <c:v>0.0</c:v>
                </c:pt>
                <c:pt idx="2491">
                  <c:v>0.0</c:v>
                </c:pt>
                <c:pt idx="2492">
                  <c:v>0.0</c:v>
                </c:pt>
                <c:pt idx="2493">
                  <c:v>0.0</c:v>
                </c:pt>
                <c:pt idx="2494">
                  <c:v>0.0</c:v>
                </c:pt>
                <c:pt idx="2495">
                  <c:v>0.0</c:v>
                </c:pt>
                <c:pt idx="2496">
                  <c:v>0.0</c:v>
                </c:pt>
                <c:pt idx="2497">
                  <c:v>0.0</c:v>
                </c:pt>
                <c:pt idx="2498">
                  <c:v>0.0</c:v>
                </c:pt>
                <c:pt idx="2499">
                  <c:v>0.0</c:v>
                </c:pt>
                <c:pt idx="2500">
                  <c:v>0.0</c:v>
                </c:pt>
                <c:pt idx="2501">
                  <c:v>0.0</c:v>
                </c:pt>
                <c:pt idx="2502">
                  <c:v>0.0</c:v>
                </c:pt>
                <c:pt idx="2503">
                  <c:v>0.0</c:v>
                </c:pt>
                <c:pt idx="2504">
                  <c:v>0.0</c:v>
                </c:pt>
                <c:pt idx="2505">
                  <c:v>0.0</c:v>
                </c:pt>
                <c:pt idx="2506">
                  <c:v>0.0</c:v>
                </c:pt>
                <c:pt idx="2507">
                  <c:v>0.0</c:v>
                </c:pt>
                <c:pt idx="2508">
                  <c:v>0.0</c:v>
                </c:pt>
                <c:pt idx="2509">
                  <c:v>0.0</c:v>
                </c:pt>
                <c:pt idx="2510">
                  <c:v>0.0</c:v>
                </c:pt>
                <c:pt idx="2511">
                  <c:v>0.0</c:v>
                </c:pt>
                <c:pt idx="2512">
                  <c:v>0.0</c:v>
                </c:pt>
                <c:pt idx="2513">
                  <c:v>0.0</c:v>
                </c:pt>
                <c:pt idx="2514">
                  <c:v>0.0</c:v>
                </c:pt>
                <c:pt idx="2515">
                  <c:v>0.0</c:v>
                </c:pt>
                <c:pt idx="2516">
                  <c:v>0.0</c:v>
                </c:pt>
                <c:pt idx="2517">
                  <c:v>0.0</c:v>
                </c:pt>
                <c:pt idx="2518">
                  <c:v>0.0</c:v>
                </c:pt>
                <c:pt idx="2519">
                  <c:v>0.0</c:v>
                </c:pt>
                <c:pt idx="2520">
                  <c:v>0.0</c:v>
                </c:pt>
                <c:pt idx="2521">
                  <c:v>0.0</c:v>
                </c:pt>
                <c:pt idx="2522">
                  <c:v>0.0</c:v>
                </c:pt>
                <c:pt idx="2523">
                  <c:v>0.0</c:v>
                </c:pt>
                <c:pt idx="2524">
                  <c:v>0.0</c:v>
                </c:pt>
                <c:pt idx="2525">
                  <c:v>0.0</c:v>
                </c:pt>
                <c:pt idx="2526">
                  <c:v>0.0</c:v>
                </c:pt>
                <c:pt idx="2527">
                  <c:v>0.0</c:v>
                </c:pt>
                <c:pt idx="2528">
                  <c:v>0.0</c:v>
                </c:pt>
                <c:pt idx="2529">
                  <c:v>0.0</c:v>
                </c:pt>
                <c:pt idx="2530">
                  <c:v>0.0</c:v>
                </c:pt>
                <c:pt idx="2531">
                  <c:v>0.0</c:v>
                </c:pt>
                <c:pt idx="2532">
                  <c:v>0.0</c:v>
                </c:pt>
                <c:pt idx="2533">
                  <c:v>0.0</c:v>
                </c:pt>
                <c:pt idx="2534">
                  <c:v>0.0</c:v>
                </c:pt>
                <c:pt idx="2535">
                  <c:v>0.0</c:v>
                </c:pt>
                <c:pt idx="2536">
                  <c:v>0.0</c:v>
                </c:pt>
                <c:pt idx="2537">
                  <c:v>0.0</c:v>
                </c:pt>
                <c:pt idx="2538">
                  <c:v>0.0</c:v>
                </c:pt>
                <c:pt idx="2539">
                  <c:v>0.0</c:v>
                </c:pt>
                <c:pt idx="2540">
                  <c:v>0.0</c:v>
                </c:pt>
                <c:pt idx="2541">
                  <c:v>0.0</c:v>
                </c:pt>
                <c:pt idx="2542">
                  <c:v>0.0</c:v>
                </c:pt>
                <c:pt idx="2543">
                  <c:v>0.0</c:v>
                </c:pt>
                <c:pt idx="2544">
                  <c:v>0.0</c:v>
                </c:pt>
                <c:pt idx="2545">
                  <c:v>0.0</c:v>
                </c:pt>
                <c:pt idx="2546">
                  <c:v>0.0</c:v>
                </c:pt>
                <c:pt idx="2547">
                  <c:v>0.0</c:v>
                </c:pt>
                <c:pt idx="2548">
                  <c:v>0.0</c:v>
                </c:pt>
                <c:pt idx="2549">
                  <c:v>0.0</c:v>
                </c:pt>
                <c:pt idx="2550">
                  <c:v>0.0</c:v>
                </c:pt>
                <c:pt idx="2551">
                  <c:v>0.0</c:v>
                </c:pt>
                <c:pt idx="2552">
                  <c:v>0.0</c:v>
                </c:pt>
                <c:pt idx="2553">
                  <c:v>0.0</c:v>
                </c:pt>
                <c:pt idx="2554">
                  <c:v>0.0</c:v>
                </c:pt>
                <c:pt idx="2555">
                  <c:v>0.0</c:v>
                </c:pt>
                <c:pt idx="2556">
                  <c:v>0.0</c:v>
                </c:pt>
                <c:pt idx="2557">
                  <c:v>0.0</c:v>
                </c:pt>
                <c:pt idx="2558">
                  <c:v>0.0</c:v>
                </c:pt>
                <c:pt idx="2559">
                  <c:v>0.0</c:v>
                </c:pt>
                <c:pt idx="2560">
                  <c:v>0.0</c:v>
                </c:pt>
                <c:pt idx="2561">
                  <c:v>0.0</c:v>
                </c:pt>
                <c:pt idx="2562">
                  <c:v>0.0</c:v>
                </c:pt>
                <c:pt idx="2563">
                  <c:v>0.0</c:v>
                </c:pt>
                <c:pt idx="2564">
                  <c:v>0.0</c:v>
                </c:pt>
                <c:pt idx="2565">
                  <c:v>0.0</c:v>
                </c:pt>
                <c:pt idx="2566">
                  <c:v>0.0</c:v>
                </c:pt>
                <c:pt idx="2567">
                  <c:v>0.0</c:v>
                </c:pt>
                <c:pt idx="2568">
                  <c:v>0.0</c:v>
                </c:pt>
                <c:pt idx="2569">
                  <c:v>0.0</c:v>
                </c:pt>
                <c:pt idx="2570">
                  <c:v>0.0</c:v>
                </c:pt>
                <c:pt idx="2571">
                  <c:v>0.0</c:v>
                </c:pt>
                <c:pt idx="2572">
                  <c:v>0.0</c:v>
                </c:pt>
                <c:pt idx="2573">
                  <c:v>0.0</c:v>
                </c:pt>
                <c:pt idx="2574">
                  <c:v>0.0</c:v>
                </c:pt>
                <c:pt idx="2575">
                  <c:v>0.0</c:v>
                </c:pt>
                <c:pt idx="2576">
                  <c:v>0.0</c:v>
                </c:pt>
                <c:pt idx="2577">
                  <c:v>0.0</c:v>
                </c:pt>
                <c:pt idx="2578">
                  <c:v>0.0</c:v>
                </c:pt>
                <c:pt idx="2579">
                  <c:v>0.0</c:v>
                </c:pt>
                <c:pt idx="2580">
                  <c:v>0.0</c:v>
                </c:pt>
                <c:pt idx="2581">
                  <c:v>0.0</c:v>
                </c:pt>
                <c:pt idx="2582">
                  <c:v>0.0</c:v>
                </c:pt>
                <c:pt idx="2583">
                  <c:v>0.0</c:v>
                </c:pt>
                <c:pt idx="2584">
                  <c:v>0.0</c:v>
                </c:pt>
                <c:pt idx="2585">
                  <c:v>0.0</c:v>
                </c:pt>
                <c:pt idx="2586">
                  <c:v>0.0</c:v>
                </c:pt>
                <c:pt idx="2587">
                  <c:v>0.0</c:v>
                </c:pt>
                <c:pt idx="2588">
                  <c:v>0.0</c:v>
                </c:pt>
                <c:pt idx="2589">
                  <c:v>0.0</c:v>
                </c:pt>
                <c:pt idx="2590">
                  <c:v>0.0</c:v>
                </c:pt>
                <c:pt idx="2591">
                  <c:v>0.0</c:v>
                </c:pt>
                <c:pt idx="2592">
                  <c:v>0.0</c:v>
                </c:pt>
                <c:pt idx="2593">
                  <c:v>0.0</c:v>
                </c:pt>
                <c:pt idx="2594">
                  <c:v>0.0</c:v>
                </c:pt>
                <c:pt idx="2595">
                  <c:v>0.0</c:v>
                </c:pt>
                <c:pt idx="2596">
                  <c:v>0.0</c:v>
                </c:pt>
                <c:pt idx="2597">
                  <c:v>0.0</c:v>
                </c:pt>
                <c:pt idx="2598">
                  <c:v>0.0</c:v>
                </c:pt>
                <c:pt idx="2599">
                  <c:v>0.0</c:v>
                </c:pt>
                <c:pt idx="2600">
                  <c:v>0.0</c:v>
                </c:pt>
                <c:pt idx="2601">
                  <c:v>0.0</c:v>
                </c:pt>
                <c:pt idx="2602">
                  <c:v>0.0</c:v>
                </c:pt>
                <c:pt idx="2603">
                  <c:v>0.0</c:v>
                </c:pt>
                <c:pt idx="2604">
                  <c:v>0.0</c:v>
                </c:pt>
                <c:pt idx="2605">
                  <c:v>0.0</c:v>
                </c:pt>
                <c:pt idx="2606">
                  <c:v>0.0</c:v>
                </c:pt>
                <c:pt idx="2607">
                  <c:v>0.0</c:v>
                </c:pt>
                <c:pt idx="2608">
                  <c:v>0.0</c:v>
                </c:pt>
                <c:pt idx="2609">
                  <c:v>0.0</c:v>
                </c:pt>
                <c:pt idx="2610">
                  <c:v>0.0</c:v>
                </c:pt>
                <c:pt idx="2611">
                  <c:v>0.0</c:v>
                </c:pt>
                <c:pt idx="2612">
                  <c:v>0.0</c:v>
                </c:pt>
                <c:pt idx="2613">
                  <c:v>0.0</c:v>
                </c:pt>
                <c:pt idx="2614">
                  <c:v>0.0</c:v>
                </c:pt>
                <c:pt idx="2615">
                  <c:v>0.0</c:v>
                </c:pt>
                <c:pt idx="2616">
                  <c:v>0.0</c:v>
                </c:pt>
                <c:pt idx="2617">
                  <c:v>0.0</c:v>
                </c:pt>
                <c:pt idx="2618">
                  <c:v>0.0</c:v>
                </c:pt>
                <c:pt idx="2619">
                  <c:v>0.0</c:v>
                </c:pt>
                <c:pt idx="2620">
                  <c:v>0.0</c:v>
                </c:pt>
                <c:pt idx="2621">
                  <c:v>0.0</c:v>
                </c:pt>
                <c:pt idx="2622">
                  <c:v>0.0</c:v>
                </c:pt>
                <c:pt idx="2623">
                  <c:v>0.0</c:v>
                </c:pt>
                <c:pt idx="2624">
                  <c:v>0.0</c:v>
                </c:pt>
                <c:pt idx="2625">
                  <c:v>0.0</c:v>
                </c:pt>
                <c:pt idx="2626">
                  <c:v>0.0</c:v>
                </c:pt>
                <c:pt idx="2627">
                  <c:v>0.0</c:v>
                </c:pt>
                <c:pt idx="2628">
                  <c:v>0.0</c:v>
                </c:pt>
                <c:pt idx="2629">
                  <c:v>0.0</c:v>
                </c:pt>
                <c:pt idx="2630">
                  <c:v>0.0</c:v>
                </c:pt>
                <c:pt idx="2631">
                  <c:v>0.0</c:v>
                </c:pt>
                <c:pt idx="2632">
                  <c:v>0.0</c:v>
                </c:pt>
                <c:pt idx="2633">
                  <c:v>0.0</c:v>
                </c:pt>
                <c:pt idx="2634">
                  <c:v>0.0</c:v>
                </c:pt>
                <c:pt idx="2635">
                  <c:v>0.0</c:v>
                </c:pt>
                <c:pt idx="2636">
                  <c:v>0.0</c:v>
                </c:pt>
                <c:pt idx="2637">
                  <c:v>0.0</c:v>
                </c:pt>
                <c:pt idx="2638">
                  <c:v>0.0</c:v>
                </c:pt>
                <c:pt idx="2639">
                  <c:v>0.0</c:v>
                </c:pt>
                <c:pt idx="2640">
                  <c:v>0.0</c:v>
                </c:pt>
                <c:pt idx="2641">
                  <c:v>0.0</c:v>
                </c:pt>
                <c:pt idx="2642">
                  <c:v>0.0</c:v>
                </c:pt>
                <c:pt idx="2643">
                  <c:v>0.0</c:v>
                </c:pt>
                <c:pt idx="2644">
                  <c:v>0.0</c:v>
                </c:pt>
                <c:pt idx="2645">
                  <c:v>0.0</c:v>
                </c:pt>
                <c:pt idx="2646">
                  <c:v>0.0</c:v>
                </c:pt>
                <c:pt idx="2647">
                  <c:v>0.0</c:v>
                </c:pt>
                <c:pt idx="2648">
                  <c:v>0.0</c:v>
                </c:pt>
                <c:pt idx="2649">
                  <c:v>0.0</c:v>
                </c:pt>
                <c:pt idx="2650">
                  <c:v>0.0</c:v>
                </c:pt>
                <c:pt idx="2651">
                  <c:v>0.0</c:v>
                </c:pt>
                <c:pt idx="2652">
                  <c:v>0.0</c:v>
                </c:pt>
                <c:pt idx="2653">
                  <c:v>0.0</c:v>
                </c:pt>
                <c:pt idx="2654">
                  <c:v>0.0</c:v>
                </c:pt>
                <c:pt idx="2655">
                  <c:v>0.0</c:v>
                </c:pt>
                <c:pt idx="2656">
                  <c:v>0.0</c:v>
                </c:pt>
                <c:pt idx="2657">
                  <c:v>0.0</c:v>
                </c:pt>
                <c:pt idx="2658">
                  <c:v>0.0</c:v>
                </c:pt>
                <c:pt idx="2659">
                  <c:v>0.0</c:v>
                </c:pt>
                <c:pt idx="2660">
                  <c:v>0.0</c:v>
                </c:pt>
                <c:pt idx="2661">
                  <c:v>0.0</c:v>
                </c:pt>
                <c:pt idx="2662">
                  <c:v>0.0</c:v>
                </c:pt>
                <c:pt idx="2663">
                  <c:v>0.0</c:v>
                </c:pt>
                <c:pt idx="2664">
                  <c:v>0.0</c:v>
                </c:pt>
                <c:pt idx="2665">
                  <c:v>0.0</c:v>
                </c:pt>
                <c:pt idx="2666">
                  <c:v>0.0</c:v>
                </c:pt>
                <c:pt idx="2667">
                  <c:v>0.0</c:v>
                </c:pt>
                <c:pt idx="2668">
                  <c:v>0.0</c:v>
                </c:pt>
                <c:pt idx="2669">
                  <c:v>0.0</c:v>
                </c:pt>
                <c:pt idx="2670">
                  <c:v>0.0</c:v>
                </c:pt>
                <c:pt idx="2671">
                  <c:v>0.0</c:v>
                </c:pt>
                <c:pt idx="2672">
                  <c:v>0.0</c:v>
                </c:pt>
                <c:pt idx="2673">
                  <c:v>0.0</c:v>
                </c:pt>
                <c:pt idx="2674">
                  <c:v>0.0</c:v>
                </c:pt>
                <c:pt idx="2675">
                  <c:v>0.0</c:v>
                </c:pt>
                <c:pt idx="2676">
                  <c:v>0.0</c:v>
                </c:pt>
                <c:pt idx="2677">
                  <c:v>0.0</c:v>
                </c:pt>
                <c:pt idx="2678">
                  <c:v>0.0</c:v>
                </c:pt>
                <c:pt idx="2679">
                  <c:v>0.0</c:v>
                </c:pt>
                <c:pt idx="2680">
                  <c:v>0.0</c:v>
                </c:pt>
                <c:pt idx="2681">
                  <c:v>0.0</c:v>
                </c:pt>
                <c:pt idx="2682">
                  <c:v>0.0</c:v>
                </c:pt>
                <c:pt idx="2683">
                  <c:v>0.0</c:v>
                </c:pt>
                <c:pt idx="2684">
                  <c:v>0.0</c:v>
                </c:pt>
                <c:pt idx="2685">
                  <c:v>0.0</c:v>
                </c:pt>
                <c:pt idx="2686">
                  <c:v>0.0</c:v>
                </c:pt>
                <c:pt idx="2687">
                  <c:v>0.0</c:v>
                </c:pt>
                <c:pt idx="2688">
                  <c:v>0.0</c:v>
                </c:pt>
                <c:pt idx="2689">
                  <c:v>0.0</c:v>
                </c:pt>
                <c:pt idx="2690">
                  <c:v>0.0</c:v>
                </c:pt>
                <c:pt idx="2691">
                  <c:v>0.0</c:v>
                </c:pt>
                <c:pt idx="2692">
                  <c:v>0.0</c:v>
                </c:pt>
                <c:pt idx="2693">
                  <c:v>0.0</c:v>
                </c:pt>
                <c:pt idx="2694">
                  <c:v>0.0</c:v>
                </c:pt>
                <c:pt idx="2695">
                  <c:v>0.0</c:v>
                </c:pt>
                <c:pt idx="2696">
                  <c:v>0.0</c:v>
                </c:pt>
                <c:pt idx="2697">
                  <c:v>0.0</c:v>
                </c:pt>
                <c:pt idx="2698">
                  <c:v>0.0</c:v>
                </c:pt>
                <c:pt idx="2699">
                  <c:v>0.0</c:v>
                </c:pt>
                <c:pt idx="2700">
                  <c:v>0.0</c:v>
                </c:pt>
                <c:pt idx="2701">
                  <c:v>0.0</c:v>
                </c:pt>
                <c:pt idx="2702">
                  <c:v>0.0</c:v>
                </c:pt>
                <c:pt idx="2703">
                  <c:v>0.0</c:v>
                </c:pt>
                <c:pt idx="2704">
                  <c:v>0.0</c:v>
                </c:pt>
                <c:pt idx="2705">
                  <c:v>0.0</c:v>
                </c:pt>
                <c:pt idx="2706">
                  <c:v>0.0</c:v>
                </c:pt>
                <c:pt idx="2707">
                  <c:v>0.0</c:v>
                </c:pt>
                <c:pt idx="2708">
                  <c:v>0.0</c:v>
                </c:pt>
                <c:pt idx="2709">
                  <c:v>0.0</c:v>
                </c:pt>
                <c:pt idx="2710">
                  <c:v>0.0</c:v>
                </c:pt>
                <c:pt idx="2711">
                  <c:v>0.0</c:v>
                </c:pt>
                <c:pt idx="2712">
                  <c:v>0.0</c:v>
                </c:pt>
                <c:pt idx="2713">
                  <c:v>0.0</c:v>
                </c:pt>
                <c:pt idx="2714">
                  <c:v>0.0</c:v>
                </c:pt>
                <c:pt idx="2715">
                  <c:v>0.0</c:v>
                </c:pt>
                <c:pt idx="2716">
                  <c:v>0.0</c:v>
                </c:pt>
                <c:pt idx="2717">
                  <c:v>0.0</c:v>
                </c:pt>
                <c:pt idx="2718">
                  <c:v>0.0</c:v>
                </c:pt>
                <c:pt idx="2719">
                  <c:v>0.0</c:v>
                </c:pt>
                <c:pt idx="2720">
                  <c:v>0.0</c:v>
                </c:pt>
                <c:pt idx="2721">
                  <c:v>0.0</c:v>
                </c:pt>
                <c:pt idx="2722">
                  <c:v>0.0</c:v>
                </c:pt>
                <c:pt idx="2723">
                  <c:v>0.0</c:v>
                </c:pt>
                <c:pt idx="2724">
                  <c:v>0.0</c:v>
                </c:pt>
                <c:pt idx="2725">
                  <c:v>0.0</c:v>
                </c:pt>
                <c:pt idx="2726">
                  <c:v>0.0</c:v>
                </c:pt>
                <c:pt idx="2727">
                  <c:v>0.0</c:v>
                </c:pt>
                <c:pt idx="2728">
                  <c:v>0.0</c:v>
                </c:pt>
                <c:pt idx="2729">
                  <c:v>0.0</c:v>
                </c:pt>
                <c:pt idx="2730">
                  <c:v>0.0</c:v>
                </c:pt>
                <c:pt idx="2731">
                  <c:v>0.0</c:v>
                </c:pt>
                <c:pt idx="2732">
                  <c:v>0.0</c:v>
                </c:pt>
                <c:pt idx="2733">
                  <c:v>0.0</c:v>
                </c:pt>
                <c:pt idx="2734">
                  <c:v>0.0</c:v>
                </c:pt>
                <c:pt idx="2735">
                  <c:v>0.0</c:v>
                </c:pt>
                <c:pt idx="2736">
                  <c:v>0.0</c:v>
                </c:pt>
                <c:pt idx="2737">
                  <c:v>0.0</c:v>
                </c:pt>
                <c:pt idx="2738">
                  <c:v>0.0</c:v>
                </c:pt>
                <c:pt idx="2739">
                  <c:v>0.0</c:v>
                </c:pt>
                <c:pt idx="2740">
                  <c:v>0.0</c:v>
                </c:pt>
                <c:pt idx="2741">
                  <c:v>0.0</c:v>
                </c:pt>
                <c:pt idx="2742">
                  <c:v>0.0</c:v>
                </c:pt>
                <c:pt idx="2743">
                  <c:v>0.0</c:v>
                </c:pt>
                <c:pt idx="2744">
                  <c:v>0.0</c:v>
                </c:pt>
                <c:pt idx="2745">
                  <c:v>0.0</c:v>
                </c:pt>
                <c:pt idx="2746">
                  <c:v>0.0</c:v>
                </c:pt>
                <c:pt idx="2747">
                  <c:v>0.0</c:v>
                </c:pt>
                <c:pt idx="2748">
                  <c:v>0.0</c:v>
                </c:pt>
                <c:pt idx="2749">
                  <c:v>0.0</c:v>
                </c:pt>
                <c:pt idx="2750">
                  <c:v>0.0</c:v>
                </c:pt>
                <c:pt idx="2751">
                  <c:v>0.0</c:v>
                </c:pt>
                <c:pt idx="2752">
                  <c:v>0.0</c:v>
                </c:pt>
                <c:pt idx="2753">
                  <c:v>0.0</c:v>
                </c:pt>
                <c:pt idx="2754">
                  <c:v>0.0</c:v>
                </c:pt>
                <c:pt idx="2755">
                  <c:v>0.0</c:v>
                </c:pt>
                <c:pt idx="2756">
                  <c:v>0.0</c:v>
                </c:pt>
                <c:pt idx="2757">
                  <c:v>0.0</c:v>
                </c:pt>
                <c:pt idx="2758">
                  <c:v>0.0</c:v>
                </c:pt>
                <c:pt idx="2759">
                  <c:v>0.0</c:v>
                </c:pt>
                <c:pt idx="2760">
                  <c:v>0.0</c:v>
                </c:pt>
                <c:pt idx="2761">
                  <c:v>0.0</c:v>
                </c:pt>
                <c:pt idx="2762">
                  <c:v>0.0</c:v>
                </c:pt>
                <c:pt idx="2763">
                  <c:v>0.0</c:v>
                </c:pt>
                <c:pt idx="2764">
                  <c:v>0.0</c:v>
                </c:pt>
                <c:pt idx="2765">
                  <c:v>0.0</c:v>
                </c:pt>
                <c:pt idx="2766">
                  <c:v>0.0</c:v>
                </c:pt>
                <c:pt idx="2767">
                  <c:v>0.0</c:v>
                </c:pt>
                <c:pt idx="2768">
                  <c:v>0.0</c:v>
                </c:pt>
                <c:pt idx="2769">
                  <c:v>0.0</c:v>
                </c:pt>
                <c:pt idx="2770">
                  <c:v>0.0</c:v>
                </c:pt>
                <c:pt idx="2771">
                  <c:v>0.0</c:v>
                </c:pt>
                <c:pt idx="2772">
                  <c:v>0.0</c:v>
                </c:pt>
                <c:pt idx="2773">
                  <c:v>0.0</c:v>
                </c:pt>
                <c:pt idx="2774">
                  <c:v>0.0</c:v>
                </c:pt>
                <c:pt idx="2775">
                  <c:v>0.0</c:v>
                </c:pt>
                <c:pt idx="2776">
                  <c:v>0.0</c:v>
                </c:pt>
                <c:pt idx="2777">
                  <c:v>0.0</c:v>
                </c:pt>
                <c:pt idx="2778">
                  <c:v>0.0</c:v>
                </c:pt>
                <c:pt idx="2779">
                  <c:v>0.0</c:v>
                </c:pt>
                <c:pt idx="2780">
                  <c:v>0.0</c:v>
                </c:pt>
                <c:pt idx="2781">
                  <c:v>0.0</c:v>
                </c:pt>
                <c:pt idx="2782">
                  <c:v>0.0</c:v>
                </c:pt>
                <c:pt idx="2783">
                  <c:v>0.0</c:v>
                </c:pt>
                <c:pt idx="2784">
                  <c:v>0.0</c:v>
                </c:pt>
                <c:pt idx="2785">
                  <c:v>0.0</c:v>
                </c:pt>
                <c:pt idx="2786">
                  <c:v>0.0</c:v>
                </c:pt>
                <c:pt idx="2787">
                  <c:v>0.0</c:v>
                </c:pt>
                <c:pt idx="2788">
                  <c:v>0.0</c:v>
                </c:pt>
                <c:pt idx="2789">
                  <c:v>0.0</c:v>
                </c:pt>
                <c:pt idx="2790">
                  <c:v>0.0</c:v>
                </c:pt>
                <c:pt idx="2791">
                  <c:v>0.0</c:v>
                </c:pt>
                <c:pt idx="2792">
                  <c:v>0.0</c:v>
                </c:pt>
                <c:pt idx="2793">
                  <c:v>0.0</c:v>
                </c:pt>
                <c:pt idx="2794">
                  <c:v>0.0</c:v>
                </c:pt>
                <c:pt idx="2795">
                  <c:v>0.0</c:v>
                </c:pt>
                <c:pt idx="2796">
                  <c:v>0.0</c:v>
                </c:pt>
                <c:pt idx="2797">
                  <c:v>0.0</c:v>
                </c:pt>
                <c:pt idx="2798">
                  <c:v>0.0</c:v>
                </c:pt>
                <c:pt idx="2799">
                  <c:v>0.0</c:v>
                </c:pt>
                <c:pt idx="2800">
                  <c:v>0.0</c:v>
                </c:pt>
                <c:pt idx="2801">
                  <c:v>0.0</c:v>
                </c:pt>
                <c:pt idx="2802">
                  <c:v>0.0</c:v>
                </c:pt>
                <c:pt idx="2803">
                  <c:v>0.0</c:v>
                </c:pt>
                <c:pt idx="2804">
                  <c:v>0.0</c:v>
                </c:pt>
                <c:pt idx="2805">
                  <c:v>0.0</c:v>
                </c:pt>
                <c:pt idx="2806">
                  <c:v>0.0</c:v>
                </c:pt>
                <c:pt idx="2807">
                  <c:v>0.0</c:v>
                </c:pt>
                <c:pt idx="2808">
                  <c:v>0.0</c:v>
                </c:pt>
                <c:pt idx="2809">
                  <c:v>0.0</c:v>
                </c:pt>
                <c:pt idx="2810">
                  <c:v>0.0</c:v>
                </c:pt>
                <c:pt idx="2811">
                  <c:v>0.0</c:v>
                </c:pt>
                <c:pt idx="2812">
                  <c:v>0.0</c:v>
                </c:pt>
                <c:pt idx="2813">
                  <c:v>0.0</c:v>
                </c:pt>
                <c:pt idx="2814">
                  <c:v>0.0</c:v>
                </c:pt>
                <c:pt idx="2815">
                  <c:v>0.0</c:v>
                </c:pt>
                <c:pt idx="2816">
                  <c:v>0.0</c:v>
                </c:pt>
                <c:pt idx="2817">
                  <c:v>0.0</c:v>
                </c:pt>
                <c:pt idx="2818">
                  <c:v>0.0</c:v>
                </c:pt>
                <c:pt idx="2819">
                  <c:v>0.0</c:v>
                </c:pt>
                <c:pt idx="2820">
                  <c:v>0.0</c:v>
                </c:pt>
                <c:pt idx="2821">
                  <c:v>0.0</c:v>
                </c:pt>
                <c:pt idx="2822">
                  <c:v>0.0</c:v>
                </c:pt>
                <c:pt idx="2823">
                  <c:v>0.0</c:v>
                </c:pt>
                <c:pt idx="2824">
                  <c:v>0.0</c:v>
                </c:pt>
                <c:pt idx="2825">
                  <c:v>0.0</c:v>
                </c:pt>
                <c:pt idx="2826">
                  <c:v>0.0</c:v>
                </c:pt>
                <c:pt idx="2827">
                  <c:v>0.0</c:v>
                </c:pt>
                <c:pt idx="2828">
                  <c:v>0.0</c:v>
                </c:pt>
                <c:pt idx="2829">
                  <c:v>0.0</c:v>
                </c:pt>
                <c:pt idx="2830">
                  <c:v>0.0</c:v>
                </c:pt>
                <c:pt idx="2831">
                  <c:v>0.0</c:v>
                </c:pt>
                <c:pt idx="2832">
                  <c:v>0.0</c:v>
                </c:pt>
                <c:pt idx="2833">
                  <c:v>0.0</c:v>
                </c:pt>
                <c:pt idx="2834">
                  <c:v>0.0</c:v>
                </c:pt>
                <c:pt idx="2835">
                  <c:v>0.0</c:v>
                </c:pt>
                <c:pt idx="2836">
                  <c:v>0.0</c:v>
                </c:pt>
                <c:pt idx="2837">
                  <c:v>0.0</c:v>
                </c:pt>
                <c:pt idx="2838">
                  <c:v>0.0</c:v>
                </c:pt>
                <c:pt idx="2839">
                  <c:v>0.0</c:v>
                </c:pt>
                <c:pt idx="2840">
                  <c:v>0.0</c:v>
                </c:pt>
                <c:pt idx="2841">
                  <c:v>0.0</c:v>
                </c:pt>
                <c:pt idx="2842">
                  <c:v>0.0</c:v>
                </c:pt>
                <c:pt idx="2843">
                  <c:v>0.0</c:v>
                </c:pt>
                <c:pt idx="2844">
                  <c:v>0.0</c:v>
                </c:pt>
                <c:pt idx="2845">
                  <c:v>0.0</c:v>
                </c:pt>
                <c:pt idx="2846">
                  <c:v>0.0</c:v>
                </c:pt>
                <c:pt idx="2847">
                  <c:v>0.0</c:v>
                </c:pt>
                <c:pt idx="2848">
                  <c:v>0.0</c:v>
                </c:pt>
                <c:pt idx="2849">
                  <c:v>0.0</c:v>
                </c:pt>
                <c:pt idx="2850">
                  <c:v>0.0</c:v>
                </c:pt>
                <c:pt idx="2851">
                  <c:v>0.0</c:v>
                </c:pt>
                <c:pt idx="2852">
                  <c:v>0.0</c:v>
                </c:pt>
                <c:pt idx="2853">
                  <c:v>0.0</c:v>
                </c:pt>
                <c:pt idx="2854">
                  <c:v>0.0</c:v>
                </c:pt>
                <c:pt idx="2855">
                  <c:v>0.0</c:v>
                </c:pt>
                <c:pt idx="2856">
                  <c:v>0.0</c:v>
                </c:pt>
                <c:pt idx="2857">
                  <c:v>0.0</c:v>
                </c:pt>
                <c:pt idx="2858">
                  <c:v>0.0</c:v>
                </c:pt>
                <c:pt idx="2859">
                  <c:v>0.0</c:v>
                </c:pt>
                <c:pt idx="2860">
                  <c:v>0.0</c:v>
                </c:pt>
                <c:pt idx="2861">
                  <c:v>0.0</c:v>
                </c:pt>
                <c:pt idx="2862">
                  <c:v>0.0</c:v>
                </c:pt>
                <c:pt idx="2863">
                  <c:v>0.0</c:v>
                </c:pt>
                <c:pt idx="2864">
                  <c:v>0.0</c:v>
                </c:pt>
                <c:pt idx="2865">
                  <c:v>0.0</c:v>
                </c:pt>
                <c:pt idx="2866">
                  <c:v>0.0</c:v>
                </c:pt>
                <c:pt idx="2867">
                  <c:v>0.0</c:v>
                </c:pt>
                <c:pt idx="2868">
                  <c:v>0.0</c:v>
                </c:pt>
                <c:pt idx="2869">
                  <c:v>0.0</c:v>
                </c:pt>
                <c:pt idx="2870">
                  <c:v>0.0</c:v>
                </c:pt>
                <c:pt idx="2871">
                  <c:v>0.0</c:v>
                </c:pt>
                <c:pt idx="2872">
                  <c:v>0.0</c:v>
                </c:pt>
                <c:pt idx="2873">
                  <c:v>0.0</c:v>
                </c:pt>
                <c:pt idx="2874">
                  <c:v>0.0</c:v>
                </c:pt>
                <c:pt idx="2875">
                  <c:v>0.0</c:v>
                </c:pt>
                <c:pt idx="2876">
                  <c:v>0.0</c:v>
                </c:pt>
                <c:pt idx="2877">
                  <c:v>0.0</c:v>
                </c:pt>
                <c:pt idx="2878">
                  <c:v>0.0</c:v>
                </c:pt>
                <c:pt idx="2879">
                  <c:v>0.0</c:v>
                </c:pt>
                <c:pt idx="2880">
                  <c:v>0.0</c:v>
                </c:pt>
                <c:pt idx="2881">
                  <c:v>0.0</c:v>
                </c:pt>
                <c:pt idx="2882">
                  <c:v>0.0</c:v>
                </c:pt>
                <c:pt idx="2883">
                  <c:v>0.0</c:v>
                </c:pt>
                <c:pt idx="2884">
                  <c:v>0.0</c:v>
                </c:pt>
                <c:pt idx="2885">
                  <c:v>0.0</c:v>
                </c:pt>
                <c:pt idx="2886">
                  <c:v>0.0</c:v>
                </c:pt>
                <c:pt idx="2887">
                  <c:v>0.0</c:v>
                </c:pt>
                <c:pt idx="2888">
                  <c:v>0.0</c:v>
                </c:pt>
                <c:pt idx="2889">
                  <c:v>0.0</c:v>
                </c:pt>
                <c:pt idx="2890">
                  <c:v>0.0</c:v>
                </c:pt>
                <c:pt idx="2891">
                  <c:v>0.0</c:v>
                </c:pt>
                <c:pt idx="2892">
                  <c:v>0.0</c:v>
                </c:pt>
                <c:pt idx="2893">
                  <c:v>0.0</c:v>
                </c:pt>
                <c:pt idx="2894">
                  <c:v>0.0</c:v>
                </c:pt>
                <c:pt idx="2895">
                  <c:v>0.0</c:v>
                </c:pt>
                <c:pt idx="2896">
                  <c:v>0.0</c:v>
                </c:pt>
                <c:pt idx="2897">
                  <c:v>0.0</c:v>
                </c:pt>
                <c:pt idx="2898">
                  <c:v>0.0</c:v>
                </c:pt>
                <c:pt idx="2899">
                  <c:v>0.0</c:v>
                </c:pt>
                <c:pt idx="2900">
                  <c:v>0.0</c:v>
                </c:pt>
                <c:pt idx="2901">
                  <c:v>0.0</c:v>
                </c:pt>
                <c:pt idx="2902">
                  <c:v>0.0</c:v>
                </c:pt>
                <c:pt idx="2903">
                  <c:v>0.0</c:v>
                </c:pt>
                <c:pt idx="2904">
                  <c:v>0.0</c:v>
                </c:pt>
                <c:pt idx="2905">
                  <c:v>0.0</c:v>
                </c:pt>
                <c:pt idx="2906">
                  <c:v>0.0</c:v>
                </c:pt>
                <c:pt idx="2907">
                  <c:v>0.0</c:v>
                </c:pt>
                <c:pt idx="2908">
                  <c:v>0.0</c:v>
                </c:pt>
                <c:pt idx="2909">
                  <c:v>0.0</c:v>
                </c:pt>
                <c:pt idx="2910">
                  <c:v>0.0</c:v>
                </c:pt>
                <c:pt idx="2911">
                  <c:v>0.0</c:v>
                </c:pt>
                <c:pt idx="2912">
                  <c:v>0.0</c:v>
                </c:pt>
                <c:pt idx="2913">
                  <c:v>0.0</c:v>
                </c:pt>
                <c:pt idx="2914">
                  <c:v>0.0</c:v>
                </c:pt>
                <c:pt idx="2915">
                  <c:v>0.0</c:v>
                </c:pt>
                <c:pt idx="2916">
                  <c:v>0.0</c:v>
                </c:pt>
                <c:pt idx="2917">
                  <c:v>0.0</c:v>
                </c:pt>
                <c:pt idx="2918">
                  <c:v>0.0</c:v>
                </c:pt>
                <c:pt idx="2919">
                  <c:v>0.0</c:v>
                </c:pt>
                <c:pt idx="2920">
                  <c:v>0.0</c:v>
                </c:pt>
                <c:pt idx="2921">
                  <c:v>0.0</c:v>
                </c:pt>
                <c:pt idx="2922">
                  <c:v>0.0</c:v>
                </c:pt>
                <c:pt idx="2923">
                  <c:v>0.0</c:v>
                </c:pt>
                <c:pt idx="2924">
                  <c:v>0.0</c:v>
                </c:pt>
                <c:pt idx="2925">
                  <c:v>0.0</c:v>
                </c:pt>
                <c:pt idx="2926">
                  <c:v>0.0</c:v>
                </c:pt>
                <c:pt idx="2927">
                  <c:v>0.0</c:v>
                </c:pt>
                <c:pt idx="2928">
                  <c:v>0.0</c:v>
                </c:pt>
                <c:pt idx="2929">
                  <c:v>0.0</c:v>
                </c:pt>
                <c:pt idx="2930">
                  <c:v>0.0</c:v>
                </c:pt>
                <c:pt idx="2931">
                  <c:v>0.0</c:v>
                </c:pt>
                <c:pt idx="2932">
                  <c:v>0.0</c:v>
                </c:pt>
                <c:pt idx="2933">
                  <c:v>0.0</c:v>
                </c:pt>
                <c:pt idx="2934">
                  <c:v>0.0</c:v>
                </c:pt>
                <c:pt idx="2935">
                  <c:v>0.0</c:v>
                </c:pt>
                <c:pt idx="2936">
                  <c:v>0.0</c:v>
                </c:pt>
                <c:pt idx="2937">
                  <c:v>0.0</c:v>
                </c:pt>
                <c:pt idx="2938">
                  <c:v>0.0</c:v>
                </c:pt>
                <c:pt idx="2939">
                  <c:v>0.0</c:v>
                </c:pt>
                <c:pt idx="2940">
                  <c:v>0.0</c:v>
                </c:pt>
                <c:pt idx="2941">
                  <c:v>0.0</c:v>
                </c:pt>
                <c:pt idx="2942">
                  <c:v>0.0</c:v>
                </c:pt>
                <c:pt idx="2943">
                  <c:v>0.0</c:v>
                </c:pt>
                <c:pt idx="2944">
                  <c:v>0.0</c:v>
                </c:pt>
                <c:pt idx="2945">
                  <c:v>0.0</c:v>
                </c:pt>
                <c:pt idx="2946">
                  <c:v>0.0</c:v>
                </c:pt>
                <c:pt idx="2947">
                  <c:v>0.0</c:v>
                </c:pt>
                <c:pt idx="2948">
                  <c:v>0.0</c:v>
                </c:pt>
                <c:pt idx="2949">
                  <c:v>0.0</c:v>
                </c:pt>
                <c:pt idx="2950">
                  <c:v>0.0</c:v>
                </c:pt>
                <c:pt idx="2951">
                  <c:v>0.0</c:v>
                </c:pt>
                <c:pt idx="2952">
                  <c:v>0.0</c:v>
                </c:pt>
                <c:pt idx="2953">
                  <c:v>0.0</c:v>
                </c:pt>
                <c:pt idx="2954">
                  <c:v>0.0</c:v>
                </c:pt>
                <c:pt idx="2955">
                  <c:v>0.0</c:v>
                </c:pt>
                <c:pt idx="2956">
                  <c:v>0.0</c:v>
                </c:pt>
                <c:pt idx="2957">
                  <c:v>0.0</c:v>
                </c:pt>
                <c:pt idx="2958">
                  <c:v>0.0</c:v>
                </c:pt>
                <c:pt idx="2959">
                  <c:v>0.0</c:v>
                </c:pt>
                <c:pt idx="2960">
                  <c:v>0.0</c:v>
                </c:pt>
                <c:pt idx="2961">
                  <c:v>0.0</c:v>
                </c:pt>
                <c:pt idx="2962">
                  <c:v>0.0</c:v>
                </c:pt>
                <c:pt idx="2963">
                  <c:v>0.0</c:v>
                </c:pt>
                <c:pt idx="2964">
                  <c:v>0.0</c:v>
                </c:pt>
                <c:pt idx="2965">
                  <c:v>0.0</c:v>
                </c:pt>
                <c:pt idx="2966">
                  <c:v>0.0</c:v>
                </c:pt>
                <c:pt idx="2967">
                  <c:v>0.0</c:v>
                </c:pt>
                <c:pt idx="2968">
                  <c:v>0.0</c:v>
                </c:pt>
                <c:pt idx="2969">
                  <c:v>0.0</c:v>
                </c:pt>
                <c:pt idx="2970">
                  <c:v>0.0</c:v>
                </c:pt>
                <c:pt idx="2971">
                  <c:v>0.0</c:v>
                </c:pt>
                <c:pt idx="2972">
                  <c:v>0.0</c:v>
                </c:pt>
                <c:pt idx="2973">
                  <c:v>0.0</c:v>
                </c:pt>
                <c:pt idx="2974">
                  <c:v>0.0</c:v>
                </c:pt>
                <c:pt idx="2975">
                  <c:v>0.0</c:v>
                </c:pt>
                <c:pt idx="2976">
                  <c:v>0.0</c:v>
                </c:pt>
                <c:pt idx="2977">
                  <c:v>0.0</c:v>
                </c:pt>
                <c:pt idx="2978">
                  <c:v>0.0</c:v>
                </c:pt>
                <c:pt idx="2979">
                  <c:v>0.0</c:v>
                </c:pt>
                <c:pt idx="2980">
                  <c:v>0.0</c:v>
                </c:pt>
                <c:pt idx="2981">
                  <c:v>0.0</c:v>
                </c:pt>
                <c:pt idx="2982">
                  <c:v>0.0</c:v>
                </c:pt>
                <c:pt idx="2983">
                  <c:v>0.0</c:v>
                </c:pt>
                <c:pt idx="2984">
                  <c:v>0.0</c:v>
                </c:pt>
                <c:pt idx="2985">
                  <c:v>0.0</c:v>
                </c:pt>
                <c:pt idx="2986">
                  <c:v>0.0</c:v>
                </c:pt>
                <c:pt idx="2987">
                  <c:v>0.0</c:v>
                </c:pt>
                <c:pt idx="2988">
                  <c:v>0.0</c:v>
                </c:pt>
                <c:pt idx="2989">
                  <c:v>0.0</c:v>
                </c:pt>
                <c:pt idx="2990">
                  <c:v>0.0</c:v>
                </c:pt>
                <c:pt idx="2991">
                  <c:v>0.0</c:v>
                </c:pt>
                <c:pt idx="2992">
                  <c:v>0.0</c:v>
                </c:pt>
                <c:pt idx="2993">
                  <c:v>0.0</c:v>
                </c:pt>
                <c:pt idx="2994">
                  <c:v>0.0</c:v>
                </c:pt>
                <c:pt idx="2995">
                  <c:v>0.0</c:v>
                </c:pt>
                <c:pt idx="2996">
                  <c:v>0.0</c:v>
                </c:pt>
                <c:pt idx="2997">
                  <c:v>0.0</c:v>
                </c:pt>
                <c:pt idx="2998">
                  <c:v>0.0</c:v>
                </c:pt>
                <c:pt idx="2999">
                  <c:v>0.0</c:v>
                </c:pt>
                <c:pt idx="3000">
                  <c:v>0.0</c:v>
                </c:pt>
                <c:pt idx="3001">
                  <c:v>0.0</c:v>
                </c:pt>
                <c:pt idx="3002">
                  <c:v>0.0</c:v>
                </c:pt>
                <c:pt idx="3003">
                  <c:v>0.0</c:v>
                </c:pt>
                <c:pt idx="3004">
                  <c:v>0.0</c:v>
                </c:pt>
                <c:pt idx="3005">
                  <c:v>0.0</c:v>
                </c:pt>
                <c:pt idx="3006">
                  <c:v>0.0</c:v>
                </c:pt>
                <c:pt idx="3007">
                  <c:v>0.0</c:v>
                </c:pt>
                <c:pt idx="3008">
                  <c:v>0.0</c:v>
                </c:pt>
                <c:pt idx="3009">
                  <c:v>0.0</c:v>
                </c:pt>
                <c:pt idx="3010">
                  <c:v>0.0</c:v>
                </c:pt>
                <c:pt idx="3011">
                  <c:v>0.0</c:v>
                </c:pt>
                <c:pt idx="3012">
                  <c:v>0.0</c:v>
                </c:pt>
                <c:pt idx="3013">
                  <c:v>0.0</c:v>
                </c:pt>
                <c:pt idx="3014">
                  <c:v>0.0</c:v>
                </c:pt>
                <c:pt idx="3015">
                  <c:v>0.0</c:v>
                </c:pt>
                <c:pt idx="3016">
                  <c:v>0.0</c:v>
                </c:pt>
                <c:pt idx="3017">
                  <c:v>0.0</c:v>
                </c:pt>
                <c:pt idx="3018">
                  <c:v>0.0</c:v>
                </c:pt>
                <c:pt idx="3019">
                  <c:v>0.0</c:v>
                </c:pt>
                <c:pt idx="3020">
                  <c:v>0.0</c:v>
                </c:pt>
                <c:pt idx="3021">
                  <c:v>0.0</c:v>
                </c:pt>
                <c:pt idx="3022">
                  <c:v>0.0</c:v>
                </c:pt>
                <c:pt idx="3023">
                  <c:v>0.0</c:v>
                </c:pt>
                <c:pt idx="3024">
                  <c:v>0.0</c:v>
                </c:pt>
                <c:pt idx="3025">
                  <c:v>0.0</c:v>
                </c:pt>
                <c:pt idx="3026">
                  <c:v>0.0</c:v>
                </c:pt>
                <c:pt idx="3027">
                  <c:v>0.0</c:v>
                </c:pt>
                <c:pt idx="3028">
                  <c:v>0.0</c:v>
                </c:pt>
                <c:pt idx="3029">
                  <c:v>0.0</c:v>
                </c:pt>
                <c:pt idx="3030">
                  <c:v>0.0</c:v>
                </c:pt>
                <c:pt idx="3031">
                  <c:v>0.0</c:v>
                </c:pt>
                <c:pt idx="3032">
                  <c:v>0.0</c:v>
                </c:pt>
                <c:pt idx="3033">
                  <c:v>0.0</c:v>
                </c:pt>
                <c:pt idx="3034">
                  <c:v>0.0</c:v>
                </c:pt>
                <c:pt idx="3035">
                  <c:v>0.0</c:v>
                </c:pt>
                <c:pt idx="3036">
                  <c:v>0.0</c:v>
                </c:pt>
                <c:pt idx="3037">
                  <c:v>0.0</c:v>
                </c:pt>
                <c:pt idx="3038">
                  <c:v>0.0</c:v>
                </c:pt>
                <c:pt idx="3039">
                  <c:v>0.0</c:v>
                </c:pt>
                <c:pt idx="3040">
                  <c:v>0.0</c:v>
                </c:pt>
                <c:pt idx="3041">
                  <c:v>0.0</c:v>
                </c:pt>
                <c:pt idx="3042">
                  <c:v>0.0</c:v>
                </c:pt>
                <c:pt idx="3043">
                  <c:v>0.0</c:v>
                </c:pt>
                <c:pt idx="3044">
                  <c:v>0.0</c:v>
                </c:pt>
                <c:pt idx="3045">
                  <c:v>0.0</c:v>
                </c:pt>
                <c:pt idx="3046">
                  <c:v>0.0</c:v>
                </c:pt>
                <c:pt idx="3047">
                  <c:v>0.0</c:v>
                </c:pt>
                <c:pt idx="3048">
                  <c:v>0.0</c:v>
                </c:pt>
                <c:pt idx="3049">
                  <c:v>0.0</c:v>
                </c:pt>
                <c:pt idx="3050">
                  <c:v>0.0</c:v>
                </c:pt>
                <c:pt idx="3051">
                  <c:v>0.0</c:v>
                </c:pt>
                <c:pt idx="3052">
                  <c:v>0.0</c:v>
                </c:pt>
                <c:pt idx="3053">
                  <c:v>0.0</c:v>
                </c:pt>
                <c:pt idx="3054">
                  <c:v>0.0</c:v>
                </c:pt>
                <c:pt idx="3055">
                  <c:v>0.0</c:v>
                </c:pt>
                <c:pt idx="3056">
                  <c:v>0.0</c:v>
                </c:pt>
                <c:pt idx="3057">
                  <c:v>0.0</c:v>
                </c:pt>
                <c:pt idx="3058">
                  <c:v>0.0</c:v>
                </c:pt>
                <c:pt idx="3059">
                  <c:v>0.0</c:v>
                </c:pt>
                <c:pt idx="3060">
                  <c:v>0.0</c:v>
                </c:pt>
                <c:pt idx="3061">
                  <c:v>0.0</c:v>
                </c:pt>
                <c:pt idx="3062">
                  <c:v>0.0</c:v>
                </c:pt>
                <c:pt idx="3063">
                  <c:v>0.0</c:v>
                </c:pt>
                <c:pt idx="3064">
                  <c:v>0.0</c:v>
                </c:pt>
                <c:pt idx="3065">
                  <c:v>0.0</c:v>
                </c:pt>
                <c:pt idx="3066">
                  <c:v>0.0</c:v>
                </c:pt>
                <c:pt idx="3067">
                  <c:v>0.0</c:v>
                </c:pt>
                <c:pt idx="3068">
                  <c:v>0.0</c:v>
                </c:pt>
                <c:pt idx="3069">
                  <c:v>0.0</c:v>
                </c:pt>
                <c:pt idx="3070">
                  <c:v>0.0</c:v>
                </c:pt>
                <c:pt idx="3071">
                  <c:v>0.0</c:v>
                </c:pt>
                <c:pt idx="3072">
                  <c:v>0.0</c:v>
                </c:pt>
                <c:pt idx="3073">
                  <c:v>0.0</c:v>
                </c:pt>
                <c:pt idx="3074">
                  <c:v>0.0</c:v>
                </c:pt>
                <c:pt idx="3075">
                  <c:v>0.0</c:v>
                </c:pt>
                <c:pt idx="3076">
                  <c:v>0.0</c:v>
                </c:pt>
                <c:pt idx="3077">
                  <c:v>0.0</c:v>
                </c:pt>
                <c:pt idx="3078">
                  <c:v>0.0</c:v>
                </c:pt>
                <c:pt idx="3079">
                  <c:v>0.0</c:v>
                </c:pt>
                <c:pt idx="3080">
                  <c:v>0.0</c:v>
                </c:pt>
                <c:pt idx="3081">
                  <c:v>0.0</c:v>
                </c:pt>
                <c:pt idx="3082">
                  <c:v>0.0</c:v>
                </c:pt>
                <c:pt idx="3083">
                  <c:v>0.0</c:v>
                </c:pt>
                <c:pt idx="3084">
                  <c:v>0.0</c:v>
                </c:pt>
                <c:pt idx="3085">
                  <c:v>0.0</c:v>
                </c:pt>
                <c:pt idx="3086">
                  <c:v>0.0</c:v>
                </c:pt>
                <c:pt idx="3087">
                  <c:v>0.0</c:v>
                </c:pt>
                <c:pt idx="3088">
                  <c:v>0.0</c:v>
                </c:pt>
                <c:pt idx="3089">
                  <c:v>0.0</c:v>
                </c:pt>
                <c:pt idx="3090">
                  <c:v>0.0</c:v>
                </c:pt>
                <c:pt idx="3091">
                  <c:v>0.0</c:v>
                </c:pt>
                <c:pt idx="3092">
                  <c:v>0.0</c:v>
                </c:pt>
                <c:pt idx="3093">
                  <c:v>0.0</c:v>
                </c:pt>
                <c:pt idx="3094">
                  <c:v>0.0</c:v>
                </c:pt>
                <c:pt idx="3095">
                  <c:v>0.0</c:v>
                </c:pt>
                <c:pt idx="3096">
                  <c:v>0.0</c:v>
                </c:pt>
                <c:pt idx="3097">
                  <c:v>0.0</c:v>
                </c:pt>
                <c:pt idx="3098">
                  <c:v>0.0</c:v>
                </c:pt>
                <c:pt idx="3099">
                  <c:v>0.0</c:v>
                </c:pt>
                <c:pt idx="3100">
                  <c:v>0.0</c:v>
                </c:pt>
                <c:pt idx="3101">
                  <c:v>0.0</c:v>
                </c:pt>
                <c:pt idx="3102">
                  <c:v>0.0</c:v>
                </c:pt>
                <c:pt idx="3103">
                  <c:v>0.0</c:v>
                </c:pt>
                <c:pt idx="3104">
                  <c:v>0.0</c:v>
                </c:pt>
                <c:pt idx="3105">
                  <c:v>0.0</c:v>
                </c:pt>
                <c:pt idx="3106">
                  <c:v>0.0</c:v>
                </c:pt>
                <c:pt idx="3107">
                  <c:v>0.0</c:v>
                </c:pt>
                <c:pt idx="3108">
                  <c:v>0.0</c:v>
                </c:pt>
                <c:pt idx="3109">
                  <c:v>0.0</c:v>
                </c:pt>
                <c:pt idx="3110">
                  <c:v>0.0</c:v>
                </c:pt>
                <c:pt idx="3111">
                  <c:v>0.0</c:v>
                </c:pt>
                <c:pt idx="3112">
                  <c:v>0.0</c:v>
                </c:pt>
                <c:pt idx="3113">
                  <c:v>0.0</c:v>
                </c:pt>
                <c:pt idx="3114">
                  <c:v>0.0</c:v>
                </c:pt>
                <c:pt idx="3115">
                  <c:v>0.0</c:v>
                </c:pt>
                <c:pt idx="3116">
                  <c:v>0.0</c:v>
                </c:pt>
                <c:pt idx="3117">
                  <c:v>0.0</c:v>
                </c:pt>
                <c:pt idx="3118">
                  <c:v>0.0</c:v>
                </c:pt>
                <c:pt idx="3119">
                  <c:v>0.0</c:v>
                </c:pt>
                <c:pt idx="3120">
                  <c:v>0.0</c:v>
                </c:pt>
                <c:pt idx="3121">
                  <c:v>0.0</c:v>
                </c:pt>
                <c:pt idx="3122">
                  <c:v>0.0</c:v>
                </c:pt>
                <c:pt idx="3123">
                  <c:v>0.0</c:v>
                </c:pt>
                <c:pt idx="3124">
                  <c:v>0.0</c:v>
                </c:pt>
                <c:pt idx="3125">
                  <c:v>0.0</c:v>
                </c:pt>
                <c:pt idx="3126">
                  <c:v>0.0</c:v>
                </c:pt>
                <c:pt idx="3127">
                  <c:v>0.0</c:v>
                </c:pt>
                <c:pt idx="3128">
                  <c:v>0.0</c:v>
                </c:pt>
                <c:pt idx="3129">
                  <c:v>0.0</c:v>
                </c:pt>
                <c:pt idx="3130">
                  <c:v>0.0</c:v>
                </c:pt>
                <c:pt idx="3131">
                  <c:v>0.0</c:v>
                </c:pt>
                <c:pt idx="3132">
                  <c:v>0.0</c:v>
                </c:pt>
                <c:pt idx="3133">
                  <c:v>0.0</c:v>
                </c:pt>
                <c:pt idx="3134">
                  <c:v>0.0</c:v>
                </c:pt>
                <c:pt idx="3135">
                  <c:v>0.0</c:v>
                </c:pt>
                <c:pt idx="3136">
                  <c:v>0.0</c:v>
                </c:pt>
                <c:pt idx="3137">
                  <c:v>0.0</c:v>
                </c:pt>
                <c:pt idx="3138">
                  <c:v>0.0</c:v>
                </c:pt>
                <c:pt idx="3139">
                  <c:v>0.0</c:v>
                </c:pt>
                <c:pt idx="3140">
                  <c:v>0.0</c:v>
                </c:pt>
                <c:pt idx="3141">
                  <c:v>0.0</c:v>
                </c:pt>
                <c:pt idx="3142">
                  <c:v>0.0</c:v>
                </c:pt>
                <c:pt idx="3143">
                  <c:v>0.0</c:v>
                </c:pt>
                <c:pt idx="3144">
                  <c:v>0.0</c:v>
                </c:pt>
                <c:pt idx="3145">
                  <c:v>0.0</c:v>
                </c:pt>
                <c:pt idx="3146">
                  <c:v>0.0</c:v>
                </c:pt>
                <c:pt idx="3147">
                  <c:v>0.0</c:v>
                </c:pt>
                <c:pt idx="3148">
                  <c:v>0.0</c:v>
                </c:pt>
                <c:pt idx="3149">
                  <c:v>0.0</c:v>
                </c:pt>
                <c:pt idx="3150">
                  <c:v>0.0</c:v>
                </c:pt>
                <c:pt idx="3151">
                  <c:v>0.0</c:v>
                </c:pt>
                <c:pt idx="3152">
                  <c:v>0.0</c:v>
                </c:pt>
                <c:pt idx="3153">
                  <c:v>0.0</c:v>
                </c:pt>
                <c:pt idx="3154">
                  <c:v>0.0</c:v>
                </c:pt>
                <c:pt idx="3155">
                  <c:v>0.0</c:v>
                </c:pt>
                <c:pt idx="3156">
                  <c:v>0.0</c:v>
                </c:pt>
                <c:pt idx="3157">
                  <c:v>0.0</c:v>
                </c:pt>
                <c:pt idx="3158">
                  <c:v>0.0</c:v>
                </c:pt>
                <c:pt idx="3159">
                  <c:v>0.0</c:v>
                </c:pt>
                <c:pt idx="3160">
                  <c:v>0.0</c:v>
                </c:pt>
                <c:pt idx="3161">
                  <c:v>0.0</c:v>
                </c:pt>
                <c:pt idx="3162">
                  <c:v>0.0</c:v>
                </c:pt>
                <c:pt idx="3163">
                  <c:v>0.0</c:v>
                </c:pt>
                <c:pt idx="3164">
                  <c:v>0.0</c:v>
                </c:pt>
                <c:pt idx="3165">
                  <c:v>0.0</c:v>
                </c:pt>
                <c:pt idx="3166">
                  <c:v>0.0</c:v>
                </c:pt>
                <c:pt idx="3167">
                  <c:v>0.0</c:v>
                </c:pt>
                <c:pt idx="3168">
                  <c:v>0.0</c:v>
                </c:pt>
                <c:pt idx="3169">
                  <c:v>0.0</c:v>
                </c:pt>
                <c:pt idx="3170">
                  <c:v>0.0</c:v>
                </c:pt>
                <c:pt idx="3171">
                  <c:v>0.0</c:v>
                </c:pt>
                <c:pt idx="3172">
                  <c:v>0.0</c:v>
                </c:pt>
                <c:pt idx="3173">
                  <c:v>0.0</c:v>
                </c:pt>
                <c:pt idx="3174">
                  <c:v>0.0</c:v>
                </c:pt>
                <c:pt idx="3175">
                  <c:v>0.0</c:v>
                </c:pt>
                <c:pt idx="3176">
                  <c:v>0.0</c:v>
                </c:pt>
                <c:pt idx="3177">
                  <c:v>0.0</c:v>
                </c:pt>
                <c:pt idx="3178">
                  <c:v>0.0</c:v>
                </c:pt>
                <c:pt idx="3179">
                  <c:v>0.0</c:v>
                </c:pt>
                <c:pt idx="3180">
                  <c:v>0.0</c:v>
                </c:pt>
                <c:pt idx="3181">
                  <c:v>0.0</c:v>
                </c:pt>
                <c:pt idx="3182">
                  <c:v>0.0</c:v>
                </c:pt>
                <c:pt idx="3183">
                  <c:v>0.0</c:v>
                </c:pt>
                <c:pt idx="3184">
                  <c:v>0.0</c:v>
                </c:pt>
                <c:pt idx="3185">
                  <c:v>0.0</c:v>
                </c:pt>
                <c:pt idx="3186">
                  <c:v>0.0</c:v>
                </c:pt>
                <c:pt idx="3187">
                  <c:v>0.0</c:v>
                </c:pt>
                <c:pt idx="3188">
                  <c:v>0.0</c:v>
                </c:pt>
                <c:pt idx="3189">
                  <c:v>0.0</c:v>
                </c:pt>
                <c:pt idx="3190">
                  <c:v>0.0</c:v>
                </c:pt>
                <c:pt idx="3191">
                  <c:v>0.0</c:v>
                </c:pt>
                <c:pt idx="3192">
                  <c:v>0.0</c:v>
                </c:pt>
                <c:pt idx="3193">
                  <c:v>0.0</c:v>
                </c:pt>
                <c:pt idx="3194">
                  <c:v>0.0</c:v>
                </c:pt>
                <c:pt idx="3195">
                  <c:v>0.0</c:v>
                </c:pt>
                <c:pt idx="3196">
                  <c:v>0.0</c:v>
                </c:pt>
                <c:pt idx="3197">
                  <c:v>0.0</c:v>
                </c:pt>
                <c:pt idx="3198">
                  <c:v>0.0</c:v>
                </c:pt>
                <c:pt idx="3199">
                  <c:v>0.0</c:v>
                </c:pt>
                <c:pt idx="3200">
                  <c:v>0.0</c:v>
                </c:pt>
                <c:pt idx="3201">
                  <c:v>0.0</c:v>
                </c:pt>
                <c:pt idx="3202">
                  <c:v>0.0</c:v>
                </c:pt>
                <c:pt idx="3203">
                  <c:v>0.0</c:v>
                </c:pt>
                <c:pt idx="3204">
                  <c:v>0.0</c:v>
                </c:pt>
                <c:pt idx="3205">
                  <c:v>0.0</c:v>
                </c:pt>
                <c:pt idx="3206">
                  <c:v>0.0</c:v>
                </c:pt>
                <c:pt idx="3207">
                  <c:v>0.0</c:v>
                </c:pt>
                <c:pt idx="3208">
                  <c:v>0.0</c:v>
                </c:pt>
                <c:pt idx="3209">
                  <c:v>0.0</c:v>
                </c:pt>
                <c:pt idx="3210">
                  <c:v>0.0</c:v>
                </c:pt>
                <c:pt idx="3211">
                  <c:v>0.0</c:v>
                </c:pt>
                <c:pt idx="3212">
                  <c:v>0.0</c:v>
                </c:pt>
                <c:pt idx="3213">
                  <c:v>0.0</c:v>
                </c:pt>
                <c:pt idx="3214">
                  <c:v>0.0</c:v>
                </c:pt>
                <c:pt idx="3215">
                  <c:v>0.0</c:v>
                </c:pt>
                <c:pt idx="3216">
                  <c:v>0.0</c:v>
                </c:pt>
                <c:pt idx="3217">
                  <c:v>0.0</c:v>
                </c:pt>
                <c:pt idx="3218">
                  <c:v>0.0</c:v>
                </c:pt>
                <c:pt idx="3219">
                  <c:v>0.0</c:v>
                </c:pt>
                <c:pt idx="3220">
                  <c:v>0.0</c:v>
                </c:pt>
                <c:pt idx="3221">
                  <c:v>0.0</c:v>
                </c:pt>
                <c:pt idx="3222">
                  <c:v>0.0</c:v>
                </c:pt>
                <c:pt idx="3223">
                  <c:v>0.0</c:v>
                </c:pt>
                <c:pt idx="3224">
                  <c:v>0.0</c:v>
                </c:pt>
                <c:pt idx="3225">
                  <c:v>0.0</c:v>
                </c:pt>
                <c:pt idx="3226">
                  <c:v>0.0</c:v>
                </c:pt>
                <c:pt idx="3227">
                  <c:v>0.0</c:v>
                </c:pt>
                <c:pt idx="3228">
                  <c:v>0.0</c:v>
                </c:pt>
                <c:pt idx="3229">
                  <c:v>0.0</c:v>
                </c:pt>
                <c:pt idx="3230">
                  <c:v>0.0</c:v>
                </c:pt>
                <c:pt idx="3231">
                  <c:v>0.0</c:v>
                </c:pt>
                <c:pt idx="3232">
                  <c:v>0.0</c:v>
                </c:pt>
                <c:pt idx="3233">
                  <c:v>0.0</c:v>
                </c:pt>
                <c:pt idx="3234">
                  <c:v>0.0</c:v>
                </c:pt>
                <c:pt idx="3235">
                  <c:v>0.0</c:v>
                </c:pt>
                <c:pt idx="3236">
                  <c:v>0.0</c:v>
                </c:pt>
                <c:pt idx="3237">
                  <c:v>0.0</c:v>
                </c:pt>
                <c:pt idx="3238">
                  <c:v>0.0</c:v>
                </c:pt>
                <c:pt idx="3239">
                  <c:v>0.0</c:v>
                </c:pt>
                <c:pt idx="3240">
                  <c:v>0.0</c:v>
                </c:pt>
                <c:pt idx="3241">
                  <c:v>0.0</c:v>
                </c:pt>
                <c:pt idx="3242">
                  <c:v>0.0</c:v>
                </c:pt>
                <c:pt idx="3243">
                  <c:v>0.0</c:v>
                </c:pt>
                <c:pt idx="3244">
                  <c:v>0.0</c:v>
                </c:pt>
                <c:pt idx="3245">
                  <c:v>0.0</c:v>
                </c:pt>
                <c:pt idx="3246">
                  <c:v>0.0</c:v>
                </c:pt>
                <c:pt idx="3247">
                  <c:v>0.0</c:v>
                </c:pt>
                <c:pt idx="3248">
                  <c:v>0.0</c:v>
                </c:pt>
                <c:pt idx="3249">
                  <c:v>0.0</c:v>
                </c:pt>
                <c:pt idx="3250">
                  <c:v>0.0</c:v>
                </c:pt>
                <c:pt idx="3251">
                  <c:v>0.0</c:v>
                </c:pt>
                <c:pt idx="3252">
                  <c:v>0.0</c:v>
                </c:pt>
                <c:pt idx="3253">
                  <c:v>0.0</c:v>
                </c:pt>
                <c:pt idx="3254">
                  <c:v>0.0</c:v>
                </c:pt>
                <c:pt idx="3255">
                  <c:v>0.0</c:v>
                </c:pt>
                <c:pt idx="3256">
                  <c:v>0.0</c:v>
                </c:pt>
                <c:pt idx="3257">
                  <c:v>0.0</c:v>
                </c:pt>
                <c:pt idx="3258">
                  <c:v>0.0</c:v>
                </c:pt>
                <c:pt idx="3259">
                  <c:v>0.0</c:v>
                </c:pt>
                <c:pt idx="3260">
                  <c:v>0.0</c:v>
                </c:pt>
                <c:pt idx="3261">
                  <c:v>0.0</c:v>
                </c:pt>
                <c:pt idx="3262">
                  <c:v>0.0</c:v>
                </c:pt>
                <c:pt idx="3263">
                  <c:v>0.0</c:v>
                </c:pt>
                <c:pt idx="3264">
                  <c:v>0.0</c:v>
                </c:pt>
                <c:pt idx="3265">
                  <c:v>0.0</c:v>
                </c:pt>
                <c:pt idx="3266">
                  <c:v>0.0</c:v>
                </c:pt>
                <c:pt idx="3267">
                  <c:v>0.0</c:v>
                </c:pt>
                <c:pt idx="3268">
                  <c:v>0.0</c:v>
                </c:pt>
                <c:pt idx="3269">
                  <c:v>0.0</c:v>
                </c:pt>
                <c:pt idx="3270">
                  <c:v>0.0</c:v>
                </c:pt>
                <c:pt idx="3271">
                  <c:v>0.0</c:v>
                </c:pt>
                <c:pt idx="3272">
                  <c:v>0.0</c:v>
                </c:pt>
                <c:pt idx="3273">
                  <c:v>0.0</c:v>
                </c:pt>
                <c:pt idx="3274">
                  <c:v>0.0</c:v>
                </c:pt>
                <c:pt idx="3275">
                  <c:v>0.0</c:v>
                </c:pt>
                <c:pt idx="3276">
                  <c:v>0.0</c:v>
                </c:pt>
                <c:pt idx="3277">
                  <c:v>0.0</c:v>
                </c:pt>
                <c:pt idx="3278">
                  <c:v>0.0</c:v>
                </c:pt>
                <c:pt idx="3279">
                  <c:v>0.0</c:v>
                </c:pt>
                <c:pt idx="3280">
                  <c:v>0.0</c:v>
                </c:pt>
                <c:pt idx="3281">
                  <c:v>0.0</c:v>
                </c:pt>
                <c:pt idx="3282">
                  <c:v>0.0</c:v>
                </c:pt>
                <c:pt idx="3283">
                  <c:v>0.0</c:v>
                </c:pt>
                <c:pt idx="3284">
                  <c:v>0.0</c:v>
                </c:pt>
                <c:pt idx="3285">
                  <c:v>0.0</c:v>
                </c:pt>
                <c:pt idx="3286">
                  <c:v>0.0</c:v>
                </c:pt>
                <c:pt idx="3287">
                  <c:v>0.0</c:v>
                </c:pt>
                <c:pt idx="3288">
                  <c:v>0.0</c:v>
                </c:pt>
                <c:pt idx="3289">
                  <c:v>0.0</c:v>
                </c:pt>
                <c:pt idx="3290">
                  <c:v>0.0</c:v>
                </c:pt>
                <c:pt idx="3291">
                  <c:v>0.0</c:v>
                </c:pt>
                <c:pt idx="3292">
                  <c:v>0.0</c:v>
                </c:pt>
                <c:pt idx="3293">
                  <c:v>0.0</c:v>
                </c:pt>
                <c:pt idx="3294">
                  <c:v>0.0</c:v>
                </c:pt>
                <c:pt idx="3295">
                  <c:v>0.0</c:v>
                </c:pt>
                <c:pt idx="3296">
                  <c:v>0.0</c:v>
                </c:pt>
                <c:pt idx="3297">
                  <c:v>0.0</c:v>
                </c:pt>
                <c:pt idx="3298">
                  <c:v>0.0</c:v>
                </c:pt>
                <c:pt idx="3299">
                  <c:v>0.0</c:v>
                </c:pt>
                <c:pt idx="3300">
                  <c:v>0.0</c:v>
                </c:pt>
                <c:pt idx="3301">
                  <c:v>0.0</c:v>
                </c:pt>
                <c:pt idx="3302">
                  <c:v>0.0</c:v>
                </c:pt>
                <c:pt idx="3303">
                  <c:v>0.0</c:v>
                </c:pt>
                <c:pt idx="3304">
                  <c:v>0.0</c:v>
                </c:pt>
                <c:pt idx="3305">
                  <c:v>0.0</c:v>
                </c:pt>
                <c:pt idx="3306">
                  <c:v>0.0</c:v>
                </c:pt>
                <c:pt idx="3307">
                  <c:v>0.0</c:v>
                </c:pt>
                <c:pt idx="3308">
                  <c:v>0.0</c:v>
                </c:pt>
                <c:pt idx="3309">
                  <c:v>0.0</c:v>
                </c:pt>
                <c:pt idx="3310">
                  <c:v>0.0</c:v>
                </c:pt>
                <c:pt idx="3311">
                  <c:v>0.0</c:v>
                </c:pt>
                <c:pt idx="3312">
                  <c:v>0.0</c:v>
                </c:pt>
                <c:pt idx="3313">
                  <c:v>0.0</c:v>
                </c:pt>
                <c:pt idx="3314">
                  <c:v>0.0</c:v>
                </c:pt>
                <c:pt idx="3315">
                  <c:v>0.0</c:v>
                </c:pt>
                <c:pt idx="3316">
                  <c:v>0.0</c:v>
                </c:pt>
                <c:pt idx="3317">
                  <c:v>0.0</c:v>
                </c:pt>
                <c:pt idx="3318">
                  <c:v>0.0</c:v>
                </c:pt>
                <c:pt idx="3319">
                  <c:v>0.0</c:v>
                </c:pt>
                <c:pt idx="3320">
                  <c:v>0.0</c:v>
                </c:pt>
                <c:pt idx="3321">
                  <c:v>0.0</c:v>
                </c:pt>
                <c:pt idx="3322">
                  <c:v>0.0</c:v>
                </c:pt>
                <c:pt idx="3323">
                  <c:v>0.0</c:v>
                </c:pt>
                <c:pt idx="3324">
                  <c:v>0.0</c:v>
                </c:pt>
                <c:pt idx="3325">
                  <c:v>0.0</c:v>
                </c:pt>
                <c:pt idx="3326">
                  <c:v>0.0</c:v>
                </c:pt>
                <c:pt idx="3327">
                  <c:v>0.0</c:v>
                </c:pt>
                <c:pt idx="3328">
                  <c:v>0.0</c:v>
                </c:pt>
                <c:pt idx="3329">
                  <c:v>0.0</c:v>
                </c:pt>
                <c:pt idx="3330">
                  <c:v>0.0</c:v>
                </c:pt>
                <c:pt idx="3331">
                  <c:v>0.0</c:v>
                </c:pt>
                <c:pt idx="3332">
                  <c:v>0.0</c:v>
                </c:pt>
                <c:pt idx="3333">
                  <c:v>0.0</c:v>
                </c:pt>
                <c:pt idx="3334">
                  <c:v>0.0</c:v>
                </c:pt>
                <c:pt idx="3335">
                  <c:v>0.0</c:v>
                </c:pt>
                <c:pt idx="3336">
                  <c:v>0.0</c:v>
                </c:pt>
                <c:pt idx="3337">
                  <c:v>0.0</c:v>
                </c:pt>
                <c:pt idx="3338">
                  <c:v>0.0</c:v>
                </c:pt>
                <c:pt idx="3339">
                  <c:v>0.0</c:v>
                </c:pt>
                <c:pt idx="3340">
                  <c:v>0.0</c:v>
                </c:pt>
                <c:pt idx="3341">
                  <c:v>0.0</c:v>
                </c:pt>
                <c:pt idx="3342">
                  <c:v>0.0</c:v>
                </c:pt>
                <c:pt idx="3343">
                  <c:v>0.0</c:v>
                </c:pt>
                <c:pt idx="3344">
                  <c:v>0.0</c:v>
                </c:pt>
                <c:pt idx="3345">
                  <c:v>0.0</c:v>
                </c:pt>
                <c:pt idx="3346">
                  <c:v>0.0</c:v>
                </c:pt>
                <c:pt idx="3347">
                  <c:v>0.0</c:v>
                </c:pt>
                <c:pt idx="3348">
                  <c:v>0.0</c:v>
                </c:pt>
                <c:pt idx="3349">
                  <c:v>0.0</c:v>
                </c:pt>
                <c:pt idx="3350">
                  <c:v>0.0</c:v>
                </c:pt>
                <c:pt idx="3351">
                  <c:v>0.0</c:v>
                </c:pt>
                <c:pt idx="3352">
                  <c:v>0.0</c:v>
                </c:pt>
                <c:pt idx="3353">
                  <c:v>0.0</c:v>
                </c:pt>
                <c:pt idx="3354">
                  <c:v>0.0</c:v>
                </c:pt>
                <c:pt idx="3355">
                  <c:v>0.0</c:v>
                </c:pt>
                <c:pt idx="3356">
                  <c:v>0.0</c:v>
                </c:pt>
                <c:pt idx="3357">
                  <c:v>0.0</c:v>
                </c:pt>
                <c:pt idx="3358">
                  <c:v>0.0</c:v>
                </c:pt>
                <c:pt idx="3359">
                  <c:v>0.0</c:v>
                </c:pt>
                <c:pt idx="3360">
                  <c:v>0.0</c:v>
                </c:pt>
                <c:pt idx="3361">
                  <c:v>0.0</c:v>
                </c:pt>
                <c:pt idx="3362">
                  <c:v>0.0</c:v>
                </c:pt>
                <c:pt idx="3363">
                  <c:v>0.0</c:v>
                </c:pt>
                <c:pt idx="3364">
                  <c:v>0.0</c:v>
                </c:pt>
                <c:pt idx="3365">
                  <c:v>0.0</c:v>
                </c:pt>
                <c:pt idx="3366">
                  <c:v>0.0</c:v>
                </c:pt>
                <c:pt idx="3367">
                  <c:v>0.0</c:v>
                </c:pt>
                <c:pt idx="3368">
                  <c:v>0.0</c:v>
                </c:pt>
                <c:pt idx="3369">
                  <c:v>0.0</c:v>
                </c:pt>
                <c:pt idx="3370">
                  <c:v>0.0</c:v>
                </c:pt>
                <c:pt idx="3371">
                  <c:v>0.0</c:v>
                </c:pt>
                <c:pt idx="3372">
                  <c:v>0.0</c:v>
                </c:pt>
                <c:pt idx="3373">
                  <c:v>0.0</c:v>
                </c:pt>
                <c:pt idx="3374">
                  <c:v>0.0</c:v>
                </c:pt>
                <c:pt idx="3375">
                  <c:v>0.0</c:v>
                </c:pt>
                <c:pt idx="3376">
                  <c:v>0.0</c:v>
                </c:pt>
                <c:pt idx="3377">
                  <c:v>0.0</c:v>
                </c:pt>
                <c:pt idx="3378">
                  <c:v>0.0</c:v>
                </c:pt>
                <c:pt idx="3379">
                  <c:v>0.0</c:v>
                </c:pt>
                <c:pt idx="3380">
                  <c:v>0.0</c:v>
                </c:pt>
                <c:pt idx="3381">
                  <c:v>0.0</c:v>
                </c:pt>
                <c:pt idx="3382">
                  <c:v>0.0</c:v>
                </c:pt>
                <c:pt idx="3383">
                  <c:v>0.0</c:v>
                </c:pt>
                <c:pt idx="3384">
                  <c:v>0.0</c:v>
                </c:pt>
                <c:pt idx="3385">
                  <c:v>0.0</c:v>
                </c:pt>
                <c:pt idx="3386">
                  <c:v>0.0</c:v>
                </c:pt>
                <c:pt idx="3387">
                  <c:v>0.0</c:v>
                </c:pt>
                <c:pt idx="3388">
                  <c:v>0.0</c:v>
                </c:pt>
                <c:pt idx="3389">
                  <c:v>0.0</c:v>
                </c:pt>
                <c:pt idx="3390">
                  <c:v>0.0</c:v>
                </c:pt>
                <c:pt idx="3391">
                  <c:v>0.0</c:v>
                </c:pt>
                <c:pt idx="3392">
                  <c:v>0.0</c:v>
                </c:pt>
                <c:pt idx="3393">
                  <c:v>0.0</c:v>
                </c:pt>
                <c:pt idx="3394">
                  <c:v>0.0</c:v>
                </c:pt>
                <c:pt idx="3395">
                  <c:v>0.0</c:v>
                </c:pt>
                <c:pt idx="3396">
                  <c:v>0.0</c:v>
                </c:pt>
                <c:pt idx="3397">
                  <c:v>0.0</c:v>
                </c:pt>
                <c:pt idx="3398">
                  <c:v>0.0</c:v>
                </c:pt>
                <c:pt idx="3399">
                  <c:v>0.0</c:v>
                </c:pt>
                <c:pt idx="3400">
                  <c:v>0.0</c:v>
                </c:pt>
                <c:pt idx="3401">
                  <c:v>0.0</c:v>
                </c:pt>
                <c:pt idx="3402">
                  <c:v>0.0</c:v>
                </c:pt>
                <c:pt idx="3403">
                  <c:v>0.0</c:v>
                </c:pt>
                <c:pt idx="3404">
                  <c:v>0.0</c:v>
                </c:pt>
                <c:pt idx="3405">
                  <c:v>0.0</c:v>
                </c:pt>
                <c:pt idx="3406">
                  <c:v>0.0</c:v>
                </c:pt>
                <c:pt idx="3407">
                  <c:v>0.0</c:v>
                </c:pt>
                <c:pt idx="3408">
                  <c:v>0.0</c:v>
                </c:pt>
                <c:pt idx="3409">
                  <c:v>0.0</c:v>
                </c:pt>
                <c:pt idx="3410">
                  <c:v>0.0</c:v>
                </c:pt>
                <c:pt idx="3411">
                  <c:v>0.0</c:v>
                </c:pt>
                <c:pt idx="3412">
                  <c:v>0.0</c:v>
                </c:pt>
                <c:pt idx="3413">
                  <c:v>0.0</c:v>
                </c:pt>
                <c:pt idx="3414">
                  <c:v>0.0</c:v>
                </c:pt>
                <c:pt idx="3415">
                  <c:v>0.0</c:v>
                </c:pt>
                <c:pt idx="3416">
                  <c:v>0.0</c:v>
                </c:pt>
                <c:pt idx="3417">
                  <c:v>0.0</c:v>
                </c:pt>
                <c:pt idx="3418">
                  <c:v>0.0</c:v>
                </c:pt>
                <c:pt idx="3419">
                  <c:v>0.0</c:v>
                </c:pt>
                <c:pt idx="3420">
                  <c:v>0.0</c:v>
                </c:pt>
                <c:pt idx="3421">
                  <c:v>0.0</c:v>
                </c:pt>
                <c:pt idx="3422">
                  <c:v>0.0</c:v>
                </c:pt>
                <c:pt idx="3423">
                  <c:v>0.0</c:v>
                </c:pt>
                <c:pt idx="3424">
                  <c:v>0.0</c:v>
                </c:pt>
                <c:pt idx="3425">
                  <c:v>0.0</c:v>
                </c:pt>
                <c:pt idx="3426">
                  <c:v>0.0</c:v>
                </c:pt>
                <c:pt idx="3427">
                  <c:v>0.0</c:v>
                </c:pt>
                <c:pt idx="3428">
                  <c:v>0.0</c:v>
                </c:pt>
                <c:pt idx="3429">
                  <c:v>0.0</c:v>
                </c:pt>
                <c:pt idx="3430">
                  <c:v>0.0</c:v>
                </c:pt>
                <c:pt idx="3431">
                  <c:v>0.0</c:v>
                </c:pt>
                <c:pt idx="3432">
                  <c:v>0.0</c:v>
                </c:pt>
                <c:pt idx="3433">
                  <c:v>0.0</c:v>
                </c:pt>
                <c:pt idx="3434">
                  <c:v>0.0</c:v>
                </c:pt>
                <c:pt idx="3435">
                  <c:v>0.0</c:v>
                </c:pt>
                <c:pt idx="3436">
                  <c:v>0.0</c:v>
                </c:pt>
                <c:pt idx="3437">
                  <c:v>0.0</c:v>
                </c:pt>
                <c:pt idx="3438">
                  <c:v>0.0</c:v>
                </c:pt>
                <c:pt idx="3439">
                  <c:v>0.0</c:v>
                </c:pt>
                <c:pt idx="3440">
                  <c:v>0.0</c:v>
                </c:pt>
                <c:pt idx="3441">
                  <c:v>0.0</c:v>
                </c:pt>
                <c:pt idx="3442">
                  <c:v>0.0</c:v>
                </c:pt>
                <c:pt idx="3443">
                  <c:v>0.0</c:v>
                </c:pt>
                <c:pt idx="3444">
                  <c:v>0.0</c:v>
                </c:pt>
                <c:pt idx="3445">
                  <c:v>0.0</c:v>
                </c:pt>
                <c:pt idx="3446">
                  <c:v>0.0</c:v>
                </c:pt>
                <c:pt idx="3447">
                  <c:v>0.0</c:v>
                </c:pt>
                <c:pt idx="3448">
                  <c:v>0.0</c:v>
                </c:pt>
                <c:pt idx="3449">
                  <c:v>0.0</c:v>
                </c:pt>
                <c:pt idx="3450">
                  <c:v>0.0</c:v>
                </c:pt>
                <c:pt idx="3451">
                  <c:v>0.0</c:v>
                </c:pt>
                <c:pt idx="3452">
                  <c:v>0.0</c:v>
                </c:pt>
                <c:pt idx="3453">
                  <c:v>0.0</c:v>
                </c:pt>
                <c:pt idx="3454">
                  <c:v>0.0</c:v>
                </c:pt>
                <c:pt idx="3455">
                  <c:v>0.0</c:v>
                </c:pt>
                <c:pt idx="3456">
                  <c:v>0.0</c:v>
                </c:pt>
                <c:pt idx="3457">
                  <c:v>0.0</c:v>
                </c:pt>
                <c:pt idx="3458">
                  <c:v>0.0</c:v>
                </c:pt>
                <c:pt idx="3459">
                  <c:v>0.0</c:v>
                </c:pt>
                <c:pt idx="3460">
                  <c:v>0.0</c:v>
                </c:pt>
                <c:pt idx="3461">
                  <c:v>0.0</c:v>
                </c:pt>
                <c:pt idx="3462">
                  <c:v>0.0</c:v>
                </c:pt>
                <c:pt idx="3463">
                  <c:v>0.0</c:v>
                </c:pt>
                <c:pt idx="3464">
                  <c:v>0.0</c:v>
                </c:pt>
                <c:pt idx="3465">
                  <c:v>0.0</c:v>
                </c:pt>
                <c:pt idx="3466">
                  <c:v>0.0</c:v>
                </c:pt>
                <c:pt idx="3467">
                  <c:v>0.0</c:v>
                </c:pt>
                <c:pt idx="3468">
                  <c:v>0.0</c:v>
                </c:pt>
                <c:pt idx="3469">
                  <c:v>0.0</c:v>
                </c:pt>
                <c:pt idx="3470">
                  <c:v>0.0</c:v>
                </c:pt>
                <c:pt idx="3471">
                  <c:v>0.0</c:v>
                </c:pt>
                <c:pt idx="3472">
                  <c:v>0.0</c:v>
                </c:pt>
                <c:pt idx="3473">
                  <c:v>0.0</c:v>
                </c:pt>
                <c:pt idx="3474">
                  <c:v>0.0</c:v>
                </c:pt>
                <c:pt idx="3475">
                  <c:v>0.0</c:v>
                </c:pt>
                <c:pt idx="3476">
                  <c:v>0.0</c:v>
                </c:pt>
                <c:pt idx="3477">
                  <c:v>0.0</c:v>
                </c:pt>
                <c:pt idx="3478">
                  <c:v>0.0</c:v>
                </c:pt>
                <c:pt idx="3479">
                  <c:v>0.0</c:v>
                </c:pt>
                <c:pt idx="3480">
                  <c:v>0.0</c:v>
                </c:pt>
                <c:pt idx="3481">
                  <c:v>0.0</c:v>
                </c:pt>
                <c:pt idx="3482">
                  <c:v>0.0</c:v>
                </c:pt>
                <c:pt idx="3483">
                  <c:v>0.0</c:v>
                </c:pt>
                <c:pt idx="3484">
                  <c:v>0.0</c:v>
                </c:pt>
                <c:pt idx="3485">
                  <c:v>0.0</c:v>
                </c:pt>
                <c:pt idx="3486">
                  <c:v>0.0</c:v>
                </c:pt>
                <c:pt idx="3487">
                  <c:v>0.0</c:v>
                </c:pt>
                <c:pt idx="3488">
                  <c:v>0.0</c:v>
                </c:pt>
                <c:pt idx="3489">
                  <c:v>0.0</c:v>
                </c:pt>
                <c:pt idx="3490">
                  <c:v>0.0</c:v>
                </c:pt>
                <c:pt idx="3491">
                  <c:v>0.0</c:v>
                </c:pt>
                <c:pt idx="3492">
                  <c:v>0.0</c:v>
                </c:pt>
                <c:pt idx="3493">
                  <c:v>0.0</c:v>
                </c:pt>
                <c:pt idx="3494">
                  <c:v>0.0</c:v>
                </c:pt>
                <c:pt idx="3495">
                  <c:v>0.0</c:v>
                </c:pt>
                <c:pt idx="3496">
                  <c:v>0.0</c:v>
                </c:pt>
                <c:pt idx="3497">
                  <c:v>0.0</c:v>
                </c:pt>
                <c:pt idx="3498">
                  <c:v>0.0</c:v>
                </c:pt>
                <c:pt idx="3499">
                  <c:v>0.0</c:v>
                </c:pt>
                <c:pt idx="3500">
                  <c:v>0.0</c:v>
                </c:pt>
                <c:pt idx="3501">
                  <c:v>0.0</c:v>
                </c:pt>
                <c:pt idx="3502">
                  <c:v>0.0</c:v>
                </c:pt>
                <c:pt idx="3503">
                  <c:v>0.0</c:v>
                </c:pt>
                <c:pt idx="3504">
                  <c:v>0.0</c:v>
                </c:pt>
                <c:pt idx="3505">
                  <c:v>0.0</c:v>
                </c:pt>
                <c:pt idx="3506">
                  <c:v>0.0</c:v>
                </c:pt>
                <c:pt idx="3507">
                  <c:v>0.0</c:v>
                </c:pt>
                <c:pt idx="3508">
                  <c:v>0.0</c:v>
                </c:pt>
                <c:pt idx="3509">
                  <c:v>0.0</c:v>
                </c:pt>
                <c:pt idx="3510">
                  <c:v>0.0</c:v>
                </c:pt>
                <c:pt idx="3511">
                  <c:v>0.0</c:v>
                </c:pt>
                <c:pt idx="3512">
                  <c:v>0.0</c:v>
                </c:pt>
                <c:pt idx="3513">
                  <c:v>0.0</c:v>
                </c:pt>
                <c:pt idx="3514">
                  <c:v>0.0</c:v>
                </c:pt>
                <c:pt idx="3515">
                  <c:v>0.0</c:v>
                </c:pt>
                <c:pt idx="3516">
                  <c:v>0.0</c:v>
                </c:pt>
                <c:pt idx="3517">
                  <c:v>0.0</c:v>
                </c:pt>
                <c:pt idx="3518">
                  <c:v>0.0</c:v>
                </c:pt>
                <c:pt idx="3519">
                  <c:v>0.0</c:v>
                </c:pt>
                <c:pt idx="3520">
                  <c:v>0.0</c:v>
                </c:pt>
                <c:pt idx="3521">
                  <c:v>0.0</c:v>
                </c:pt>
                <c:pt idx="3522">
                  <c:v>0.0</c:v>
                </c:pt>
                <c:pt idx="3523">
                  <c:v>0.0</c:v>
                </c:pt>
                <c:pt idx="3524">
                  <c:v>0.0</c:v>
                </c:pt>
                <c:pt idx="3525">
                  <c:v>0.0</c:v>
                </c:pt>
                <c:pt idx="3526">
                  <c:v>0.0</c:v>
                </c:pt>
                <c:pt idx="3527">
                  <c:v>0.0</c:v>
                </c:pt>
                <c:pt idx="3528">
                  <c:v>0.0</c:v>
                </c:pt>
                <c:pt idx="3529">
                  <c:v>0.0</c:v>
                </c:pt>
                <c:pt idx="3530">
                  <c:v>0.0</c:v>
                </c:pt>
                <c:pt idx="3531">
                  <c:v>0.0</c:v>
                </c:pt>
                <c:pt idx="3532">
                  <c:v>0.0</c:v>
                </c:pt>
                <c:pt idx="3533">
                  <c:v>0.0</c:v>
                </c:pt>
                <c:pt idx="3534">
                  <c:v>0.0</c:v>
                </c:pt>
                <c:pt idx="3535">
                  <c:v>0.0</c:v>
                </c:pt>
                <c:pt idx="3536">
                  <c:v>0.0</c:v>
                </c:pt>
                <c:pt idx="3537">
                  <c:v>0.0</c:v>
                </c:pt>
                <c:pt idx="3538">
                  <c:v>0.0</c:v>
                </c:pt>
                <c:pt idx="3539">
                  <c:v>0.0</c:v>
                </c:pt>
                <c:pt idx="3540">
                  <c:v>0.0</c:v>
                </c:pt>
                <c:pt idx="3541">
                  <c:v>0.0</c:v>
                </c:pt>
                <c:pt idx="3542">
                  <c:v>0.0</c:v>
                </c:pt>
                <c:pt idx="3543">
                  <c:v>0.0</c:v>
                </c:pt>
                <c:pt idx="3544">
                  <c:v>0.0</c:v>
                </c:pt>
                <c:pt idx="3545">
                  <c:v>0.0</c:v>
                </c:pt>
                <c:pt idx="3546">
                  <c:v>0.0</c:v>
                </c:pt>
                <c:pt idx="3547">
                  <c:v>0.0</c:v>
                </c:pt>
                <c:pt idx="3548">
                  <c:v>0.0</c:v>
                </c:pt>
                <c:pt idx="3549">
                  <c:v>0.0</c:v>
                </c:pt>
                <c:pt idx="3550">
                  <c:v>0.0</c:v>
                </c:pt>
                <c:pt idx="3551">
                  <c:v>0.0</c:v>
                </c:pt>
                <c:pt idx="3552">
                  <c:v>0.0</c:v>
                </c:pt>
                <c:pt idx="3553">
                  <c:v>0.0</c:v>
                </c:pt>
                <c:pt idx="3554">
                  <c:v>0.0</c:v>
                </c:pt>
                <c:pt idx="3555">
                  <c:v>0.0</c:v>
                </c:pt>
                <c:pt idx="3556">
                  <c:v>0.0</c:v>
                </c:pt>
                <c:pt idx="3557">
                  <c:v>0.0</c:v>
                </c:pt>
                <c:pt idx="3558">
                  <c:v>0.0</c:v>
                </c:pt>
                <c:pt idx="3559">
                  <c:v>0.0</c:v>
                </c:pt>
                <c:pt idx="3560">
                  <c:v>0.0</c:v>
                </c:pt>
                <c:pt idx="3561">
                  <c:v>0.0</c:v>
                </c:pt>
                <c:pt idx="3562">
                  <c:v>0.0</c:v>
                </c:pt>
                <c:pt idx="3563">
                  <c:v>0.0</c:v>
                </c:pt>
                <c:pt idx="3564">
                  <c:v>0.0</c:v>
                </c:pt>
                <c:pt idx="3565">
                  <c:v>0.0</c:v>
                </c:pt>
                <c:pt idx="3566">
                  <c:v>0.0</c:v>
                </c:pt>
                <c:pt idx="3567">
                  <c:v>0.0</c:v>
                </c:pt>
                <c:pt idx="3568">
                  <c:v>0.0</c:v>
                </c:pt>
                <c:pt idx="3569">
                  <c:v>0.0</c:v>
                </c:pt>
                <c:pt idx="3570">
                  <c:v>0.0</c:v>
                </c:pt>
                <c:pt idx="3571">
                  <c:v>0.0</c:v>
                </c:pt>
                <c:pt idx="3572">
                  <c:v>0.0</c:v>
                </c:pt>
                <c:pt idx="3573">
                  <c:v>0.0</c:v>
                </c:pt>
                <c:pt idx="3574">
                  <c:v>0.0</c:v>
                </c:pt>
                <c:pt idx="3575">
                  <c:v>0.0</c:v>
                </c:pt>
                <c:pt idx="3576">
                  <c:v>0.0</c:v>
                </c:pt>
                <c:pt idx="3577">
                  <c:v>0.0</c:v>
                </c:pt>
                <c:pt idx="3578">
                  <c:v>0.0</c:v>
                </c:pt>
                <c:pt idx="3579">
                  <c:v>0.0</c:v>
                </c:pt>
                <c:pt idx="3580">
                  <c:v>0.0</c:v>
                </c:pt>
                <c:pt idx="3581">
                  <c:v>0.0</c:v>
                </c:pt>
                <c:pt idx="3582">
                  <c:v>0.0</c:v>
                </c:pt>
                <c:pt idx="3583">
                  <c:v>0.0</c:v>
                </c:pt>
                <c:pt idx="3584">
                  <c:v>0.0</c:v>
                </c:pt>
                <c:pt idx="3585">
                  <c:v>0.0</c:v>
                </c:pt>
                <c:pt idx="3586">
                  <c:v>0.0</c:v>
                </c:pt>
                <c:pt idx="3587">
                  <c:v>0.0</c:v>
                </c:pt>
                <c:pt idx="3588">
                  <c:v>0.0</c:v>
                </c:pt>
                <c:pt idx="3589">
                  <c:v>0.0</c:v>
                </c:pt>
                <c:pt idx="3590">
                  <c:v>0.0</c:v>
                </c:pt>
                <c:pt idx="3591">
                  <c:v>0.0</c:v>
                </c:pt>
                <c:pt idx="3592">
                  <c:v>0.0</c:v>
                </c:pt>
                <c:pt idx="3593">
                  <c:v>0.0</c:v>
                </c:pt>
                <c:pt idx="3594">
                  <c:v>0.0</c:v>
                </c:pt>
                <c:pt idx="3595">
                  <c:v>0.0</c:v>
                </c:pt>
                <c:pt idx="3596">
                  <c:v>0.0</c:v>
                </c:pt>
                <c:pt idx="3597">
                  <c:v>0.0</c:v>
                </c:pt>
                <c:pt idx="3598">
                  <c:v>0.0</c:v>
                </c:pt>
                <c:pt idx="3599">
                  <c:v>0.0</c:v>
                </c:pt>
                <c:pt idx="3600">
                  <c:v>0.0</c:v>
                </c:pt>
                <c:pt idx="3601">
                  <c:v>0.0</c:v>
                </c:pt>
                <c:pt idx="3602">
                  <c:v>0.0</c:v>
                </c:pt>
                <c:pt idx="3603">
                  <c:v>0.0</c:v>
                </c:pt>
                <c:pt idx="3604">
                  <c:v>0.0</c:v>
                </c:pt>
                <c:pt idx="3605">
                  <c:v>0.0</c:v>
                </c:pt>
                <c:pt idx="3606">
                  <c:v>0.0</c:v>
                </c:pt>
                <c:pt idx="3607">
                  <c:v>0.0</c:v>
                </c:pt>
                <c:pt idx="3608">
                  <c:v>0.0</c:v>
                </c:pt>
                <c:pt idx="3609">
                  <c:v>0.0</c:v>
                </c:pt>
                <c:pt idx="3610">
                  <c:v>0.0</c:v>
                </c:pt>
                <c:pt idx="3611">
                  <c:v>0.0</c:v>
                </c:pt>
                <c:pt idx="3612">
                  <c:v>0.0</c:v>
                </c:pt>
                <c:pt idx="3613">
                  <c:v>0.0</c:v>
                </c:pt>
                <c:pt idx="3614">
                  <c:v>0.0</c:v>
                </c:pt>
                <c:pt idx="3615">
                  <c:v>0.0</c:v>
                </c:pt>
                <c:pt idx="3616">
                  <c:v>0.0</c:v>
                </c:pt>
                <c:pt idx="3617">
                  <c:v>0.0</c:v>
                </c:pt>
                <c:pt idx="3618">
                  <c:v>0.0</c:v>
                </c:pt>
                <c:pt idx="3619">
                  <c:v>0.0</c:v>
                </c:pt>
                <c:pt idx="3620">
                  <c:v>0.0</c:v>
                </c:pt>
                <c:pt idx="3621">
                  <c:v>0.0</c:v>
                </c:pt>
                <c:pt idx="3622">
                  <c:v>0.0</c:v>
                </c:pt>
                <c:pt idx="3623">
                  <c:v>0.0</c:v>
                </c:pt>
                <c:pt idx="3624">
                  <c:v>0.0</c:v>
                </c:pt>
                <c:pt idx="3625">
                  <c:v>0.0</c:v>
                </c:pt>
                <c:pt idx="3626">
                  <c:v>0.0</c:v>
                </c:pt>
                <c:pt idx="3627">
                  <c:v>0.0</c:v>
                </c:pt>
                <c:pt idx="3628">
                  <c:v>0.0</c:v>
                </c:pt>
                <c:pt idx="3629">
                  <c:v>0.0</c:v>
                </c:pt>
                <c:pt idx="3630">
                  <c:v>0.0</c:v>
                </c:pt>
                <c:pt idx="3631">
                  <c:v>0.0</c:v>
                </c:pt>
                <c:pt idx="3632">
                  <c:v>0.0</c:v>
                </c:pt>
                <c:pt idx="3633">
                  <c:v>0.0</c:v>
                </c:pt>
                <c:pt idx="3634">
                  <c:v>0.0</c:v>
                </c:pt>
                <c:pt idx="3635">
                  <c:v>0.0</c:v>
                </c:pt>
                <c:pt idx="3636">
                  <c:v>0.0</c:v>
                </c:pt>
                <c:pt idx="3637">
                  <c:v>0.0</c:v>
                </c:pt>
                <c:pt idx="3638">
                  <c:v>0.0</c:v>
                </c:pt>
                <c:pt idx="3639">
                  <c:v>0.0</c:v>
                </c:pt>
                <c:pt idx="3640">
                  <c:v>0.0</c:v>
                </c:pt>
                <c:pt idx="3641">
                  <c:v>0.0</c:v>
                </c:pt>
                <c:pt idx="3642">
                  <c:v>0.0</c:v>
                </c:pt>
                <c:pt idx="3643">
                  <c:v>0.0</c:v>
                </c:pt>
                <c:pt idx="3644">
                  <c:v>0.0</c:v>
                </c:pt>
                <c:pt idx="3645">
                  <c:v>0.0</c:v>
                </c:pt>
                <c:pt idx="3646">
                  <c:v>0.0</c:v>
                </c:pt>
                <c:pt idx="3647">
                  <c:v>0.0</c:v>
                </c:pt>
                <c:pt idx="3648">
                  <c:v>0.0</c:v>
                </c:pt>
                <c:pt idx="3649">
                  <c:v>0.0</c:v>
                </c:pt>
                <c:pt idx="3650">
                  <c:v>0.0</c:v>
                </c:pt>
                <c:pt idx="3651">
                  <c:v>0.0</c:v>
                </c:pt>
                <c:pt idx="3652">
                  <c:v>0.0</c:v>
                </c:pt>
                <c:pt idx="3653">
                  <c:v>0.0</c:v>
                </c:pt>
                <c:pt idx="3654">
                  <c:v>0.0</c:v>
                </c:pt>
                <c:pt idx="3655">
                  <c:v>0.0</c:v>
                </c:pt>
                <c:pt idx="3656">
                  <c:v>0.0</c:v>
                </c:pt>
                <c:pt idx="3657">
                  <c:v>0.0</c:v>
                </c:pt>
                <c:pt idx="3658">
                  <c:v>0.0</c:v>
                </c:pt>
                <c:pt idx="3659">
                  <c:v>0.0</c:v>
                </c:pt>
                <c:pt idx="3660">
                  <c:v>0.0</c:v>
                </c:pt>
                <c:pt idx="3661">
                  <c:v>0.0</c:v>
                </c:pt>
                <c:pt idx="3662">
                  <c:v>0.0</c:v>
                </c:pt>
                <c:pt idx="3663">
                  <c:v>0.0</c:v>
                </c:pt>
                <c:pt idx="3664">
                  <c:v>0.0</c:v>
                </c:pt>
                <c:pt idx="3665">
                  <c:v>0.0</c:v>
                </c:pt>
                <c:pt idx="3666">
                  <c:v>0.0</c:v>
                </c:pt>
                <c:pt idx="3667">
                  <c:v>0.0</c:v>
                </c:pt>
                <c:pt idx="3668">
                  <c:v>0.0</c:v>
                </c:pt>
                <c:pt idx="3669">
                  <c:v>0.0</c:v>
                </c:pt>
                <c:pt idx="3670">
                  <c:v>0.0</c:v>
                </c:pt>
                <c:pt idx="3671">
                  <c:v>0.0</c:v>
                </c:pt>
                <c:pt idx="3672">
                  <c:v>0.0</c:v>
                </c:pt>
                <c:pt idx="3673">
                  <c:v>0.0</c:v>
                </c:pt>
                <c:pt idx="3674">
                  <c:v>0.0</c:v>
                </c:pt>
                <c:pt idx="3675">
                  <c:v>0.0</c:v>
                </c:pt>
                <c:pt idx="3676">
                  <c:v>0.0</c:v>
                </c:pt>
                <c:pt idx="3677">
                  <c:v>0.0</c:v>
                </c:pt>
                <c:pt idx="3678">
                  <c:v>0.0</c:v>
                </c:pt>
                <c:pt idx="3679">
                  <c:v>0.0</c:v>
                </c:pt>
                <c:pt idx="3680">
                  <c:v>0.0</c:v>
                </c:pt>
                <c:pt idx="3681">
                  <c:v>0.0</c:v>
                </c:pt>
                <c:pt idx="3682">
                  <c:v>0.0</c:v>
                </c:pt>
                <c:pt idx="3683">
                  <c:v>0.0</c:v>
                </c:pt>
                <c:pt idx="3684">
                  <c:v>0.0</c:v>
                </c:pt>
                <c:pt idx="3685">
                  <c:v>0.0</c:v>
                </c:pt>
                <c:pt idx="3686">
                  <c:v>0.0</c:v>
                </c:pt>
                <c:pt idx="3687">
                  <c:v>0.0</c:v>
                </c:pt>
                <c:pt idx="3688">
                  <c:v>0.0</c:v>
                </c:pt>
                <c:pt idx="3689">
                  <c:v>0.0</c:v>
                </c:pt>
                <c:pt idx="3690">
                  <c:v>0.0</c:v>
                </c:pt>
                <c:pt idx="3691">
                  <c:v>0.0</c:v>
                </c:pt>
                <c:pt idx="3692">
                  <c:v>0.0</c:v>
                </c:pt>
                <c:pt idx="3693">
                  <c:v>0.0</c:v>
                </c:pt>
                <c:pt idx="3694">
                  <c:v>0.0</c:v>
                </c:pt>
                <c:pt idx="3695">
                  <c:v>0.0</c:v>
                </c:pt>
                <c:pt idx="3696">
                  <c:v>0.0</c:v>
                </c:pt>
                <c:pt idx="3697">
                  <c:v>0.0</c:v>
                </c:pt>
                <c:pt idx="3698">
                  <c:v>0.0</c:v>
                </c:pt>
                <c:pt idx="3699">
                  <c:v>0.0</c:v>
                </c:pt>
                <c:pt idx="3700">
                  <c:v>0.0</c:v>
                </c:pt>
                <c:pt idx="3701">
                  <c:v>0.0</c:v>
                </c:pt>
                <c:pt idx="3702">
                  <c:v>0.0</c:v>
                </c:pt>
                <c:pt idx="3703">
                  <c:v>0.0</c:v>
                </c:pt>
                <c:pt idx="3704">
                  <c:v>0.0</c:v>
                </c:pt>
                <c:pt idx="3705">
                  <c:v>0.0</c:v>
                </c:pt>
                <c:pt idx="3706">
                  <c:v>0.0</c:v>
                </c:pt>
                <c:pt idx="3707">
                  <c:v>0.0</c:v>
                </c:pt>
                <c:pt idx="3708">
                  <c:v>0.0</c:v>
                </c:pt>
                <c:pt idx="3709">
                  <c:v>0.0</c:v>
                </c:pt>
                <c:pt idx="3710">
                  <c:v>0.0</c:v>
                </c:pt>
                <c:pt idx="3711">
                  <c:v>0.0</c:v>
                </c:pt>
                <c:pt idx="3712">
                  <c:v>0.0</c:v>
                </c:pt>
                <c:pt idx="3713">
                  <c:v>0.0</c:v>
                </c:pt>
                <c:pt idx="3714">
                  <c:v>0.0</c:v>
                </c:pt>
                <c:pt idx="3715">
                  <c:v>0.0</c:v>
                </c:pt>
                <c:pt idx="3716">
                  <c:v>0.0</c:v>
                </c:pt>
                <c:pt idx="3717">
                  <c:v>0.0</c:v>
                </c:pt>
                <c:pt idx="3718">
                  <c:v>0.0</c:v>
                </c:pt>
                <c:pt idx="3719">
                  <c:v>0.0</c:v>
                </c:pt>
                <c:pt idx="3720">
                  <c:v>0.0</c:v>
                </c:pt>
                <c:pt idx="3721">
                  <c:v>0.0</c:v>
                </c:pt>
                <c:pt idx="3722">
                  <c:v>0.0</c:v>
                </c:pt>
                <c:pt idx="3723">
                  <c:v>0.0</c:v>
                </c:pt>
                <c:pt idx="3724">
                  <c:v>0.0</c:v>
                </c:pt>
                <c:pt idx="3725">
                  <c:v>0.0</c:v>
                </c:pt>
                <c:pt idx="3726">
                  <c:v>0.0</c:v>
                </c:pt>
                <c:pt idx="3727">
                  <c:v>0.0</c:v>
                </c:pt>
                <c:pt idx="3728">
                  <c:v>0.0</c:v>
                </c:pt>
                <c:pt idx="3729">
                  <c:v>0.0</c:v>
                </c:pt>
                <c:pt idx="3730">
                  <c:v>0.0</c:v>
                </c:pt>
                <c:pt idx="3731">
                  <c:v>0.0</c:v>
                </c:pt>
                <c:pt idx="3732">
                  <c:v>0.0</c:v>
                </c:pt>
                <c:pt idx="3733">
                  <c:v>0.0</c:v>
                </c:pt>
                <c:pt idx="3734">
                  <c:v>0.0</c:v>
                </c:pt>
                <c:pt idx="3735">
                  <c:v>0.0</c:v>
                </c:pt>
                <c:pt idx="3736">
                  <c:v>0.0</c:v>
                </c:pt>
                <c:pt idx="3737">
                  <c:v>0.0</c:v>
                </c:pt>
                <c:pt idx="3738">
                  <c:v>0.0</c:v>
                </c:pt>
                <c:pt idx="3739">
                  <c:v>0.0</c:v>
                </c:pt>
                <c:pt idx="3740">
                  <c:v>0.0</c:v>
                </c:pt>
                <c:pt idx="3741">
                  <c:v>0.0</c:v>
                </c:pt>
                <c:pt idx="3742">
                  <c:v>0.0</c:v>
                </c:pt>
                <c:pt idx="3743">
                  <c:v>0.0</c:v>
                </c:pt>
                <c:pt idx="3744">
                  <c:v>0.0</c:v>
                </c:pt>
                <c:pt idx="3745">
                  <c:v>0.0</c:v>
                </c:pt>
                <c:pt idx="3746">
                  <c:v>0.0</c:v>
                </c:pt>
                <c:pt idx="3747">
                  <c:v>0.0</c:v>
                </c:pt>
                <c:pt idx="3748">
                  <c:v>0.0</c:v>
                </c:pt>
                <c:pt idx="3749">
                  <c:v>0.0</c:v>
                </c:pt>
                <c:pt idx="3750">
                  <c:v>0.0</c:v>
                </c:pt>
                <c:pt idx="3751">
                  <c:v>0.0</c:v>
                </c:pt>
                <c:pt idx="3752">
                  <c:v>0.0</c:v>
                </c:pt>
                <c:pt idx="3753">
                  <c:v>0.0</c:v>
                </c:pt>
                <c:pt idx="3754">
                  <c:v>0.0</c:v>
                </c:pt>
                <c:pt idx="3755">
                  <c:v>0.0</c:v>
                </c:pt>
                <c:pt idx="3756">
                  <c:v>0.0</c:v>
                </c:pt>
                <c:pt idx="3757">
                  <c:v>0.0</c:v>
                </c:pt>
                <c:pt idx="3758">
                  <c:v>0.0</c:v>
                </c:pt>
                <c:pt idx="3759">
                  <c:v>0.0</c:v>
                </c:pt>
                <c:pt idx="3760">
                  <c:v>0.0</c:v>
                </c:pt>
                <c:pt idx="3761">
                  <c:v>0.0</c:v>
                </c:pt>
                <c:pt idx="3762">
                  <c:v>0.0</c:v>
                </c:pt>
                <c:pt idx="3763">
                  <c:v>0.0</c:v>
                </c:pt>
                <c:pt idx="3764">
                  <c:v>0.0</c:v>
                </c:pt>
                <c:pt idx="3765">
                  <c:v>0.0</c:v>
                </c:pt>
                <c:pt idx="3766">
                  <c:v>0.0</c:v>
                </c:pt>
                <c:pt idx="3767">
                  <c:v>0.0</c:v>
                </c:pt>
                <c:pt idx="3768">
                  <c:v>0.0</c:v>
                </c:pt>
                <c:pt idx="3769">
                  <c:v>0.0</c:v>
                </c:pt>
                <c:pt idx="3770">
                  <c:v>0.0</c:v>
                </c:pt>
                <c:pt idx="3771">
                  <c:v>0.0</c:v>
                </c:pt>
                <c:pt idx="3772">
                  <c:v>0.0</c:v>
                </c:pt>
                <c:pt idx="3773">
                  <c:v>0.0</c:v>
                </c:pt>
                <c:pt idx="3774">
                  <c:v>0.0</c:v>
                </c:pt>
                <c:pt idx="3775">
                  <c:v>0.0</c:v>
                </c:pt>
                <c:pt idx="3776">
                  <c:v>0.0</c:v>
                </c:pt>
                <c:pt idx="3777">
                  <c:v>0.0</c:v>
                </c:pt>
                <c:pt idx="3778">
                  <c:v>0.0</c:v>
                </c:pt>
                <c:pt idx="3779">
                  <c:v>0.0</c:v>
                </c:pt>
                <c:pt idx="3780">
                  <c:v>0.0</c:v>
                </c:pt>
                <c:pt idx="3781">
                  <c:v>0.0</c:v>
                </c:pt>
                <c:pt idx="3782">
                  <c:v>0.0</c:v>
                </c:pt>
                <c:pt idx="3783">
                  <c:v>0.0</c:v>
                </c:pt>
                <c:pt idx="3784">
                  <c:v>0.0</c:v>
                </c:pt>
                <c:pt idx="3785">
                  <c:v>0.0</c:v>
                </c:pt>
                <c:pt idx="3786">
                  <c:v>0.0</c:v>
                </c:pt>
                <c:pt idx="3787">
                  <c:v>0.0</c:v>
                </c:pt>
                <c:pt idx="3788">
                  <c:v>0.0</c:v>
                </c:pt>
                <c:pt idx="3789">
                  <c:v>0.0</c:v>
                </c:pt>
                <c:pt idx="3790">
                  <c:v>0.0</c:v>
                </c:pt>
                <c:pt idx="3791">
                  <c:v>0.0</c:v>
                </c:pt>
                <c:pt idx="3792">
                  <c:v>0.0</c:v>
                </c:pt>
                <c:pt idx="3793">
                  <c:v>0.0</c:v>
                </c:pt>
                <c:pt idx="3794">
                  <c:v>0.0</c:v>
                </c:pt>
                <c:pt idx="3795">
                  <c:v>0.0</c:v>
                </c:pt>
                <c:pt idx="3796">
                  <c:v>0.0</c:v>
                </c:pt>
                <c:pt idx="3797">
                  <c:v>0.0</c:v>
                </c:pt>
                <c:pt idx="3798">
                  <c:v>0.0</c:v>
                </c:pt>
                <c:pt idx="3799">
                  <c:v>0.0</c:v>
                </c:pt>
                <c:pt idx="3800">
                  <c:v>0.0</c:v>
                </c:pt>
                <c:pt idx="3801">
                  <c:v>0.0</c:v>
                </c:pt>
                <c:pt idx="3802">
                  <c:v>0.0</c:v>
                </c:pt>
                <c:pt idx="3803">
                  <c:v>0.0</c:v>
                </c:pt>
                <c:pt idx="3804">
                  <c:v>0.0</c:v>
                </c:pt>
                <c:pt idx="3805">
                  <c:v>0.0</c:v>
                </c:pt>
                <c:pt idx="3806">
                  <c:v>0.0</c:v>
                </c:pt>
                <c:pt idx="3807">
                  <c:v>0.0</c:v>
                </c:pt>
                <c:pt idx="3808">
                  <c:v>0.0</c:v>
                </c:pt>
                <c:pt idx="3809">
                  <c:v>0.0</c:v>
                </c:pt>
                <c:pt idx="3810">
                  <c:v>0.0</c:v>
                </c:pt>
                <c:pt idx="3811">
                  <c:v>0.0</c:v>
                </c:pt>
                <c:pt idx="3812">
                  <c:v>0.0</c:v>
                </c:pt>
                <c:pt idx="3813">
                  <c:v>0.0</c:v>
                </c:pt>
                <c:pt idx="3814">
                  <c:v>0.0</c:v>
                </c:pt>
                <c:pt idx="3815">
                  <c:v>0.0</c:v>
                </c:pt>
                <c:pt idx="3816">
                  <c:v>0.0</c:v>
                </c:pt>
                <c:pt idx="3817">
                  <c:v>0.0</c:v>
                </c:pt>
                <c:pt idx="3818">
                  <c:v>0.0</c:v>
                </c:pt>
                <c:pt idx="3819">
                  <c:v>0.0</c:v>
                </c:pt>
                <c:pt idx="3820">
                  <c:v>0.0</c:v>
                </c:pt>
                <c:pt idx="3821">
                  <c:v>0.0</c:v>
                </c:pt>
                <c:pt idx="3822">
                  <c:v>0.0</c:v>
                </c:pt>
                <c:pt idx="3823">
                  <c:v>0.0</c:v>
                </c:pt>
                <c:pt idx="3824">
                  <c:v>0.0</c:v>
                </c:pt>
                <c:pt idx="3825">
                  <c:v>0.0</c:v>
                </c:pt>
                <c:pt idx="3826">
                  <c:v>0.0</c:v>
                </c:pt>
                <c:pt idx="3827">
                  <c:v>0.0</c:v>
                </c:pt>
                <c:pt idx="3828">
                  <c:v>0.0</c:v>
                </c:pt>
                <c:pt idx="3829">
                  <c:v>0.0</c:v>
                </c:pt>
                <c:pt idx="3830">
                  <c:v>0.0</c:v>
                </c:pt>
                <c:pt idx="3831">
                  <c:v>0.0</c:v>
                </c:pt>
                <c:pt idx="3832">
                  <c:v>0.0</c:v>
                </c:pt>
                <c:pt idx="3833">
                  <c:v>0.0</c:v>
                </c:pt>
                <c:pt idx="3834">
                  <c:v>0.0</c:v>
                </c:pt>
                <c:pt idx="3835">
                  <c:v>0.0</c:v>
                </c:pt>
                <c:pt idx="3836">
                  <c:v>0.0</c:v>
                </c:pt>
                <c:pt idx="3837">
                  <c:v>0.0</c:v>
                </c:pt>
                <c:pt idx="3838">
                  <c:v>0.0</c:v>
                </c:pt>
                <c:pt idx="3839">
                  <c:v>0.0</c:v>
                </c:pt>
                <c:pt idx="3840">
                  <c:v>0.0</c:v>
                </c:pt>
                <c:pt idx="3841">
                  <c:v>0.0</c:v>
                </c:pt>
                <c:pt idx="3842">
                  <c:v>0.0</c:v>
                </c:pt>
                <c:pt idx="3843">
                  <c:v>0.0</c:v>
                </c:pt>
                <c:pt idx="3844">
                  <c:v>0.0</c:v>
                </c:pt>
                <c:pt idx="3845">
                  <c:v>0.0</c:v>
                </c:pt>
                <c:pt idx="3846">
                  <c:v>0.0</c:v>
                </c:pt>
                <c:pt idx="3847">
                  <c:v>0.0</c:v>
                </c:pt>
                <c:pt idx="3848">
                  <c:v>0.0</c:v>
                </c:pt>
                <c:pt idx="3849">
                  <c:v>0.0</c:v>
                </c:pt>
                <c:pt idx="3850">
                  <c:v>0.0</c:v>
                </c:pt>
                <c:pt idx="3851">
                  <c:v>0.0</c:v>
                </c:pt>
                <c:pt idx="3852">
                  <c:v>0.0</c:v>
                </c:pt>
                <c:pt idx="3853">
                  <c:v>0.0</c:v>
                </c:pt>
                <c:pt idx="3854">
                  <c:v>0.0</c:v>
                </c:pt>
                <c:pt idx="3855">
                  <c:v>0.0</c:v>
                </c:pt>
                <c:pt idx="3856">
                  <c:v>0.0</c:v>
                </c:pt>
                <c:pt idx="3857">
                  <c:v>0.0</c:v>
                </c:pt>
                <c:pt idx="3858">
                  <c:v>0.0</c:v>
                </c:pt>
                <c:pt idx="3859">
                  <c:v>0.0</c:v>
                </c:pt>
                <c:pt idx="3860">
                  <c:v>0.0</c:v>
                </c:pt>
                <c:pt idx="3861">
                  <c:v>0.0</c:v>
                </c:pt>
                <c:pt idx="3862">
                  <c:v>0.0</c:v>
                </c:pt>
                <c:pt idx="3863">
                  <c:v>0.0</c:v>
                </c:pt>
                <c:pt idx="3864">
                  <c:v>0.0</c:v>
                </c:pt>
                <c:pt idx="3865">
                  <c:v>0.0</c:v>
                </c:pt>
                <c:pt idx="3866">
                  <c:v>0.0</c:v>
                </c:pt>
                <c:pt idx="3867">
                  <c:v>0.0</c:v>
                </c:pt>
                <c:pt idx="3868">
                  <c:v>0.0</c:v>
                </c:pt>
                <c:pt idx="3869">
                  <c:v>0.0</c:v>
                </c:pt>
                <c:pt idx="3870">
                  <c:v>0.0</c:v>
                </c:pt>
                <c:pt idx="3871">
                  <c:v>0.0</c:v>
                </c:pt>
                <c:pt idx="3872">
                  <c:v>0.0</c:v>
                </c:pt>
                <c:pt idx="3873">
                  <c:v>0.0</c:v>
                </c:pt>
                <c:pt idx="3874">
                  <c:v>0.0</c:v>
                </c:pt>
                <c:pt idx="3875">
                  <c:v>0.0</c:v>
                </c:pt>
                <c:pt idx="3876">
                  <c:v>0.0</c:v>
                </c:pt>
                <c:pt idx="3877">
                  <c:v>0.0</c:v>
                </c:pt>
                <c:pt idx="3878">
                  <c:v>0.0</c:v>
                </c:pt>
                <c:pt idx="3879">
                  <c:v>0.0</c:v>
                </c:pt>
                <c:pt idx="3880">
                  <c:v>0.0</c:v>
                </c:pt>
                <c:pt idx="3881">
                  <c:v>0.0</c:v>
                </c:pt>
                <c:pt idx="3882">
                  <c:v>0.0</c:v>
                </c:pt>
                <c:pt idx="3883">
                  <c:v>0.0</c:v>
                </c:pt>
                <c:pt idx="3884">
                  <c:v>0.0</c:v>
                </c:pt>
                <c:pt idx="3885">
                  <c:v>0.0</c:v>
                </c:pt>
                <c:pt idx="3886">
                  <c:v>0.0</c:v>
                </c:pt>
                <c:pt idx="3887">
                  <c:v>0.0</c:v>
                </c:pt>
                <c:pt idx="3888">
                  <c:v>0.0</c:v>
                </c:pt>
                <c:pt idx="3889">
                  <c:v>0.0</c:v>
                </c:pt>
                <c:pt idx="3890">
                  <c:v>0.0</c:v>
                </c:pt>
                <c:pt idx="3891">
                  <c:v>0.0</c:v>
                </c:pt>
                <c:pt idx="3892">
                  <c:v>0.0</c:v>
                </c:pt>
                <c:pt idx="3893">
                  <c:v>0.0</c:v>
                </c:pt>
                <c:pt idx="3894">
                  <c:v>0.0</c:v>
                </c:pt>
                <c:pt idx="3895">
                  <c:v>0.0</c:v>
                </c:pt>
                <c:pt idx="3896">
                  <c:v>0.0</c:v>
                </c:pt>
                <c:pt idx="3897">
                  <c:v>0.0</c:v>
                </c:pt>
                <c:pt idx="3898">
                  <c:v>0.0</c:v>
                </c:pt>
                <c:pt idx="3899">
                  <c:v>0.0</c:v>
                </c:pt>
                <c:pt idx="3900">
                  <c:v>0.0</c:v>
                </c:pt>
                <c:pt idx="3901">
                  <c:v>0.0</c:v>
                </c:pt>
                <c:pt idx="3902">
                  <c:v>0.0</c:v>
                </c:pt>
                <c:pt idx="3903">
                  <c:v>0.0</c:v>
                </c:pt>
                <c:pt idx="3904">
                  <c:v>0.0</c:v>
                </c:pt>
                <c:pt idx="3905">
                  <c:v>0.0</c:v>
                </c:pt>
                <c:pt idx="3906">
                  <c:v>0.0</c:v>
                </c:pt>
                <c:pt idx="3907">
                  <c:v>0.0</c:v>
                </c:pt>
                <c:pt idx="3908">
                  <c:v>0.0</c:v>
                </c:pt>
                <c:pt idx="3909">
                  <c:v>0.0</c:v>
                </c:pt>
                <c:pt idx="3910">
                  <c:v>0.0</c:v>
                </c:pt>
                <c:pt idx="3911">
                  <c:v>0.0</c:v>
                </c:pt>
                <c:pt idx="3912">
                  <c:v>0.0</c:v>
                </c:pt>
                <c:pt idx="3913">
                  <c:v>0.0</c:v>
                </c:pt>
                <c:pt idx="3914">
                  <c:v>0.0</c:v>
                </c:pt>
                <c:pt idx="3915">
                  <c:v>0.0</c:v>
                </c:pt>
                <c:pt idx="3916">
                  <c:v>0.0</c:v>
                </c:pt>
                <c:pt idx="3917">
                  <c:v>0.0</c:v>
                </c:pt>
                <c:pt idx="3918">
                  <c:v>0.0</c:v>
                </c:pt>
                <c:pt idx="3919">
                  <c:v>0.0</c:v>
                </c:pt>
                <c:pt idx="3920">
                  <c:v>0.0</c:v>
                </c:pt>
                <c:pt idx="3921">
                  <c:v>0.0</c:v>
                </c:pt>
                <c:pt idx="3922">
                  <c:v>0.0</c:v>
                </c:pt>
                <c:pt idx="3923">
                  <c:v>0.0</c:v>
                </c:pt>
                <c:pt idx="3924">
                  <c:v>0.0</c:v>
                </c:pt>
                <c:pt idx="3925">
                  <c:v>0.0</c:v>
                </c:pt>
                <c:pt idx="3926">
                  <c:v>0.0</c:v>
                </c:pt>
                <c:pt idx="3927">
                  <c:v>0.0</c:v>
                </c:pt>
                <c:pt idx="3928">
                  <c:v>0.0</c:v>
                </c:pt>
                <c:pt idx="3929">
                  <c:v>0.0</c:v>
                </c:pt>
                <c:pt idx="3930">
                  <c:v>0.0</c:v>
                </c:pt>
                <c:pt idx="3931">
                  <c:v>0.0</c:v>
                </c:pt>
                <c:pt idx="3932">
                  <c:v>0.0</c:v>
                </c:pt>
                <c:pt idx="3933">
                  <c:v>0.0</c:v>
                </c:pt>
                <c:pt idx="3934">
                  <c:v>0.0</c:v>
                </c:pt>
                <c:pt idx="3935">
                  <c:v>0.0</c:v>
                </c:pt>
                <c:pt idx="3936">
                  <c:v>0.0</c:v>
                </c:pt>
                <c:pt idx="3937">
                  <c:v>0.0</c:v>
                </c:pt>
                <c:pt idx="3938">
                  <c:v>0.0</c:v>
                </c:pt>
                <c:pt idx="3939">
                  <c:v>0.0</c:v>
                </c:pt>
                <c:pt idx="3940">
                  <c:v>0.0</c:v>
                </c:pt>
                <c:pt idx="3941">
                  <c:v>0.0</c:v>
                </c:pt>
                <c:pt idx="3942">
                  <c:v>0.0</c:v>
                </c:pt>
                <c:pt idx="3943">
                  <c:v>0.0</c:v>
                </c:pt>
                <c:pt idx="3944">
                  <c:v>0.0</c:v>
                </c:pt>
                <c:pt idx="3945">
                  <c:v>0.0</c:v>
                </c:pt>
                <c:pt idx="3946">
                  <c:v>0.0</c:v>
                </c:pt>
                <c:pt idx="3947">
                  <c:v>0.0</c:v>
                </c:pt>
                <c:pt idx="3948">
                  <c:v>0.0</c:v>
                </c:pt>
                <c:pt idx="3949">
                  <c:v>0.0</c:v>
                </c:pt>
                <c:pt idx="3950">
                  <c:v>0.0</c:v>
                </c:pt>
                <c:pt idx="3951">
                  <c:v>0.0</c:v>
                </c:pt>
                <c:pt idx="3952">
                  <c:v>0.0</c:v>
                </c:pt>
                <c:pt idx="3953">
                  <c:v>0.0</c:v>
                </c:pt>
                <c:pt idx="3954">
                  <c:v>0.0</c:v>
                </c:pt>
                <c:pt idx="3955">
                  <c:v>0.0</c:v>
                </c:pt>
                <c:pt idx="3956">
                  <c:v>0.0</c:v>
                </c:pt>
                <c:pt idx="3957">
                  <c:v>0.0</c:v>
                </c:pt>
                <c:pt idx="3958">
                  <c:v>0.0</c:v>
                </c:pt>
                <c:pt idx="3959">
                  <c:v>0.0</c:v>
                </c:pt>
                <c:pt idx="3960">
                  <c:v>0.0</c:v>
                </c:pt>
                <c:pt idx="3961">
                  <c:v>0.0</c:v>
                </c:pt>
                <c:pt idx="3962">
                  <c:v>0.0</c:v>
                </c:pt>
                <c:pt idx="3963">
                  <c:v>0.0</c:v>
                </c:pt>
                <c:pt idx="3964">
                  <c:v>0.0</c:v>
                </c:pt>
                <c:pt idx="3965">
                  <c:v>0.0</c:v>
                </c:pt>
                <c:pt idx="3966">
                  <c:v>0.0</c:v>
                </c:pt>
                <c:pt idx="3967">
                  <c:v>0.0</c:v>
                </c:pt>
                <c:pt idx="3968">
                  <c:v>0.0</c:v>
                </c:pt>
                <c:pt idx="3969">
                  <c:v>0.0</c:v>
                </c:pt>
                <c:pt idx="3970">
                  <c:v>0.0</c:v>
                </c:pt>
                <c:pt idx="3971">
                  <c:v>0.0</c:v>
                </c:pt>
                <c:pt idx="3972">
                  <c:v>0.0</c:v>
                </c:pt>
                <c:pt idx="3973">
                  <c:v>0.0</c:v>
                </c:pt>
                <c:pt idx="3974">
                  <c:v>0.0</c:v>
                </c:pt>
                <c:pt idx="3975">
                  <c:v>0.0</c:v>
                </c:pt>
                <c:pt idx="3976">
                  <c:v>0.0</c:v>
                </c:pt>
                <c:pt idx="3977">
                  <c:v>0.0</c:v>
                </c:pt>
                <c:pt idx="3978">
                  <c:v>0.0</c:v>
                </c:pt>
                <c:pt idx="3979">
                  <c:v>0.0</c:v>
                </c:pt>
                <c:pt idx="3980">
                  <c:v>0.0</c:v>
                </c:pt>
                <c:pt idx="3981">
                  <c:v>0.0</c:v>
                </c:pt>
                <c:pt idx="3982">
                  <c:v>0.0</c:v>
                </c:pt>
                <c:pt idx="3983">
                  <c:v>0.0</c:v>
                </c:pt>
                <c:pt idx="3984">
                  <c:v>0.0</c:v>
                </c:pt>
                <c:pt idx="3985">
                  <c:v>0.0</c:v>
                </c:pt>
                <c:pt idx="3986">
                  <c:v>0.0</c:v>
                </c:pt>
                <c:pt idx="3987">
                  <c:v>0.0</c:v>
                </c:pt>
                <c:pt idx="3988">
                  <c:v>0.0</c:v>
                </c:pt>
                <c:pt idx="3989">
                  <c:v>0.0</c:v>
                </c:pt>
                <c:pt idx="3990">
                  <c:v>0.0</c:v>
                </c:pt>
                <c:pt idx="3991">
                  <c:v>0.0</c:v>
                </c:pt>
                <c:pt idx="3992">
                  <c:v>0.0</c:v>
                </c:pt>
                <c:pt idx="3993">
                  <c:v>0.0</c:v>
                </c:pt>
                <c:pt idx="3994">
                  <c:v>0.0</c:v>
                </c:pt>
                <c:pt idx="3995">
                  <c:v>0.0</c:v>
                </c:pt>
                <c:pt idx="3996">
                  <c:v>0.0</c:v>
                </c:pt>
                <c:pt idx="3997">
                  <c:v>0.0</c:v>
                </c:pt>
                <c:pt idx="3998">
                  <c:v>0.0</c:v>
                </c:pt>
                <c:pt idx="3999">
                  <c:v>0.0</c:v>
                </c:pt>
                <c:pt idx="4000">
                  <c:v>0.0</c:v>
                </c:pt>
                <c:pt idx="4001">
                  <c:v>0.0</c:v>
                </c:pt>
                <c:pt idx="4002">
                  <c:v>0.0</c:v>
                </c:pt>
                <c:pt idx="4003">
                  <c:v>0.0</c:v>
                </c:pt>
                <c:pt idx="4004">
                  <c:v>0.0</c:v>
                </c:pt>
                <c:pt idx="4005">
                  <c:v>0.0</c:v>
                </c:pt>
                <c:pt idx="4006">
                  <c:v>0.0</c:v>
                </c:pt>
                <c:pt idx="4007">
                  <c:v>0.0</c:v>
                </c:pt>
                <c:pt idx="4008">
                  <c:v>0.0</c:v>
                </c:pt>
                <c:pt idx="4009">
                  <c:v>0.0</c:v>
                </c:pt>
                <c:pt idx="4010">
                  <c:v>0.0</c:v>
                </c:pt>
                <c:pt idx="4011">
                  <c:v>0.0</c:v>
                </c:pt>
                <c:pt idx="4012">
                  <c:v>0.0</c:v>
                </c:pt>
                <c:pt idx="4013">
                  <c:v>0.0</c:v>
                </c:pt>
                <c:pt idx="4014">
                  <c:v>0.0</c:v>
                </c:pt>
                <c:pt idx="4015">
                  <c:v>0.0</c:v>
                </c:pt>
                <c:pt idx="4016">
                  <c:v>0.0</c:v>
                </c:pt>
                <c:pt idx="4017">
                  <c:v>0.0</c:v>
                </c:pt>
                <c:pt idx="4018">
                  <c:v>0.0</c:v>
                </c:pt>
                <c:pt idx="4019">
                  <c:v>0.0</c:v>
                </c:pt>
                <c:pt idx="4020">
                  <c:v>0.0</c:v>
                </c:pt>
                <c:pt idx="4021">
                  <c:v>0.0</c:v>
                </c:pt>
                <c:pt idx="4022">
                  <c:v>0.0</c:v>
                </c:pt>
                <c:pt idx="4023">
                  <c:v>0.0</c:v>
                </c:pt>
                <c:pt idx="4024">
                  <c:v>0.0</c:v>
                </c:pt>
                <c:pt idx="4025">
                  <c:v>0.0</c:v>
                </c:pt>
                <c:pt idx="4026">
                  <c:v>0.0</c:v>
                </c:pt>
                <c:pt idx="4027">
                  <c:v>0.0</c:v>
                </c:pt>
                <c:pt idx="4028">
                  <c:v>0.0</c:v>
                </c:pt>
                <c:pt idx="4029">
                  <c:v>0.0</c:v>
                </c:pt>
                <c:pt idx="4030">
                  <c:v>0.0</c:v>
                </c:pt>
                <c:pt idx="4031">
                  <c:v>0.0</c:v>
                </c:pt>
                <c:pt idx="4032">
                  <c:v>0.0</c:v>
                </c:pt>
                <c:pt idx="4033">
                  <c:v>0.0</c:v>
                </c:pt>
                <c:pt idx="4034">
                  <c:v>0.0</c:v>
                </c:pt>
                <c:pt idx="4035">
                  <c:v>0.0</c:v>
                </c:pt>
                <c:pt idx="4036">
                  <c:v>0.0</c:v>
                </c:pt>
                <c:pt idx="4037">
                  <c:v>0.0</c:v>
                </c:pt>
                <c:pt idx="4038">
                  <c:v>0.0</c:v>
                </c:pt>
                <c:pt idx="4039">
                  <c:v>0.0</c:v>
                </c:pt>
                <c:pt idx="4040">
                  <c:v>0.0</c:v>
                </c:pt>
                <c:pt idx="4041">
                  <c:v>0.0</c:v>
                </c:pt>
                <c:pt idx="4042">
                  <c:v>0.0</c:v>
                </c:pt>
                <c:pt idx="4043">
                  <c:v>0.0</c:v>
                </c:pt>
                <c:pt idx="4044">
                  <c:v>0.0</c:v>
                </c:pt>
                <c:pt idx="4045">
                  <c:v>0.0</c:v>
                </c:pt>
                <c:pt idx="4046">
                  <c:v>0.0</c:v>
                </c:pt>
                <c:pt idx="4047">
                  <c:v>0.0</c:v>
                </c:pt>
                <c:pt idx="4048">
                  <c:v>0.0</c:v>
                </c:pt>
                <c:pt idx="4049">
                  <c:v>0.0</c:v>
                </c:pt>
                <c:pt idx="4050">
                  <c:v>0.0</c:v>
                </c:pt>
                <c:pt idx="4051">
                  <c:v>0.0</c:v>
                </c:pt>
                <c:pt idx="4052">
                  <c:v>0.0</c:v>
                </c:pt>
                <c:pt idx="4053">
                  <c:v>0.0</c:v>
                </c:pt>
                <c:pt idx="4054">
                  <c:v>0.0</c:v>
                </c:pt>
                <c:pt idx="4055">
                  <c:v>0.0</c:v>
                </c:pt>
                <c:pt idx="4056">
                  <c:v>0.0</c:v>
                </c:pt>
                <c:pt idx="4057">
                  <c:v>0.0</c:v>
                </c:pt>
                <c:pt idx="4058">
                  <c:v>0.0</c:v>
                </c:pt>
                <c:pt idx="4059">
                  <c:v>0.0</c:v>
                </c:pt>
                <c:pt idx="4060">
                  <c:v>0.0</c:v>
                </c:pt>
                <c:pt idx="4061">
                  <c:v>0.0</c:v>
                </c:pt>
                <c:pt idx="4062">
                  <c:v>0.0</c:v>
                </c:pt>
                <c:pt idx="4063">
                  <c:v>0.0</c:v>
                </c:pt>
                <c:pt idx="4064">
                  <c:v>0.0</c:v>
                </c:pt>
                <c:pt idx="4065">
                  <c:v>0.0</c:v>
                </c:pt>
                <c:pt idx="4066">
                  <c:v>0.0</c:v>
                </c:pt>
                <c:pt idx="4067">
                  <c:v>0.0</c:v>
                </c:pt>
                <c:pt idx="4068">
                  <c:v>0.0</c:v>
                </c:pt>
                <c:pt idx="4069">
                  <c:v>0.0</c:v>
                </c:pt>
                <c:pt idx="4070">
                  <c:v>0.0</c:v>
                </c:pt>
                <c:pt idx="4071">
                  <c:v>0.0</c:v>
                </c:pt>
                <c:pt idx="4072">
                  <c:v>0.0</c:v>
                </c:pt>
                <c:pt idx="4073">
                  <c:v>0.0</c:v>
                </c:pt>
                <c:pt idx="4074">
                  <c:v>0.0</c:v>
                </c:pt>
                <c:pt idx="4075">
                  <c:v>0.0</c:v>
                </c:pt>
                <c:pt idx="4076">
                  <c:v>0.0</c:v>
                </c:pt>
                <c:pt idx="4077">
                  <c:v>0.0</c:v>
                </c:pt>
                <c:pt idx="4078">
                  <c:v>0.0</c:v>
                </c:pt>
                <c:pt idx="4079">
                  <c:v>0.0</c:v>
                </c:pt>
                <c:pt idx="4080">
                  <c:v>0.0</c:v>
                </c:pt>
                <c:pt idx="4081">
                  <c:v>0.0</c:v>
                </c:pt>
                <c:pt idx="4082">
                  <c:v>0.0</c:v>
                </c:pt>
                <c:pt idx="4083">
                  <c:v>0.0</c:v>
                </c:pt>
                <c:pt idx="4084">
                  <c:v>0.0</c:v>
                </c:pt>
                <c:pt idx="4085">
                  <c:v>0.0</c:v>
                </c:pt>
                <c:pt idx="4086">
                  <c:v>0.0</c:v>
                </c:pt>
                <c:pt idx="4087">
                  <c:v>0.0</c:v>
                </c:pt>
                <c:pt idx="4088">
                  <c:v>0.0</c:v>
                </c:pt>
                <c:pt idx="4089">
                  <c:v>0.0</c:v>
                </c:pt>
                <c:pt idx="4090">
                  <c:v>0.0</c:v>
                </c:pt>
                <c:pt idx="4091">
                  <c:v>0.0</c:v>
                </c:pt>
                <c:pt idx="4092">
                  <c:v>0.0</c:v>
                </c:pt>
                <c:pt idx="4093">
                  <c:v>0.0</c:v>
                </c:pt>
                <c:pt idx="4094">
                  <c:v>0.0</c:v>
                </c:pt>
                <c:pt idx="4095">
                  <c:v>0.0</c:v>
                </c:pt>
                <c:pt idx="4096">
                  <c:v>0.0</c:v>
                </c:pt>
                <c:pt idx="4097">
                  <c:v>0.0</c:v>
                </c:pt>
                <c:pt idx="4098">
                  <c:v>0.0</c:v>
                </c:pt>
                <c:pt idx="4099">
                  <c:v>0.0</c:v>
                </c:pt>
                <c:pt idx="4100">
                  <c:v>0.0</c:v>
                </c:pt>
                <c:pt idx="4101">
                  <c:v>0.0</c:v>
                </c:pt>
                <c:pt idx="4102">
                  <c:v>0.0</c:v>
                </c:pt>
                <c:pt idx="4103">
                  <c:v>0.0</c:v>
                </c:pt>
                <c:pt idx="4104">
                  <c:v>0.0</c:v>
                </c:pt>
                <c:pt idx="4105">
                  <c:v>0.0</c:v>
                </c:pt>
                <c:pt idx="4106">
                  <c:v>0.0</c:v>
                </c:pt>
                <c:pt idx="4107">
                  <c:v>0.0</c:v>
                </c:pt>
                <c:pt idx="4108">
                  <c:v>0.0</c:v>
                </c:pt>
                <c:pt idx="4109">
                  <c:v>0.0</c:v>
                </c:pt>
                <c:pt idx="4110">
                  <c:v>0.0</c:v>
                </c:pt>
                <c:pt idx="4111">
                  <c:v>0.0</c:v>
                </c:pt>
                <c:pt idx="4112">
                  <c:v>0.0</c:v>
                </c:pt>
                <c:pt idx="4113">
                  <c:v>0.0</c:v>
                </c:pt>
                <c:pt idx="4114">
                  <c:v>0.0</c:v>
                </c:pt>
                <c:pt idx="4115">
                  <c:v>0.0</c:v>
                </c:pt>
                <c:pt idx="4116">
                  <c:v>0.0</c:v>
                </c:pt>
                <c:pt idx="4117">
                  <c:v>0.0</c:v>
                </c:pt>
                <c:pt idx="4118">
                  <c:v>0.0</c:v>
                </c:pt>
                <c:pt idx="4119">
                  <c:v>0.0</c:v>
                </c:pt>
                <c:pt idx="4120">
                  <c:v>0.0</c:v>
                </c:pt>
                <c:pt idx="4121">
                  <c:v>0.0</c:v>
                </c:pt>
                <c:pt idx="4122">
                  <c:v>0.0</c:v>
                </c:pt>
                <c:pt idx="4123">
                  <c:v>0.0</c:v>
                </c:pt>
                <c:pt idx="4124">
                  <c:v>0.0</c:v>
                </c:pt>
                <c:pt idx="4125">
                  <c:v>0.0</c:v>
                </c:pt>
                <c:pt idx="4126">
                  <c:v>0.0</c:v>
                </c:pt>
                <c:pt idx="4127">
                  <c:v>0.0</c:v>
                </c:pt>
                <c:pt idx="4128">
                  <c:v>0.0</c:v>
                </c:pt>
                <c:pt idx="4129">
                  <c:v>0.0</c:v>
                </c:pt>
                <c:pt idx="4130">
                  <c:v>0.0</c:v>
                </c:pt>
                <c:pt idx="4131">
                  <c:v>0.0</c:v>
                </c:pt>
                <c:pt idx="4132">
                  <c:v>0.0</c:v>
                </c:pt>
                <c:pt idx="4133">
                  <c:v>0.0</c:v>
                </c:pt>
                <c:pt idx="4134">
                  <c:v>0.0</c:v>
                </c:pt>
                <c:pt idx="4135">
                  <c:v>0.0</c:v>
                </c:pt>
                <c:pt idx="4136">
                  <c:v>0.0</c:v>
                </c:pt>
                <c:pt idx="4137">
                  <c:v>0.0</c:v>
                </c:pt>
                <c:pt idx="4138">
                  <c:v>0.0</c:v>
                </c:pt>
                <c:pt idx="4139">
                  <c:v>0.0</c:v>
                </c:pt>
                <c:pt idx="4140">
                  <c:v>0.0</c:v>
                </c:pt>
                <c:pt idx="4141">
                  <c:v>0.0</c:v>
                </c:pt>
                <c:pt idx="4142">
                  <c:v>0.0</c:v>
                </c:pt>
                <c:pt idx="4143">
                  <c:v>0.0</c:v>
                </c:pt>
                <c:pt idx="4144">
                  <c:v>0.0</c:v>
                </c:pt>
                <c:pt idx="4145">
                  <c:v>0.0</c:v>
                </c:pt>
                <c:pt idx="4146">
                  <c:v>0.0</c:v>
                </c:pt>
                <c:pt idx="4147">
                  <c:v>0.0</c:v>
                </c:pt>
                <c:pt idx="4148">
                  <c:v>0.0</c:v>
                </c:pt>
                <c:pt idx="4149">
                  <c:v>0.0</c:v>
                </c:pt>
                <c:pt idx="4150">
                  <c:v>0.0</c:v>
                </c:pt>
                <c:pt idx="4151">
                  <c:v>0.0</c:v>
                </c:pt>
                <c:pt idx="4152">
                  <c:v>0.0</c:v>
                </c:pt>
                <c:pt idx="4153">
                  <c:v>0.0</c:v>
                </c:pt>
                <c:pt idx="4154">
                  <c:v>0.0</c:v>
                </c:pt>
                <c:pt idx="4155">
                  <c:v>0.0</c:v>
                </c:pt>
                <c:pt idx="4156">
                  <c:v>0.0</c:v>
                </c:pt>
                <c:pt idx="4157">
                  <c:v>0.0</c:v>
                </c:pt>
                <c:pt idx="4158">
                  <c:v>0.0</c:v>
                </c:pt>
                <c:pt idx="4159">
                  <c:v>0.0</c:v>
                </c:pt>
                <c:pt idx="4160">
                  <c:v>0.0</c:v>
                </c:pt>
                <c:pt idx="4161">
                  <c:v>0.0</c:v>
                </c:pt>
                <c:pt idx="4162">
                  <c:v>0.0</c:v>
                </c:pt>
                <c:pt idx="4163">
                  <c:v>0.0</c:v>
                </c:pt>
                <c:pt idx="4164">
                  <c:v>0.0</c:v>
                </c:pt>
                <c:pt idx="4165">
                  <c:v>0.0</c:v>
                </c:pt>
                <c:pt idx="4166">
                  <c:v>0.0</c:v>
                </c:pt>
                <c:pt idx="4167">
                  <c:v>0.0</c:v>
                </c:pt>
                <c:pt idx="4168">
                  <c:v>0.0</c:v>
                </c:pt>
                <c:pt idx="4169">
                  <c:v>0.0</c:v>
                </c:pt>
                <c:pt idx="4170">
                  <c:v>0.0</c:v>
                </c:pt>
                <c:pt idx="4171">
                  <c:v>0.0</c:v>
                </c:pt>
                <c:pt idx="4172">
                  <c:v>0.0</c:v>
                </c:pt>
                <c:pt idx="4173">
                  <c:v>0.0</c:v>
                </c:pt>
                <c:pt idx="4174">
                  <c:v>0.0</c:v>
                </c:pt>
                <c:pt idx="4175">
                  <c:v>0.0</c:v>
                </c:pt>
                <c:pt idx="4176">
                  <c:v>0.0</c:v>
                </c:pt>
                <c:pt idx="4177">
                  <c:v>0.0</c:v>
                </c:pt>
                <c:pt idx="4178">
                  <c:v>0.0</c:v>
                </c:pt>
                <c:pt idx="4179">
                  <c:v>0.0</c:v>
                </c:pt>
                <c:pt idx="4180">
                  <c:v>0.0</c:v>
                </c:pt>
                <c:pt idx="4181">
                  <c:v>0.0</c:v>
                </c:pt>
                <c:pt idx="4182">
                  <c:v>0.0</c:v>
                </c:pt>
                <c:pt idx="4183">
                  <c:v>0.0</c:v>
                </c:pt>
                <c:pt idx="4184">
                  <c:v>0.0</c:v>
                </c:pt>
                <c:pt idx="4185">
                  <c:v>0.0</c:v>
                </c:pt>
                <c:pt idx="4186">
                  <c:v>0.0</c:v>
                </c:pt>
                <c:pt idx="4187">
                  <c:v>0.0</c:v>
                </c:pt>
                <c:pt idx="4188">
                  <c:v>0.0</c:v>
                </c:pt>
                <c:pt idx="4189">
                  <c:v>0.0</c:v>
                </c:pt>
                <c:pt idx="4190">
                  <c:v>0.0</c:v>
                </c:pt>
                <c:pt idx="4191">
                  <c:v>0.0</c:v>
                </c:pt>
                <c:pt idx="4192">
                  <c:v>0.0</c:v>
                </c:pt>
                <c:pt idx="4193">
                  <c:v>0.0</c:v>
                </c:pt>
                <c:pt idx="4194">
                  <c:v>0.0</c:v>
                </c:pt>
                <c:pt idx="4195">
                  <c:v>0.0</c:v>
                </c:pt>
                <c:pt idx="4196">
                  <c:v>0.0</c:v>
                </c:pt>
                <c:pt idx="4197">
                  <c:v>0.0</c:v>
                </c:pt>
                <c:pt idx="4198">
                  <c:v>0.0</c:v>
                </c:pt>
                <c:pt idx="4199">
                  <c:v>0.0</c:v>
                </c:pt>
                <c:pt idx="4200">
                  <c:v>0.0</c:v>
                </c:pt>
                <c:pt idx="4201">
                  <c:v>0.0</c:v>
                </c:pt>
                <c:pt idx="4202">
                  <c:v>0.0</c:v>
                </c:pt>
                <c:pt idx="4203">
                  <c:v>0.0</c:v>
                </c:pt>
                <c:pt idx="4204">
                  <c:v>0.0</c:v>
                </c:pt>
                <c:pt idx="4205">
                  <c:v>0.0</c:v>
                </c:pt>
                <c:pt idx="4206">
                  <c:v>0.0</c:v>
                </c:pt>
                <c:pt idx="4207">
                  <c:v>0.0</c:v>
                </c:pt>
                <c:pt idx="4208">
                  <c:v>0.0</c:v>
                </c:pt>
                <c:pt idx="4209">
                  <c:v>0.0</c:v>
                </c:pt>
                <c:pt idx="4210">
                  <c:v>0.0</c:v>
                </c:pt>
                <c:pt idx="4211">
                  <c:v>0.0</c:v>
                </c:pt>
                <c:pt idx="4212">
                  <c:v>0.0</c:v>
                </c:pt>
                <c:pt idx="4213">
                  <c:v>0.0</c:v>
                </c:pt>
                <c:pt idx="4214">
                  <c:v>0.0</c:v>
                </c:pt>
                <c:pt idx="4215">
                  <c:v>0.0</c:v>
                </c:pt>
                <c:pt idx="4216">
                  <c:v>0.0</c:v>
                </c:pt>
                <c:pt idx="4217">
                  <c:v>0.0</c:v>
                </c:pt>
                <c:pt idx="4218">
                  <c:v>0.0</c:v>
                </c:pt>
                <c:pt idx="4219">
                  <c:v>0.0</c:v>
                </c:pt>
                <c:pt idx="4220">
                  <c:v>0.0</c:v>
                </c:pt>
                <c:pt idx="4221">
                  <c:v>0.0</c:v>
                </c:pt>
                <c:pt idx="4222">
                  <c:v>0.0</c:v>
                </c:pt>
                <c:pt idx="4223">
                  <c:v>0.0</c:v>
                </c:pt>
                <c:pt idx="4224">
                  <c:v>0.0</c:v>
                </c:pt>
                <c:pt idx="4225">
                  <c:v>0.0</c:v>
                </c:pt>
                <c:pt idx="4226">
                  <c:v>0.0</c:v>
                </c:pt>
                <c:pt idx="4227">
                  <c:v>0.0</c:v>
                </c:pt>
                <c:pt idx="4228">
                  <c:v>0.0</c:v>
                </c:pt>
                <c:pt idx="4229">
                  <c:v>0.0</c:v>
                </c:pt>
                <c:pt idx="4230">
                  <c:v>0.0</c:v>
                </c:pt>
                <c:pt idx="4231">
                  <c:v>0.0</c:v>
                </c:pt>
                <c:pt idx="4232">
                  <c:v>0.0</c:v>
                </c:pt>
                <c:pt idx="4233">
                  <c:v>0.0</c:v>
                </c:pt>
                <c:pt idx="4234">
                  <c:v>0.0</c:v>
                </c:pt>
                <c:pt idx="4235">
                  <c:v>0.0</c:v>
                </c:pt>
                <c:pt idx="4236">
                  <c:v>0.0</c:v>
                </c:pt>
                <c:pt idx="4237">
                  <c:v>0.0</c:v>
                </c:pt>
                <c:pt idx="4238">
                  <c:v>0.0</c:v>
                </c:pt>
                <c:pt idx="4239">
                  <c:v>0.0</c:v>
                </c:pt>
                <c:pt idx="4240">
                  <c:v>0.0</c:v>
                </c:pt>
                <c:pt idx="4241">
                  <c:v>0.0</c:v>
                </c:pt>
                <c:pt idx="4242">
                  <c:v>0.0</c:v>
                </c:pt>
                <c:pt idx="4243">
                  <c:v>0.0</c:v>
                </c:pt>
                <c:pt idx="4244">
                  <c:v>0.0</c:v>
                </c:pt>
                <c:pt idx="4245">
                  <c:v>0.0</c:v>
                </c:pt>
                <c:pt idx="4246">
                  <c:v>0.0</c:v>
                </c:pt>
                <c:pt idx="4247">
                  <c:v>0.0</c:v>
                </c:pt>
                <c:pt idx="4248">
                  <c:v>0.0</c:v>
                </c:pt>
                <c:pt idx="4249">
                  <c:v>0.0</c:v>
                </c:pt>
                <c:pt idx="4250">
                  <c:v>0.0</c:v>
                </c:pt>
                <c:pt idx="4251">
                  <c:v>0.0</c:v>
                </c:pt>
                <c:pt idx="4252">
                  <c:v>0.0</c:v>
                </c:pt>
                <c:pt idx="4253">
                  <c:v>0.0</c:v>
                </c:pt>
                <c:pt idx="4254">
                  <c:v>0.0</c:v>
                </c:pt>
                <c:pt idx="4255">
                  <c:v>0.0</c:v>
                </c:pt>
                <c:pt idx="4256">
                  <c:v>0.0</c:v>
                </c:pt>
                <c:pt idx="4257">
                  <c:v>0.0</c:v>
                </c:pt>
                <c:pt idx="4258">
                  <c:v>0.0</c:v>
                </c:pt>
                <c:pt idx="4259">
                  <c:v>0.0</c:v>
                </c:pt>
                <c:pt idx="4260">
                  <c:v>0.0</c:v>
                </c:pt>
                <c:pt idx="4261">
                  <c:v>0.0</c:v>
                </c:pt>
                <c:pt idx="4262">
                  <c:v>0.0</c:v>
                </c:pt>
                <c:pt idx="4263">
                  <c:v>0.0</c:v>
                </c:pt>
                <c:pt idx="4264">
                  <c:v>0.0</c:v>
                </c:pt>
                <c:pt idx="4265">
                  <c:v>0.0</c:v>
                </c:pt>
                <c:pt idx="4266">
                  <c:v>0.0</c:v>
                </c:pt>
                <c:pt idx="4267">
                  <c:v>0.0</c:v>
                </c:pt>
                <c:pt idx="4268">
                  <c:v>0.0</c:v>
                </c:pt>
                <c:pt idx="4269">
                  <c:v>0.0</c:v>
                </c:pt>
                <c:pt idx="4270">
                  <c:v>0.0</c:v>
                </c:pt>
                <c:pt idx="4271">
                  <c:v>0.0</c:v>
                </c:pt>
                <c:pt idx="4272">
                  <c:v>0.0</c:v>
                </c:pt>
                <c:pt idx="4273">
                  <c:v>0.0</c:v>
                </c:pt>
                <c:pt idx="4274">
                  <c:v>0.0</c:v>
                </c:pt>
                <c:pt idx="4275">
                  <c:v>0.0</c:v>
                </c:pt>
                <c:pt idx="4276">
                  <c:v>0.0</c:v>
                </c:pt>
                <c:pt idx="4277">
                  <c:v>0.0</c:v>
                </c:pt>
                <c:pt idx="4278">
                  <c:v>0.0</c:v>
                </c:pt>
                <c:pt idx="4279">
                  <c:v>0.0</c:v>
                </c:pt>
                <c:pt idx="4280">
                  <c:v>0.0</c:v>
                </c:pt>
                <c:pt idx="4281">
                  <c:v>0.0</c:v>
                </c:pt>
                <c:pt idx="4282">
                  <c:v>0.0</c:v>
                </c:pt>
                <c:pt idx="4283">
                  <c:v>0.0</c:v>
                </c:pt>
                <c:pt idx="4284">
                  <c:v>0.0</c:v>
                </c:pt>
                <c:pt idx="4285">
                  <c:v>0.0</c:v>
                </c:pt>
                <c:pt idx="4286">
                  <c:v>0.0</c:v>
                </c:pt>
                <c:pt idx="4287">
                  <c:v>0.0</c:v>
                </c:pt>
                <c:pt idx="4288">
                  <c:v>0.0</c:v>
                </c:pt>
                <c:pt idx="4289">
                  <c:v>0.0</c:v>
                </c:pt>
                <c:pt idx="4290">
                  <c:v>0.0</c:v>
                </c:pt>
                <c:pt idx="4291">
                  <c:v>0.0</c:v>
                </c:pt>
                <c:pt idx="4292">
                  <c:v>0.0</c:v>
                </c:pt>
                <c:pt idx="4293">
                  <c:v>0.0</c:v>
                </c:pt>
                <c:pt idx="4294">
                  <c:v>0.0</c:v>
                </c:pt>
                <c:pt idx="4295">
                  <c:v>0.0</c:v>
                </c:pt>
                <c:pt idx="4296">
                  <c:v>0.0</c:v>
                </c:pt>
                <c:pt idx="4297">
                  <c:v>0.0</c:v>
                </c:pt>
                <c:pt idx="4298">
                  <c:v>0.0</c:v>
                </c:pt>
                <c:pt idx="4299">
                  <c:v>0.0</c:v>
                </c:pt>
                <c:pt idx="4300">
                  <c:v>0.0</c:v>
                </c:pt>
                <c:pt idx="4301">
                  <c:v>0.0</c:v>
                </c:pt>
                <c:pt idx="4302">
                  <c:v>0.0</c:v>
                </c:pt>
                <c:pt idx="4303">
                  <c:v>0.0</c:v>
                </c:pt>
                <c:pt idx="4304">
                  <c:v>0.0</c:v>
                </c:pt>
                <c:pt idx="4305">
                  <c:v>0.0</c:v>
                </c:pt>
                <c:pt idx="4306">
                  <c:v>0.0</c:v>
                </c:pt>
                <c:pt idx="4307">
                  <c:v>0.0</c:v>
                </c:pt>
                <c:pt idx="4308">
                  <c:v>0.0</c:v>
                </c:pt>
                <c:pt idx="4309">
                  <c:v>0.0</c:v>
                </c:pt>
                <c:pt idx="4310">
                  <c:v>0.0</c:v>
                </c:pt>
                <c:pt idx="4311">
                  <c:v>0.0</c:v>
                </c:pt>
                <c:pt idx="4312">
                  <c:v>0.0</c:v>
                </c:pt>
                <c:pt idx="4313">
                  <c:v>0.0</c:v>
                </c:pt>
                <c:pt idx="4314">
                  <c:v>0.0</c:v>
                </c:pt>
                <c:pt idx="4315">
                  <c:v>0.0</c:v>
                </c:pt>
                <c:pt idx="4316">
                  <c:v>0.0</c:v>
                </c:pt>
                <c:pt idx="4317">
                  <c:v>0.0</c:v>
                </c:pt>
                <c:pt idx="4318">
                  <c:v>0.0</c:v>
                </c:pt>
                <c:pt idx="4319">
                  <c:v>0.0</c:v>
                </c:pt>
                <c:pt idx="4320">
                  <c:v>0.0</c:v>
                </c:pt>
                <c:pt idx="4321">
                  <c:v>0.0</c:v>
                </c:pt>
                <c:pt idx="4322">
                  <c:v>0.0</c:v>
                </c:pt>
                <c:pt idx="4323">
                  <c:v>0.0</c:v>
                </c:pt>
                <c:pt idx="4324">
                  <c:v>0.0</c:v>
                </c:pt>
                <c:pt idx="4325">
                  <c:v>0.0</c:v>
                </c:pt>
                <c:pt idx="4326">
                  <c:v>0.0</c:v>
                </c:pt>
                <c:pt idx="4327">
                  <c:v>0.0</c:v>
                </c:pt>
                <c:pt idx="4328">
                  <c:v>0.0</c:v>
                </c:pt>
                <c:pt idx="4329">
                  <c:v>0.0</c:v>
                </c:pt>
                <c:pt idx="4330">
                  <c:v>0.0</c:v>
                </c:pt>
                <c:pt idx="4331">
                  <c:v>0.0</c:v>
                </c:pt>
                <c:pt idx="4332">
                  <c:v>0.0</c:v>
                </c:pt>
                <c:pt idx="4333">
                  <c:v>0.0</c:v>
                </c:pt>
                <c:pt idx="4334">
                  <c:v>0.0</c:v>
                </c:pt>
                <c:pt idx="4335">
                  <c:v>0.0</c:v>
                </c:pt>
                <c:pt idx="4336">
                  <c:v>0.0</c:v>
                </c:pt>
                <c:pt idx="4337">
                  <c:v>0.0</c:v>
                </c:pt>
                <c:pt idx="4338">
                  <c:v>0.0</c:v>
                </c:pt>
                <c:pt idx="4339">
                  <c:v>0.0</c:v>
                </c:pt>
                <c:pt idx="4340">
                  <c:v>0.0</c:v>
                </c:pt>
                <c:pt idx="4341">
                  <c:v>0.0</c:v>
                </c:pt>
                <c:pt idx="4342">
                  <c:v>0.0</c:v>
                </c:pt>
                <c:pt idx="4343">
                  <c:v>0.0</c:v>
                </c:pt>
                <c:pt idx="4344">
                  <c:v>0.0</c:v>
                </c:pt>
                <c:pt idx="4345">
                  <c:v>0.0</c:v>
                </c:pt>
                <c:pt idx="4346">
                  <c:v>0.0</c:v>
                </c:pt>
                <c:pt idx="4347">
                  <c:v>0.0</c:v>
                </c:pt>
                <c:pt idx="4348">
                  <c:v>0.0</c:v>
                </c:pt>
                <c:pt idx="4349">
                  <c:v>0.0</c:v>
                </c:pt>
                <c:pt idx="4350">
                  <c:v>0.0</c:v>
                </c:pt>
                <c:pt idx="4351">
                  <c:v>0.0</c:v>
                </c:pt>
                <c:pt idx="4352">
                  <c:v>0.0</c:v>
                </c:pt>
                <c:pt idx="4353">
                  <c:v>0.0</c:v>
                </c:pt>
                <c:pt idx="4354">
                  <c:v>0.0</c:v>
                </c:pt>
                <c:pt idx="4355">
                  <c:v>0.0</c:v>
                </c:pt>
                <c:pt idx="4356">
                  <c:v>0.0</c:v>
                </c:pt>
                <c:pt idx="4357">
                  <c:v>0.0</c:v>
                </c:pt>
                <c:pt idx="4358">
                  <c:v>0.0</c:v>
                </c:pt>
                <c:pt idx="4359">
                  <c:v>0.0</c:v>
                </c:pt>
                <c:pt idx="4360">
                  <c:v>0.0</c:v>
                </c:pt>
                <c:pt idx="4361">
                  <c:v>0.0</c:v>
                </c:pt>
                <c:pt idx="4362">
                  <c:v>0.0</c:v>
                </c:pt>
                <c:pt idx="4363">
                  <c:v>0.0</c:v>
                </c:pt>
                <c:pt idx="4364">
                  <c:v>0.0</c:v>
                </c:pt>
                <c:pt idx="4365">
                  <c:v>0.0</c:v>
                </c:pt>
                <c:pt idx="4366">
                  <c:v>0.0</c:v>
                </c:pt>
                <c:pt idx="4367">
                  <c:v>0.0</c:v>
                </c:pt>
                <c:pt idx="4368">
                  <c:v>0.0</c:v>
                </c:pt>
                <c:pt idx="4369">
                  <c:v>0.0</c:v>
                </c:pt>
                <c:pt idx="4370">
                  <c:v>0.0</c:v>
                </c:pt>
                <c:pt idx="4371">
                  <c:v>0.0</c:v>
                </c:pt>
                <c:pt idx="4372">
                  <c:v>0.0</c:v>
                </c:pt>
                <c:pt idx="4373">
                  <c:v>0.0</c:v>
                </c:pt>
                <c:pt idx="4374">
                  <c:v>0.0</c:v>
                </c:pt>
                <c:pt idx="4375">
                  <c:v>0.0</c:v>
                </c:pt>
                <c:pt idx="4376">
                  <c:v>0.0</c:v>
                </c:pt>
                <c:pt idx="4377">
                  <c:v>0.0</c:v>
                </c:pt>
                <c:pt idx="4378">
                  <c:v>0.0</c:v>
                </c:pt>
                <c:pt idx="4379">
                  <c:v>0.0</c:v>
                </c:pt>
                <c:pt idx="4380">
                  <c:v>0.0</c:v>
                </c:pt>
                <c:pt idx="4381">
                  <c:v>0.0</c:v>
                </c:pt>
                <c:pt idx="4382">
                  <c:v>0.0</c:v>
                </c:pt>
                <c:pt idx="4383">
                  <c:v>0.0</c:v>
                </c:pt>
                <c:pt idx="4384">
                  <c:v>0.0</c:v>
                </c:pt>
                <c:pt idx="4385">
                  <c:v>0.0</c:v>
                </c:pt>
                <c:pt idx="4386">
                  <c:v>0.0</c:v>
                </c:pt>
                <c:pt idx="4387">
                  <c:v>0.0</c:v>
                </c:pt>
                <c:pt idx="4388">
                  <c:v>0.0</c:v>
                </c:pt>
                <c:pt idx="4389">
                  <c:v>0.0</c:v>
                </c:pt>
                <c:pt idx="4390">
                  <c:v>0.0</c:v>
                </c:pt>
                <c:pt idx="4391">
                  <c:v>0.0</c:v>
                </c:pt>
                <c:pt idx="4392">
                  <c:v>0.0</c:v>
                </c:pt>
                <c:pt idx="4393">
                  <c:v>0.0</c:v>
                </c:pt>
                <c:pt idx="4394">
                  <c:v>0.0</c:v>
                </c:pt>
                <c:pt idx="4395">
                  <c:v>0.0</c:v>
                </c:pt>
                <c:pt idx="4396">
                  <c:v>0.0</c:v>
                </c:pt>
                <c:pt idx="4397">
                  <c:v>0.0</c:v>
                </c:pt>
                <c:pt idx="4398">
                  <c:v>0.0</c:v>
                </c:pt>
                <c:pt idx="4399">
                  <c:v>0.0</c:v>
                </c:pt>
                <c:pt idx="4400">
                  <c:v>0.0</c:v>
                </c:pt>
                <c:pt idx="4401">
                  <c:v>0.0</c:v>
                </c:pt>
                <c:pt idx="4402">
                  <c:v>0.0</c:v>
                </c:pt>
                <c:pt idx="4403">
                  <c:v>0.0</c:v>
                </c:pt>
                <c:pt idx="4404">
                  <c:v>0.0</c:v>
                </c:pt>
                <c:pt idx="4405">
                  <c:v>0.0</c:v>
                </c:pt>
                <c:pt idx="4406">
                  <c:v>0.0</c:v>
                </c:pt>
                <c:pt idx="4407">
                  <c:v>0.0</c:v>
                </c:pt>
                <c:pt idx="4408">
                  <c:v>0.0</c:v>
                </c:pt>
                <c:pt idx="4409">
                  <c:v>0.0</c:v>
                </c:pt>
                <c:pt idx="4410">
                  <c:v>0.0</c:v>
                </c:pt>
                <c:pt idx="4411">
                  <c:v>0.0</c:v>
                </c:pt>
                <c:pt idx="4412">
                  <c:v>0.0</c:v>
                </c:pt>
                <c:pt idx="4413">
                  <c:v>0.0</c:v>
                </c:pt>
                <c:pt idx="4414">
                  <c:v>0.0</c:v>
                </c:pt>
                <c:pt idx="4415">
                  <c:v>0.0</c:v>
                </c:pt>
                <c:pt idx="4416">
                  <c:v>0.0</c:v>
                </c:pt>
                <c:pt idx="4417">
                  <c:v>0.0</c:v>
                </c:pt>
                <c:pt idx="4418">
                  <c:v>0.0</c:v>
                </c:pt>
                <c:pt idx="4419">
                  <c:v>0.0</c:v>
                </c:pt>
                <c:pt idx="4420">
                  <c:v>0.0</c:v>
                </c:pt>
                <c:pt idx="4421">
                  <c:v>0.0</c:v>
                </c:pt>
                <c:pt idx="4422">
                  <c:v>0.0</c:v>
                </c:pt>
                <c:pt idx="4423">
                  <c:v>0.0</c:v>
                </c:pt>
                <c:pt idx="4424">
                  <c:v>0.0</c:v>
                </c:pt>
                <c:pt idx="4425">
                  <c:v>0.0</c:v>
                </c:pt>
                <c:pt idx="4426">
                  <c:v>0.0</c:v>
                </c:pt>
                <c:pt idx="4427">
                  <c:v>0.0</c:v>
                </c:pt>
                <c:pt idx="4428">
                  <c:v>0.0</c:v>
                </c:pt>
                <c:pt idx="4429">
                  <c:v>0.0</c:v>
                </c:pt>
                <c:pt idx="4430">
                  <c:v>0.0</c:v>
                </c:pt>
                <c:pt idx="4431">
                  <c:v>0.0</c:v>
                </c:pt>
                <c:pt idx="4432">
                  <c:v>0.0</c:v>
                </c:pt>
                <c:pt idx="4433">
                  <c:v>0.0</c:v>
                </c:pt>
                <c:pt idx="4434">
                  <c:v>0.0</c:v>
                </c:pt>
                <c:pt idx="4435">
                  <c:v>0.0</c:v>
                </c:pt>
                <c:pt idx="4436">
                  <c:v>0.0</c:v>
                </c:pt>
                <c:pt idx="4437">
                  <c:v>0.0</c:v>
                </c:pt>
                <c:pt idx="4438">
                  <c:v>0.0</c:v>
                </c:pt>
                <c:pt idx="4439">
                  <c:v>0.0</c:v>
                </c:pt>
                <c:pt idx="4440">
                  <c:v>0.0</c:v>
                </c:pt>
                <c:pt idx="4441">
                  <c:v>0.0</c:v>
                </c:pt>
                <c:pt idx="4442">
                  <c:v>0.0</c:v>
                </c:pt>
                <c:pt idx="4443">
                  <c:v>0.0</c:v>
                </c:pt>
                <c:pt idx="4444">
                  <c:v>0.0</c:v>
                </c:pt>
                <c:pt idx="4445">
                  <c:v>0.0</c:v>
                </c:pt>
                <c:pt idx="4446">
                  <c:v>0.0</c:v>
                </c:pt>
                <c:pt idx="4447">
                  <c:v>0.0</c:v>
                </c:pt>
                <c:pt idx="4448">
                  <c:v>0.0</c:v>
                </c:pt>
                <c:pt idx="4449">
                  <c:v>0.0</c:v>
                </c:pt>
                <c:pt idx="4450">
                  <c:v>0.0</c:v>
                </c:pt>
                <c:pt idx="4451">
                  <c:v>0.0</c:v>
                </c:pt>
                <c:pt idx="4452">
                  <c:v>0.0</c:v>
                </c:pt>
                <c:pt idx="4453">
                  <c:v>0.0</c:v>
                </c:pt>
                <c:pt idx="4454">
                  <c:v>0.0</c:v>
                </c:pt>
                <c:pt idx="4455">
                  <c:v>0.0</c:v>
                </c:pt>
                <c:pt idx="4456">
                  <c:v>0.0</c:v>
                </c:pt>
                <c:pt idx="4457">
                  <c:v>0.0</c:v>
                </c:pt>
                <c:pt idx="4458">
                  <c:v>0.0</c:v>
                </c:pt>
                <c:pt idx="4459">
                  <c:v>0.0</c:v>
                </c:pt>
                <c:pt idx="4460">
                  <c:v>0.0</c:v>
                </c:pt>
                <c:pt idx="4461">
                  <c:v>0.0</c:v>
                </c:pt>
                <c:pt idx="4462">
                  <c:v>0.0</c:v>
                </c:pt>
                <c:pt idx="4463">
                  <c:v>0.0</c:v>
                </c:pt>
                <c:pt idx="4464">
                  <c:v>0.0</c:v>
                </c:pt>
                <c:pt idx="4465">
                  <c:v>0.0</c:v>
                </c:pt>
                <c:pt idx="4466">
                  <c:v>0.0</c:v>
                </c:pt>
                <c:pt idx="4467">
                  <c:v>0.0</c:v>
                </c:pt>
                <c:pt idx="4468">
                  <c:v>0.0</c:v>
                </c:pt>
                <c:pt idx="4469">
                  <c:v>0.0</c:v>
                </c:pt>
                <c:pt idx="4470">
                  <c:v>0.0</c:v>
                </c:pt>
                <c:pt idx="4471">
                  <c:v>0.0</c:v>
                </c:pt>
                <c:pt idx="4472">
                  <c:v>0.0</c:v>
                </c:pt>
                <c:pt idx="4473">
                  <c:v>0.0</c:v>
                </c:pt>
                <c:pt idx="4474">
                  <c:v>0.0</c:v>
                </c:pt>
                <c:pt idx="4475">
                  <c:v>0.0</c:v>
                </c:pt>
                <c:pt idx="4476">
                  <c:v>0.0</c:v>
                </c:pt>
                <c:pt idx="4477">
                  <c:v>0.0</c:v>
                </c:pt>
                <c:pt idx="4478">
                  <c:v>0.0</c:v>
                </c:pt>
                <c:pt idx="4479">
                  <c:v>0.0</c:v>
                </c:pt>
                <c:pt idx="4480">
                  <c:v>0.0</c:v>
                </c:pt>
                <c:pt idx="4481">
                  <c:v>0.0</c:v>
                </c:pt>
                <c:pt idx="4482">
                  <c:v>0.0</c:v>
                </c:pt>
                <c:pt idx="4483">
                  <c:v>0.0</c:v>
                </c:pt>
                <c:pt idx="4484">
                  <c:v>0.0</c:v>
                </c:pt>
                <c:pt idx="4485">
                  <c:v>0.0</c:v>
                </c:pt>
                <c:pt idx="4486">
                  <c:v>0.0</c:v>
                </c:pt>
                <c:pt idx="4487">
                  <c:v>0.0</c:v>
                </c:pt>
                <c:pt idx="4488">
                  <c:v>0.0</c:v>
                </c:pt>
                <c:pt idx="4489">
                  <c:v>0.0</c:v>
                </c:pt>
                <c:pt idx="4490">
                  <c:v>0.0</c:v>
                </c:pt>
                <c:pt idx="4491">
                  <c:v>0.0</c:v>
                </c:pt>
                <c:pt idx="4492">
                  <c:v>0.0</c:v>
                </c:pt>
                <c:pt idx="4493">
                  <c:v>0.0</c:v>
                </c:pt>
                <c:pt idx="4494">
                  <c:v>0.0</c:v>
                </c:pt>
                <c:pt idx="4495">
                  <c:v>0.0</c:v>
                </c:pt>
                <c:pt idx="4496">
                  <c:v>0.0</c:v>
                </c:pt>
                <c:pt idx="4497">
                  <c:v>0.0</c:v>
                </c:pt>
                <c:pt idx="4498">
                  <c:v>0.0</c:v>
                </c:pt>
                <c:pt idx="4499">
                  <c:v>0.0</c:v>
                </c:pt>
                <c:pt idx="4500">
                  <c:v>0.0</c:v>
                </c:pt>
                <c:pt idx="4501">
                  <c:v>0.0</c:v>
                </c:pt>
                <c:pt idx="4502">
                  <c:v>0.0</c:v>
                </c:pt>
                <c:pt idx="4503">
                  <c:v>0.0</c:v>
                </c:pt>
                <c:pt idx="4504">
                  <c:v>0.0</c:v>
                </c:pt>
                <c:pt idx="4505">
                  <c:v>0.0</c:v>
                </c:pt>
                <c:pt idx="4506">
                  <c:v>0.0</c:v>
                </c:pt>
                <c:pt idx="4507">
                  <c:v>0.0</c:v>
                </c:pt>
                <c:pt idx="4508">
                  <c:v>0.0</c:v>
                </c:pt>
                <c:pt idx="4509">
                  <c:v>0.0</c:v>
                </c:pt>
                <c:pt idx="4510">
                  <c:v>0.0</c:v>
                </c:pt>
                <c:pt idx="4511">
                  <c:v>0.0</c:v>
                </c:pt>
                <c:pt idx="4512">
                  <c:v>0.0</c:v>
                </c:pt>
                <c:pt idx="4513">
                  <c:v>0.0</c:v>
                </c:pt>
                <c:pt idx="4514">
                  <c:v>0.0</c:v>
                </c:pt>
                <c:pt idx="4515">
                  <c:v>0.0</c:v>
                </c:pt>
                <c:pt idx="4516">
                  <c:v>0.0</c:v>
                </c:pt>
                <c:pt idx="4517">
                  <c:v>0.0</c:v>
                </c:pt>
                <c:pt idx="4518">
                  <c:v>0.0</c:v>
                </c:pt>
                <c:pt idx="4519">
                  <c:v>0.0</c:v>
                </c:pt>
                <c:pt idx="4520">
                  <c:v>0.0</c:v>
                </c:pt>
                <c:pt idx="4521">
                  <c:v>0.0</c:v>
                </c:pt>
                <c:pt idx="4522">
                  <c:v>0.0</c:v>
                </c:pt>
                <c:pt idx="4523">
                  <c:v>0.0</c:v>
                </c:pt>
                <c:pt idx="4524">
                  <c:v>0.0</c:v>
                </c:pt>
                <c:pt idx="4525">
                  <c:v>0.0</c:v>
                </c:pt>
                <c:pt idx="4526">
                  <c:v>0.0</c:v>
                </c:pt>
                <c:pt idx="4527">
                  <c:v>0.0</c:v>
                </c:pt>
                <c:pt idx="4528">
                  <c:v>0.0</c:v>
                </c:pt>
                <c:pt idx="4529">
                  <c:v>0.0</c:v>
                </c:pt>
                <c:pt idx="4530">
                  <c:v>0.0</c:v>
                </c:pt>
                <c:pt idx="4531">
                  <c:v>0.0</c:v>
                </c:pt>
                <c:pt idx="4532">
                  <c:v>0.0</c:v>
                </c:pt>
                <c:pt idx="4533">
                  <c:v>0.0</c:v>
                </c:pt>
                <c:pt idx="4534">
                  <c:v>0.0</c:v>
                </c:pt>
                <c:pt idx="4535">
                  <c:v>0.0</c:v>
                </c:pt>
                <c:pt idx="4536">
                  <c:v>0.0</c:v>
                </c:pt>
                <c:pt idx="4537">
                  <c:v>0.0</c:v>
                </c:pt>
                <c:pt idx="4538">
                  <c:v>0.0</c:v>
                </c:pt>
                <c:pt idx="4539">
                  <c:v>0.0</c:v>
                </c:pt>
                <c:pt idx="4540">
                  <c:v>0.0</c:v>
                </c:pt>
                <c:pt idx="4541">
                  <c:v>0.0</c:v>
                </c:pt>
                <c:pt idx="4542">
                  <c:v>0.0</c:v>
                </c:pt>
                <c:pt idx="4543">
                  <c:v>0.0</c:v>
                </c:pt>
                <c:pt idx="4544">
                  <c:v>0.0</c:v>
                </c:pt>
                <c:pt idx="4545">
                  <c:v>0.0</c:v>
                </c:pt>
                <c:pt idx="4546">
                  <c:v>0.0</c:v>
                </c:pt>
                <c:pt idx="4547">
                  <c:v>0.0</c:v>
                </c:pt>
                <c:pt idx="4548">
                  <c:v>0.0</c:v>
                </c:pt>
                <c:pt idx="4549">
                  <c:v>0.0</c:v>
                </c:pt>
                <c:pt idx="4550">
                  <c:v>0.0</c:v>
                </c:pt>
                <c:pt idx="4551">
                  <c:v>0.0</c:v>
                </c:pt>
                <c:pt idx="4552">
                  <c:v>0.0</c:v>
                </c:pt>
                <c:pt idx="4553">
                  <c:v>0.0</c:v>
                </c:pt>
                <c:pt idx="4554">
                  <c:v>0.0</c:v>
                </c:pt>
                <c:pt idx="4555">
                  <c:v>0.0</c:v>
                </c:pt>
                <c:pt idx="4556">
                  <c:v>0.0</c:v>
                </c:pt>
                <c:pt idx="4557">
                  <c:v>0.0</c:v>
                </c:pt>
                <c:pt idx="4558">
                  <c:v>0.0</c:v>
                </c:pt>
                <c:pt idx="4559">
                  <c:v>0.0</c:v>
                </c:pt>
                <c:pt idx="4560">
                  <c:v>0.0</c:v>
                </c:pt>
                <c:pt idx="4561">
                  <c:v>0.0</c:v>
                </c:pt>
                <c:pt idx="4562">
                  <c:v>0.0</c:v>
                </c:pt>
                <c:pt idx="4563">
                  <c:v>0.0</c:v>
                </c:pt>
                <c:pt idx="4564">
                  <c:v>0.0</c:v>
                </c:pt>
                <c:pt idx="4565">
                  <c:v>0.0</c:v>
                </c:pt>
                <c:pt idx="4566">
                  <c:v>0.0</c:v>
                </c:pt>
                <c:pt idx="4567">
                  <c:v>0.0</c:v>
                </c:pt>
                <c:pt idx="4568">
                  <c:v>0.0</c:v>
                </c:pt>
                <c:pt idx="4569">
                  <c:v>0.0</c:v>
                </c:pt>
                <c:pt idx="4570">
                  <c:v>0.0</c:v>
                </c:pt>
                <c:pt idx="4571">
                  <c:v>0.0</c:v>
                </c:pt>
                <c:pt idx="4572">
                  <c:v>0.0</c:v>
                </c:pt>
                <c:pt idx="4573">
                  <c:v>0.0</c:v>
                </c:pt>
                <c:pt idx="4574">
                  <c:v>0.0</c:v>
                </c:pt>
                <c:pt idx="4575">
                  <c:v>0.0</c:v>
                </c:pt>
                <c:pt idx="4576">
                  <c:v>0.0</c:v>
                </c:pt>
                <c:pt idx="4577">
                  <c:v>0.0</c:v>
                </c:pt>
                <c:pt idx="4578">
                  <c:v>0.0</c:v>
                </c:pt>
                <c:pt idx="4579">
                  <c:v>0.0</c:v>
                </c:pt>
                <c:pt idx="4580">
                  <c:v>0.0</c:v>
                </c:pt>
                <c:pt idx="4581">
                  <c:v>0.0</c:v>
                </c:pt>
                <c:pt idx="4582">
                  <c:v>0.0</c:v>
                </c:pt>
                <c:pt idx="4583">
                  <c:v>0.0</c:v>
                </c:pt>
                <c:pt idx="4584">
                  <c:v>0.0</c:v>
                </c:pt>
                <c:pt idx="4585">
                  <c:v>0.0</c:v>
                </c:pt>
                <c:pt idx="4586">
                  <c:v>0.0</c:v>
                </c:pt>
                <c:pt idx="4587">
                  <c:v>0.0</c:v>
                </c:pt>
                <c:pt idx="4588">
                  <c:v>0.0</c:v>
                </c:pt>
                <c:pt idx="4589">
                  <c:v>0.0</c:v>
                </c:pt>
                <c:pt idx="4590">
                  <c:v>0.0</c:v>
                </c:pt>
                <c:pt idx="4591">
                  <c:v>0.0</c:v>
                </c:pt>
                <c:pt idx="4592">
                  <c:v>0.0</c:v>
                </c:pt>
                <c:pt idx="4593">
                  <c:v>0.0</c:v>
                </c:pt>
                <c:pt idx="4594">
                  <c:v>0.0</c:v>
                </c:pt>
                <c:pt idx="4595">
                  <c:v>0.0</c:v>
                </c:pt>
                <c:pt idx="4596">
                  <c:v>0.0</c:v>
                </c:pt>
                <c:pt idx="4597">
                  <c:v>0.0</c:v>
                </c:pt>
                <c:pt idx="4598">
                  <c:v>0.0</c:v>
                </c:pt>
                <c:pt idx="4599">
                  <c:v>0.0</c:v>
                </c:pt>
                <c:pt idx="4600">
                  <c:v>0.0</c:v>
                </c:pt>
                <c:pt idx="4601">
                  <c:v>0.0</c:v>
                </c:pt>
                <c:pt idx="4602">
                  <c:v>0.0</c:v>
                </c:pt>
                <c:pt idx="4603">
                  <c:v>0.0</c:v>
                </c:pt>
                <c:pt idx="4604">
                  <c:v>0.0</c:v>
                </c:pt>
                <c:pt idx="4605">
                  <c:v>0.0</c:v>
                </c:pt>
                <c:pt idx="4606">
                  <c:v>0.0</c:v>
                </c:pt>
                <c:pt idx="4607">
                  <c:v>0.0</c:v>
                </c:pt>
                <c:pt idx="4608">
                  <c:v>0.0</c:v>
                </c:pt>
                <c:pt idx="4609">
                  <c:v>0.0</c:v>
                </c:pt>
                <c:pt idx="4610">
                  <c:v>0.0</c:v>
                </c:pt>
                <c:pt idx="4611">
                  <c:v>0.0</c:v>
                </c:pt>
                <c:pt idx="4612">
                  <c:v>0.0</c:v>
                </c:pt>
                <c:pt idx="4613">
                  <c:v>0.0</c:v>
                </c:pt>
                <c:pt idx="4614">
                  <c:v>0.0</c:v>
                </c:pt>
                <c:pt idx="4615">
                  <c:v>0.0</c:v>
                </c:pt>
                <c:pt idx="4616">
                  <c:v>0.0</c:v>
                </c:pt>
                <c:pt idx="4617">
                  <c:v>0.0</c:v>
                </c:pt>
                <c:pt idx="4618">
                  <c:v>0.0</c:v>
                </c:pt>
                <c:pt idx="4619">
                  <c:v>0.0</c:v>
                </c:pt>
                <c:pt idx="4620">
                  <c:v>0.0</c:v>
                </c:pt>
                <c:pt idx="4621">
                  <c:v>0.0</c:v>
                </c:pt>
                <c:pt idx="4622">
                  <c:v>0.0</c:v>
                </c:pt>
                <c:pt idx="4623">
                  <c:v>0.0</c:v>
                </c:pt>
                <c:pt idx="4624">
                  <c:v>0.0</c:v>
                </c:pt>
                <c:pt idx="4625">
                  <c:v>0.0</c:v>
                </c:pt>
                <c:pt idx="4626">
                  <c:v>0.0</c:v>
                </c:pt>
                <c:pt idx="4627">
                  <c:v>0.0</c:v>
                </c:pt>
                <c:pt idx="4628">
                  <c:v>0.0</c:v>
                </c:pt>
                <c:pt idx="4629">
                  <c:v>0.0</c:v>
                </c:pt>
                <c:pt idx="4630">
                  <c:v>0.0</c:v>
                </c:pt>
                <c:pt idx="4631">
                  <c:v>0.0</c:v>
                </c:pt>
                <c:pt idx="4632">
                  <c:v>0.0</c:v>
                </c:pt>
                <c:pt idx="4633">
                  <c:v>0.0</c:v>
                </c:pt>
                <c:pt idx="4634">
                  <c:v>0.0</c:v>
                </c:pt>
                <c:pt idx="4635">
                  <c:v>0.0</c:v>
                </c:pt>
                <c:pt idx="4636">
                  <c:v>0.0</c:v>
                </c:pt>
                <c:pt idx="4637">
                  <c:v>0.0</c:v>
                </c:pt>
                <c:pt idx="4638">
                  <c:v>0.0</c:v>
                </c:pt>
                <c:pt idx="4639">
                  <c:v>0.0</c:v>
                </c:pt>
                <c:pt idx="4640">
                  <c:v>0.0</c:v>
                </c:pt>
                <c:pt idx="4641">
                  <c:v>0.0</c:v>
                </c:pt>
                <c:pt idx="4642">
                  <c:v>0.0</c:v>
                </c:pt>
                <c:pt idx="4643">
                  <c:v>0.0</c:v>
                </c:pt>
                <c:pt idx="4644">
                  <c:v>0.0</c:v>
                </c:pt>
                <c:pt idx="4645">
                  <c:v>0.0</c:v>
                </c:pt>
                <c:pt idx="4646">
                  <c:v>0.0</c:v>
                </c:pt>
                <c:pt idx="4647">
                  <c:v>0.0</c:v>
                </c:pt>
                <c:pt idx="4648">
                  <c:v>0.0</c:v>
                </c:pt>
                <c:pt idx="4649">
                  <c:v>0.0</c:v>
                </c:pt>
                <c:pt idx="4650">
                  <c:v>0.0</c:v>
                </c:pt>
                <c:pt idx="4651">
                  <c:v>0.0</c:v>
                </c:pt>
                <c:pt idx="4652">
                  <c:v>0.0</c:v>
                </c:pt>
                <c:pt idx="4653">
                  <c:v>0.0</c:v>
                </c:pt>
                <c:pt idx="4654">
                  <c:v>0.0</c:v>
                </c:pt>
                <c:pt idx="4655">
                  <c:v>0.0</c:v>
                </c:pt>
                <c:pt idx="4656">
                  <c:v>0.0</c:v>
                </c:pt>
                <c:pt idx="4657">
                  <c:v>0.0</c:v>
                </c:pt>
                <c:pt idx="4658">
                  <c:v>0.0</c:v>
                </c:pt>
                <c:pt idx="4659">
                  <c:v>0.0</c:v>
                </c:pt>
                <c:pt idx="4660">
                  <c:v>0.0</c:v>
                </c:pt>
                <c:pt idx="4661">
                  <c:v>0.0</c:v>
                </c:pt>
                <c:pt idx="4662">
                  <c:v>0.0</c:v>
                </c:pt>
                <c:pt idx="4663">
                  <c:v>0.0</c:v>
                </c:pt>
                <c:pt idx="4664">
                  <c:v>0.0</c:v>
                </c:pt>
                <c:pt idx="4665">
                  <c:v>0.0</c:v>
                </c:pt>
                <c:pt idx="4666">
                  <c:v>0.0</c:v>
                </c:pt>
                <c:pt idx="4667">
                  <c:v>0.0</c:v>
                </c:pt>
                <c:pt idx="4668">
                  <c:v>0.0</c:v>
                </c:pt>
                <c:pt idx="4669">
                  <c:v>0.0</c:v>
                </c:pt>
                <c:pt idx="4670">
                  <c:v>0.0</c:v>
                </c:pt>
                <c:pt idx="4671">
                  <c:v>0.0</c:v>
                </c:pt>
                <c:pt idx="4672">
                  <c:v>0.0</c:v>
                </c:pt>
                <c:pt idx="4673">
                  <c:v>0.0</c:v>
                </c:pt>
                <c:pt idx="4674">
                  <c:v>0.0</c:v>
                </c:pt>
                <c:pt idx="4675">
                  <c:v>0.0</c:v>
                </c:pt>
                <c:pt idx="4676">
                  <c:v>0.0</c:v>
                </c:pt>
                <c:pt idx="4677">
                  <c:v>0.0</c:v>
                </c:pt>
                <c:pt idx="4678">
                  <c:v>0.0</c:v>
                </c:pt>
                <c:pt idx="4679">
                  <c:v>0.0</c:v>
                </c:pt>
                <c:pt idx="4680">
                  <c:v>0.0</c:v>
                </c:pt>
                <c:pt idx="4681">
                  <c:v>0.0</c:v>
                </c:pt>
                <c:pt idx="4682">
                  <c:v>0.0</c:v>
                </c:pt>
                <c:pt idx="4683">
                  <c:v>0.0</c:v>
                </c:pt>
                <c:pt idx="4684">
                  <c:v>0.0</c:v>
                </c:pt>
                <c:pt idx="4685">
                  <c:v>0.0</c:v>
                </c:pt>
                <c:pt idx="4686">
                  <c:v>0.0</c:v>
                </c:pt>
                <c:pt idx="4687">
                  <c:v>0.0</c:v>
                </c:pt>
                <c:pt idx="4688">
                  <c:v>0.0</c:v>
                </c:pt>
                <c:pt idx="4689">
                  <c:v>0.0</c:v>
                </c:pt>
                <c:pt idx="4690">
                  <c:v>0.0</c:v>
                </c:pt>
                <c:pt idx="4691">
                  <c:v>0.0</c:v>
                </c:pt>
                <c:pt idx="4692">
                  <c:v>0.0</c:v>
                </c:pt>
                <c:pt idx="4693">
                  <c:v>0.0</c:v>
                </c:pt>
                <c:pt idx="4694">
                  <c:v>0.0</c:v>
                </c:pt>
                <c:pt idx="4695">
                  <c:v>0.0</c:v>
                </c:pt>
                <c:pt idx="4696">
                  <c:v>0.0</c:v>
                </c:pt>
                <c:pt idx="4697">
                  <c:v>0.0</c:v>
                </c:pt>
                <c:pt idx="4698">
                  <c:v>0.0</c:v>
                </c:pt>
                <c:pt idx="4699">
                  <c:v>0.0</c:v>
                </c:pt>
                <c:pt idx="4700">
                  <c:v>0.0</c:v>
                </c:pt>
                <c:pt idx="4701">
                  <c:v>0.0</c:v>
                </c:pt>
                <c:pt idx="4702">
                  <c:v>0.0</c:v>
                </c:pt>
                <c:pt idx="4703">
                  <c:v>0.0</c:v>
                </c:pt>
                <c:pt idx="4704">
                  <c:v>0.0</c:v>
                </c:pt>
                <c:pt idx="4705">
                  <c:v>0.0</c:v>
                </c:pt>
                <c:pt idx="4706">
                  <c:v>0.0</c:v>
                </c:pt>
                <c:pt idx="4707">
                  <c:v>0.0</c:v>
                </c:pt>
                <c:pt idx="4708">
                  <c:v>0.0</c:v>
                </c:pt>
                <c:pt idx="4709">
                  <c:v>0.0</c:v>
                </c:pt>
                <c:pt idx="4710">
                  <c:v>0.0</c:v>
                </c:pt>
                <c:pt idx="4711">
                  <c:v>0.0</c:v>
                </c:pt>
                <c:pt idx="4712">
                  <c:v>0.0</c:v>
                </c:pt>
                <c:pt idx="4713">
                  <c:v>0.0</c:v>
                </c:pt>
                <c:pt idx="4714">
                  <c:v>0.0</c:v>
                </c:pt>
                <c:pt idx="4715">
                  <c:v>0.0</c:v>
                </c:pt>
                <c:pt idx="4716">
                  <c:v>0.0</c:v>
                </c:pt>
                <c:pt idx="4717">
                  <c:v>0.0</c:v>
                </c:pt>
                <c:pt idx="4718">
                  <c:v>0.0</c:v>
                </c:pt>
                <c:pt idx="4719">
                  <c:v>0.0</c:v>
                </c:pt>
                <c:pt idx="4720">
                  <c:v>0.0</c:v>
                </c:pt>
                <c:pt idx="4721">
                  <c:v>0.0</c:v>
                </c:pt>
                <c:pt idx="4722">
                  <c:v>0.0</c:v>
                </c:pt>
                <c:pt idx="4723">
                  <c:v>0.0</c:v>
                </c:pt>
                <c:pt idx="4724">
                  <c:v>0.0</c:v>
                </c:pt>
                <c:pt idx="4725">
                  <c:v>0.0</c:v>
                </c:pt>
                <c:pt idx="4726">
                  <c:v>0.0</c:v>
                </c:pt>
                <c:pt idx="4727">
                  <c:v>0.0</c:v>
                </c:pt>
                <c:pt idx="4728">
                  <c:v>0.0</c:v>
                </c:pt>
                <c:pt idx="4729">
                  <c:v>0.0</c:v>
                </c:pt>
                <c:pt idx="4730">
                  <c:v>0.0</c:v>
                </c:pt>
                <c:pt idx="4731">
                  <c:v>0.0</c:v>
                </c:pt>
                <c:pt idx="4732">
                  <c:v>0.0</c:v>
                </c:pt>
                <c:pt idx="4733">
                  <c:v>0.0</c:v>
                </c:pt>
                <c:pt idx="4734">
                  <c:v>0.0</c:v>
                </c:pt>
                <c:pt idx="4735">
                  <c:v>0.0</c:v>
                </c:pt>
                <c:pt idx="4736">
                  <c:v>0.0</c:v>
                </c:pt>
                <c:pt idx="4737">
                  <c:v>0.0</c:v>
                </c:pt>
                <c:pt idx="4738">
                  <c:v>0.0</c:v>
                </c:pt>
                <c:pt idx="4739">
                  <c:v>0.0</c:v>
                </c:pt>
                <c:pt idx="4740">
                  <c:v>0.0</c:v>
                </c:pt>
                <c:pt idx="4741">
                  <c:v>0.0</c:v>
                </c:pt>
                <c:pt idx="4742">
                  <c:v>0.0</c:v>
                </c:pt>
                <c:pt idx="4743">
                  <c:v>0.0</c:v>
                </c:pt>
                <c:pt idx="4744">
                  <c:v>0.0</c:v>
                </c:pt>
                <c:pt idx="4745">
                  <c:v>0.0</c:v>
                </c:pt>
                <c:pt idx="4746">
                  <c:v>0.0</c:v>
                </c:pt>
                <c:pt idx="4747">
                  <c:v>0.0</c:v>
                </c:pt>
                <c:pt idx="4748">
                  <c:v>0.0</c:v>
                </c:pt>
                <c:pt idx="4749">
                  <c:v>0.0</c:v>
                </c:pt>
                <c:pt idx="4750">
                  <c:v>0.0</c:v>
                </c:pt>
                <c:pt idx="4751">
                  <c:v>0.0</c:v>
                </c:pt>
                <c:pt idx="4752">
                  <c:v>0.0</c:v>
                </c:pt>
                <c:pt idx="4753">
                  <c:v>0.0</c:v>
                </c:pt>
                <c:pt idx="4754">
                  <c:v>0.0</c:v>
                </c:pt>
                <c:pt idx="4755">
                  <c:v>0.0</c:v>
                </c:pt>
                <c:pt idx="4756">
                  <c:v>0.0</c:v>
                </c:pt>
                <c:pt idx="4757">
                  <c:v>0.0</c:v>
                </c:pt>
                <c:pt idx="4758">
                  <c:v>0.0</c:v>
                </c:pt>
                <c:pt idx="4759">
                  <c:v>0.0</c:v>
                </c:pt>
                <c:pt idx="4760">
                  <c:v>0.0</c:v>
                </c:pt>
                <c:pt idx="4761">
                  <c:v>0.0</c:v>
                </c:pt>
                <c:pt idx="4762">
                  <c:v>0.0</c:v>
                </c:pt>
                <c:pt idx="4763">
                  <c:v>0.0</c:v>
                </c:pt>
                <c:pt idx="4764">
                  <c:v>0.0</c:v>
                </c:pt>
                <c:pt idx="4765">
                  <c:v>0.0</c:v>
                </c:pt>
                <c:pt idx="4766">
                  <c:v>0.0</c:v>
                </c:pt>
                <c:pt idx="4767">
                  <c:v>0.0</c:v>
                </c:pt>
                <c:pt idx="4768">
                  <c:v>0.0</c:v>
                </c:pt>
                <c:pt idx="4769">
                  <c:v>0.0</c:v>
                </c:pt>
                <c:pt idx="4770">
                  <c:v>0.0</c:v>
                </c:pt>
                <c:pt idx="4771">
                  <c:v>0.0</c:v>
                </c:pt>
                <c:pt idx="4772">
                  <c:v>0.0</c:v>
                </c:pt>
                <c:pt idx="4773">
                  <c:v>0.0</c:v>
                </c:pt>
                <c:pt idx="4774">
                  <c:v>0.0</c:v>
                </c:pt>
                <c:pt idx="4775">
                  <c:v>0.0</c:v>
                </c:pt>
                <c:pt idx="4776">
                  <c:v>0.0</c:v>
                </c:pt>
                <c:pt idx="4777">
                  <c:v>0.0</c:v>
                </c:pt>
                <c:pt idx="4778">
                  <c:v>0.0</c:v>
                </c:pt>
                <c:pt idx="4779">
                  <c:v>0.0</c:v>
                </c:pt>
                <c:pt idx="4780">
                  <c:v>0.0</c:v>
                </c:pt>
                <c:pt idx="4781">
                  <c:v>0.0</c:v>
                </c:pt>
                <c:pt idx="4782">
                  <c:v>0.0</c:v>
                </c:pt>
                <c:pt idx="4783">
                  <c:v>0.0</c:v>
                </c:pt>
                <c:pt idx="4784">
                  <c:v>0.0</c:v>
                </c:pt>
                <c:pt idx="4785">
                  <c:v>0.0</c:v>
                </c:pt>
                <c:pt idx="4786">
                  <c:v>0.0</c:v>
                </c:pt>
                <c:pt idx="4787">
                  <c:v>0.0</c:v>
                </c:pt>
                <c:pt idx="4788">
                  <c:v>0.0</c:v>
                </c:pt>
                <c:pt idx="4789">
                  <c:v>0.0</c:v>
                </c:pt>
                <c:pt idx="4790">
                  <c:v>0.0</c:v>
                </c:pt>
                <c:pt idx="4791">
                  <c:v>0.0</c:v>
                </c:pt>
                <c:pt idx="4792">
                  <c:v>0.0</c:v>
                </c:pt>
                <c:pt idx="4793">
                  <c:v>0.0</c:v>
                </c:pt>
                <c:pt idx="4794">
                  <c:v>0.0</c:v>
                </c:pt>
                <c:pt idx="4795">
                  <c:v>0.0</c:v>
                </c:pt>
                <c:pt idx="4796">
                  <c:v>0.0</c:v>
                </c:pt>
                <c:pt idx="4797">
                  <c:v>0.0</c:v>
                </c:pt>
                <c:pt idx="4798">
                  <c:v>0.0</c:v>
                </c:pt>
                <c:pt idx="4799">
                  <c:v>0.0</c:v>
                </c:pt>
                <c:pt idx="4800">
                  <c:v>0.0</c:v>
                </c:pt>
                <c:pt idx="4801">
                  <c:v>0.0</c:v>
                </c:pt>
                <c:pt idx="4802">
                  <c:v>0.0</c:v>
                </c:pt>
                <c:pt idx="4803">
                  <c:v>0.0</c:v>
                </c:pt>
                <c:pt idx="4804">
                  <c:v>0.0</c:v>
                </c:pt>
                <c:pt idx="4805">
                  <c:v>0.0</c:v>
                </c:pt>
                <c:pt idx="4806">
                  <c:v>0.0</c:v>
                </c:pt>
                <c:pt idx="4807">
                  <c:v>0.0</c:v>
                </c:pt>
                <c:pt idx="4808">
                  <c:v>0.0</c:v>
                </c:pt>
                <c:pt idx="4809">
                  <c:v>0.0</c:v>
                </c:pt>
                <c:pt idx="4810">
                  <c:v>0.0</c:v>
                </c:pt>
                <c:pt idx="4811">
                  <c:v>0.0</c:v>
                </c:pt>
                <c:pt idx="4812">
                  <c:v>0.0</c:v>
                </c:pt>
                <c:pt idx="4813">
                  <c:v>0.0</c:v>
                </c:pt>
                <c:pt idx="4814">
                  <c:v>0.0</c:v>
                </c:pt>
                <c:pt idx="4815">
                  <c:v>0.0</c:v>
                </c:pt>
                <c:pt idx="4816">
                  <c:v>0.0</c:v>
                </c:pt>
                <c:pt idx="4817">
                  <c:v>0.0</c:v>
                </c:pt>
                <c:pt idx="4818">
                  <c:v>0.0</c:v>
                </c:pt>
                <c:pt idx="4819">
                  <c:v>0.0</c:v>
                </c:pt>
                <c:pt idx="4820">
                  <c:v>0.0</c:v>
                </c:pt>
                <c:pt idx="4821">
                  <c:v>0.0</c:v>
                </c:pt>
                <c:pt idx="4822">
                  <c:v>0.0</c:v>
                </c:pt>
                <c:pt idx="4823">
                  <c:v>0.0</c:v>
                </c:pt>
                <c:pt idx="4824">
                  <c:v>0.0</c:v>
                </c:pt>
                <c:pt idx="4825">
                  <c:v>0.0</c:v>
                </c:pt>
                <c:pt idx="4826">
                  <c:v>0.0</c:v>
                </c:pt>
                <c:pt idx="4827">
                  <c:v>0.0</c:v>
                </c:pt>
                <c:pt idx="4828">
                  <c:v>0.0</c:v>
                </c:pt>
                <c:pt idx="4829">
                  <c:v>0.0</c:v>
                </c:pt>
                <c:pt idx="4830">
                  <c:v>0.0</c:v>
                </c:pt>
                <c:pt idx="4831">
                  <c:v>0.0</c:v>
                </c:pt>
                <c:pt idx="4832">
                  <c:v>0.0</c:v>
                </c:pt>
                <c:pt idx="4833">
                  <c:v>0.0</c:v>
                </c:pt>
                <c:pt idx="4834">
                  <c:v>0.0</c:v>
                </c:pt>
                <c:pt idx="4835">
                  <c:v>0.0</c:v>
                </c:pt>
                <c:pt idx="4836">
                  <c:v>0.0</c:v>
                </c:pt>
                <c:pt idx="4837">
                  <c:v>0.0</c:v>
                </c:pt>
                <c:pt idx="4838">
                  <c:v>0.0</c:v>
                </c:pt>
                <c:pt idx="4839">
                  <c:v>0.0</c:v>
                </c:pt>
                <c:pt idx="4840">
                  <c:v>0.0</c:v>
                </c:pt>
                <c:pt idx="4841">
                  <c:v>0.0</c:v>
                </c:pt>
                <c:pt idx="4842">
                  <c:v>0.0</c:v>
                </c:pt>
                <c:pt idx="4843">
                  <c:v>0.0</c:v>
                </c:pt>
                <c:pt idx="4844">
                  <c:v>0.0</c:v>
                </c:pt>
                <c:pt idx="4845">
                  <c:v>0.0</c:v>
                </c:pt>
                <c:pt idx="4846">
                  <c:v>0.0</c:v>
                </c:pt>
                <c:pt idx="4847">
                  <c:v>0.0</c:v>
                </c:pt>
                <c:pt idx="4848">
                  <c:v>0.0</c:v>
                </c:pt>
                <c:pt idx="4849">
                  <c:v>0.0</c:v>
                </c:pt>
                <c:pt idx="4850">
                  <c:v>0.0</c:v>
                </c:pt>
                <c:pt idx="4851">
                  <c:v>0.0</c:v>
                </c:pt>
                <c:pt idx="4852">
                  <c:v>0.0</c:v>
                </c:pt>
                <c:pt idx="4853">
                  <c:v>0.0</c:v>
                </c:pt>
                <c:pt idx="4854">
                  <c:v>0.0</c:v>
                </c:pt>
                <c:pt idx="4855">
                  <c:v>0.0</c:v>
                </c:pt>
                <c:pt idx="4856">
                  <c:v>0.0</c:v>
                </c:pt>
                <c:pt idx="4857">
                  <c:v>0.0</c:v>
                </c:pt>
                <c:pt idx="4858">
                  <c:v>0.0</c:v>
                </c:pt>
                <c:pt idx="4859">
                  <c:v>0.0</c:v>
                </c:pt>
                <c:pt idx="4860">
                  <c:v>0.0</c:v>
                </c:pt>
                <c:pt idx="4861">
                  <c:v>0.0</c:v>
                </c:pt>
                <c:pt idx="4862">
                  <c:v>0.0</c:v>
                </c:pt>
                <c:pt idx="4863">
                  <c:v>0.0</c:v>
                </c:pt>
                <c:pt idx="4864">
                  <c:v>0.0</c:v>
                </c:pt>
                <c:pt idx="4865">
                  <c:v>0.0</c:v>
                </c:pt>
                <c:pt idx="4866">
                  <c:v>0.0</c:v>
                </c:pt>
                <c:pt idx="4867">
                  <c:v>0.0</c:v>
                </c:pt>
                <c:pt idx="4868">
                  <c:v>0.0</c:v>
                </c:pt>
                <c:pt idx="4869">
                  <c:v>0.0</c:v>
                </c:pt>
                <c:pt idx="4870">
                  <c:v>0.0</c:v>
                </c:pt>
                <c:pt idx="4871">
                  <c:v>0.0</c:v>
                </c:pt>
                <c:pt idx="4872">
                  <c:v>0.0</c:v>
                </c:pt>
                <c:pt idx="4873">
                  <c:v>0.0</c:v>
                </c:pt>
                <c:pt idx="4874">
                  <c:v>0.0</c:v>
                </c:pt>
                <c:pt idx="4875">
                  <c:v>0.0</c:v>
                </c:pt>
                <c:pt idx="4876">
                  <c:v>0.0</c:v>
                </c:pt>
                <c:pt idx="4877">
                  <c:v>0.0</c:v>
                </c:pt>
                <c:pt idx="4878">
                  <c:v>0.0</c:v>
                </c:pt>
                <c:pt idx="4879">
                  <c:v>0.0</c:v>
                </c:pt>
                <c:pt idx="4880">
                  <c:v>0.0</c:v>
                </c:pt>
                <c:pt idx="4881">
                  <c:v>0.0</c:v>
                </c:pt>
                <c:pt idx="4882">
                  <c:v>0.0</c:v>
                </c:pt>
                <c:pt idx="4883">
                  <c:v>0.0</c:v>
                </c:pt>
                <c:pt idx="4884">
                  <c:v>0.0</c:v>
                </c:pt>
                <c:pt idx="4885">
                  <c:v>0.0</c:v>
                </c:pt>
                <c:pt idx="4886">
                  <c:v>0.0</c:v>
                </c:pt>
                <c:pt idx="4887">
                  <c:v>0.0</c:v>
                </c:pt>
                <c:pt idx="4888">
                  <c:v>0.0</c:v>
                </c:pt>
                <c:pt idx="4889">
                  <c:v>0.0</c:v>
                </c:pt>
                <c:pt idx="4890">
                  <c:v>0.0</c:v>
                </c:pt>
                <c:pt idx="4891">
                  <c:v>0.0</c:v>
                </c:pt>
                <c:pt idx="4892">
                  <c:v>0.0</c:v>
                </c:pt>
                <c:pt idx="4893">
                  <c:v>0.0</c:v>
                </c:pt>
                <c:pt idx="4894">
                  <c:v>0.0</c:v>
                </c:pt>
                <c:pt idx="4895">
                  <c:v>0.0</c:v>
                </c:pt>
                <c:pt idx="4896">
                  <c:v>0.0</c:v>
                </c:pt>
                <c:pt idx="4897">
                  <c:v>0.0</c:v>
                </c:pt>
                <c:pt idx="4898">
                  <c:v>0.0</c:v>
                </c:pt>
                <c:pt idx="4899">
                  <c:v>0.0</c:v>
                </c:pt>
                <c:pt idx="4900">
                  <c:v>0.0</c:v>
                </c:pt>
                <c:pt idx="4901">
                  <c:v>0.0</c:v>
                </c:pt>
                <c:pt idx="4902">
                  <c:v>0.0</c:v>
                </c:pt>
                <c:pt idx="4903">
                  <c:v>0.0</c:v>
                </c:pt>
                <c:pt idx="4904">
                  <c:v>0.0</c:v>
                </c:pt>
                <c:pt idx="4905">
                  <c:v>0.0</c:v>
                </c:pt>
                <c:pt idx="4906">
                  <c:v>0.0</c:v>
                </c:pt>
                <c:pt idx="4907">
                  <c:v>0.0</c:v>
                </c:pt>
                <c:pt idx="4908">
                  <c:v>0.0</c:v>
                </c:pt>
                <c:pt idx="4909">
                  <c:v>0.0</c:v>
                </c:pt>
                <c:pt idx="4910">
                  <c:v>0.0</c:v>
                </c:pt>
                <c:pt idx="4911">
                  <c:v>0.0</c:v>
                </c:pt>
                <c:pt idx="4912">
                  <c:v>0.0</c:v>
                </c:pt>
                <c:pt idx="4913">
                  <c:v>0.0</c:v>
                </c:pt>
                <c:pt idx="4914">
                  <c:v>0.0</c:v>
                </c:pt>
                <c:pt idx="4915">
                  <c:v>0.0</c:v>
                </c:pt>
                <c:pt idx="4916">
                  <c:v>0.0</c:v>
                </c:pt>
                <c:pt idx="4917">
                  <c:v>0.0</c:v>
                </c:pt>
                <c:pt idx="4918">
                  <c:v>0.0</c:v>
                </c:pt>
                <c:pt idx="4919">
                  <c:v>0.0</c:v>
                </c:pt>
                <c:pt idx="4920">
                  <c:v>0.0</c:v>
                </c:pt>
                <c:pt idx="4921">
                  <c:v>0.0</c:v>
                </c:pt>
                <c:pt idx="4922">
                  <c:v>0.0</c:v>
                </c:pt>
                <c:pt idx="4923">
                  <c:v>0.0</c:v>
                </c:pt>
                <c:pt idx="4924">
                  <c:v>0.0</c:v>
                </c:pt>
                <c:pt idx="4925">
                  <c:v>0.0</c:v>
                </c:pt>
                <c:pt idx="4926">
                  <c:v>0.0</c:v>
                </c:pt>
                <c:pt idx="4927">
                  <c:v>0.0</c:v>
                </c:pt>
                <c:pt idx="4928">
                  <c:v>0.0</c:v>
                </c:pt>
                <c:pt idx="4929">
                  <c:v>0.0</c:v>
                </c:pt>
                <c:pt idx="4930">
                  <c:v>0.0</c:v>
                </c:pt>
                <c:pt idx="4931">
                  <c:v>0.0</c:v>
                </c:pt>
                <c:pt idx="4932">
                  <c:v>0.0</c:v>
                </c:pt>
                <c:pt idx="4933">
                  <c:v>0.0</c:v>
                </c:pt>
                <c:pt idx="4934">
                  <c:v>0.0</c:v>
                </c:pt>
                <c:pt idx="4935">
                  <c:v>0.0</c:v>
                </c:pt>
                <c:pt idx="4936">
                  <c:v>0.0</c:v>
                </c:pt>
                <c:pt idx="4937">
                  <c:v>0.0</c:v>
                </c:pt>
                <c:pt idx="4938">
                  <c:v>0.0</c:v>
                </c:pt>
                <c:pt idx="4939">
                  <c:v>0.0</c:v>
                </c:pt>
                <c:pt idx="4940">
                  <c:v>0.0</c:v>
                </c:pt>
                <c:pt idx="4941">
                  <c:v>0.0</c:v>
                </c:pt>
                <c:pt idx="4942">
                  <c:v>0.0</c:v>
                </c:pt>
                <c:pt idx="4943">
                  <c:v>0.0</c:v>
                </c:pt>
                <c:pt idx="4944">
                  <c:v>0.0</c:v>
                </c:pt>
                <c:pt idx="4945">
                  <c:v>0.0</c:v>
                </c:pt>
                <c:pt idx="4946">
                  <c:v>0.0</c:v>
                </c:pt>
                <c:pt idx="4947">
                  <c:v>0.0</c:v>
                </c:pt>
                <c:pt idx="4948">
                  <c:v>0.0</c:v>
                </c:pt>
                <c:pt idx="4949">
                  <c:v>0.0</c:v>
                </c:pt>
                <c:pt idx="4950">
                  <c:v>0.0</c:v>
                </c:pt>
                <c:pt idx="4951">
                  <c:v>0.0</c:v>
                </c:pt>
                <c:pt idx="4952">
                  <c:v>0.0</c:v>
                </c:pt>
                <c:pt idx="4953">
                  <c:v>0.0</c:v>
                </c:pt>
                <c:pt idx="4954">
                  <c:v>0.0</c:v>
                </c:pt>
                <c:pt idx="4955">
                  <c:v>0.0</c:v>
                </c:pt>
                <c:pt idx="4956">
                  <c:v>0.0</c:v>
                </c:pt>
                <c:pt idx="4957">
                  <c:v>0.0</c:v>
                </c:pt>
                <c:pt idx="4958">
                  <c:v>0.0</c:v>
                </c:pt>
                <c:pt idx="4959">
                  <c:v>0.0</c:v>
                </c:pt>
                <c:pt idx="4960">
                  <c:v>0.0</c:v>
                </c:pt>
                <c:pt idx="4961">
                  <c:v>0.0</c:v>
                </c:pt>
                <c:pt idx="4962">
                  <c:v>0.0</c:v>
                </c:pt>
                <c:pt idx="4963">
                  <c:v>0.0</c:v>
                </c:pt>
                <c:pt idx="4964">
                  <c:v>0.0</c:v>
                </c:pt>
                <c:pt idx="4965">
                  <c:v>0.0</c:v>
                </c:pt>
                <c:pt idx="4966">
                  <c:v>0.0</c:v>
                </c:pt>
                <c:pt idx="4967">
                  <c:v>0.0</c:v>
                </c:pt>
                <c:pt idx="4968">
                  <c:v>0.0</c:v>
                </c:pt>
                <c:pt idx="4969">
                  <c:v>0.0</c:v>
                </c:pt>
                <c:pt idx="4970">
                  <c:v>0.0</c:v>
                </c:pt>
                <c:pt idx="4971">
                  <c:v>0.0</c:v>
                </c:pt>
                <c:pt idx="4972">
                  <c:v>0.0</c:v>
                </c:pt>
                <c:pt idx="4973">
                  <c:v>0.0</c:v>
                </c:pt>
                <c:pt idx="4974">
                  <c:v>0.0</c:v>
                </c:pt>
                <c:pt idx="4975">
                  <c:v>0.0</c:v>
                </c:pt>
                <c:pt idx="4976">
                  <c:v>0.0</c:v>
                </c:pt>
                <c:pt idx="4977">
                  <c:v>0.0</c:v>
                </c:pt>
                <c:pt idx="4978">
                  <c:v>0.0</c:v>
                </c:pt>
                <c:pt idx="4979">
                  <c:v>0.0</c:v>
                </c:pt>
                <c:pt idx="4980">
                  <c:v>0.0</c:v>
                </c:pt>
                <c:pt idx="4981">
                  <c:v>0.0</c:v>
                </c:pt>
                <c:pt idx="4982">
                  <c:v>0.0</c:v>
                </c:pt>
                <c:pt idx="4983">
                  <c:v>0.0</c:v>
                </c:pt>
                <c:pt idx="4984">
                  <c:v>0.0</c:v>
                </c:pt>
                <c:pt idx="4985">
                  <c:v>0.0</c:v>
                </c:pt>
                <c:pt idx="4986">
                  <c:v>0.0</c:v>
                </c:pt>
                <c:pt idx="4987">
                  <c:v>0.0</c:v>
                </c:pt>
                <c:pt idx="4988">
                  <c:v>0.0</c:v>
                </c:pt>
                <c:pt idx="4989">
                  <c:v>0.0</c:v>
                </c:pt>
                <c:pt idx="4990">
                  <c:v>0.0</c:v>
                </c:pt>
                <c:pt idx="4991">
                  <c:v>0.0</c:v>
                </c:pt>
                <c:pt idx="4992">
                  <c:v>0.0</c:v>
                </c:pt>
                <c:pt idx="4993">
                  <c:v>0.0</c:v>
                </c:pt>
                <c:pt idx="4994">
                  <c:v>0.0</c:v>
                </c:pt>
                <c:pt idx="4995">
                  <c:v>0.0</c:v>
                </c:pt>
                <c:pt idx="4996">
                  <c:v>0.0</c:v>
                </c:pt>
                <c:pt idx="4997">
                  <c:v>0.0</c:v>
                </c:pt>
                <c:pt idx="4998">
                  <c:v>0.0</c:v>
                </c:pt>
                <c:pt idx="4999">
                  <c:v>0.0</c:v>
                </c:pt>
                <c:pt idx="5000">
                  <c:v>0.0</c:v>
                </c:pt>
                <c:pt idx="5001">
                  <c:v>0.0</c:v>
                </c:pt>
                <c:pt idx="5002">
                  <c:v>0.0</c:v>
                </c:pt>
                <c:pt idx="5003">
                  <c:v>0.0</c:v>
                </c:pt>
                <c:pt idx="5004">
                  <c:v>0.0</c:v>
                </c:pt>
                <c:pt idx="5005">
                  <c:v>0.0</c:v>
                </c:pt>
                <c:pt idx="5006">
                  <c:v>0.0</c:v>
                </c:pt>
                <c:pt idx="5007">
                  <c:v>0.0</c:v>
                </c:pt>
                <c:pt idx="5008">
                  <c:v>0.0</c:v>
                </c:pt>
                <c:pt idx="5009">
                  <c:v>0.0</c:v>
                </c:pt>
                <c:pt idx="5010">
                  <c:v>0.0</c:v>
                </c:pt>
                <c:pt idx="5011">
                  <c:v>0.0</c:v>
                </c:pt>
                <c:pt idx="5012">
                  <c:v>0.0</c:v>
                </c:pt>
                <c:pt idx="5013">
                  <c:v>0.0</c:v>
                </c:pt>
                <c:pt idx="5014">
                  <c:v>0.0</c:v>
                </c:pt>
                <c:pt idx="5015">
                  <c:v>0.0</c:v>
                </c:pt>
                <c:pt idx="5016">
                  <c:v>0.0</c:v>
                </c:pt>
                <c:pt idx="5017">
                  <c:v>0.0</c:v>
                </c:pt>
                <c:pt idx="5018">
                  <c:v>0.0</c:v>
                </c:pt>
                <c:pt idx="5019">
                  <c:v>0.0</c:v>
                </c:pt>
                <c:pt idx="5020">
                  <c:v>0.0</c:v>
                </c:pt>
                <c:pt idx="5021">
                  <c:v>0.0</c:v>
                </c:pt>
                <c:pt idx="5022">
                  <c:v>0.0</c:v>
                </c:pt>
                <c:pt idx="5023">
                  <c:v>0.0</c:v>
                </c:pt>
                <c:pt idx="5024">
                  <c:v>0.0</c:v>
                </c:pt>
                <c:pt idx="5025">
                  <c:v>0.0</c:v>
                </c:pt>
                <c:pt idx="5026">
                  <c:v>0.0</c:v>
                </c:pt>
                <c:pt idx="5027">
                  <c:v>0.0</c:v>
                </c:pt>
                <c:pt idx="5028">
                  <c:v>0.0</c:v>
                </c:pt>
                <c:pt idx="5029">
                  <c:v>0.0</c:v>
                </c:pt>
                <c:pt idx="5030">
                  <c:v>0.0</c:v>
                </c:pt>
                <c:pt idx="5031">
                  <c:v>0.0</c:v>
                </c:pt>
                <c:pt idx="5032">
                  <c:v>0.0</c:v>
                </c:pt>
                <c:pt idx="5033">
                  <c:v>0.0</c:v>
                </c:pt>
                <c:pt idx="5034">
                  <c:v>0.0</c:v>
                </c:pt>
                <c:pt idx="5035">
                  <c:v>0.0</c:v>
                </c:pt>
                <c:pt idx="5036">
                  <c:v>0.0</c:v>
                </c:pt>
                <c:pt idx="5037">
                  <c:v>0.0</c:v>
                </c:pt>
                <c:pt idx="5038">
                  <c:v>0.0</c:v>
                </c:pt>
                <c:pt idx="5039">
                  <c:v>0.0</c:v>
                </c:pt>
                <c:pt idx="5040">
                  <c:v>0.0</c:v>
                </c:pt>
                <c:pt idx="5041">
                  <c:v>0.0</c:v>
                </c:pt>
                <c:pt idx="5042">
                  <c:v>0.0</c:v>
                </c:pt>
                <c:pt idx="5043">
                  <c:v>0.0</c:v>
                </c:pt>
                <c:pt idx="5044">
                  <c:v>0.0</c:v>
                </c:pt>
                <c:pt idx="5045">
                  <c:v>0.0</c:v>
                </c:pt>
                <c:pt idx="5046">
                  <c:v>0.0</c:v>
                </c:pt>
                <c:pt idx="5047">
                  <c:v>0.0</c:v>
                </c:pt>
                <c:pt idx="5048">
                  <c:v>0.0</c:v>
                </c:pt>
                <c:pt idx="5049">
                  <c:v>0.0</c:v>
                </c:pt>
                <c:pt idx="5050">
                  <c:v>0.0</c:v>
                </c:pt>
                <c:pt idx="5051">
                  <c:v>0.0</c:v>
                </c:pt>
                <c:pt idx="5052">
                  <c:v>0.0</c:v>
                </c:pt>
                <c:pt idx="5053">
                  <c:v>0.0</c:v>
                </c:pt>
                <c:pt idx="5054">
                  <c:v>0.0</c:v>
                </c:pt>
                <c:pt idx="5055">
                  <c:v>0.0</c:v>
                </c:pt>
                <c:pt idx="5056">
                  <c:v>0.0</c:v>
                </c:pt>
                <c:pt idx="5057">
                  <c:v>0.0</c:v>
                </c:pt>
                <c:pt idx="5058">
                  <c:v>0.0</c:v>
                </c:pt>
                <c:pt idx="5059">
                  <c:v>0.0</c:v>
                </c:pt>
                <c:pt idx="5060">
                  <c:v>0.0</c:v>
                </c:pt>
                <c:pt idx="5061">
                  <c:v>0.0</c:v>
                </c:pt>
                <c:pt idx="5062">
                  <c:v>0.0</c:v>
                </c:pt>
                <c:pt idx="5063">
                  <c:v>0.0</c:v>
                </c:pt>
                <c:pt idx="5064">
                  <c:v>0.0</c:v>
                </c:pt>
                <c:pt idx="5065">
                  <c:v>0.0</c:v>
                </c:pt>
                <c:pt idx="5066">
                  <c:v>0.0</c:v>
                </c:pt>
                <c:pt idx="5067">
                  <c:v>0.0</c:v>
                </c:pt>
                <c:pt idx="5068">
                  <c:v>0.0</c:v>
                </c:pt>
                <c:pt idx="5069">
                  <c:v>0.0</c:v>
                </c:pt>
                <c:pt idx="5070">
                  <c:v>0.0</c:v>
                </c:pt>
                <c:pt idx="5071">
                  <c:v>0.0</c:v>
                </c:pt>
                <c:pt idx="5072">
                  <c:v>0.0</c:v>
                </c:pt>
                <c:pt idx="5073">
                  <c:v>0.0</c:v>
                </c:pt>
                <c:pt idx="5074">
                  <c:v>0.0</c:v>
                </c:pt>
                <c:pt idx="5075">
                  <c:v>0.0</c:v>
                </c:pt>
                <c:pt idx="5076">
                  <c:v>0.0</c:v>
                </c:pt>
                <c:pt idx="5077">
                  <c:v>0.0</c:v>
                </c:pt>
                <c:pt idx="5078">
                  <c:v>0.0</c:v>
                </c:pt>
                <c:pt idx="5079">
                  <c:v>0.0</c:v>
                </c:pt>
                <c:pt idx="5080">
                  <c:v>0.0</c:v>
                </c:pt>
                <c:pt idx="5081">
                  <c:v>0.0</c:v>
                </c:pt>
                <c:pt idx="5082">
                  <c:v>0.0</c:v>
                </c:pt>
                <c:pt idx="5083">
                  <c:v>0.0</c:v>
                </c:pt>
                <c:pt idx="5084">
                  <c:v>0.0</c:v>
                </c:pt>
                <c:pt idx="5085">
                  <c:v>0.0</c:v>
                </c:pt>
                <c:pt idx="5086">
                  <c:v>0.0</c:v>
                </c:pt>
                <c:pt idx="5087">
                  <c:v>0.0</c:v>
                </c:pt>
                <c:pt idx="5088">
                  <c:v>0.0</c:v>
                </c:pt>
                <c:pt idx="5089">
                  <c:v>0.0</c:v>
                </c:pt>
                <c:pt idx="5090">
                  <c:v>0.0</c:v>
                </c:pt>
                <c:pt idx="5091">
                  <c:v>0.0</c:v>
                </c:pt>
                <c:pt idx="5092">
                  <c:v>0.0</c:v>
                </c:pt>
                <c:pt idx="5093">
                  <c:v>0.0</c:v>
                </c:pt>
                <c:pt idx="5094">
                  <c:v>0.0</c:v>
                </c:pt>
                <c:pt idx="5095">
                  <c:v>0.0</c:v>
                </c:pt>
                <c:pt idx="5096">
                  <c:v>0.0</c:v>
                </c:pt>
                <c:pt idx="5097">
                  <c:v>0.0</c:v>
                </c:pt>
                <c:pt idx="5098">
                  <c:v>0.0</c:v>
                </c:pt>
                <c:pt idx="5099">
                  <c:v>0.0</c:v>
                </c:pt>
                <c:pt idx="5100">
                  <c:v>0.0</c:v>
                </c:pt>
                <c:pt idx="5101">
                  <c:v>0.0</c:v>
                </c:pt>
                <c:pt idx="5102">
                  <c:v>0.0</c:v>
                </c:pt>
                <c:pt idx="5103">
                  <c:v>0.0</c:v>
                </c:pt>
                <c:pt idx="5104">
                  <c:v>0.0</c:v>
                </c:pt>
                <c:pt idx="5105">
                  <c:v>0.0</c:v>
                </c:pt>
                <c:pt idx="5106">
                  <c:v>0.0</c:v>
                </c:pt>
                <c:pt idx="5107">
                  <c:v>0.0</c:v>
                </c:pt>
                <c:pt idx="5108">
                  <c:v>0.0</c:v>
                </c:pt>
                <c:pt idx="5109">
                  <c:v>0.0</c:v>
                </c:pt>
                <c:pt idx="5110">
                  <c:v>0.0</c:v>
                </c:pt>
                <c:pt idx="5111">
                  <c:v>0.0</c:v>
                </c:pt>
                <c:pt idx="5112">
                  <c:v>0.0</c:v>
                </c:pt>
                <c:pt idx="5113">
                  <c:v>0.0</c:v>
                </c:pt>
                <c:pt idx="5114">
                  <c:v>0.0</c:v>
                </c:pt>
                <c:pt idx="5115">
                  <c:v>0.0</c:v>
                </c:pt>
                <c:pt idx="5116">
                  <c:v>0.0</c:v>
                </c:pt>
                <c:pt idx="5117">
                  <c:v>0.0</c:v>
                </c:pt>
                <c:pt idx="5118">
                  <c:v>0.0</c:v>
                </c:pt>
                <c:pt idx="5119">
                  <c:v>0.0</c:v>
                </c:pt>
                <c:pt idx="5120">
                  <c:v>0.0</c:v>
                </c:pt>
                <c:pt idx="5121">
                  <c:v>0.0</c:v>
                </c:pt>
                <c:pt idx="5122">
                  <c:v>0.0</c:v>
                </c:pt>
                <c:pt idx="5123">
                  <c:v>0.0</c:v>
                </c:pt>
                <c:pt idx="5124">
                  <c:v>0.0</c:v>
                </c:pt>
                <c:pt idx="5125">
                  <c:v>0.0</c:v>
                </c:pt>
                <c:pt idx="5126">
                  <c:v>0.0</c:v>
                </c:pt>
                <c:pt idx="5127">
                  <c:v>0.0</c:v>
                </c:pt>
                <c:pt idx="5128">
                  <c:v>0.0</c:v>
                </c:pt>
                <c:pt idx="5129">
                  <c:v>0.0</c:v>
                </c:pt>
                <c:pt idx="5130">
                  <c:v>0.0</c:v>
                </c:pt>
                <c:pt idx="5131">
                  <c:v>0.0</c:v>
                </c:pt>
                <c:pt idx="5132">
                  <c:v>0.0</c:v>
                </c:pt>
                <c:pt idx="5133">
                  <c:v>0.0</c:v>
                </c:pt>
                <c:pt idx="5134">
                  <c:v>0.0</c:v>
                </c:pt>
                <c:pt idx="5135">
                  <c:v>0.0</c:v>
                </c:pt>
                <c:pt idx="5136">
                  <c:v>0.0</c:v>
                </c:pt>
                <c:pt idx="5137">
                  <c:v>0.0</c:v>
                </c:pt>
                <c:pt idx="5138">
                  <c:v>0.0</c:v>
                </c:pt>
                <c:pt idx="5139">
                  <c:v>0.0</c:v>
                </c:pt>
                <c:pt idx="5140">
                  <c:v>0.0</c:v>
                </c:pt>
                <c:pt idx="5141">
                  <c:v>0.0</c:v>
                </c:pt>
                <c:pt idx="5142">
                  <c:v>0.0</c:v>
                </c:pt>
                <c:pt idx="5143">
                  <c:v>0.0</c:v>
                </c:pt>
                <c:pt idx="5144">
                  <c:v>0.0</c:v>
                </c:pt>
                <c:pt idx="5145">
                  <c:v>0.0</c:v>
                </c:pt>
                <c:pt idx="5146">
                  <c:v>0.0</c:v>
                </c:pt>
                <c:pt idx="5147">
                  <c:v>0.0</c:v>
                </c:pt>
                <c:pt idx="5148">
                  <c:v>0.0</c:v>
                </c:pt>
                <c:pt idx="5149">
                  <c:v>0.0</c:v>
                </c:pt>
                <c:pt idx="5150">
                  <c:v>0.0</c:v>
                </c:pt>
                <c:pt idx="5151">
                  <c:v>0.0</c:v>
                </c:pt>
                <c:pt idx="5152">
                  <c:v>0.0</c:v>
                </c:pt>
                <c:pt idx="5153">
                  <c:v>0.0</c:v>
                </c:pt>
                <c:pt idx="5154">
                  <c:v>0.0</c:v>
                </c:pt>
                <c:pt idx="5155">
                  <c:v>0.0</c:v>
                </c:pt>
                <c:pt idx="5156">
                  <c:v>0.0</c:v>
                </c:pt>
                <c:pt idx="5157">
                  <c:v>0.0</c:v>
                </c:pt>
                <c:pt idx="5158">
                  <c:v>0.0</c:v>
                </c:pt>
                <c:pt idx="5159">
                  <c:v>0.0</c:v>
                </c:pt>
                <c:pt idx="5160">
                  <c:v>0.0</c:v>
                </c:pt>
                <c:pt idx="5161">
                  <c:v>0.0</c:v>
                </c:pt>
                <c:pt idx="5162">
                  <c:v>0.0</c:v>
                </c:pt>
                <c:pt idx="5163">
                  <c:v>0.0</c:v>
                </c:pt>
                <c:pt idx="5164">
                  <c:v>0.0</c:v>
                </c:pt>
                <c:pt idx="5165">
                  <c:v>0.0</c:v>
                </c:pt>
                <c:pt idx="5166">
                  <c:v>0.0</c:v>
                </c:pt>
                <c:pt idx="5167">
                  <c:v>0.0</c:v>
                </c:pt>
                <c:pt idx="5168">
                  <c:v>0.0</c:v>
                </c:pt>
                <c:pt idx="5169">
                  <c:v>0.0</c:v>
                </c:pt>
                <c:pt idx="5170">
                  <c:v>0.0</c:v>
                </c:pt>
                <c:pt idx="5171">
                  <c:v>0.0</c:v>
                </c:pt>
                <c:pt idx="5172">
                  <c:v>0.0</c:v>
                </c:pt>
                <c:pt idx="5173">
                  <c:v>0.0</c:v>
                </c:pt>
                <c:pt idx="5174">
                  <c:v>0.0</c:v>
                </c:pt>
                <c:pt idx="5175">
                  <c:v>0.0</c:v>
                </c:pt>
                <c:pt idx="5176">
                  <c:v>0.0</c:v>
                </c:pt>
                <c:pt idx="5177">
                  <c:v>0.0</c:v>
                </c:pt>
                <c:pt idx="5178">
                  <c:v>0.0</c:v>
                </c:pt>
                <c:pt idx="5179">
                  <c:v>0.0</c:v>
                </c:pt>
                <c:pt idx="5180">
                  <c:v>0.0</c:v>
                </c:pt>
                <c:pt idx="5181">
                  <c:v>0.0</c:v>
                </c:pt>
                <c:pt idx="5182">
                  <c:v>0.0</c:v>
                </c:pt>
                <c:pt idx="5183">
                  <c:v>0.0</c:v>
                </c:pt>
                <c:pt idx="5184">
                  <c:v>0.0</c:v>
                </c:pt>
                <c:pt idx="5185">
                  <c:v>0.0</c:v>
                </c:pt>
                <c:pt idx="5186">
                  <c:v>0.0</c:v>
                </c:pt>
                <c:pt idx="5187">
                  <c:v>0.0</c:v>
                </c:pt>
                <c:pt idx="5188">
                  <c:v>0.0</c:v>
                </c:pt>
                <c:pt idx="5189">
                  <c:v>0.0</c:v>
                </c:pt>
                <c:pt idx="5190">
                  <c:v>0.0</c:v>
                </c:pt>
                <c:pt idx="5191">
                  <c:v>0.0</c:v>
                </c:pt>
                <c:pt idx="5192">
                  <c:v>0.0</c:v>
                </c:pt>
                <c:pt idx="5193">
                  <c:v>0.0</c:v>
                </c:pt>
                <c:pt idx="5194">
                  <c:v>0.0</c:v>
                </c:pt>
                <c:pt idx="5195">
                  <c:v>0.0</c:v>
                </c:pt>
                <c:pt idx="5196">
                  <c:v>0.0</c:v>
                </c:pt>
                <c:pt idx="5197">
                  <c:v>0.0</c:v>
                </c:pt>
                <c:pt idx="5198">
                  <c:v>0.0</c:v>
                </c:pt>
                <c:pt idx="5199">
                  <c:v>0.0</c:v>
                </c:pt>
                <c:pt idx="5200">
                  <c:v>0.0</c:v>
                </c:pt>
                <c:pt idx="5201">
                  <c:v>0.0</c:v>
                </c:pt>
                <c:pt idx="5202">
                  <c:v>0.0</c:v>
                </c:pt>
                <c:pt idx="5203">
                  <c:v>0.0</c:v>
                </c:pt>
                <c:pt idx="5204">
                  <c:v>0.0</c:v>
                </c:pt>
                <c:pt idx="5205">
                  <c:v>0.0</c:v>
                </c:pt>
                <c:pt idx="5206">
                  <c:v>0.0</c:v>
                </c:pt>
                <c:pt idx="5207">
                  <c:v>0.0</c:v>
                </c:pt>
                <c:pt idx="5208">
                  <c:v>0.0</c:v>
                </c:pt>
                <c:pt idx="5209">
                  <c:v>0.0</c:v>
                </c:pt>
                <c:pt idx="5210">
                  <c:v>0.0</c:v>
                </c:pt>
                <c:pt idx="5211">
                  <c:v>0.0</c:v>
                </c:pt>
                <c:pt idx="5212">
                  <c:v>0.0</c:v>
                </c:pt>
                <c:pt idx="5213">
                  <c:v>0.0</c:v>
                </c:pt>
                <c:pt idx="5214">
                  <c:v>0.0</c:v>
                </c:pt>
                <c:pt idx="5215">
                  <c:v>0.0</c:v>
                </c:pt>
                <c:pt idx="5216">
                  <c:v>0.0</c:v>
                </c:pt>
                <c:pt idx="5217">
                  <c:v>0.0</c:v>
                </c:pt>
                <c:pt idx="5218">
                  <c:v>0.0</c:v>
                </c:pt>
                <c:pt idx="5219">
                  <c:v>0.0</c:v>
                </c:pt>
                <c:pt idx="5220">
                  <c:v>0.0</c:v>
                </c:pt>
                <c:pt idx="5221">
                  <c:v>0.0</c:v>
                </c:pt>
                <c:pt idx="5222">
                  <c:v>0.0</c:v>
                </c:pt>
                <c:pt idx="5223">
                  <c:v>0.0</c:v>
                </c:pt>
                <c:pt idx="5224">
                  <c:v>0.0</c:v>
                </c:pt>
                <c:pt idx="5225">
                  <c:v>0.0</c:v>
                </c:pt>
                <c:pt idx="5226">
                  <c:v>0.0</c:v>
                </c:pt>
                <c:pt idx="5227">
                  <c:v>0.0</c:v>
                </c:pt>
                <c:pt idx="5228">
                  <c:v>0.0</c:v>
                </c:pt>
                <c:pt idx="5229">
                  <c:v>0.0</c:v>
                </c:pt>
                <c:pt idx="5230">
                  <c:v>0.0</c:v>
                </c:pt>
                <c:pt idx="5231">
                  <c:v>0.0</c:v>
                </c:pt>
                <c:pt idx="5232">
                  <c:v>0.0</c:v>
                </c:pt>
                <c:pt idx="5233">
                  <c:v>0.0</c:v>
                </c:pt>
                <c:pt idx="5234">
                  <c:v>0.0</c:v>
                </c:pt>
                <c:pt idx="5235">
                  <c:v>0.0</c:v>
                </c:pt>
                <c:pt idx="5236">
                  <c:v>0.0</c:v>
                </c:pt>
                <c:pt idx="5237">
                  <c:v>0.0</c:v>
                </c:pt>
                <c:pt idx="5238">
                  <c:v>0.0</c:v>
                </c:pt>
                <c:pt idx="5239">
                  <c:v>0.0</c:v>
                </c:pt>
                <c:pt idx="5240">
                  <c:v>0.0</c:v>
                </c:pt>
                <c:pt idx="5241">
                  <c:v>0.0</c:v>
                </c:pt>
                <c:pt idx="5242">
                  <c:v>0.0</c:v>
                </c:pt>
                <c:pt idx="5243">
                  <c:v>0.0</c:v>
                </c:pt>
                <c:pt idx="5244">
                  <c:v>0.0</c:v>
                </c:pt>
                <c:pt idx="5245">
                  <c:v>0.0</c:v>
                </c:pt>
                <c:pt idx="5246">
                  <c:v>0.0</c:v>
                </c:pt>
                <c:pt idx="5247">
                  <c:v>0.0</c:v>
                </c:pt>
                <c:pt idx="5248">
                  <c:v>0.0</c:v>
                </c:pt>
                <c:pt idx="5249">
                  <c:v>0.0</c:v>
                </c:pt>
                <c:pt idx="5250">
                  <c:v>0.0</c:v>
                </c:pt>
                <c:pt idx="5251">
                  <c:v>0.0</c:v>
                </c:pt>
                <c:pt idx="5252">
                  <c:v>0.0</c:v>
                </c:pt>
                <c:pt idx="5253">
                  <c:v>0.0</c:v>
                </c:pt>
                <c:pt idx="5254">
                  <c:v>0.0</c:v>
                </c:pt>
                <c:pt idx="5255">
                  <c:v>0.0</c:v>
                </c:pt>
                <c:pt idx="5256">
                  <c:v>0.0</c:v>
                </c:pt>
                <c:pt idx="5257">
                  <c:v>0.0</c:v>
                </c:pt>
                <c:pt idx="5258">
                  <c:v>0.0</c:v>
                </c:pt>
                <c:pt idx="5259">
                  <c:v>0.0</c:v>
                </c:pt>
                <c:pt idx="5260">
                  <c:v>0.0</c:v>
                </c:pt>
                <c:pt idx="5261">
                  <c:v>0.0</c:v>
                </c:pt>
                <c:pt idx="5262">
                  <c:v>0.0</c:v>
                </c:pt>
                <c:pt idx="5263">
                  <c:v>0.0</c:v>
                </c:pt>
                <c:pt idx="5264">
                  <c:v>0.0</c:v>
                </c:pt>
                <c:pt idx="5265">
                  <c:v>0.0</c:v>
                </c:pt>
                <c:pt idx="5266">
                  <c:v>0.0</c:v>
                </c:pt>
                <c:pt idx="5267">
                  <c:v>0.0</c:v>
                </c:pt>
                <c:pt idx="5268">
                  <c:v>0.0</c:v>
                </c:pt>
                <c:pt idx="5269">
                  <c:v>0.0</c:v>
                </c:pt>
                <c:pt idx="5270">
                  <c:v>0.0</c:v>
                </c:pt>
                <c:pt idx="5271">
                  <c:v>0.0</c:v>
                </c:pt>
                <c:pt idx="5272">
                  <c:v>0.0</c:v>
                </c:pt>
                <c:pt idx="5273">
                  <c:v>0.0</c:v>
                </c:pt>
                <c:pt idx="5274">
                  <c:v>0.0</c:v>
                </c:pt>
                <c:pt idx="5275">
                  <c:v>0.0</c:v>
                </c:pt>
                <c:pt idx="5276">
                  <c:v>0.0</c:v>
                </c:pt>
                <c:pt idx="5277">
                  <c:v>0.0</c:v>
                </c:pt>
                <c:pt idx="5278">
                  <c:v>0.0</c:v>
                </c:pt>
                <c:pt idx="5279">
                  <c:v>0.0</c:v>
                </c:pt>
                <c:pt idx="5280">
                  <c:v>0.0</c:v>
                </c:pt>
                <c:pt idx="5281">
                  <c:v>0.0</c:v>
                </c:pt>
                <c:pt idx="5282">
                  <c:v>0.0</c:v>
                </c:pt>
                <c:pt idx="5283">
                  <c:v>0.0</c:v>
                </c:pt>
                <c:pt idx="5284">
                  <c:v>0.0</c:v>
                </c:pt>
                <c:pt idx="5285">
                  <c:v>0.0</c:v>
                </c:pt>
                <c:pt idx="5286">
                  <c:v>0.0</c:v>
                </c:pt>
                <c:pt idx="5287">
                  <c:v>0.0</c:v>
                </c:pt>
                <c:pt idx="5288">
                  <c:v>0.0</c:v>
                </c:pt>
                <c:pt idx="5289">
                  <c:v>0.0</c:v>
                </c:pt>
                <c:pt idx="5290">
                  <c:v>0.0</c:v>
                </c:pt>
                <c:pt idx="5291">
                  <c:v>0.0</c:v>
                </c:pt>
                <c:pt idx="5292">
                  <c:v>0.0</c:v>
                </c:pt>
                <c:pt idx="5293">
                  <c:v>0.0</c:v>
                </c:pt>
                <c:pt idx="5294">
                  <c:v>0.0</c:v>
                </c:pt>
                <c:pt idx="5295">
                  <c:v>0.0</c:v>
                </c:pt>
                <c:pt idx="5296">
                  <c:v>0.0</c:v>
                </c:pt>
                <c:pt idx="5297">
                  <c:v>0.0</c:v>
                </c:pt>
                <c:pt idx="5298">
                  <c:v>0.0</c:v>
                </c:pt>
                <c:pt idx="5299">
                  <c:v>0.0</c:v>
                </c:pt>
                <c:pt idx="5300">
                  <c:v>0.0</c:v>
                </c:pt>
                <c:pt idx="5301">
                  <c:v>0.0</c:v>
                </c:pt>
                <c:pt idx="5302">
                  <c:v>0.0</c:v>
                </c:pt>
                <c:pt idx="5303">
                  <c:v>0.0</c:v>
                </c:pt>
                <c:pt idx="5304">
                  <c:v>0.0</c:v>
                </c:pt>
                <c:pt idx="5305">
                  <c:v>0.0</c:v>
                </c:pt>
                <c:pt idx="5306">
                  <c:v>0.0</c:v>
                </c:pt>
                <c:pt idx="5307">
                  <c:v>0.0</c:v>
                </c:pt>
                <c:pt idx="5308">
                  <c:v>0.0</c:v>
                </c:pt>
                <c:pt idx="5309">
                  <c:v>0.0</c:v>
                </c:pt>
                <c:pt idx="5310">
                  <c:v>0.0</c:v>
                </c:pt>
                <c:pt idx="5311">
                  <c:v>0.0</c:v>
                </c:pt>
                <c:pt idx="5312">
                  <c:v>0.0</c:v>
                </c:pt>
                <c:pt idx="5313">
                  <c:v>0.0</c:v>
                </c:pt>
                <c:pt idx="5314">
                  <c:v>0.0</c:v>
                </c:pt>
                <c:pt idx="5315">
                  <c:v>0.0</c:v>
                </c:pt>
                <c:pt idx="5316">
                  <c:v>0.0</c:v>
                </c:pt>
                <c:pt idx="5317">
                  <c:v>0.0</c:v>
                </c:pt>
                <c:pt idx="5318">
                  <c:v>0.0</c:v>
                </c:pt>
                <c:pt idx="5319">
                  <c:v>0.0</c:v>
                </c:pt>
                <c:pt idx="5320">
                  <c:v>0.0</c:v>
                </c:pt>
                <c:pt idx="5321">
                  <c:v>0.0</c:v>
                </c:pt>
                <c:pt idx="5322">
                  <c:v>0.0</c:v>
                </c:pt>
                <c:pt idx="5323">
                  <c:v>0.0</c:v>
                </c:pt>
                <c:pt idx="5324">
                  <c:v>0.0</c:v>
                </c:pt>
                <c:pt idx="5325">
                  <c:v>0.0</c:v>
                </c:pt>
                <c:pt idx="5326">
                  <c:v>0.0</c:v>
                </c:pt>
                <c:pt idx="5327">
                  <c:v>0.0</c:v>
                </c:pt>
                <c:pt idx="5328">
                  <c:v>0.0</c:v>
                </c:pt>
                <c:pt idx="5329">
                  <c:v>0.0</c:v>
                </c:pt>
                <c:pt idx="5330">
                  <c:v>0.0</c:v>
                </c:pt>
                <c:pt idx="5331">
                  <c:v>0.0</c:v>
                </c:pt>
                <c:pt idx="5332">
                  <c:v>0.0</c:v>
                </c:pt>
                <c:pt idx="5333">
                  <c:v>0.0</c:v>
                </c:pt>
                <c:pt idx="5334">
                  <c:v>0.0</c:v>
                </c:pt>
                <c:pt idx="5335">
                  <c:v>0.0</c:v>
                </c:pt>
                <c:pt idx="5336">
                  <c:v>0.0</c:v>
                </c:pt>
                <c:pt idx="5337">
                  <c:v>0.0</c:v>
                </c:pt>
                <c:pt idx="5338">
                  <c:v>0.0</c:v>
                </c:pt>
                <c:pt idx="5339">
                  <c:v>0.0</c:v>
                </c:pt>
                <c:pt idx="5340">
                  <c:v>0.0</c:v>
                </c:pt>
                <c:pt idx="5341">
                  <c:v>0.0</c:v>
                </c:pt>
                <c:pt idx="5342">
                  <c:v>0.0</c:v>
                </c:pt>
                <c:pt idx="5343">
                  <c:v>0.0</c:v>
                </c:pt>
                <c:pt idx="5344">
                  <c:v>0.0</c:v>
                </c:pt>
                <c:pt idx="5345">
                  <c:v>0.0</c:v>
                </c:pt>
                <c:pt idx="5346">
                  <c:v>0.0</c:v>
                </c:pt>
                <c:pt idx="5347">
                  <c:v>0.0</c:v>
                </c:pt>
                <c:pt idx="5348">
                  <c:v>0.0</c:v>
                </c:pt>
                <c:pt idx="5349">
                  <c:v>0.0</c:v>
                </c:pt>
                <c:pt idx="5350">
                  <c:v>0.0</c:v>
                </c:pt>
                <c:pt idx="5351">
                  <c:v>0.0</c:v>
                </c:pt>
                <c:pt idx="5352">
                  <c:v>0.0</c:v>
                </c:pt>
                <c:pt idx="5353">
                  <c:v>0.0</c:v>
                </c:pt>
                <c:pt idx="5354">
                  <c:v>0.0</c:v>
                </c:pt>
                <c:pt idx="5355">
                  <c:v>0.0</c:v>
                </c:pt>
                <c:pt idx="5356">
                  <c:v>0.0</c:v>
                </c:pt>
                <c:pt idx="5357">
                  <c:v>0.0</c:v>
                </c:pt>
                <c:pt idx="5358">
                  <c:v>0.0</c:v>
                </c:pt>
                <c:pt idx="5359">
                  <c:v>0.0</c:v>
                </c:pt>
                <c:pt idx="5360">
                  <c:v>0.0</c:v>
                </c:pt>
                <c:pt idx="5361">
                  <c:v>0.0</c:v>
                </c:pt>
                <c:pt idx="5362">
                  <c:v>0.0</c:v>
                </c:pt>
                <c:pt idx="5363">
                  <c:v>0.0</c:v>
                </c:pt>
                <c:pt idx="5364">
                  <c:v>0.0</c:v>
                </c:pt>
                <c:pt idx="5365">
                  <c:v>0.0</c:v>
                </c:pt>
                <c:pt idx="5366">
                  <c:v>0.0</c:v>
                </c:pt>
                <c:pt idx="5367">
                  <c:v>0.0</c:v>
                </c:pt>
                <c:pt idx="5368">
                  <c:v>0.0</c:v>
                </c:pt>
                <c:pt idx="5369">
                  <c:v>0.0</c:v>
                </c:pt>
                <c:pt idx="5370">
                  <c:v>0.0</c:v>
                </c:pt>
                <c:pt idx="5371">
                  <c:v>0.0</c:v>
                </c:pt>
                <c:pt idx="5372">
                  <c:v>0.0</c:v>
                </c:pt>
                <c:pt idx="5373">
                  <c:v>0.0</c:v>
                </c:pt>
                <c:pt idx="5374">
                  <c:v>0.0</c:v>
                </c:pt>
                <c:pt idx="5375">
                  <c:v>0.0</c:v>
                </c:pt>
                <c:pt idx="5376">
                  <c:v>0.0</c:v>
                </c:pt>
                <c:pt idx="5377">
                  <c:v>0.0</c:v>
                </c:pt>
                <c:pt idx="5378">
                  <c:v>0.0</c:v>
                </c:pt>
                <c:pt idx="5379">
                  <c:v>0.0</c:v>
                </c:pt>
                <c:pt idx="5380">
                  <c:v>0.0</c:v>
                </c:pt>
                <c:pt idx="5381">
                  <c:v>0.0</c:v>
                </c:pt>
                <c:pt idx="5382">
                  <c:v>0.0</c:v>
                </c:pt>
                <c:pt idx="5383">
                  <c:v>0.0</c:v>
                </c:pt>
                <c:pt idx="5384">
                  <c:v>0.0</c:v>
                </c:pt>
                <c:pt idx="5385">
                  <c:v>0.0</c:v>
                </c:pt>
                <c:pt idx="5386">
                  <c:v>0.0</c:v>
                </c:pt>
                <c:pt idx="5387">
                  <c:v>0.0</c:v>
                </c:pt>
                <c:pt idx="5388">
                  <c:v>0.0</c:v>
                </c:pt>
                <c:pt idx="5389">
                  <c:v>0.0</c:v>
                </c:pt>
                <c:pt idx="5390">
                  <c:v>0.0</c:v>
                </c:pt>
                <c:pt idx="5391">
                  <c:v>0.0</c:v>
                </c:pt>
                <c:pt idx="5392">
                  <c:v>0.0</c:v>
                </c:pt>
                <c:pt idx="5393">
                  <c:v>0.0</c:v>
                </c:pt>
                <c:pt idx="5394">
                  <c:v>0.0</c:v>
                </c:pt>
                <c:pt idx="5395">
                  <c:v>0.0</c:v>
                </c:pt>
                <c:pt idx="5396">
                  <c:v>0.0</c:v>
                </c:pt>
                <c:pt idx="5397">
                  <c:v>0.0</c:v>
                </c:pt>
                <c:pt idx="5398">
                  <c:v>0.0</c:v>
                </c:pt>
                <c:pt idx="5399">
                  <c:v>0.0</c:v>
                </c:pt>
                <c:pt idx="5400">
                  <c:v>0.0</c:v>
                </c:pt>
                <c:pt idx="5401">
                  <c:v>0.0</c:v>
                </c:pt>
                <c:pt idx="5402">
                  <c:v>0.0</c:v>
                </c:pt>
                <c:pt idx="5403">
                  <c:v>0.0</c:v>
                </c:pt>
                <c:pt idx="5404">
                  <c:v>0.0</c:v>
                </c:pt>
                <c:pt idx="5405">
                  <c:v>0.0</c:v>
                </c:pt>
                <c:pt idx="5406">
                  <c:v>0.0</c:v>
                </c:pt>
                <c:pt idx="5407">
                  <c:v>0.0</c:v>
                </c:pt>
                <c:pt idx="5408">
                  <c:v>0.0</c:v>
                </c:pt>
                <c:pt idx="5409">
                  <c:v>0.0</c:v>
                </c:pt>
                <c:pt idx="5410">
                  <c:v>0.0</c:v>
                </c:pt>
                <c:pt idx="5411">
                  <c:v>0.0</c:v>
                </c:pt>
                <c:pt idx="5412">
                  <c:v>0.0</c:v>
                </c:pt>
                <c:pt idx="5413">
                  <c:v>0.0</c:v>
                </c:pt>
                <c:pt idx="5414">
                  <c:v>0.0</c:v>
                </c:pt>
                <c:pt idx="5415">
                  <c:v>0.0</c:v>
                </c:pt>
                <c:pt idx="5416">
                  <c:v>0.0</c:v>
                </c:pt>
                <c:pt idx="5417">
                  <c:v>0.0</c:v>
                </c:pt>
                <c:pt idx="5418">
                  <c:v>0.0</c:v>
                </c:pt>
                <c:pt idx="5419">
                  <c:v>0.0</c:v>
                </c:pt>
                <c:pt idx="5420">
                  <c:v>0.0</c:v>
                </c:pt>
                <c:pt idx="5421">
                  <c:v>0.0</c:v>
                </c:pt>
                <c:pt idx="5422">
                  <c:v>0.0</c:v>
                </c:pt>
                <c:pt idx="5423">
                  <c:v>0.0</c:v>
                </c:pt>
                <c:pt idx="5424">
                  <c:v>0.0</c:v>
                </c:pt>
                <c:pt idx="5425">
                  <c:v>0.0</c:v>
                </c:pt>
                <c:pt idx="5426">
                  <c:v>0.0</c:v>
                </c:pt>
                <c:pt idx="5427">
                  <c:v>0.0</c:v>
                </c:pt>
                <c:pt idx="5428">
                  <c:v>0.0</c:v>
                </c:pt>
                <c:pt idx="5429">
                  <c:v>0.0</c:v>
                </c:pt>
                <c:pt idx="5430">
                  <c:v>0.0</c:v>
                </c:pt>
                <c:pt idx="5431">
                  <c:v>0.0</c:v>
                </c:pt>
                <c:pt idx="5432">
                  <c:v>0.0</c:v>
                </c:pt>
                <c:pt idx="5433">
                  <c:v>0.0</c:v>
                </c:pt>
                <c:pt idx="5434">
                  <c:v>0.0</c:v>
                </c:pt>
                <c:pt idx="5435">
                  <c:v>0.0</c:v>
                </c:pt>
                <c:pt idx="5436">
                  <c:v>0.0</c:v>
                </c:pt>
                <c:pt idx="5437">
                  <c:v>0.0</c:v>
                </c:pt>
                <c:pt idx="5438">
                  <c:v>0.0</c:v>
                </c:pt>
                <c:pt idx="5439">
                  <c:v>0.0</c:v>
                </c:pt>
                <c:pt idx="5440">
                  <c:v>0.0</c:v>
                </c:pt>
                <c:pt idx="5441">
                  <c:v>0.0</c:v>
                </c:pt>
                <c:pt idx="5442">
                  <c:v>0.0</c:v>
                </c:pt>
                <c:pt idx="5443">
                  <c:v>0.0</c:v>
                </c:pt>
                <c:pt idx="5444">
                  <c:v>0.0</c:v>
                </c:pt>
                <c:pt idx="5445">
                  <c:v>0.0</c:v>
                </c:pt>
                <c:pt idx="5446">
                  <c:v>0.0</c:v>
                </c:pt>
                <c:pt idx="5447">
                  <c:v>0.0</c:v>
                </c:pt>
                <c:pt idx="5448">
                  <c:v>0.0</c:v>
                </c:pt>
                <c:pt idx="5449">
                  <c:v>0.0</c:v>
                </c:pt>
                <c:pt idx="5450">
                  <c:v>0.0</c:v>
                </c:pt>
                <c:pt idx="5451">
                  <c:v>0.0</c:v>
                </c:pt>
                <c:pt idx="5452">
                  <c:v>0.0</c:v>
                </c:pt>
                <c:pt idx="5453">
                  <c:v>0.0</c:v>
                </c:pt>
                <c:pt idx="5454">
                  <c:v>0.0</c:v>
                </c:pt>
                <c:pt idx="5455">
                  <c:v>0.0</c:v>
                </c:pt>
                <c:pt idx="5456">
                  <c:v>0.0</c:v>
                </c:pt>
                <c:pt idx="5457">
                  <c:v>0.0</c:v>
                </c:pt>
                <c:pt idx="5458">
                  <c:v>0.0</c:v>
                </c:pt>
                <c:pt idx="5459">
                  <c:v>0.0</c:v>
                </c:pt>
                <c:pt idx="5460">
                  <c:v>0.0</c:v>
                </c:pt>
                <c:pt idx="5461">
                  <c:v>0.0</c:v>
                </c:pt>
                <c:pt idx="5462">
                  <c:v>0.0</c:v>
                </c:pt>
                <c:pt idx="5463">
                  <c:v>0.0</c:v>
                </c:pt>
                <c:pt idx="5464">
                  <c:v>0.0</c:v>
                </c:pt>
                <c:pt idx="5465">
                  <c:v>0.0</c:v>
                </c:pt>
                <c:pt idx="5466">
                  <c:v>0.0</c:v>
                </c:pt>
                <c:pt idx="5467">
                  <c:v>0.0</c:v>
                </c:pt>
                <c:pt idx="5468">
                  <c:v>0.0</c:v>
                </c:pt>
                <c:pt idx="5469">
                  <c:v>0.0</c:v>
                </c:pt>
                <c:pt idx="5470">
                  <c:v>0.0</c:v>
                </c:pt>
                <c:pt idx="5471">
                  <c:v>0.0</c:v>
                </c:pt>
                <c:pt idx="5472">
                  <c:v>0.0</c:v>
                </c:pt>
                <c:pt idx="5473">
                  <c:v>0.0</c:v>
                </c:pt>
                <c:pt idx="5474">
                  <c:v>0.0</c:v>
                </c:pt>
                <c:pt idx="5475">
                  <c:v>0.0</c:v>
                </c:pt>
                <c:pt idx="5476">
                  <c:v>0.0</c:v>
                </c:pt>
                <c:pt idx="5477">
                  <c:v>0.0</c:v>
                </c:pt>
                <c:pt idx="5478">
                  <c:v>0.0</c:v>
                </c:pt>
                <c:pt idx="5479">
                  <c:v>0.0</c:v>
                </c:pt>
                <c:pt idx="5480">
                  <c:v>0.0</c:v>
                </c:pt>
                <c:pt idx="5481">
                  <c:v>0.0</c:v>
                </c:pt>
                <c:pt idx="5482">
                  <c:v>0.0</c:v>
                </c:pt>
                <c:pt idx="5483">
                  <c:v>0.0</c:v>
                </c:pt>
                <c:pt idx="5484">
                  <c:v>0.0</c:v>
                </c:pt>
                <c:pt idx="5485">
                  <c:v>0.0</c:v>
                </c:pt>
                <c:pt idx="5486">
                  <c:v>0.0</c:v>
                </c:pt>
                <c:pt idx="5487">
                  <c:v>0.0</c:v>
                </c:pt>
                <c:pt idx="5488">
                  <c:v>0.0</c:v>
                </c:pt>
                <c:pt idx="5489">
                  <c:v>0.0</c:v>
                </c:pt>
                <c:pt idx="5490">
                  <c:v>0.0</c:v>
                </c:pt>
                <c:pt idx="5491">
                  <c:v>0.0</c:v>
                </c:pt>
                <c:pt idx="5492">
                  <c:v>0.0</c:v>
                </c:pt>
                <c:pt idx="5493">
                  <c:v>0.0</c:v>
                </c:pt>
                <c:pt idx="5494">
                  <c:v>0.0</c:v>
                </c:pt>
                <c:pt idx="5495">
                  <c:v>0.0</c:v>
                </c:pt>
                <c:pt idx="5496">
                  <c:v>0.0</c:v>
                </c:pt>
                <c:pt idx="5497">
                  <c:v>0.0</c:v>
                </c:pt>
                <c:pt idx="5498">
                  <c:v>0.0</c:v>
                </c:pt>
                <c:pt idx="5499">
                  <c:v>0.0</c:v>
                </c:pt>
                <c:pt idx="5500">
                  <c:v>0.0</c:v>
                </c:pt>
                <c:pt idx="5501">
                  <c:v>0.0</c:v>
                </c:pt>
                <c:pt idx="5502">
                  <c:v>0.0</c:v>
                </c:pt>
                <c:pt idx="5503">
                  <c:v>0.0</c:v>
                </c:pt>
                <c:pt idx="5504">
                  <c:v>0.0</c:v>
                </c:pt>
                <c:pt idx="5505">
                  <c:v>0.0</c:v>
                </c:pt>
                <c:pt idx="5506">
                  <c:v>0.0</c:v>
                </c:pt>
                <c:pt idx="5507">
                  <c:v>0.0</c:v>
                </c:pt>
                <c:pt idx="5508">
                  <c:v>0.0</c:v>
                </c:pt>
                <c:pt idx="5509">
                  <c:v>0.0</c:v>
                </c:pt>
                <c:pt idx="5510">
                  <c:v>0.0</c:v>
                </c:pt>
                <c:pt idx="5511">
                  <c:v>0.0</c:v>
                </c:pt>
                <c:pt idx="5512">
                  <c:v>0.0</c:v>
                </c:pt>
                <c:pt idx="5513">
                  <c:v>0.0</c:v>
                </c:pt>
                <c:pt idx="5514">
                  <c:v>0.0</c:v>
                </c:pt>
                <c:pt idx="5515">
                  <c:v>0.0</c:v>
                </c:pt>
                <c:pt idx="5516">
                  <c:v>0.0</c:v>
                </c:pt>
                <c:pt idx="5517">
                  <c:v>0.0</c:v>
                </c:pt>
                <c:pt idx="5518">
                  <c:v>0.0</c:v>
                </c:pt>
                <c:pt idx="5519">
                  <c:v>0.0</c:v>
                </c:pt>
                <c:pt idx="5520">
                  <c:v>0.0</c:v>
                </c:pt>
                <c:pt idx="5521">
                  <c:v>0.0</c:v>
                </c:pt>
                <c:pt idx="5522">
                  <c:v>0.0</c:v>
                </c:pt>
                <c:pt idx="5523">
                  <c:v>0.0</c:v>
                </c:pt>
                <c:pt idx="5524">
                  <c:v>0.0</c:v>
                </c:pt>
                <c:pt idx="5525">
                  <c:v>0.0</c:v>
                </c:pt>
                <c:pt idx="5526">
                  <c:v>0.0</c:v>
                </c:pt>
                <c:pt idx="5527">
                  <c:v>0.0</c:v>
                </c:pt>
                <c:pt idx="5528">
                  <c:v>0.0</c:v>
                </c:pt>
                <c:pt idx="5529">
                  <c:v>0.0</c:v>
                </c:pt>
                <c:pt idx="5530">
                  <c:v>0.0</c:v>
                </c:pt>
                <c:pt idx="5531">
                  <c:v>0.0</c:v>
                </c:pt>
                <c:pt idx="5532">
                  <c:v>0.0</c:v>
                </c:pt>
                <c:pt idx="5533">
                  <c:v>0.0</c:v>
                </c:pt>
                <c:pt idx="5534">
                  <c:v>0.0</c:v>
                </c:pt>
                <c:pt idx="5535">
                  <c:v>0.0</c:v>
                </c:pt>
                <c:pt idx="5536">
                  <c:v>0.0</c:v>
                </c:pt>
                <c:pt idx="5537">
                  <c:v>0.0</c:v>
                </c:pt>
                <c:pt idx="5538">
                  <c:v>0.0</c:v>
                </c:pt>
                <c:pt idx="5539">
                  <c:v>0.0</c:v>
                </c:pt>
                <c:pt idx="5540">
                  <c:v>0.0</c:v>
                </c:pt>
                <c:pt idx="5541">
                  <c:v>0.0</c:v>
                </c:pt>
                <c:pt idx="5542">
                  <c:v>0.0</c:v>
                </c:pt>
                <c:pt idx="5543">
                  <c:v>0.0</c:v>
                </c:pt>
                <c:pt idx="5544">
                  <c:v>0.0</c:v>
                </c:pt>
                <c:pt idx="5545">
                  <c:v>0.0</c:v>
                </c:pt>
                <c:pt idx="5546">
                  <c:v>0.0</c:v>
                </c:pt>
                <c:pt idx="5547">
                  <c:v>0.0</c:v>
                </c:pt>
                <c:pt idx="5548">
                  <c:v>0.0</c:v>
                </c:pt>
                <c:pt idx="5549">
                  <c:v>0.0</c:v>
                </c:pt>
                <c:pt idx="5550">
                  <c:v>0.0</c:v>
                </c:pt>
                <c:pt idx="5551">
                  <c:v>0.0</c:v>
                </c:pt>
                <c:pt idx="5552">
                  <c:v>0.0</c:v>
                </c:pt>
                <c:pt idx="5553">
                  <c:v>0.0</c:v>
                </c:pt>
                <c:pt idx="5554">
                  <c:v>0.0</c:v>
                </c:pt>
                <c:pt idx="5555">
                  <c:v>0.0</c:v>
                </c:pt>
                <c:pt idx="5556">
                  <c:v>0.0</c:v>
                </c:pt>
                <c:pt idx="5557">
                  <c:v>0.0</c:v>
                </c:pt>
                <c:pt idx="5558">
                  <c:v>0.0</c:v>
                </c:pt>
                <c:pt idx="5559">
                  <c:v>0.0</c:v>
                </c:pt>
                <c:pt idx="5560">
                  <c:v>0.0</c:v>
                </c:pt>
                <c:pt idx="5561">
                  <c:v>0.0</c:v>
                </c:pt>
                <c:pt idx="5562">
                  <c:v>0.0</c:v>
                </c:pt>
                <c:pt idx="5563">
                  <c:v>0.0</c:v>
                </c:pt>
                <c:pt idx="5564">
                  <c:v>0.0</c:v>
                </c:pt>
                <c:pt idx="5565">
                  <c:v>0.0</c:v>
                </c:pt>
                <c:pt idx="5566">
                  <c:v>0.0</c:v>
                </c:pt>
                <c:pt idx="5567">
                  <c:v>0.0</c:v>
                </c:pt>
                <c:pt idx="5568">
                  <c:v>0.0</c:v>
                </c:pt>
                <c:pt idx="5569">
                  <c:v>0.0</c:v>
                </c:pt>
                <c:pt idx="5570">
                  <c:v>0.0</c:v>
                </c:pt>
                <c:pt idx="5571">
                  <c:v>0.0</c:v>
                </c:pt>
                <c:pt idx="5572">
                  <c:v>0.0</c:v>
                </c:pt>
                <c:pt idx="5573">
                  <c:v>0.0</c:v>
                </c:pt>
                <c:pt idx="5574">
                  <c:v>0.0</c:v>
                </c:pt>
                <c:pt idx="5575">
                  <c:v>0.0</c:v>
                </c:pt>
                <c:pt idx="5576">
                  <c:v>0.0</c:v>
                </c:pt>
                <c:pt idx="5577">
                  <c:v>0.0</c:v>
                </c:pt>
                <c:pt idx="5578">
                  <c:v>0.0</c:v>
                </c:pt>
                <c:pt idx="5579">
                  <c:v>0.0</c:v>
                </c:pt>
                <c:pt idx="5580">
                  <c:v>0.0</c:v>
                </c:pt>
                <c:pt idx="5581">
                  <c:v>0.0</c:v>
                </c:pt>
                <c:pt idx="5582">
                  <c:v>0.0</c:v>
                </c:pt>
                <c:pt idx="5583">
                  <c:v>0.0</c:v>
                </c:pt>
                <c:pt idx="5584">
                  <c:v>0.0</c:v>
                </c:pt>
                <c:pt idx="5585">
                  <c:v>0.0</c:v>
                </c:pt>
                <c:pt idx="5586">
                  <c:v>0.0</c:v>
                </c:pt>
                <c:pt idx="5587">
                  <c:v>0.0</c:v>
                </c:pt>
                <c:pt idx="5588">
                  <c:v>0.0</c:v>
                </c:pt>
                <c:pt idx="5589">
                  <c:v>0.0</c:v>
                </c:pt>
                <c:pt idx="5590">
                  <c:v>0.0</c:v>
                </c:pt>
                <c:pt idx="5591">
                  <c:v>0.0</c:v>
                </c:pt>
                <c:pt idx="5592">
                  <c:v>0.0</c:v>
                </c:pt>
                <c:pt idx="5593">
                  <c:v>0.0</c:v>
                </c:pt>
                <c:pt idx="5594">
                  <c:v>0.0</c:v>
                </c:pt>
                <c:pt idx="5595">
                  <c:v>0.0</c:v>
                </c:pt>
                <c:pt idx="5596">
                  <c:v>0.0</c:v>
                </c:pt>
                <c:pt idx="5597">
                  <c:v>0.0</c:v>
                </c:pt>
                <c:pt idx="5598">
                  <c:v>0.0</c:v>
                </c:pt>
                <c:pt idx="5599">
                  <c:v>0.0</c:v>
                </c:pt>
                <c:pt idx="5600">
                  <c:v>0.0</c:v>
                </c:pt>
                <c:pt idx="5601">
                  <c:v>0.0</c:v>
                </c:pt>
                <c:pt idx="5602">
                  <c:v>0.0</c:v>
                </c:pt>
                <c:pt idx="5603">
                  <c:v>0.0</c:v>
                </c:pt>
                <c:pt idx="5604">
                  <c:v>0.0</c:v>
                </c:pt>
                <c:pt idx="5605">
                  <c:v>0.0</c:v>
                </c:pt>
                <c:pt idx="5606">
                  <c:v>0.0</c:v>
                </c:pt>
                <c:pt idx="5607">
                  <c:v>0.0</c:v>
                </c:pt>
                <c:pt idx="5608">
                  <c:v>0.0</c:v>
                </c:pt>
                <c:pt idx="5609">
                  <c:v>0.0</c:v>
                </c:pt>
                <c:pt idx="5610">
                  <c:v>0.0</c:v>
                </c:pt>
                <c:pt idx="5611">
                  <c:v>0.0</c:v>
                </c:pt>
                <c:pt idx="5612">
                  <c:v>0.0</c:v>
                </c:pt>
                <c:pt idx="5613">
                  <c:v>0.0</c:v>
                </c:pt>
                <c:pt idx="5614">
                  <c:v>0.0</c:v>
                </c:pt>
                <c:pt idx="5615">
                  <c:v>0.0</c:v>
                </c:pt>
                <c:pt idx="5616">
                  <c:v>0.0</c:v>
                </c:pt>
                <c:pt idx="5617">
                  <c:v>0.0</c:v>
                </c:pt>
                <c:pt idx="5618">
                  <c:v>0.0</c:v>
                </c:pt>
                <c:pt idx="5619">
                  <c:v>0.0</c:v>
                </c:pt>
                <c:pt idx="5620">
                  <c:v>0.0</c:v>
                </c:pt>
                <c:pt idx="5621">
                  <c:v>0.0</c:v>
                </c:pt>
                <c:pt idx="5622">
                  <c:v>0.0</c:v>
                </c:pt>
                <c:pt idx="5623">
                  <c:v>0.0</c:v>
                </c:pt>
                <c:pt idx="5624">
                  <c:v>0.0</c:v>
                </c:pt>
                <c:pt idx="5625">
                  <c:v>0.0</c:v>
                </c:pt>
                <c:pt idx="5626">
                  <c:v>0.0</c:v>
                </c:pt>
                <c:pt idx="5627">
                  <c:v>0.0</c:v>
                </c:pt>
                <c:pt idx="5628">
                  <c:v>0.0</c:v>
                </c:pt>
                <c:pt idx="5629">
                  <c:v>0.0</c:v>
                </c:pt>
                <c:pt idx="5630">
                  <c:v>0.0</c:v>
                </c:pt>
                <c:pt idx="5631">
                  <c:v>0.0</c:v>
                </c:pt>
                <c:pt idx="5632">
                  <c:v>0.0</c:v>
                </c:pt>
                <c:pt idx="5633">
                  <c:v>0.0</c:v>
                </c:pt>
                <c:pt idx="5634">
                  <c:v>0.0</c:v>
                </c:pt>
                <c:pt idx="5635">
                  <c:v>0.0</c:v>
                </c:pt>
                <c:pt idx="5636">
                  <c:v>0.0</c:v>
                </c:pt>
                <c:pt idx="5637">
                  <c:v>0.0</c:v>
                </c:pt>
                <c:pt idx="5638">
                  <c:v>0.0</c:v>
                </c:pt>
                <c:pt idx="5639">
                  <c:v>0.0</c:v>
                </c:pt>
                <c:pt idx="5640">
                  <c:v>0.0</c:v>
                </c:pt>
                <c:pt idx="5641">
                  <c:v>0.0</c:v>
                </c:pt>
                <c:pt idx="5642">
                  <c:v>0.0</c:v>
                </c:pt>
                <c:pt idx="5643">
                  <c:v>0.0</c:v>
                </c:pt>
                <c:pt idx="5644">
                  <c:v>0.0</c:v>
                </c:pt>
                <c:pt idx="5645">
                  <c:v>0.0</c:v>
                </c:pt>
                <c:pt idx="5646">
                  <c:v>0.0</c:v>
                </c:pt>
                <c:pt idx="5647">
                  <c:v>0.0</c:v>
                </c:pt>
                <c:pt idx="5648">
                  <c:v>0.0</c:v>
                </c:pt>
                <c:pt idx="5649">
                  <c:v>0.0</c:v>
                </c:pt>
                <c:pt idx="5650">
                  <c:v>0.0</c:v>
                </c:pt>
                <c:pt idx="5651">
                  <c:v>0.0</c:v>
                </c:pt>
                <c:pt idx="5652">
                  <c:v>0.0</c:v>
                </c:pt>
                <c:pt idx="5653">
                  <c:v>0.0</c:v>
                </c:pt>
                <c:pt idx="5654">
                  <c:v>0.0</c:v>
                </c:pt>
                <c:pt idx="5655">
                  <c:v>0.0</c:v>
                </c:pt>
                <c:pt idx="5656">
                  <c:v>0.0</c:v>
                </c:pt>
                <c:pt idx="5657">
                  <c:v>0.0</c:v>
                </c:pt>
                <c:pt idx="5658">
                  <c:v>0.0</c:v>
                </c:pt>
                <c:pt idx="5659">
                  <c:v>0.0</c:v>
                </c:pt>
                <c:pt idx="5660">
                  <c:v>0.0</c:v>
                </c:pt>
                <c:pt idx="5661">
                  <c:v>0.0</c:v>
                </c:pt>
                <c:pt idx="5662">
                  <c:v>0.0</c:v>
                </c:pt>
                <c:pt idx="5663">
                  <c:v>0.0</c:v>
                </c:pt>
                <c:pt idx="5664">
                  <c:v>0.0</c:v>
                </c:pt>
                <c:pt idx="5665">
                  <c:v>0.0</c:v>
                </c:pt>
                <c:pt idx="5666">
                  <c:v>0.0</c:v>
                </c:pt>
                <c:pt idx="5667">
                  <c:v>0.0</c:v>
                </c:pt>
                <c:pt idx="5668">
                  <c:v>0.0</c:v>
                </c:pt>
                <c:pt idx="5669">
                  <c:v>0.0</c:v>
                </c:pt>
                <c:pt idx="5670">
                  <c:v>0.0</c:v>
                </c:pt>
                <c:pt idx="5671">
                  <c:v>0.0</c:v>
                </c:pt>
                <c:pt idx="5672">
                  <c:v>0.0</c:v>
                </c:pt>
                <c:pt idx="5673">
                  <c:v>0.0</c:v>
                </c:pt>
                <c:pt idx="5674">
                  <c:v>0.0</c:v>
                </c:pt>
                <c:pt idx="5675">
                  <c:v>0.0</c:v>
                </c:pt>
                <c:pt idx="5676">
                  <c:v>0.0</c:v>
                </c:pt>
                <c:pt idx="5677">
                  <c:v>0.0</c:v>
                </c:pt>
                <c:pt idx="5678">
                  <c:v>0.0</c:v>
                </c:pt>
                <c:pt idx="5679">
                  <c:v>0.0</c:v>
                </c:pt>
                <c:pt idx="5680">
                  <c:v>0.0</c:v>
                </c:pt>
                <c:pt idx="5681">
                  <c:v>0.0</c:v>
                </c:pt>
                <c:pt idx="5682">
                  <c:v>0.0</c:v>
                </c:pt>
                <c:pt idx="5683">
                  <c:v>0.0</c:v>
                </c:pt>
                <c:pt idx="5684">
                  <c:v>0.0</c:v>
                </c:pt>
                <c:pt idx="5685">
                  <c:v>0.0</c:v>
                </c:pt>
                <c:pt idx="5686">
                  <c:v>0.0</c:v>
                </c:pt>
                <c:pt idx="5687">
                  <c:v>0.0</c:v>
                </c:pt>
                <c:pt idx="5688">
                  <c:v>0.0</c:v>
                </c:pt>
                <c:pt idx="5689">
                  <c:v>0.0</c:v>
                </c:pt>
                <c:pt idx="5690">
                  <c:v>0.0</c:v>
                </c:pt>
                <c:pt idx="5691">
                  <c:v>0.0</c:v>
                </c:pt>
                <c:pt idx="5692">
                  <c:v>0.0</c:v>
                </c:pt>
                <c:pt idx="5693">
                  <c:v>0.0</c:v>
                </c:pt>
                <c:pt idx="5694">
                  <c:v>0.0</c:v>
                </c:pt>
                <c:pt idx="5695">
                  <c:v>0.0</c:v>
                </c:pt>
                <c:pt idx="5696">
                  <c:v>0.0</c:v>
                </c:pt>
                <c:pt idx="5697">
                  <c:v>0.0</c:v>
                </c:pt>
                <c:pt idx="5698">
                  <c:v>0.0</c:v>
                </c:pt>
                <c:pt idx="5699">
                  <c:v>0.0</c:v>
                </c:pt>
                <c:pt idx="5700">
                  <c:v>0.0</c:v>
                </c:pt>
                <c:pt idx="5701">
                  <c:v>0.0</c:v>
                </c:pt>
                <c:pt idx="5702">
                  <c:v>0.0</c:v>
                </c:pt>
                <c:pt idx="5703">
                  <c:v>0.0</c:v>
                </c:pt>
                <c:pt idx="5704">
                  <c:v>0.0</c:v>
                </c:pt>
                <c:pt idx="5705">
                  <c:v>0.0</c:v>
                </c:pt>
                <c:pt idx="5706">
                  <c:v>0.0</c:v>
                </c:pt>
                <c:pt idx="5707">
                  <c:v>0.0</c:v>
                </c:pt>
                <c:pt idx="5708">
                  <c:v>0.0</c:v>
                </c:pt>
                <c:pt idx="5709">
                  <c:v>0.0</c:v>
                </c:pt>
                <c:pt idx="5710">
                  <c:v>0.0</c:v>
                </c:pt>
                <c:pt idx="5711">
                  <c:v>0.0</c:v>
                </c:pt>
                <c:pt idx="5712">
                  <c:v>0.0</c:v>
                </c:pt>
                <c:pt idx="5713">
                  <c:v>0.0</c:v>
                </c:pt>
                <c:pt idx="5714">
                  <c:v>0.0</c:v>
                </c:pt>
                <c:pt idx="5715">
                  <c:v>0.0</c:v>
                </c:pt>
                <c:pt idx="5716">
                  <c:v>0.0</c:v>
                </c:pt>
                <c:pt idx="5717">
                  <c:v>0.0</c:v>
                </c:pt>
                <c:pt idx="5718">
                  <c:v>0.0</c:v>
                </c:pt>
                <c:pt idx="5719">
                  <c:v>0.0</c:v>
                </c:pt>
                <c:pt idx="5720">
                  <c:v>0.0</c:v>
                </c:pt>
                <c:pt idx="5721">
                  <c:v>0.0</c:v>
                </c:pt>
                <c:pt idx="5722">
                  <c:v>0.0</c:v>
                </c:pt>
                <c:pt idx="5723">
                  <c:v>0.0</c:v>
                </c:pt>
                <c:pt idx="5724">
                  <c:v>0.0</c:v>
                </c:pt>
                <c:pt idx="5725">
                  <c:v>0.0</c:v>
                </c:pt>
                <c:pt idx="5726">
                  <c:v>0.0</c:v>
                </c:pt>
                <c:pt idx="5727">
                  <c:v>0.0</c:v>
                </c:pt>
                <c:pt idx="5728">
                  <c:v>0.0</c:v>
                </c:pt>
                <c:pt idx="5729">
                  <c:v>0.0</c:v>
                </c:pt>
                <c:pt idx="5730">
                  <c:v>0.0</c:v>
                </c:pt>
                <c:pt idx="5731">
                  <c:v>0.0</c:v>
                </c:pt>
                <c:pt idx="5732">
                  <c:v>0.0</c:v>
                </c:pt>
                <c:pt idx="5733">
                  <c:v>0.0</c:v>
                </c:pt>
                <c:pt idx="5734">
                  <c:v>0.0</c:v>
                </c:pt>
                <c:pt idx="5735">
                  <c:v>0.0</c:v>
                </c:pt>
                <c:pt idx="5736">
                  <c:v>0.0</c:v>
                </c:pt>
                <c:pt idx="5737">
                  <c:v>0.0</c:v>
                </c:pt>
                <c:pt idx="5738">
                  <c:v>0.0</c:v>
                </c:pt>
                <c:pt idx="5739">
                  <c:v>0.0</c:v>
                </c:pt>
                <c:pt idx="5740">
                  <c:v>0.0</c:v>
                </c:pt>
                <c:pt idx="5741">
                  <c:v>0.0</c:v>
                </c:pt>
                <c:pt idx="5742">
                  <c:v>0.0</c:v>
                </c:pt>
                <c:pt idx="5743">
                  <c:v>0.0</c:v>
                </c:pt>
                <c:pt idx="5744">
                  <c:v>0.0</c:v>
                </c:pt>
                <c:pt idx="5745">
                  <c:v>0.0</c:v>
                </c:pt>
                <c:pt idx="5746">
                  <c:v>0.0</c:v>
                </c:pt>
                <c:pt idx="5747">
                  <c:v>0.0</c:v>
                </c:pt>
                <c:pt idx="5748">
                  <c:v>0.0</c:v>
                </c:pt>
                <c:pt idx="5749">
                  <c:v>0.0</c:v>
                </c:pt>
                <c:pt idx="5750">
                  <c:v>0.0</c:v>
                </c:pt>
                <c:pt idx="5751">
                  <c:v>0.0</c:v>
                </c:pt>
                <c:pt idx="5752">
                  <c:v>0.0</c:v>
                </c:pt>
                <c:pt idx="5753">
                  <c:v>0.0</c:v>
                </c:pt>
                <c:pt idx="5754">
                  <c:v>0.0</c:v>
                </c:pt>
                <c:pt idx="5755">
                  <c:v>0.0</c:v>
                </c:pt>
                <c:pt idx="5756">
                  <c:v>0.0</c:v>
                </c:pt>
                <c:pt idx="5757">
                  <c:v>0.0</c:v>
                </c:pt>
                <c:pt idx="5758">
                  <c:v>0.0</c:v>
                </c:pt>
                <c:pt idx="5759">
                  <c:v>0.0</c:v>
                </c:pt>
                <c:pt idx="5760">
                  <c:v>0.0</c:v>
                </c:pt>
                <c:pt idx="5761">
                  <c:v>0.0</c:v>
                </c:pt>
                <c:pt idx="5762">
                  <c:v>0.0</c:v>
                </c:pt>
                <c:pt idx="5763">
                  <c:v>0.0</c:v>
                </c:pt>
                <c:pt idx="5764">
                  <c:v>0.0</c:v>
                </c:pt>
                <c:pt idx="5765">
                  <c:v>0.0</c:v>
                </c:pt>
                <c:pt idx="5766">
                  <c:v>0.0</c:v>
                </c:pt>
                <c:pt idx="5767">
                  <c:v>0.0</c:v>
                </c:pt>
                <c:pt idx="5768">
                  <c:v>0.0</c:v>
                </c:pt>
                <c:pt idx="5769">
                  <c:v>0.0</c:v>
                </c:pt>
                <c:pt idx="5770">
                  <c:v>0.0</c:v>
                </c:pt>
                <c:pt idx="5771">
                  <c:v>0.0</c:v>
                </c:pt>
                <c:pt idx="5772">
                  <c:v>0.0</c:v>
                </c:pt>
                <c:pt idx="5773">
                  <c:v>0.0</c:v>
                </c:pt>
                <c:pt idx="5774">
                  <c:v>0.0</c:v>
                </c:pt>
                <c:pt idx="5775">
                  <c:v>0.0</c:v>
                </c:pt>
                <c:pt idx="5776">
                  <c:v>0.0</c:v>
                </c:pt>
                <c:pt idx="5777">
                  <c:v>0.0</c:v>
                </c:pt>
                <c:pt idx="5778">
                  <c:v>0.0</c:v>
                </c:pt>
                <c:pt idx="5779">
                  <c:v>0.0</c:v>
                </c:pt>
                <c:pt idx="5780">
                  <c:v>0.0</c:v>
                </c:pt>
                <c:pt idx="5781">
                  <c:v>0.0</c:v>
                </c:pt>
                <c:pt idx="5782">
                  <c:v>0.0</c:v>
                </c:pt>
                <c:pt idx="5783">
                  <c:v>0.0</c:v>
                </c:pt>
                <c:pt idx="5784">
                  <c:v>0.0</c:v>
                </c:pt>
                <c:pt idx="5785">
                  <c:v>0.0</c:v>
                </c:pt>
                <c:pt idx="5786">
                  <c:v>0.0</c:v>
                </c:pt>
                <c:pt idx="5787">
                  <c:v>0.0</c:v>
                </c:pt>
                <c:pt idx="5788">
                  <c:v>0.0</c:v>
                </c:pt>
                <c:pt idx="5789">
                  <c:v>0.0</c:v>
                </c:pt>
                <c:pt idx="5790">
                  <c:v>0.0</c:v>
                </c:pt>
                <c:pt idx="5791">
                  <c:v>0.0</c:v>
                </c:pt>
                <c:pt idx="5792">
                  <c:v>0.0</c:v>
                </c:pt>
                <c:pt idx="5793">
                  <c:v>0.0</c:v>
                </c:pt>
                <c:pt idx="5794">
                  <c:v>0.0</c:v>
                </c:pt>
                <c:pt idx="5795">
                  <c:v>0.0</c:v>
                </c:pt>
                <c:pt idx="5796">
                  <c:v>0.0</c:v>
                </c:pt>
                <c:pt idx="5797">
                  <c:v>0.0</c:v>
                </c:pt>
                <c:pt idx="5798">
                  <c:v>0.0</c:v>
                </c:pt>
                <c:pt idx="5799">
                  <c:v>0.0</c:v>
                </c:pt>
                <c:pt idx="5800">
                  <c:v>0.0</c:v>
                </c:pt>
                <c:pt idx="5801">
                  <c:v>0.0</c:v>
                </c:pt>
                <c:pt idx="5802">
                  <c:v>0.0</c:v>
                </c:pt>
                <c:pt idx="5803">
                  <c:v>0.0</c:v>
                </c:pt>
                <c:pt idx="5804">
                  <c:v>0.0</c:v>
                </c:pt>
                <c:pt idx="5805">
                  <c:v>0.0</c:v>
                </c:pt>
                <c:pt idx="5806">
                  <c:v>0.0</c:v>
                </c:pt>
                <c:pt idx="5807">
                  <c:v>0.0</c:v>
                </c:pt>
                <c:pt idx="5808">
                  <c:v>0.0</c:v>
                </c:pt>
                <c:pt idx="5809">
                  <c:v>0.0</c:v>
                </c:pt>
                <c:pt idx="5810">
                  <c:v>0.0</c:v>
                </c:pt>
                <c:pt idx="5811">
                  <c:v>0.0</c:v>
                </c:pt>
                <c:pt idx="5812">
                  <c:v>0.0</c:v>
                </c:pt>
                <c:pt idx="5813">
                  <c:v>0.0</c:v>
                </c:pt>
                <c:pt idx="5814">
                  <c:v>0.0</c:v>
                </c:pt>
                <c:pt idx="5815">
                  <c:v>0.0</c:v>
                </c:pt>
                <c:pt idx="5816">
                  <c:v>0.0</c:v>
                </c:pt>
                <c:pt idx="5817">
                  <c:v>0.0</c:v>
                </c:pt>
                <c:pt idx="5818">
                  <c:v>0.0</c:v>
                </c:pt>
                <c:pt idx="5819">
                  <c:v>0.0</c:v>
                </c:pt>
                <c:pt idx="5820">
                  <c:v>0.0</c:v>
                </c:pt>
                <c:pt idx="5821">
                  <c:v>0.0</c:v>
                </c:pt>
                <c:pt idx="5822">
                  <c:v>0.0</c:v>
                </c:pt>
                <c:pt idx="5823">
                  <c:v>0.0</c:v>
                </c:pt>
                <c:pt idx="5824">
                  <c:v>0.0</c:v>
                </c:pt>
                <c:pt idx="5825">
                  <c:v>0.0</c:v>
                </c:pt>
                <c:pt idx="5826">
                  <c:v>0.0</c:v>
                </c:pt>
                <c:pt idx="5827">
                  <c:v>0.0</c:v>
                </c:pt>
                <c:pt idx="5828">
                  <c:v>0.0</c:v>
                </c:pt>
                <c:pt idx="5829">
                  <c:v>0.0</c:v>
                </c:pt>
                <c:pt idx="5830">
                  <c:v>0.0</c:v>
                </c:pt>
                <c:pt idx="5831">
                  <c:v>0.0</c:v>
                </c:pt>
                <c:pt idx="5832">
                  <c:v>0.0</c:v>
                </c:pt>
                <c:pt idx="5833">
                  <c:v>0.0</c:v>
                </c:pt>
                <c:pt idx="5834">
                  <c:v>0.0</c:v>
                </c:pt>
                <c:pt idx="5835">
                  <c:v>0.0</c:v>
                </c:pt>
                <c:pt idx="5836">
                  <c:v>0.0</c:v>
                </c:pt>
                <c:pt idx="5837">
                  <c:v>0.0</c:v>
                </c:pt>
                <c:pt idx="5838">
                  <c:v>0.0</c:v>
                </c:pt>
                <c:pt idx="5839">
                  <c:v>0.0</c:v>
                </c:pt>
                <c:pt idx="5840">
                  <c:v>0.0</c:v>
                </c:pt>
                <c:pt idx="5841">
                  <c:v>0.0</c:v>
                </c:pt>
                <c:pt idx="5842">
                  <c:v>0.0</c:v>
                </c:pt>
                <c:pt idx="5843">
                  <c:v>0.0</c:v>
                </c:pt>
                <c:pt idx="5844">
                  <c:v>0.0</c:v>
                </c:pt>
                <c:pt idx="5845">
                  <c:v>0.0</c:v>
                </c:pt>
                <c:pt idx="5846">
                  <c:v>0.0</c:v>
                </c:pt>
                <c:pt idx="5847">
                  <c:v>0.0</c:v>
                </c:pt>
                <c:pt idx="5848">
                  <c:v>0.0</c:v>
                </c:pt>
                <c:pt idx="5849">
                  <c:v>0.0</c:v>
                </c:pt>
                <c:pt idx="5850">
                  <c:v>0.0</c:v>
                </c:pt>
                <c:pt idx="5851">
                  <c:v>0.0</c:v>
                </c:pt>
                <c:pt idx="5852">
                  <c:v>0.0</c:v>
                </c:pt>
                <c:pt idx="5853">
                  <c:v>0.0</c:v>
                </c:pt>
                <c:pt idx="5854">
                  <c:v>0.0</c:v>
                </c:pt>
                <c:pt idx="5855">
                  <c:v>0.0</c:v>
                </c:pt>
                <c:pt idx="5856">
                  <c:v>0.0</c:v>
                </c:pt>
                <c:pt idx="5857">
                  <c:v>0.0</c:v>
                </c:pt>
                <c:pt idx="5858">
                  <c:v>0.0</c:v>
                </c:pt>
                <c:pt idx="5859">
                  <c:v>0.0</c:v>
                </c:pt>
                <c:pt idx="5860">
                  <c:v>0.0</c:v>
                </c:pt>
                <c:pt idx="5861">
                  <c:v>0.0</c:v>
                </c:pt>
                <c:pt idx="5862">
                  <c:v>0.0</c:v>
                </c:pt>
                <c:pt idx="5863">
                  <c:v>0.0</c:v>
                </c:pt>
                <c:pt idx="5864">
                  <c:v>0.0</c:v>
                </c:pt>
                <c:pt idx="5865">
                  <c:v>0.0</c:v>
                </c:pt>
                <c:pt idx="5866">
                  <c:v>0.0</c:v>
                </c:pt>
                <c:pt idx="5867">
                  <c:v>0.0</c:v>
                </c:pt>
                <c:pt idx="5868">
                  <c:v>0.0</c:v>
                </c:pt>
                <c:pt idx="5869">
                  <c:v>0.0</c:v>
                </c:pt>
                <c:pt idx="5870">
                  <c:v>0.0</c:v>
                </c:pt>
                <c:pt idx="5871">
                  <c:v>0.0</c:v>
                </c:pt>
                <c:pt idx="5872">
                  <c:v>0.0</c:v>
                </c:pt>
                <c:pt idx="5873">
                  <c:v>0.0</c:v>
                </c:pt>
                <c:pt idx="5874">
                  <c:v>0.0</c:v>
                </c:pt>
                <c:pt idx="5875">
                  <c:v>0.0</c:v>
                </c:pt>
                <c:pt idx="5876">
                  <c:v>0.0</c:v>
                </c:pt>
                <c:pt idx="5877">
                  <c:v>0.0</c:v>
                </c:pt>
                <c:pt idx="5878">
                  <c:v>0.0</c:v>
                </c:pt>
                <c:pt idx="5879">
                  <c:v>0.0</c:v>
                </c:pt>
                <c:pt idx="5880">
                  <c:v>0.0</c:v>
                </c:pt>
                <c:pt idx="5881">
                  <c:v>0.0</c:v>
                </c:pt>
                <c:pt idx="5882">
                  <c:v>0.0</c:v>
                </c:pt>
                <c:pt idx="5883">
                  <c:v>0.0</c:v>
                </c:pt>
                <c:pt idx="5884">
                  <c:v>0.0</c:v>
                </c:pt>
                <c:pt idx="5885">
                  <c:v>0.0</c:v>
                </c:pt>
                <c:pt idx="5886">
                  <c:v>0.0</c:v>
                </c:pt>
                <c:pt idx="5887">
                  <c:v>0.0</c:v>
                </c:pt>
                <c:pt idx="5888">
                  <c:v>0.0</c:v>
                </c:pt>
                <c:pt idx="5889">
                  <c:v>0.0</c:v>
                </c:pt>
                <c:pt idx="5890">
                  <c:v>0.0</c:v>
                </c:pt>
                <c:pt idx="5891">
                  <c:v>0.0</c:v>
                </c:pt>
                <c:pt idx="5892">
                  <c:v>0.0</c:v>
                </c:pt>
                <c:pt idx="5893">
                  <c:v>0.0</c:v>
                </c:pt>
                <c:pt idx="5894">
                  <c:v>0.0</c:v>
                </c:pt>
                <c:pt idx="5895">
                  <c:v>0.0</c:v>
                </c:pt>
                <c:pt idx="5896">
                  <c:v>0.0</c:v>
                </c:pt>
                <c:pt idx="5897">
                  <c:v>0.0</c:v>
                </c:pt>
                <c:pt idx="5898">
                  <c:v>0.0</c:v>
                </c:pt>
                <c:pt idx="5899">
                  <c:v>0.0</c:v>
                </c:pt>
                <c:pt idx="5900">
                  <c:v>0.0</c:v>
                </c:pt>
                <c:pt idx="5901">
                  <c:v>0.0</c:v>
                </c:pt>
                <c:pt idx="5902">
                  <c:v>0.0</c:v>
                </c:pt>
                <c:pt idx="5903">
                  <c:v>0.0</c:v>
                </c:pt>
                <c:pt idx="5904">
                  <c:v>0.0</c:v>
                </c:pt>
                <c:pt idx="5905">
                  <c:v>0.0</c:v>
                </c:pt>
                <c:pt idx="5906">
                  <c:v>0.0</c:v>
                </c:pt>
                <c:pt idx="5907">
                  <c:v>0.0</c:v>
                </c:pt>
                <c:pt idx="5908">
                  <c:v>0.0</c:v>
                </c:pt>
                <c:pt idx="5909">
                  <c:v>0.0</c:v>
                </c:pt>
                <c:pt idx="5910">
                  <c:v>0.0</c:v>
                </c:pt>
                <c:pt idx="5911">
                  <c:v>0.0</c:v>
                </c:pt>
                <c:pt idx="5912">
                  <c:v>0.0</c:v>
                </c:pt>
                <c:pt idx="5913">
                  <c:v>0.0</c:v>
                </c:pt>
                <c:pt idx="5914">
                  <c:v>0.0</c:v>
                </c:pt>
                <c:pt idx="5915">
                  <c:v>0.0</c:v>
                </c:pt>
                <c:pt idx="5916">
                  <c:v>0.0</c:v>
                </c:pt>
                <c:pt idx="5917">
                  <c:v>0.0</c:v>
                </c:pt>
                <c:pt idx="5918">
                  <c:v>0.0</c:v>
                </c:pt>
                <c:pt idx="5919">
                  <c:v>0.0</c:v>
                </c:pt>
                <c:pt idx="5920">
                  <c:v>0.0</c:v>
                </c:pt>
                <c:pt idx="5921">
                  <c:v>0.0</c:v>
                </c:pt>
                <c:pt idx="5922">
                  <c:v>0.0</c:v>
                </c:pt>
                <c:pt idx="5923">
                  <c:v>0.0</c:v>
                </c:pt>
                <c:pt idx="5924">
                  <c:v>0.0</c:v>
                </c:pt>
                <c:pt idx="5925">
                  <c:v>0.0</c:v>
                </c:pt>
                <c:pt idx="5926">
                  <c:v>0.0</c:v>
                </c:pt>
                <c:pt idx="5927">
                  <c:v>0.0</c:v>
                </c:pt>
                <c:pt idx="5928">
                  <c:v>0.0</c:v>
                </c:pt>
                <c:pt idx="5929">
                  <c:v>0.0</c:v>
                </c:pt>
                <c:pt idx="5930">
                  <c:v>0.0</c:v>
                </c:pt>
                <c:pt idx="5931">
                  <c:v>0.0</c:v>
                </c:pt>
                <c:pt idx="5932">
                  <c:v>0.0</c:v>
                </c:pt>
                <c:pt idx="5933">
                  <c:v>0.0</c:v>
                </c:pt>
                <c:pt idx="5934">
                  <c:v>0.0</c:v>
                </c:pt>
                <c:pt idx="5935">
                  <c:v>0.0</c:v>
                </c:pt>
                <c:pt idx="5936">
                  <c:v>0.0</c:v>
                </c:pt>
                <c:pt idx="5937">
                  <c:v>0.0</c:v>
                </c:pt>
                <c:pt idx="5938">
                  <c:v>0.0</c:v>
                </c:pt>
                <c:pt idx="5939">
                  <c:v>0.0</c:v>
                </c:pt>
                <c:pt idx="5940">
                  <c:v>0.0</c:v>
                </c:pt>
                <c:pt idx="5941">
                  <c:v>0.0</c:v>
                </c:pt>
                <c:pt idx="5942">
                  <c:v>0.0</c:v>
                </c:pt>
                <c:pt idx="5943">
                  <c:v>0.0</c:v>
                </c:pt>
                <c:pt idx="5944">
                  <c:v>0.0</c:v>
                </c:pt>
                <c:pt idx="5945">
                  <c:v>0.0</c:v>
                </c:pt>
                <c:pt idx="5946">
                  <c:v>0.0</c:v>
                </c:pt>
                <c:pt idx="5947">
                  <c:v>0.0</c:v>
                </c:pt>
                <c:pt idx="5948">
                  <c:v>0.0</c:v>
                </c:pt>
                <c:pt idx="5949">
                  <c:v>0.0</c:v>
                </c:pt>
                <c:pt idx="5950">
                  <c:v>0.0</c:v>
                </c:pt>
                <c:pt idx="5951">
                  <c:v>0.0</c:v>
                </c:pt>
                <c:pt idx="5952">
                  <c:v>0.0</c:v>
                </c:pt>
                <c:pt idx="5953">
                  <c:v>0.0</c:v>
                </c:pt>
                <c:pt idx="5954">
                  <c:v>0.0</c:v>
                </c:pt>
                <c:pt idx="5955">
                  <c:v>0.0</c:v>
                </c:pt>
                <c:pt idx="5956">
                  <c:v>0.0</c:v>
                </c:pt>
                <c:pt idx="5957">
                  <c:v>0.0</c:v>
                </c:pt>
                <c:pt idx="5958">
                  <c:v>0.0</c:v>
                </c:pt>
                <c:pt idx="5959">
                  <c:v>0.0</c:v>
                </c:pt>
                <c:pt idx="5960">
                  <c:v>0.0</c:v>
                </c:pt>
                <c:pt idx="5961">
                  <c:v>0.0</c:v>
                </c:pt>
                <c:pt idx="5962">
                  <c:v>0.0</c:v>
                </c:pt>
                <c:pt idx="5963">
                  <c:v>0.0</c:v>
                </c:pt>
                <c:pt idx="5964">
                  <c:v>0.0</c:v>
                </c:pt>
                <c:pt idx="5965">
                  <c:v>0.0</c:v>
                </c:pt>
                <c:pt idx="5966">
                  <c:v>0.0</c:v>
                </c:pt>
                <c:pt idx="5967">
                  <c:v>0.0</c:v>
                </c:pt>
                <c:pt idx="5968">
                  <c:v>0.0</c:v>
                </c:pt>
                <c:pt idx="5969">
                  <c:v>0.0</c:v>
                </c:pt>
                <c:pt idx="5970">
                  <c:v>0.0</c:v>
                </c:pt>
                <c:pt idx="5971">
                  <c:v>0.0</c:v>
                </c:pt>
                <c:pt idx="5972">
                  <c:v>0.0</c:v>
                </c:pt>
                <c:pt idx="5973">
                  <c:v>0.0</c:v>
                </c:pt>
                <c:pt idx="5974">
                  <c:v>0.0</c:v>
                </c:pt>
                <c:pt idx="5975">
                  <c:v>0.0</c:v>
                </c:pt>
                <c:pt idx="5976">
                  <c:v>0.0</c:v>
                </c:pt>
                <c:pt idx="5977">
                  <c:v>0.0</c:v>
                </c:pt>
                <c:pt idx="5978">
                  <c:v>0.0</c:v>
                </c:pt>
                <c:pt idx="5979">
                  <c:v>0.0</c:v>
                </c:pt>
                <c:pt idx="5980">
                  <c:v>0.0</c:v>
                </c:pt>
                <c:pt idx="5981">
                  <c:v>0.0</c:v>
                </c:pt>
                <c:pt idx="5982">
                  <c:v>0.0</c:v>
                </c:pt>
                <c:pt idx="5983">
                  <c:v>0.0</c:v>
                </c:pt>
                <c:pt idx="5984">
                  <c:v>0.0</c:v>
                </c:pt>
                <c:pt idx="5985">
                  <c:v>0.0</c:v>
                </c:pt>
                <c:pt idx="5986">
                  <c:v>0.0</c:v>
                </c:pt>
                <c:pt idx="5987">
                  <c:v>0.0</c:v>
                </c:pt>
                <c:pt idx="5988">
                  <c:v>0.0</c:v>
                </c:pt>
                <c:pt idx="5989">
                  <c:v>0.0</c:v>
                </c:pt>
                <c:pt idx="5990">
                  <c:v>0.0</c:v>
                </c:pt>
                <c:pt idx="5991">
                  <c:v>0.0</c:v>
                </c:pt>
                <c:pt idx="5992">
                  <c:v>0.0</c:v>
                </c:pt>
                <c:pt idx="5993">
                  <c:v>0.0</c:v>
                </c:pt>
                <c:pt idx="5994">
                  <c:v>0.0</c:v>
                </c:pt>
                <c:pt idx="5995">
                  <c:v>0.0</c:v>
                </c:pt>
                <c:pt idx="5996">
                  <c:v>0.0</c:v>
                </c:pt>
                <c:pt idx="5997">
                  <c:v>0.0</c:v>
                </c:pt>
                <c:pt idx="5998">
                  <c:v>0.0</c:v>
                </c:pt>
                <c:pt idx="5999">
                  <c:v>0.0</c:v>
                </c:pt>
                <c:pt idx="6000">
                  <c:v>0.0</c:v>
                </c:pt>
                <c:pt idx="6001">
                  <c:v>0.0</c:v>
                </c:pt>
                <c:pt idx="6002">
                  <c:v>0.0</c:v>
                </c:pt>
                <c:pt idx="6003">
                  <c:v>0.0</c:v>
                </c:pt>
                <c:pt idx="6004">
                  <c:v>0.0</c:v>
                </c:pt>
                <c:pt idx="6005">
                  <c:v>0.0</c:v>
                </c:pt>
                <c:pt idx="6006">
                  <c:v>0.0</c:v>
                </c:pt>
                <c:pt idx="6007">
                  <c:v>0.0</c:v>
                </c:pt>
                <c:pt idx="6008">
                  <c:v>0.0</c:v>
                </c:pt>
                <c:pt idx="6009">
                  <c:v>0.0</c:v>
                </c:pt>
                <c:pt idx="6010">
                  <c:v>0.0</c:v>
                </c:pt>
                <c:pt idx="6011">
                  <c:v>0.0</c:v>
                </c:pt>
                <c:pt idx="6012">
                  <c:v>0.0</c:v>
                </c:pt>
                <c:pt idx="6013">
                  <c:v>0.0</c:v>
                </c:pt>
                <c:pt idx="6014">
                  <c:v>0.0</c:v>
                </c:pt>
                <c:pt idx="6015">
                  <c:v>0.0</c:v>
                </c:pt>
                <c:pt idx="6016">
                  <c:v>0.0</c:v>
                </c:pt>
                <c:pt idx="6017">
                  <c:v>0.0</c:v>
                </c:pt>
                <c:pt idx="6018">
                  <c:v>0.0</c:v>
                </c:pt>
                <c:pt idx="6019">
                  <c:v>0.0</c:v>
                </c:pt>
                <c:pt idx="6020">
                  <c:v>0.0</c:v>
                </c:pt>
                <c:pt idx="6021">
                  <c:v>0.0</c:v>
                </c:pt>
                <c:pt idx="6022">
                  <c:v>0.0</c:v>
                </c:pt>
                <c:pt idx="6023">
                  <c:v>0.0</c:v>
                </c:pt>
                <c:pt idx="6024">
                  <c:v>0.0</c:v>
                </c:pt>
                <c:pt idx="6025">
                  <c:v>0.0</c:v>
                </c:pt>
                <c:pt idx="6026">
                  <c:v>0.0</c:v>
                </c:pt>
                <c:pt idx="6027">
                  <c:v>0.0</c:v>
                </c:pt>
                <c:pt idx="6028">
                  <c:v>0.0</c:v>
                </c:pt>
                <c:pt idx="6029">
                  <c:v>0.0</c:v>
                </c:pt>
                <c:pt idx="6030">
                  <c:v>0.0</c:v>
                </c:pt>
                <c:pt idx="6031">
                  <c:v>0.0</c:v>
                </c:pt>
                <c:pt idx="6032">
                  <c:v>0.0</c:v>
                </c:pt>
                <c:pt idx="6033">
                  <c:v>0.0</c:v>
                </c:pt>
                <c:pt idx="6034">
                  <c:v>0.0</c:v>
                </c:pt>
                <c:pt idx="6035">
                  <c:v>0.0</c:v>
                </c:pt>
                <c:pt idx="6036">
                  <c:v>0.0</c:v>
                </c:pt>
                <c:pt idx="6037">
                  <c:v>0.0</c:v>
                </c:pt>
                <c:pt idx="6038">
                  <c:v>0.0</c:v>
                </c:pt>
                <c:pt idx="6039">
                  <c:v>0.0</c:v>
                </c:pt>
                <c:pt idx="6040">
                  <c:v>0.0</c:v>
                </c:pt>
                <c:pt idx="6041">
                  <c:v>0.0</c:v>
                </c:pt>
                <c:pt idx="6042">
                  <c:v>0.0</c:v>
                </c:pt>
                <c:pt idx="6043">
                  <c:v>0.0</c:v>
                </c:pt>
                <c:pt idx="6044">
                  <c:v>0.0</c:v>
                </c:pt>
                <c:pt idx="6045">
                  <c:v>0.0</c:v>
                </c:pt>
                <c:pt idx="6046">
                  <c:v>0.0</c:v>
                </c:pt>
                <c:pt idx="6047">
                  <c:v>0.0</c:v>
                </c:pt>
                <c:pt idx="6048">
                  <c:v>0.0</c:v>
                </c:pt>
                <c:pt idx="6049">
                  <c:v>0.0</c:v>
                </c:pt>
                <c:pt idx="6050">
                  <c:v>0.0</c:v>
                </c:pt>
                <c:pt idx="6051">
                  <c:v>0.0</c:v>
                </c:pt>
                <c:pt idx="6052">
                  <c:v>0.0</c:v>
                </c:pt>
                <c:pt idx="6053">
                  <c:v>0.0</c:v>
                </c:pt>
                <c:pt idx="6054">
                  <c:v>0.0</c:v>
                </c:pt>
                <c:pt idx="6055">
                  <c:v>0.0</c:v>
                </c:pt>
                <c:pt idx="6056">
                  <c:v>0.0</c:v>
                </c:pt>
                <c:pt idx="6057">
                  <c:v>0.0</c:v>
                </c:pt>
                <c:pt idx="6058">
                  <c:v>0.0</c:v>
                </c:pt>
                <c:pt idx="6059">
                  <c:v>0.0</c:v>
                </c:pt>
                <c:pt idx="6060">
                  <c:v>0.0</c:v>
                </c:pt>
                <c:pt idx="6061">
                  <c:v>0.0</c:v>
                </c:pt>
                <c:pt idx="6062">
                  <c:v>0.0</c:v>
                </c:pt>
                <c:pt idx="6063">
                  <c:v>0.0</c:v>
                </c:pt>
                <c:pt idx="6064">
                  <c:v>0.0</c:v>
                </c:pt>
                <c:pt idx="6065">
                  <c:v>0.0</c:v>
                </c:pt>
                <c:pt idx="6066">
                  <c:v>0.0</c:v>
                </c:pt>
                <c:pt idx="6067">
                  <c:v>0.0</c:v>
                </c:pt>
                <c:pt idx="6068">
                  <c:v>0.0</c:v>
                </c:pt>
                <c:pt idx="6069">
                  <c:v>0.0</c:v>
                </c:pt>
                <c:pt idx="6070">
                  <c:v>0.0</c:v>
                </c:pt>
                <c:pt idx="6071">
                  <c:v>0.0</c:v>
                </c:pt>
                <c:pt idx="6072">
                  <c:v>0.0</c:v>
                </c:pt>
                <c:pt idx="6073">
                  <c:v>0.0</c:v>
                </c:pt>
                <c:pt idx="6074">
                  <c:v>0.0</c:v>
                </c:pt>
                <c:pt idx="6075">
                  <c:v>0.0</c:v>
                </c:pt>
                <c:pt idx="6076">
                  <c:v>0.0</c:v>
                </c:pt>
                <c:pt idx="6077">
                  <c:v>0.0</c:v>
                </c:pt>
                <c:pt idx="6078">
                  <c:v>0.0</c:v>
                </c:pt>
                <c:pt idx="6079">
                  <c:v>0.0</c:v>
                </c:pt>
                <c:pt idx="6080">
                  <c:v>0.0</c:v>
                </c:pt>
                <c:pt idx="6081">
                  <c:v>0.0</c:v>
                </c:pt>
                <c:pt idx="6082">
                  <c:v>0.0</c:v>
                </c:pt>
                <c:pt idx="6083">
                  <c:v>0.0</c:v>
                </c:pt>
                <c:pt idx="6084">
                  <c:v>0.0</c:v>
                </c:pt>
                <c:pt idx="6085">
                  <c:v>0.0</c:v>
                </c:pt>
                <c:pt idx="6086">
                  <c:v>0.0</c:v>
                </c:pt>
                <c:pt idx="6087">
                  <c:v>0.0</c:v>
                </c:pt>
                <c:pt idx="6088">
                  <c:v>0.0</c:v>
                </c:pt>
                <c:pt idx="6089">
                  <c:v>0.0</c:v>
                </c:pt>
                <c:pt idx="6090">
                  <c:v>0.0</c:v>
                </c:pt>
                <c:pt idx="6091">
                  <c:v>0.0</c:v>
                </c:pt>
                <c:pt idx="6092">
                  <c:v>0.0</c:v>
                </c:pt>
                <c:pt idx="6093">
                  <c:v>0.0</c:v>
                </c:pt>
                <c:pt idx="6094">
                  <c:v>0.0</c:v>
                </c:pt>
                <c:pt idx="6095">
                  <c:v>0.0</c:v>
                </c:pt>
                <c:pt idx="6096">
                  <c:v>0.0</c:v>
                </c:pt>
                <c:pt idx="6097">
                  <c:v>0.0</c:v>
                </c:pt>
                <c:pt idx="6098">
                  <c:v>0.0</c:v>
                </c:pt>
                <c:pt idx="6099">
                  <c:v>0.0</c:v>
                </c:pt>
                <c:pt idx="6100">
                  <c:v>0.0</c:v>
                </c:pt>
                <c:pt idx="6101">
                  <c:v>0.0</c:v>
                </c:pt>
                <c:pt idx="6102">
                  <c:v>0.0</c:v>
                </c:pt>
                <c:pt idx="6103">
                  <c:v>0.0</c:v>
                </c:pt>
                <c:pt idx="6104">
                  <c:v>0.0</c:v>
                </c:pt>
                <c:pt idx="6105">
                  <c:v>0.0</c:v>
                </c:pt>
                <c:pt idx="6106">
                  <c:v>0.0</c:v>
                </c:pt>
                <c:pt idx="6107">
                  <c:v>0.0</c:v>
                </c:pt>
                <c:pt idx="6108">
                  <c:v>0.0</c:v>
                </c:pt>
                <c:pt idx="6109">
                  <c:v>0.0</c:v>
                </c:pt>
                <c:pt idx="6110">
                  <c:v>0.0</c:v>
                </c:pt>
                <c:pt idx="6111">
                  <c:v>0.0</c:v>
                </c:pt>
                <c:pt idx="6112">
                  <c:v>0.0</c:v>
                </c:pt>
                <c:pt idx="6113">
                  <c:v>0.0</c:v>
                </c:pt>
                <c:pt idx="6114">
                  <c:v>0.0</c:v>
                </c:pt>
                <c:pt idx="6115">
                  <c:v>0.0</c:v>
                </c:pt>
                <c:pt idx="6116">
                  <c:v>0.0</c:v>
                </c:pt>
                <c:pt idx="6117">
                  <c:v>0.0</c:v>
                </c:pt>
                <c:pt idx="6118">
                  <c:v>0.0</c:v>
                </c:pt>
                <c:pt idx="6119">
                  <c:v>0.0</c:v>
                </c:pt>
                <c:pt idx="6120">
                  <c:v>0.0</c:v>
                </c:pt>
                <c:pt idx="6121">
                  <c:v>0.0</c:v>
                </c:pt>
                <c:pt idx="6122">
                  <c:v>0.0</c:v>
                </c:pt>
                <c:pt idx="6123">
                  <c:v>0.0</c:v>
                </c:pt>
                <c:pt idx="6124">
                  <c:v>0.0</c:v>
                </c:pt>
                <c:pt idx="6125">
                  <c:v>0.0</c:v>
                </c:pt>
                <c:pt idx="6126">
                  <c:v>0.0</c:v>
                </c:pt>
                <c:pt idx="6127">
                  <c:v>0.0</c:v>
                </c:pt>
                <c:pt idx="6128">
                  <c:v>0.0</c:v>
                </c:pt>
                <c:pt idx="6129">
                  <c:v>0.0</c:v>
                </c:pt>
                <c:pt idx="6130">
                  <c:v>0.0</c:v>
                </c:pt>
                <c:pt idx="6131">
                  <c:v>0.0</c:v>
                </c:pt>
                <c:pt idx="6132">
                  <c:v>0.0</c:v>
                </c:pt>
                <c:pt idx="6133">
                  <c:v>0.0</c:v>
                </c:pt>
                <c:pt idx="6134">
                  <c:v>0.0</c:v>
                </c:pt>
                <c:pt idx="6135">
                  <c:v>0.0</c:v>
                </c:pt>
                <c:pt idx="6136">
                  <c:v>0.0</c:v>
                </c:pt>
                <c:pt idx="6137">
                  <c:v>0.0</c:v>
                </c:pt>
                <c:pt idx="6138">
                  <c:v>0.0</c:v>
                </c:pt>
                <c:pt idx="6139">
                  <c:v>0.0</c:v>
                </c:pt>
                <c:pt idx="6140">
                  <c:v>0.0</c:v>
                </c:pt>
                <c:pt idx="6141">
                  <c:v>0.0</c:v>
                </c:pt>
                <c:pt idx="6142">
                  <c:v>0.0</c:v>
                </c:pt>
                <c:pt idx="6143">
                  <c:v>0.0</c:v>
                </c:pt>
                <c:pt idx="6144">
                  <c:v>0.0</c:v>
                </c:pt>
                <c:pt idx="6145">
                  <c:v>0.0</c:v>
                </c:pt>
                <c:pt idx="6146">
                  <c:v>0.0</c:v>
                </c:pt>
                <c:pt idx="6147">
                  <c:v>0.0</c:v>
                </c:pt>
                <c:pt idx="6148">
                  <c:v>0.0</c:v>
                </c:pt>
                <c:pt idx="6149">
                  <c:v>0.0</c:v>
                </c:pt>
                <c:pt idx="6150">
                  <c:v>0.0</c:v>
                </c:pt>
                <c:pt idx="6151">
                  <c:v>0.0</c:v>
                </c:pt>
                <c:pt idx="6152">
                  <c:v>0.0</c:v>
                </c:pt>
                <c:pt idx="6153">
                  <c:v>0.0</c:v>
                </c:pt>
                <c:pt idx="6154">
                  <c:v>0.0</c:v>
                </c:pt>
                <c:pt idx="6155">
                  <c:v>0.0</c:v>
                </c:pt>
                <c:pt idx="6156">
                  <c:v>0.0</c:v>
                </c:pt>
                <c:pt idx="6157">
                  <c:v>0.0</c:v>
                </c:pt>
                <c:pt idx="6158">
                  <c:v>0.0</c:v>
                </c:pt>
                <c:pt idx="6159">
                  <c:v>0.0</c:v>
                </c:pt>
                <c:pt idx="6160">
                  <c:v>0.0</c:v>
                </c:pt>
                <c:pt idx="6161">
                  <c:v>0.0</c:v>
                </c:pt>
                <c:pt idx="6162">
                  <c:v>0.0</c:v>
                </c:pt>
                <c:pt idx="6163">
                  <c:v>0.0</c:v>
                </c:pt>
                <c:pt idx="6164">
                  <c:v>0.0</c:v>
                </c:pt>
                <c:pt idx="6165">
                  <c:v>0.0</c:v>
                </c:pt>
                <c:pt idx="6166">
                  <c:v>0.0</c:v>
                </c:pt>
                <c:pt idx="6167">
                  <c:v>0.0</c:v>
                </c:pt>
                <c:pt idx="6168">
                  <c:v>0.0</c:v>
                </c:pt>
                <c:pt idx="6169">
                  <c:v>0.0</c:v>
                </c:pt>
                <c:pt idx="6170">
                  <c:v>0.0</c:v>
                </c:pt>
                <c:pt idx="6171">
                  <c:v>0.0</c:v>
                </c:pt>
                <c:pt idx="6172">
                  <c:v>0.0</c:v>
                </c:pt>
                <c:pt idx="6173">
                  <c:v>0.0</c:v>
                </c:pt>
                <c:pt idx="6174">
                  <c:v>0.0</c:v>
                </c:pt>
                <c:pt idx="6175">
                  <c:v>0.0</c:v>
                </c:pt>
                <c:pt idx="6176">
                  <c:v>0.0</c:v>
                </c:pt>
                <c:pt idx="6177">
                  <c:v>0.0</c:v>
                </c:pt>
                <c:pt idx="6178">
                  <c:v>0.0</c:v>
                </c:pt>
                <c:pt idx="6179">
                  <c:v>0.0</c:v>
                </c:pt>
                <c:pt idx="6180">
                  <c:v>0.0</c:v>
                </c:pt>
                <c:pt idx="6181">
                  <c:v>0.0</c:v>
                </c:pt>
                <c:pt idx="6182">
                  <c:v>0.0</c:v>
                </c:pt>
                <c:pt idx="6183">
                  <c:v>0.0</c:v>
                </c:pt>
                <c:pt idx="6184">
                  <c:v>0.0</c:v>
                </c:pt>
                <c:pt idx="6185">
                  <c:v>0.0</c:v>
                </c:pt>
                <c:pt idx="6186">
                  <c:v>0.0</c:v>
                </c:pt>
                <c:pt idx="6187">
                  <c:v>0.0</c:v>
                </c:pt>
                <c:pt idx="6188">
                  <c:v>0.0</c:v>
                </c:pt>
                <c:pt idx="6189">
                  <c:v>0.0</c:v>
                </c:pt>
                <c:pt idx="6190">
                  <c:v>0.0</c:v>
                </c:pt>
                <c:pt idx="6191">
                  <c:v>0.0</c:v>
                </c:pt>
                <c:pt idx="6192">
                  <c:v>0.0</c:v>
                </c:pt>
                <c:pt idx="6193">
                  <c:v>0.0</c:v>
                </c:pt>
                <c:pt idx="6194">
                  <c:v>0.0</c:v>
                </c:pt>
                <c:pt idx="6195">
                  <c:v>0.0</c:v>
                </c:pt>
                <c:pt idx="6196">
                  <c:v>0.0</c:v>
                </c:pt>
                <c:pt idx="6197">
                  <c:v>0.0</c:v>
                </c:pt>
                <c:pt idx="6198">
                  <c:v>0.0</c:v>
                </c:pt>
                <c:pt idx="6199">
                  <c:v>0.0</c:v>
                </c:pt>
                <c:pt idx="6200">
                  <c:v>0.0</c:v>
                </c:pt>
                <c:pt idx="6201">
                  <c:v>0.0</c:v>
                </c:pt>
                <c:pt idx="6202">
                  <c:v>0.0</c:v>
                </c:pt>
                <c:pt idx="6203">
                  <c:v>0.0</c:v>
                </c:pt>
                <c:pt idx="6204">
                  <c:v>0.0</c:v>
                </c:pt>
                <c:pt idx="6205">
                  <c:v>0.0</c:v>
                </c:pt>
                <c:pt idx="6206">
                  <c:v>0.0</c:v>
                </c:pt>
                <c:pt idx="6207">
                  <c:v>0.0</c:v>
                </c:pt>
                <c:pt idx="6208">
                  <c:v>0.0</c:v>
                </c:pt>
                <c:pt idx="6209">
                  <c:v>0.0</c:v>
                </c:pt>
                <c:pt idx="6210">
                  <c:v>0.0</c:v>
                </c:pt>
                <c:pt idx="6211">
                  <c:v>0.0</c:v>
                </c:pt>
                <c:pt idx="6212">
                  <c:v>0.0</c:v>
                </c:pt>
                <c:pt idx="6213">
                  <c:v>0.0</c:v>
                </c:pt>
                <c:pt idx="6214">
                  <c:v>0.0</c:v>
                </c:pt>
                <c:pt idx="6215">
                  <c:v>0.0</c:v>
                </c:pt>
                <c:pt idx="6216">
                  <c:v>0.0</c:v>
                </c:pt>
                <c:pt idx="6217">
                  <c:v>0.0</c:v>
                </c:pt>
                <c:pt idx="6218">
                  <c:v>0.0</c:v>
                </c:pt>
                <c:pt idx="6219">
                  <c:v>0.0</c:v>
                </c:pt>
                <c:pt idx="6220">
                  <c:v>0.0</c:v>
                </c:pt>
                <c:pt idx="6221">
                  <c:v>0.0</c:v>
                </c:pt>
                <c:pt idx="6222">
                  <c:v>0.0</c:v>
                </c:pt>
                <c:pt idx="6223">
                  <c:v>0.0</c:v>
                </c:pt>
                <c:pt idx="6224">
                  <c:v>0.0</c:v>
                </c:pt>
                <c:pt idx="6225">
                  <c:v>0.0</c:v>
                </c:pt>
                <c:pt idx="6226">
                  <c:v>0.0</c:v>
                </c:pt>
                <c:pt idx="6227">
                  <c:v>0.0</c:v>
                </c:pt>
                <c:pt idx="6228">
                  <c:v>0.0</c:v>
                </c:pt>
                <c:pt idx="6229">
                  <c:v>0.0</c:v>
                </c:pt>
                <c:pt idx="6230">
                  <c:v>0.0</c:v>
                </c:pt>
                <c:pt idx="6231">
                  <c:v>0.0</c:v>
                </c:pt>
                <c:pt idx="6232">
                  <c:v>0.0</c:v>
                </c:pt>
                <c:pt idx="6233">
                  <c:v>0.0</c:v>
                </c:pt>
                <c:pt idx="6234">
                  <c:v>0.0</c:v>
                </c:pt>
                <c:pt idx="6235">
                  <c:v>0.0</c:v>
                </c:pt>
                <c:pt idx="6236">
                  <c:v>0.0</c:v>
                </c:pt>
                <c:pt idx="6237">
                  <c:v>0.0</c:v>
                </c:pt>
                <c:pt idx="6238">
                  <c:v>0.0</c:v>
                </c:pt>
                <c:pt idx="6239">
                  <c:v>0.0</c:v>
                </c:pt>
                <c:pt idx="6240">
                  <c:v>0.0</c:v>
                </c:pt>
                <c:pt idx="6241">
                  <c:v>0.0</c:v>
                </c:pt>
                <c:pt idx="6242">
                  <c:v>0.0</c:v>
                </c:pt>
                <c:pt idx="6243">
                  <c:v>0.0</c:v>
                </c:pt>
                <c:pt idx="6244">
                  <c:v>0.0</c:v>
                </c:pt>
                <c:pt idx="6245">
                  <c:v>0.0</c:v>
                </c:pt>
                <c:pt idx="6246">
                  <c:v>0.0</c:v>
                </c:pt>
                <c:pt idx="6247">
                  <c:v>0.0</c:v>
                </c:pt>
                <c:pt idx="6248">
                  <c:v>0.0</c:v>
                </c:pt>
                <c:pt idx="6249">
                  <c:v>0.0</c:v>
                </c:pt>
                <c:pt idx="6250">
                  <c:v>0.0</c:v>
                </c:pt>
                <c:pt idx="6251">
                  <c:v>0.0</c:v>
                </c:pt>
                <c:pt idx="6252">
                  <c:v>0.0</c:v>
                </c:pt>
                <c:pt idx="6253">
                  <c:v>0.0</c:v>
                </c:pt>
                <c:pt idx="6254">
                  <c:v>0.0</c:v>
                </c:pt>
                <c:pt idx="6255">
                  <c:v>0.0</c:v>
                </c:pt>
                <c:pt idx="6256">
                  <c:v>0.0</c:v>
                </c:pt>
                <c:pt idx="6257">
                  <c:v>0.0</c:v>
                </c:pt>
                <c:pt idx="6258">
                  <c:v>0.0</c:v>
                </c:pt>
                <c:pt idx="6259">
                  <c:v>0.0</c:v>
                </c:pt>
                <c:pt idx="6260">
                  <c:v>0.0</c:v>
                </c:pt>
                <c:pt idx="6261">
                  <c:v>0.0</c:v>
                </c:pt>
                <c:pt idx="6262">
                  <c:v>0.0</c:v>
                </c:pt>
                <c:pt idx="6263">
                  <c:v>0.0</c:v>
                </c:pt>
                <c:pt idx="6264">
                  <c:v>0.0</c:v>
                </c:pt>
                <c:pt idx="6265">
                  <c:v>0.0</c:v>
                </c:pt>
                <c:pt idx="6266">
                  <c:v>0.0</c:v>
                </c:pt>
                <c:pt idx="6267">
                  <c:v>0.0</c:v>
                </c:pt>
                <c:pt idx="6268">
                  <c:v>0.0</c:v>
                </c:pt>
                <c:pt idx="6269">
                  <c:v>0.0</c:v>
                </c:pt>
                <c:pt idx="6270">
                  <c:v>0.0</c:v>
                </c:pt>
                <c:pt idx="6271">
                  <c:v>0.0</c:v>
                </c:pt>
                <c:pt idx="6272">
                  <c:v>0.0</c:v>
                </c:pt>
                <c:pt idx="6273">
                  <c:v>0.0</c:v>
                </c:pt>
                <c:pt idx="6274">
                  <c:v>0.0</c:v>
                </c:pt>
                <c:pt idx="6275">
                  <c:v>0.0</c:v>
                </c:pt>
                <c:pt idx="6276">
                  <c:v>0.0</c:v>
                </c:pt>
                <c:pt idx="6277">
                  <c:v>0.0</c:v>
                </c:pt>
                <c:pt idx="6278">
                  <c:v>0.0</c:v>
                </c:pt>
                <c:pt idx="6279">
                  <c:v>0.0</c:v>
                </c:pt>
                <c:pt idx="6280">
                  <c:v>0.0</c:v>
                </c:pt>
                <c:pt idx="6281">
                  <c:v>0.0</c:v>
                </c:pt>
                <c:pt idx="6282">
                  <c:v>0.0</c:v>
                </c:pt>
                <c:pt idx="6283">
                  <c:v>0.0</c:v>
                </c:pt>
                <c:pt idx="6284">
                  <c:v>0.0</c:v>
                </c:pt>
                <c:pt idx="6285">
                  <c:v>0.0</c:v>
                </c:pt>
                <c:pt idx="6286">
                  <c:v>0.0</c:v>
                </c:pt>
                <c:pt idx="6287">
                  <c:v>0.0</c:v>
                </c:pt>
                <c:pt idx="6288">
                  <c:v>0.0</c:v>
                </c:pt>
                <c:pt idx="6289">
                  <c:v>0.0</c:v>
                </c:pt>
                <c:pt idx="6290">
                  <c:v>0.0</c:v>
                </c:pt>
                <c:pt idx="6291">
                  <c:v>0.0</c:v>
                </c:pt>
                <c:pt idx="6292">
                  <c:v>0.0</c:v>
                </c:pt>
                <c:pt idx="6293">
                  <c:v>0.0</c:v>
                </c:pt>
                <c:pt idx="6294">
                  <c:v>0.0</c:v>
                </c:pt>
                <c:pt idx="6295">
                  <c:v>0.0</c:v>
                </c:pt>
                <c:pt idx="6296">
                  <c:v>0.0</c:v>
                </c:pt>
                <c:pt idx="6297">
                  <c:v>0.0</c:v>
                </c:pt>
                <c:pt idx="6298">
                  <c:v>0.0</c:v>
                </c:pt>
                <c:pt idx="6299">
                  <c:v>0.0</c:v>
                </c:pt>
                <c:pt idx="6300">
                  <c:v>0.0</c:v>
                </c:pt>
                <c:pt idx="6301">
                  <c:v>0.0</c:v>
                </c:pt>
                <c:pt idx="6302">
                  <c:v>0.0</c:v>
                </c:pt>
                <c:pt idx="6303">
                  <c:v>0.0</c:v>
                </c:pt>
                <c:pt idx="6304">
                  <c:v>0.0</c:v>
                </c:pt>
                <c:pt idx="6305">
                  <c:v>0.0</c:v>
                </c:pt>
                <c:pt idx="6306">
                  <c:v>0.0</c:v>
                </c:pt>
                <c:pt idx="6307">
                  <c:v>0.0</c:v>
                </c:pt>
                <c:pt idx="6308">
                  <c:v>0.0</c:v>
                </c:pt>
                <c:pt idx="6309">
                  <c:v>0.0</c:v>
                </c:pt>
                <c:pt idx="6310">
                  <c:v>0.0</c:v>
                </c:pt>
                <c:pt idx="6311">
                  <c:v>0.0</c:v>
                </c:pt>
                <c:pt idx="6312">
                  <c:v>0.0</c:v>
                </c:pt>
                <c:pt idx="6313">
                  <c:v>0.0</c:v>
                </c:pt>
                <c:pt idx="6314">
                  <c:v>0.0</c:v>
                </c:pt>
                <c:pt idx="6315">
                  <c:v>0.0</c:v>
                </c:pt>
                <c:pt idx="6316">
                  <c:v>0.0</c:v>
                </c:pt>
                <c:pt idx="6317">
                  <c:v>0.0</c:v>
                </c:pt>
                <c:pt idx="6318">
                  <c:v>0.0</c:v>
                </c:pt>
                <c:pt idx="6319">
                  <c:v>0.0</c:v>
                </c:pt>
                <c:pt idx="6320">
                  <c:v>0.0</c:v>
                </c:pt>
                <c:pt idx="6321">
                  <c:v>0.0</c:v>
                </c:pt>
                <c:pt idx="6322">
                  <c:v>0.0</c:v>
                </c:pt>
                <c:pt idx="6323">
                  <c:v>0.0</c:v>
                </c:pt>
                <c:pt idx="6324">
                  <c:v>0.0</c:v>
                </c:pt>
                <c:pt idx="6325">
                  <c:v>0.0</c:v>
                </c:pt>
                <c:pt idx="6326">
                  <c:v>0.0</c:v>
                </c:pt>
                <c:pt idx="6327">
                  <c:v>0.0</c:v>
                </c:pt>
                <c:pt idx="6328">
                  <c:v>0.0</c:v>
                </c:pt>
                <c:pt idx="6329">
                  <c:v>0.0</c:v>
                </c:pt>
                <c:pt idx="6330">
                  <c:v>0.0</c:v>
                </c:pt>
                <c:pt idx="6331">
                  <c:v>0.0</c:v>
                </c:pt>
                <c:pt idx="6332">
                  <c:v>0.0</c:v>
                </c:pt>
                <c:pt idx="6333">
                  <c:v>0.0</c:v>
                </c:pt>
                <c:pt idx="6334">
                  <c:v>0.0</c:v>
                </c:pt>
                <c:pt idx="6335">
                  <c:v>0.0</c:v>
                </c:pt>
                <c:pt idx="6336">
                  <c:v>0.0</c:v>
                </c:pt>
                <c:pt idx="6337">
                  <c:v>0.0</c:v>
                </c:pt>
                <c:pt idx="6338">
                  <c:v>0.0</c:v>
                </c:pt>
                <c:pt idx="6339">
                  <c:v>0.0</c:v>
                </c:pt>
                <c:pt idx="6340">
                  <c:v>0.0</c:v>
                </c:pt>
                <c:pt idx="6341">
                  <c:v>0.0</c:v>
                </c:pt>
                <c:pt idx="6342">
                  <c:v>0.0</c:v>
                </c:pt>
                <c:pt idx="6343">
                  <c:v>0.0</c:v>
                </c:pt>
                <c:pt idx="6344">
                  <c:v>0.0</c:v>
                </c:pt>
                <c:pt idx="6345">
                  <c:v>0.0</c:v>
                </c:pt>
                <c:pt idx="6346">
                  <c:v>0.0</c:v>
                </c:pt>
                <c:pt idx="6347">
                  <c:v>0.0</c:v>
                </c:pt>
                <c:pt idx="6348">
                  <c:v>0.0</c:v>
                </c:pt>
                <c:pt idx="6349">
                  <c:v>0.0</c:v>
                </c:pt>
                <c:pt idx="6350">
                  <c:v>0.0</c:v>
                </c:pt>
                <c:pt idx="6351">
                  <c:v>0.0</c:v>
                </c:pt>
                <c:pt idx="6352">
                  <c:v>0.0</c:v>
                </c:pt>
                <c:pt idx="6353">
                  <c:v>0.0</c:v>
                </c:pt>
                <c:pt idx="6354">
                  <c:v>0.0</c:v>
                </c:pt>
                <c:pt idx="6355">
                  <c:v>0.0</c:v>
                </c:pt>
                <c:pt idx="6356">
                  <c:v>0.0</c:v>
                </c:pt>
                <c:pt idx="6357">
                  <c:v>0.0</c:v>
                </c:pt>
                <c:pt idx="6358">
                  <c:v>0.0</c:v>
                </c:pt>
                <c:pt idx="6359">
                  <c:v>0.0</c:v>
                </c:pt>
                <c:pt idx="6360">
                  <c:v>0.0</c:v>
                </c:pt>
                <c:pt idx="6361">
                  <c:v>0.0</c:v>
                </c:pt>
                <c:pt idx="6362">
                  <c:v>0.0</c:v>
                </c:pt>
                <c:pt idx="6363">
                  <c:v>0.0</c:v>
                </c:pt>
                <c:pt idx="6364">
                  <c:v>0.0</c:v>
                </c:pt>
                <c:pt idx="6365">
                  <c:v>0.0</c:v>
                </c:pt>
                <c:pt idx="6366">
                  <c:v>0.0</c:v>
                </c:pt>
                <c:pt idx="6367">
                  <c:v>0.0</c:v>
                </c:pt>
                <c:pt idx="6368">
                  <c:v>0.0</c:v>
                </c:pt>
                <c:pt idx="6369">
                  <c:v>0.0</c:v>
                </c:pt>
                <c:pt idx="6370">
                  <c:v>0.0</c:v>
                </c:pt>
                <c:pt idx="6371">
                  <c:v>0.0</c:v>
                </c:pt>
                <c:pt idx="6372">
                  <c:v>0.0</c:v>
                </c:pt>
                <c:pt idx="6373">
                  <c:v>0.0</c:v>
                </c:pt>
                <c:pt idx="6374">
                  <c:v>0.0</c:v>
                </c:pt>
                <c:pt idx="6375">
                  <c:v>0.0</c:v>
                </c:pt>
                <c:pt idx="6376">
                  <c:v>0.0</c:v>
                </c:pt>
                <c:pt idx="6377">
                  <c:v>0.0</c:v>
                </c:pt>
                <c:pt idx="6378">
                  <c:v>0.0</c:v>
                </c:pt>
                <c:pt idx="6379">
                  <c:v>0.0</c:v>
                </c:pt>
                <c:pt idx="6380">
                  <c:v>0.0</c:v>
                </c:pt>
                <c:pt idx="6381">
                  <c:v>0.0</c:v>
                </c:pt>
                <c:pt idx="6382">
                  <c:v>0.0</c:v>
                </c:pt>
                <c:pt idx="6383">
                  <c:v>0.0</c:v>
                </c:pt>
                <c:pt idx="6384">
                  <c:v>0.0</c:v>
                </c:pt>
                <c:pt idx="6385">
                  <c:v>0.0</c:v>
                </c:pt>
                <c:pt idx="6386">
                  <c:v>0.0</c:v>
                </c:pt>
                <c:pt idx="6387">
                  <c:v>0.0</c:v>
                </c:pt>
                <c:pt idx="6388">
                  <c:v>0.0</c:v>
                </c:pt>
                <c:pt idx="6389">
                  <c:v>0.0</c:v>
                </c:pt>
                <c:pt idx="6390">
                  <c:v>0.0</c:v>
                </c:pt>
                <c:pt idx="6391">
                  <c:v>0.0</c:v>
                </c:pt>
                <c:pt idx="6392">
                  <c:v>0.0</c:v>
                </c:pt>
                <c:pt idx="6393">
                  <c:v>0.0</c:v>
                </c:pt>
                <c:pt idx="6394">
                  <c:v>0.0</c:v>
                </c:pt>
                <c:pt idx="6395">
                  <c:v>0.0</c:v>
                </c:pt>
                <c:pt idx="6396">
                  <c:v>0.0</c:v>
                </c:pt>
                <c:pt idx="6397">
                  <c:v>0.0</c:v>
                </c:pt>
                <c:pt idx="6398">
                  <c:v>0.0</c:v>
                </c:pt>
                <c:pt idx="6399">
                  <c:v>0.0</c:v>
                </c:pt>
                <c:pt idx="6400">
                  <c:v>0.0</c:v>
                </c:pt>
                <c:pt idx="6401">
                  <c:v>0.0</c:v>
                </c:pt>
                <c:pt idx="6402">
                  <c:v>0.0</c:v>
                </c:pt>
                <c:pt idx="6403">
                  <c:v>0.0</c:v>
                </c:pt>
                <c:pt idx="6404">
                  <c:v>0.0</c:v>
                </c:pt>
                <c:pt idx="6405">
                  <c:v>0.0</c:v>
                </c:pt>
                <c:pt idx="6406">
                  <c:v>0.0</c:v>
                </c:pt>
                <c:pt idx="6407">
                  <c:v>0.0</c:v>
                </c:pt>
                <c:pt idx="6408">
                  <c:v>0.0</c:v>
                </c:pt>
                <c:pt idx="6409">
                  <c:v>0.0</c:v>
                </c:pt>
                <c:pt idx="6410">
                  <c:v>0.0</c:v>
                </c:pt>
                <c:pt idx="6411">
                  <c:v>0.0</c:v>
                </c:pt>
                <c:pt idx="6412">
                  <c:v>0.0</c:v>
                </c:pt>
                <c:pt idx="6413">
                  <c:v>0.0</c:v>
                </c:pt>
                <c:pt idx="6414">
                  <c:v>0.0</c:v>
                </c:pt>
                <c:pt idx="6415">
                  <c:v>0.0</c:v>
                </c:pt>
                <c:pt idx="6416">
                  <c:v>0.0</c:v>
                </c:pt>
                <c:pt idx="6417">
                  <c:v>0.0</c:v>
                </c:pt>
                <c:pt idx="6418">
                  <c:v>0.0</c:v>
                </c:pt>
                <c:pt idx="6419">
                  <c:v>0.0</c:v>
                </c:pt>
                <c:pt idx="6420">
                  <c:v>0.0</c:v>
                </c:pt>
                <c:pt idx="6421">
                  <c:v>0.0</c:v>
                </c:pt>
                <c:pt idx="6422">
                  <c:v>0.0</c:v>
                </c:pt>
                <c:pt idx="6423">
                  <c:v>0.0</c:v>
                </c:pt>
                <c:pt idx="6424">
                  <c:v>0.0</c:v>
                </c:pt>
                <c:pt idx="6425">
                  <c:v>0.0</c:v>
                </c:pt>
                <c:pt idx="6426">
                  <c:v>0.0</c:v>
                </c:pt>
                <c:pt idx="6427">
                  <c:v>0.0</c:v>
                </c:pt>
                <c:pt idx="6428">
                  <c:v>0.0</c:v>
                </c:pt>
                <c:pt idx="6429">
                  <c:v>0.0</c:v>
                </c:pt>
                <c:pt idx="6430">
                  <c:v>0.0</c:v>
                </c:pt>
                <c:pt idx="6431">
                  <c:v>0.0</c:v>
                </c:pt>
                <c:pt idx="6432">
                  <c:v>0.0</c:v>
                </c:pt>
                <c:pt idx="6433">
                  <c:v>0.0</c:v>
                </c:pt>
                <c:pt idx="6434">
                  <c:v>0.0</c:v>
                </c:pt>
                <c:pt idx="6435">
                  <c:v>0.0</c:v>
                </c:pt>
                <c:pt idx="6436">
                  <c:v>0.0</c:v>
                </c:pt>
                <c:pt idx="6437">
                  <c:v>0.0</c:v>
                </c:pt>
                <c:pt idx="6438">
                  <c:v>0.0</c:v>
                </c:pt>
                <c:pt idx="6439">
                  <c:v>0.0</c:v>
                </c:pt>
                <c:pt idx="6440">
                  <c:v>0.0</c:v>
                </c:pt>
                <c:pt idx="6441">
                  <c:v>0.0</c:v>
                </c:pt>
                <c:pt idx="6442">
                  <c:v>0.0</c:v>
                </c:pt>
                <c:pt idx="6443">
                  <c:v>0.0</c:v>
                </c:pt>
                <c:pt idx="6444">
                  <c:v>0.0</c:v>
                </c:pt>
                <c:pt idx="6445">
                  <c:v>0.0</c:v>
                </c:pt>
                <c:pt idx="6446">
                  <c:v>0.0</c:v>
                </c:pt>
                <c:pt idx="6447">
                  <c:v>0.0</c:v>
                </c:pt>
                <c:pt idx="6448">
                  <c:v>0.0</c:v>
                </c:pt>
                <c:pt idx="6449">
                  <c:v>0.0</c:v>
                </c:pt>
                <c:pt idx="6450">
                  <c:v>0.0</c:v>
                </c:pt>
                <c:pt idx="6451">
                  <c:v>0.0</c:v>
                </c:pt>
                <c:pt idx="6452">
                  <c:v>0.0</c:v>
                </c:pt>
                <c:pt idx="6453">
                  <c:v>0.0</c:v>
                </c:pt>
                <c:pt idx="6454">
                  <c:v>0.0</c:v>
                </c:pt>
                <c:pt idx="6455">
                  <c:v>0.0</c:v>
                </c:pt>
                <c:pt idx="6456">
                  <c:v>0.0</c:v>
                </c:pt>
                <c:pt idx="6457">
                  <c:v>0.0</c:v>
                </c:pt>
                <c:pt idx="6458">
                  <c:v>0.0</c:v>
                </c:pt>
                <c:pt idx="6459">
                  <c:v>0.0</c:v>
                </c:pt>
                <c:pt idx="6460">
                  <c:v>0.0</c:v>
                </c:pt>
                <c:pt idx="6461">
                  <c:v>0.0</c:v>
                </c:pt>
                <c:pt idx="6462">
                  <c:v>0.0</c:v>
                </c:pt>
                <c:pt idx="6463">
                  <c:v>0.0</c:v>
                </c:pt>
                <c:pt idx="6464">
                  <c:v>0.0</c:v>
                </c:pt>
                <c:pt idx="6465">
                  <c:v>0.0</c:v>
                </c:pt>
                <c:pt idx="6466">
                  <c:v>0.0</c:v>
                </c:pt>
                <c:pt idx="6467">
                  <c:v>0.0</c:v>
                </c:pt>
                <c:pt idx="6468">
                  <c:v>0.0</c:v>
                </c:pt>
                <c:pt idx="6469">
                  <c:v>0.0</c:v>
                </c:pt>
                <c:pt idx="6470">
                  <c:v>0.0</c:v>
                </c:pt>
                <c:pt idx="6471">
                  <c:v>0.0</c:v>
                </c:pt>
                <c:pt idx="6472">
                  <c:v>0.0</c:v>
                </c:pt>
                <c:pt idx="6473">
                  <c:v>0.0</c:v>
                </c:pt>
                <c:pt idx="6474">
                  <c:v>0.0</c:v>
                </c:pt>
                <c:pt idx="6475">
                  <c:v>0.0</c:v>
                </c:pt>
                <c:pt idx="6476">
                  <c:v>0.0</c:v>
                </c:pt>
                <c:pt idx="6477">
                  <c:v>0.0</c:v>
                </c:pt>
                <c:pt idx="6478">
                  <c:v>0.0</c:v>
                </c:pt>
                <c:pt idx="6479">
                  <c:v>0.0</c:v>
                </c:pt>
                <c:pt idx="6480">
                  <c:v>0.0</c:v>
                </c:pt>
                <c:pt idx="6481">
                  <c:v>0.0</c:v>
                </c:pt>
                <c:pt idx="6482">
                  <c:v>0.0</c:v>
                </c:pt>
                <c:pt idx="6483">
                  <c:v>0.0</c:v>
                </c:pt>
                <c:pt idx="6484">
                  <c:v>0.0</c:v>
                </c:pt>
                <c:pt idx="6485">
                  <c:v>0.0</c:v>
                </c:pt>
                <c:pt idx="6486">
                  <c:v>0.0</c:v>
                </c:pt>
                <c:pt idx="6487">
                  <c:v>0.0</c:v>
                </c:pt>
                <c:pt idx="6488">
                  <c:v>0.0</c:v>
                </c:pt>
                <c:pt idx="6489">
                  <c:v>0.0</c:v>
                </c:pt>
                <c:pt idx="6490">
                  <c:v>0.0</c:v>
                </c:pt>
                <c:pt idx="6491">
                  <c:v>0.0</c:v>
                </c:pt>
                <c:pt idx="6492">
                  <c:v>0.0</c:v>
                </c:pt>
                <c:pt idx="6493">
                  <c:v>0.0</c:v>
                </c:pt>
                <c:pt idx="6494">
                  <c:v>0.0</c:v>
                </c:pt>
                <c:pt idx="6495">
                  <c:v>0.0</c:v>
                </c:pt>
                <c:pt idx="6496">
                  <c:v>0.0</c:v>
                </c:pt>
                <c:pt idx="6497">
                  <c:v>0.0</c:v>
                </c:pt>
                <c:pt idx="6498">
                  <c:v>0.0</c:v>
                </c:pt>
                <c:pt idx="6499">
                  <c:v>0.0</c:v>
                </c:pt>
                <c:pt idx="6500">
                  <c:v>0.0</c:v>
                </c:pt>
                <c:pt idx="6501">
                  <c:v>0.0</c:v>
                </c:pt>
                <c:pt idx="6502">
                  <c:v>0.0</c:v>
                </c:pt>
                <c:pt idx="6503">
                  <c:v>0.0</c:v>
                </c:pt>
                <c:pt idx="6504">
                  <c:v>0.0</c:v>
                </c:pt>
                <c:pt idx="6505">
                  <c:v>0.0</c:v>
                </c:pt>
                <c:pt idx="6506">
                  <c:v>0.0</c:v>
                </c:pt>
                <c:pt idx="6507">
                  <c:v>0.0</c:v>
                </c:pt>
                <c:pt idx="6508">
                  <c:v>0.0</c:v>
                </c:pt>
                <c:pt idx="6509">
                  <c:v>0.0</c:v>
                </c:pt>
                <c:pt idx="6510">
                  <c:v>0.0</c:v>
                </c:pt>
                <c:pt idx="6511">
                  <c:v>0.0</c:v>
                </c:pt>
                <c:pt idx="6512">
                  <c:v>0.0</c:v>
                </c:pt>
                <c:pt idx="6513">
                  <c:v>0.0</c:v>
                </c:pt>
                <c:pt idx="6514">
                  <c:v>0.0</c:v>
                </c:pt>
                <c:pt idx="6515">
                  <c:v>0.0</c:v>
                </c:pt>
                <c:pt idx="6516">
                  <c:v>0.0</c:v>
                </c:pt>
                <c:pt idx="6517">
                  <c:v>0.0</c:v>
                </c:pt>
                <c:pt idx="6518">
                  <c:v>0.0</c:v>
                </c:pt>
                <c:pt idx="6519">
                  <c:v>0.0</c:v>
                </c:pt>
                <c:pt idx="6520">
                  <c:v>0.0</c:v>
                </c:pt>
                <c:pt idx="6521">
                  <c:v>0.0</c:v>
                </c:pt>
                <c:pt idx="6522">
                  <c:v>0.0</c:v>
                </c:pt>
                <c:pt idx="6523">
                  <c:v>0.0</c:v>
                </c:pt>
                <c:pt idx="6524">
                  <c:v>0.0</c:v>
                </c:pt>
                <c:pt idx="6525">
                  <c:v>0.0</c:v>
                </c:pt>
                <c:pt idx="6526">
                  <c:v>0.0</c:v>
                </c:pt>
                <c:pt idx="6527">
                  <c:v>0.0</c:v>
                </c:pt>
                <c:pt idx="6528">
                  <c:v>0.0</c:v>
                </c:pt>
                <c:pt idx="6529">
                  <c:v>0.0</c:v>
                </c:pt>
                <c:pt idx="6530">
                  <c:v>0.0</c:v>
                </c:pt>
                <c:pt idx="6531">
                  <c:v>0.0</c:v>
                </c:pt>
                <c:pt idx="6532">
                  <c:v>0.0</c:v>
                </c:pt>
                <c:pt idx="6533">
                  <c:v>0.0</c:v>
                </c:pt>
                <c:pt idx="6534">
                  <c:v>0.0</c:v>
                </c:pt>
                <c:pt idx="6535">
                  <c:v>0.0</c:v>
                </c:pt>
                <c:pt idx="6536">
                  <c:v>0.0</c:v>
                </c:pt>
                <c:pt idx="6537">
                  <c:v>0.0</c:v>
                </c:pt>
                <c:pt idx="6538">
                  <c:v>0.0</c:v>
                </c:pt>
                <c:pt idx="6539">
                  <c:v>0.0</c:v>
                </c:pt>
                <c:pt idx="6540">
                  <c:v>0.0</c:v>
                </c:pt>
                <c:pt idx="6541">
                  <c:v>0.0</c:v>
                </c:pt>
                <c:pt idx="6542">
                  <c:v>0.0</c:v>
                </c:pt>
                <c:pt idx="6543">
                  <c:v>0.0</c:v>
                </c:pt>
                <c:pt idx="6544">
                  <c:v>0.0</c:v>
                </c:pt>
                <c:pt idx="6545">
                  <c:v>0.0</c:v>
                </c:pt>
                <c:pt idx="6546">
                  <c:v>0.0</c:v>
                </c:pt>
                <c:pt idx="6547">
                  <c:v>0.0</c:v>
                </c:pt>
                <c:pt idx="6548">
                  <c:v>0.0</c:v>
                </c:pt>
                <c:pt idx="6549">
                  <c:v>0.0</c:v>
                </c:pt>
                <c:pt idx="6550">
                  <c:v>0.0</c:v>
                </c:pt>
                <c:pt idx="6551">
                  <c:v>0.0</c:v>
                </c:pt>
                <c:pt idx="6552">
                  <c:v>0.0</c:v>
                </c:pt>
                <c:pt idx="6553">
                  <c:v>0.0</c:v>
                </c:pt>
                <c:pt idx="6554">
                  <c:v>0.0</c:v>
                </c:pt>
                <c:pt idx="6555">
                  <c:v>0.0</c:v>
                </c:pt>
                <c:pt idx="6556">
                  <c:v>0.0</c:v>
                </c:pt>
                <c:pt idx="6557">
                  <c:v>0.0</c:v>
                </c:pt>
                <c:pt idx="6558">
                  <c:v>0.0</c:v>
                </c:pt>
                <c:pt idx="6559">
                  <c:v>0.0</c:v>
                </c:pt>
                <c:pt idx="6560">
                  <c:v>0.0</c:v>
                </c:pt>
                <c:pt idx="6561">
                  <c:v>0.0</c:v>
                </c:pt>
                <c:pt idx="6562">
                  <c:v>0.0</c:v>
                </c:pt>
                <c:pt idx="6563">
                  <c:v>0.0</c:v>
                </c:pt>
                <c:pt idx="6564">
                  <c:v>0.0</c:v>
                </c:pt>
                <c:pt idx="6565">
                  <c:v>0.0</c:v>
                </c:pt>
                <c:pt idx="6566">
                  <c:v>0.0</c:v>
                </c:pt>
                <c:pt idx="6567">
                  <c:v>0.0</c:v>
                </c:pt>
                <c:pt idx="6568">
                  <c:v>0.0</c:v>
                </c:pt>
                <c:pt idx="6569">
                  <c:v>0.0</c:v>
                </c:pt>
                <c:pt idx="6570">
                  <c:v>0.0</c:v>
                </c:pt>
                <c:pt idx="6571">
                  <c:v>0.0</c:v>
                </c:pt>
                <c:pt idx="6572">
                  <c:v>0.0</c:v>
                </c:pt>
                <c:pt idx="6573">
                  <c:v>0.0</c:v>
                </c:pt>
                <c:pt idx="6574">
                  <c:v>0.0</c:v>
                </c:pt>
                <c:pt idx="6575">
                  <c:v>0.0</c:v>
                </c:pt>
                <c:pt idx="6576">
                  <c:v>0.0</c:v>
                </c:pt>
                <c:pt idx="6577">
                  <c:v>0.0</c:v>
                </c:pt>
                <c:pt idx="6578">
                  <c:v>0.0</c:v>
                </c:pt>
                <c:pt idx="6579">
                  <c:v>0.0</c:v>
                </c:pt>
                <c:pt idx="6580">
                  <c:v>0.0</c:v>
                </c:pt>
                <c:pt idx="6581">
                  <c:v>0.0</c:v>
                </c:pt>
                <c:pt idx="6582">
                  <c:v>0.0</c:v>
                </c:pt>
                <c:pt idx="6583">
                  <c:v>0.0</c:v>
                </c:pt>
                <c:pt idx="6584">
                  <c:v>0.0</c:v>
                </c:pt>
                <c:pt idx="6585">
                  <c:v>0.0</c:v>
                </c:pt>
                <c:pt idx="6586">
                  <c:v>0.0</c:v>
                </c:pt>
                <c:pt idx="6587">
                  <c:v>0.0</c:v>
                </c:pt>
                <c:pt idx="6588">
                  <c:v>0.0</c:v>
                </c:pt>
                <c:pt idx="6589">
                  <c:v>0.0</c:v>
                </c:pt>
                <c:pt idx="6590">
                  <c:v>0.0</c:v>
                </c:pt>
                <c:pt idx="6591">
                  <c:v>0.0</c:v>
                </c:pt>
                <c:pt idx="6592">
                  <c:v>0.0</c:v>
                </c:pt>
                <c:pt idx="6593">
                  <c:v>0.0</c:v>
                </c:pt>
                <c:pt idx="6594">
                  <c:v>0.0</c:v>
                </c:pt>
                <c:pt idx="6595">
                  <c:v>0.0</c:v>
                </c:pt>
                <c:pt idx="6596">
                  <c:v>0.0</c:v>
                </c:pt>
                <c:pt idx="6597">
                  <c:v>0.0</c:v>
                </c:pt>
                <c:pt idx="6598">
                  <c:v>0.0</c:v>
                </c:pt>
                <c:pt idx="6599">
                  <c:v>0.0</c:v>
                </c:pt>
                <c:pt idx="6600">
                  <c:v>0.0</c:v>
                </c:pt>
                <c:pt idx="6601">
                  <c:v>0.0</c:v>
                </c:pt>
                <c:pt idx="6602">
                  <c:v>0.0</c:v>
                </c:pt>
                <c:pt idx="6603">
                  <c:v>0.0</c:v>
                </c:pt>
                <c:pt idx="6604">
                  <c:v>0.0</c:v>
                </c:pt>
                <c:pt idx="6605">
                  <c:v>0.0</c:v>
                </c:pt>
                <c:pt idx="6606">
                  <c:v>0.0</c:v>
                </c:pt>
                <c:pt idx="6607">
                  <c:v>0.0</c:v>
                </c:pt>
                <c:pt idx="6608">
                  <c:v>0.0</c:v>
                </c:pt>
                <c:pt idx="6609">
                  <c:v>0.0</c:v>
                </c:pt>
                <c:pt idx="6610">
                  <c:v>0.0</c:v>
                </c:pt>
                <c:pt idx="6611">
                  <c:v>0.0</c:v>
                </c:pt>
                <c:pt idx="6612">
                  <c:v>0.0</c:v>
                </c:pt>
                <c:pt idx="6613">
                  <c:v>0.0</c:v>
                </c:pt>
                <c:pt idx="6614">
                  <c:v>0.0</c:v>
                </c:pt>
                <c:pt idx="6615">
                  <c:v>0.0</c:v>
                </c:pt>
                <c:pt idx="6616">
                  <c:v>0.0</c:v>
                </c:pt>
                <c:pt idx="6617">
                  <c:v>0.0</c:v>
                </c:pt>
                <c:pt idx="6618">
                  <c:v>0.0</c:v>
                </c:pt>
                <c:pt idx="6619">
                  <c:v>0.0</c:v>
                </c:pt>
                <c:pt idx="6620">
                  <c:v>0.0</c:v>
                </c:pt>
                <c:pt idx="6621">
                  <c:v>0.0</c:v>
                </c:pt>
                <c:pt idx="6622">
                  <c:v>0.0</c:v>
                </c:pt>
                <c:pt idx="6623">
                  <c:v>0.0</c:v>
                </c:pt>
                <c:pt idx="6624">
                  <c:v>0.0</c:v>
                </c:pt>
                <c:pt idx="6625">
                  <c:v>0.0</c:v>
                </c:pt>
                <c:pt idx="6626">
                  <c:v>0.0</c:v>
                </c:pt>
                <c:pt idx="6627">
                  <c:v>0.0</c:v>
                </c:pt>
                <c:pt idx="6628">
                  <c:v>0.0</c:v>
                </c:pt>
                <c:pt idx="6629">
                  <c:v>0.0</c:v>
                </c:pt>
                <c:pt idx="6630">
                  <c:v>0.0</c:v>
                </c:pt>
                <c:pt idx="6631">
                  <c:v>0.0</c:v>
                </c:pt>
                <c:pt idx="6632">
                  <c:v>0.0</c:v>
                </c:pt>
                <c:pt idx="6633">
                  <c:v>0.0</c:v>
                </c:pt>
                <c:pt idx="6634">
                  <c:v>0.0</c:v>
                </c:pt>
                <c:pt idx="6635">
                  <c:v>0.0</c:v>
                </c:pt>
                <c:pt idx="6636">
                  <c:v>0.0</c:v>
                </c:pt>
                <c:pt idx="6637">
                  <c:v>0.0</c:v>
                </c:pt>
                <c:pt idx="6638">
                  <c:v>0.0</c:v>
                </c:pt>
                <c:pt idx="6639">
                  <c:v>0.0</c:v>
                </c:pt>
                <c:pt idx="6640">
                  <c:v>0.0</c:v>
                </c:pt>
                <c:pt idx="6641">
                  <c:v>0.0</c:v>
                </c:pt>
                <c:pt idx="6642">
                  <c:v>0.0</c:v>
                </c:pt>
                <c:pt idx="6643">
                  <c:v>0.0</c:v>
                </c:pt>
                <c:pt idx="6644">
                  <c:v>0.0</c:v>
                </c:pt>
                <c:pt idx="6645">
                  <c:v>0.0</c:v>
                </c:pt>
                <c:pt idx="6646">
                  <c:v>0.0</c:v>
                </c:pt>
                <c:pt idx="6647">
                  <c:v>0.0</c:v>
                </c:pt>
                <c:pt idx="6648">
                  <c:v>0.0</c:v>
                </c:pt>
                <c:pt idx="6649">
                  <c:v>0.0</c:v>
                </c:pt>
                <c:pt idx="6650">
                  <c:v>0.0</c:v>
                </c:pt>
                <c:pt idx="6651">
                  <c:v>0.0</c:v>
                </c:pt>
                <c:pt idx="6652">
                  <c:v>0.0</c:v>
                </c:pt>
                <c:pt idx="6653">
                  <c:v>0.0</c:v>
                </c:pt>
                <c:pt idx="6654">
                  <c:v>0.0</c:v>
                </c:pt>
                <c:pt idx="6655">
                  <c:v>0.0</c:v>
                </c:pt>
                <c:pt idx="6656">
                  <c:v>0.0</c:v>
                </c:pt>
                <c:pt idx="6657">
                  <c:v>0.0</c:v>
                </c:pt>
                <c:pt idx="6658">
                  <c:v>0.0</c:v>
                </c:pt>
                <c:pt idx="6659">
                  <c:v>0.0</c:v>
                </c:pt>
                <c:pt idx="6660">
                  <c:v>0.0</c:v>
                </c:pt>
                <c:pt idx="6661">
                  <c:v>0.0</c:v>
                </c:pt>
                <c:pt idx="6662">
                  <c:v>0.0</c:v>
                </c:pt>
                <c:pt idx="6663">
                  <c:v>0.0</c:v>
                </c:pt>
                <c:pt idx="6664">
                  <c:v>0.0</c:v>
                </c:pt>
                <c:pt idx="6665">
                  <c:v>0.0</c:v>
                </c:pt>
                <c:pt idx="6666">
                  <c:v>0.0</c:v>
                </c:pt>
                <c:pt idx="6667">
                  <c:v>0.0</c:v>
                </c:pt>
                <c:pt idx="6668">
                  <c:v>0.0</c:v>
                </c:pt>
                <c:pt idx="6669">
                  <c:v>0.0</c:v>
                </c:pt>
                <c:pt idx="6670">
                  <c:v>0.0</c:v>
                </c:pt>
                <c:pt idx="6671">
                  <c:v>0.0</c:v>
                </c:pt>
                <c:pt idx="6672">
                  <c:v>0.0</c:v>
                </c:pt>
                <c:pt idx="6673">
                  <c:v>0.0</c:v>
                </c:pt>
                <c:pt idx="6674">
                  <c:v>0.0</c:v>
                </c:pt>
                <c:pt idx="6675">
                  <c:v>0.0</c:v>
                </c:pt>
                <c:pt idx="6676">
                  <c:v>0.0</c:v>
                </c:pt>
                <c:pt idx="6677">
                  <c:v>0.0</c:v>
                </c:pt>
                <c:pt idx="6678">
                  <c:v>0.0</c:v>
                </c:pt>
                <c:pt idx="6679">
                  <c:v>0.0</c:v>
                </c:pt>
                <c:pt idx="6680">
                  <c:v>0.0</c:v>
                </c:pt>
                <c:pt idx="6681">
                  <c:v>0.0</c:v>
                </c:pt>
                <c:pt idx="6682">
                  <c:v>0.0</c:v>
                </c:pt>
                <c:pt idx="6683">
                  <c:v>0.0</c:v>
                </c:pt>
                <c:pt idx="6684">
                  <c:v>0.0</c:v>
                </c:pt>
                <c:pt idx="6685">
                  <c:v>0.0</c:v>
                </c:pt>
                <c:pt idx="6686">
                  <c:v>0.0</c:v>
                </c:pt>
                <c:pt idx="6687">
                  <c:v>0.0</c:v>
                </c:pt>
                <c:pt idx="6688">
                  <c:v>0.0</c:v>
                </c:pt>
                <c:pt idx="6689">
                  <c:v>0.0</c:v>
                </c:pt>
                <c:pt idx="6690">
                  <c:v>0.0</c:v>
                </c:pt>
                <c:pt idx="6691">
                  <c:v>0.0</c:v>
                </c:pt>
                <c:pt idx="6692">
                  <c:v>0.0</c:v>
                </c:pt>
                <c:pt idx="6693">
                  <c:v>0.0</c:v>
                </c:pt>
                <c:pt idx="6694">
                  <c:v>0.0</c:v>
                </c:pt>
                <c:pt idx="6695">
                  <c:v>0.0</c:v>
                </c:pt>
                <c:pt idx="6696">
                  <c:v>0.0</c:v>
                </c:pt>
                <c:pt idx="6697">
                  <c:v>0.0</c:v>
                </c:pt>
                <c:pt idx="6698">
                  <c:v>0.0</c:v>
                </c:pt>
                <c:pt idx="6699">
                  <c:v>0.0</c:v>
                </c:pt>
                <c:pt idx="6700">
                  <c:v>0.0</c:v>
                </c:pt>
                <c:pt idx="6701">
                  <c:v>0.0</c:v>
                </c:pt>
                <c:pt idx="6702">
                  <c:v>0.0</c:v>
                </c:pt>
                <c:pt idx="6703">
                  <c:v>0.0</c:v>
                </c:pt>
                <c:pt idx="6704">
                  <c:v>0.0</c:v>
                </c:pt>
                <c:pt idx="6705">
                  <c:v>0.0</c:v>
                </c:pt>
                <c:pt idx="6706">
                  <c:v>0.0</c:v>
                </c:pt>
                <c:pt idx="6707">
                  <c:v>0.0</c:v>
                </c:pt>
                <c:pt idx="6708">
                  <c:v>0.0</c:v>
                </c:pt>
                <c:pt idx="6709">
                  <c:v>0.0</c:v>
                </c:pt>
                <c:pt idx="6710">
                  <c:v>0.0</c:v>
                </c:pt>
                <c:pt idx="6711">
                  <c:v>0.0</c:v>
                </c:pt>
                <c:pt idx="6712">
                  <c:v>0.0</c:v>
                </c:pt>
                <c:pt idx="6713">
                  <c:v>0.0</c:v>
                </c:pt>
                <c:pt idx="6714">
                  <c:v>0.0</c:v>
                </c:pt>
                <c:pt idx="6715">
                  <c:v>0.0</c:v>
                </c:pt>
                <c:pt idx="6716">
                  <c:v>0.0</c:v>
                </c:pt>
                <c:pt idx="6717">
                  <c:v>0.0</c:v>
                </c:pt>
                <c:pt idx="6718">
                  <c:v>0.0</c:v>
                </c:pt>
                <c:pt idx="6719">
                  <c:v>0.0</c:v>
                </c:pt>
                <c:pt idx="6720">
                  <c:v>0.0</c:v>
                </c:pt>
                <c:pt idx="6721">
                  <c:v>0.0</c:v>
                </c:pt>
                <c:pt idx="6722">
                  <c:v>0.0</c:v>
                </c:pt>
                <c:pt idx="6723">
                  <c:v>0.0</c:v>
                </c:pt>
                <c:pt idx="6724">
                  <c:v>0.0</c:v>
                </c:pt>
                <c:pt idx="6725">
                  <c:v>0.0</c:v>
                </c:pt>
                <c:pt idx="6726">
                  <c:v>0.0</c:v>
                </c:pt>
                <c:pt idx="6727">
                  <c:v>0.0</c:v>
                </c:pt>
                <c:pt idx="6728">
                  <c:v>0.0</c:v>
                </c:pt>
                <c:pt idx="6729">
                  <c:v>0.0</c:v>
                </c:pt>
                <c:pt idx="6730">
                  <c:v>0.0</c:v>
                </c:pt>
                <c:pt idx="6731">
                  <c:v>0.0</c:v>
                </c:pt>
                <c:pt idx="6732">
                  <c:v>0.0</c:v>
                </c:pt>
                <c:pt idx="6733">
                  <c:v>0.0</c:v>
                </c:pt>
                <c:pt idx="6734">
                  <c:v>0.0</c:v>
                </c:pt>
                <c:pt idx="6735">
                  <c:v>0.0</c:v>
                </c:pt>
                <c:pt idx="6736">
                  <c:v>0.0</c:v>
                </c:pt>
                <c:pt idx="6737">
                  <c:v>0.0</c:v>
                </c:pt>
                <c:pt idx="6738">
                  <c:v>0.0</c:v>
                </c:pt>
                <c:pt idx="6739">
                  <c:v>0.0</c:v>
                </c:pt>
                <c:pt idx="6740">
                  <c:v>0.0</c:v>
                </c:pt>
                <c:pt idx="6741">
                  <c:v>0.0</c:v>
                </c:pt>
                <c:pt idx="6742">
                  <c:v>0.0</c:v>
                </c:pt>
                <c:pt idx="6743">
                  <c:v>0.0</c:v>
                </c:pt>
                <c:pt idx="6744">
                  <c:v>0.0</c:v>
                </c:pt>
                <c:pt idx="6745">
                  <c:v>0.0</c:v>
                </c:pt>
                <c:pt idx="6746">
                  <c:v>0.0</c:v>
                </c:pt>
                <c:pt idx="6747">
                  <c:v>0.0</c:v>
                </c:pt>
                <c:pt idx="6748">
                  <c:v>0.0</c:v>
                </c:pt>
                <c:pt idx="6749">
                  <c:v>0.0</c:v>
                </c:pt>
                <c:pt idx="6750">
                  <c:v>0.0</c:v>
                </c:pt>
                <c:pt idx="6751">
                  <c:v>0.0</c:v>
                </c:pt>
                <c:pt idx="6752">
                  <c:v>0.0</c:v>
                </c:pt>
                <c:pt idx="6753">
                  <c:v>0.0</c:v>
                </c:pt>
                <c:pt idx="6754">
                  <c:v>0.0</c:v>
                </c:pt>
                <c:pt idx="6755">
                  <c:v>0.0</c:v>
                </c:pt>
                <c:pt idx="6756">
                  <c:v>0.0</c:v>
                </c:pt>
                <c:pt idx="6757">
                  <c:v>0.0</c:v>
                </c:pt>
                <c:pt idx="6758">
                  <c:v>0.0</c:v>
                </c:pt>
                <c:pt idx="6759">
                  <c:v>0.0</c:v>
                </c:pt>
                <c:pt idx="6760">
                  <c:v>0.0</c:v>
                </c:pt>
                <c:pt idx="6761">
                  <c:v>0.0</c:v>
                </c:pt>
                <c:pt idx="6762">
                  <c:v>0.0</c:v>
                </c:pt>
                <c:pt idx="6763">
                  <c:v>0.0</c:v>
                </c:pt>
                <c:pt idx="6764">
                  <c:v>0.0</c:v>
                </c:pt>
                <c:pt idx="6765">
                  <c:v>0.0</c:v>
                </c:pt>
                <c:pt idx="6766">
                  <c:v>0.0</c:v>
                </c:pt>
                <c:pt idx="6767">
                  <c:v>0.0</c:v>
                </c:pt>
                <c:pt idx="6768">
                  <c:v>0.0</c:v>
                </c:pt>
                <c:pt idx="6769">
                  <c:v>0.0</c:v>
                </c:pt>
                <c:pt idx="6770">
                  <c:v>0.0</c:v>
                </c:pt>
                <c:pt idx="6771">
                  <c:v>0.0</c:v>
                </c:pt>
                <c:pt idx="6772">
                  <c:v>0.0</c:v>
                </c:pt>
                <c:pt idx="6773">
                  <c:v>0.0</c:v>
                </c:pt>
                <c:pt idx="6774">
                  <c:v>0.0</c:v>
                </c:pt>
                <c:pt idx="6775">
                  <c:v>0.0</c:v>
                </c:pt>
                <c:pt idx="6776">
                  <c:v>0.0</c:v>
                </c:pt>
                <c:pt idx="6777">
                  <c:v>0.0</c:v>
                </c:pt>
                <c:pt idx="6778">
                  <c:v>0.0</c:v>
                </c:pt>
                <c:pt idx="6779">
                  <c:v>0.0</c:v>
                </c:pt>
                <c:pt idx="6780">
                  <c:v>0.0</c:v>
                </c:pt>
                <c:pt idx="6781">
                  <c:v>0.0</c:v>
                </c:pt>
                <c:pt idx="6782">
                  <c:v>0.0</c:v>
                </c:pt>
                <c:pt idx="6783">
                  <c:v>0.0</c:v>
                </c:pt>
                <c:pt idx="6784">
                  <c:v>0.0</c:v>
                </c:pt>
                <c:pt idx="6785">
                  <c:v>0.0</c:v>
                </c:pt>
                <c:pt idx="6786">
                  <c:v>0.0</c:v>
                </c:pt>
                <c:pt idx="6787">
                  <c:v>0.0</c:v>
                </c:pt>
                <c:pt idx="6788">
                  <c:v>0.0</c:v>
                </c:pt>
                <c:pt idx="6789">
                  <c:v>0.0</c:v>
                </c:pt>
                <c:pt idx="6790">
                  <c:v>0.0</c:v>
                </c:pt>
                <c:pt idx="6791">
                  <c:v>0.0</c:v>
                </c:pt>
                <c:pt idx="6792">
                  <c:v>0.0</c:v>
                </c:pt>
                <c:pt idx="6793">
                  <c:v>0.0</c:v>
                </c:pt>
                <c:pt idx="6794">
                  <c:v>0.0</c:v>
                </c:pt>
                <c:pt idx="6795">
                  <c:v>0.0</c:v>
                </c:pt>
                <c:pt idx="6796">
                  <c:v>0.0</c:v>
                </c:pt>
                <c:pt idx="6797">
                  <c:v>0.0</c:v>
                </c:pt>
                <c:pt idx="6798">
                  <c:v>0.0</c:v>
                </c:pt>
                <c:pt idx="6799">
                  <c:v>0.0</c:v>
                </c:pt>
                <c:pt idx="6800">
                  <c:v>0.0</c:v>
                </c:pt>
                <c:pt idx="6801">
                  <c:v>0.0</c:v>
                </c:pt>
                <c:pt idx="6802">
                  <c:v>0.0</c:v>
                </c:pt>
                <c:pt idx="6803">
                  <c:v>0.0</c:v>
                </c:pt>
                <c:pt idx="6804">
                  <c:v>0.0</c:v>
                </c:pt>
                <c:pt idx="6805">
                  <c:v>0.0</c:v>
                </c:pt>
                <c:pt idx="6806">
                  <c:v>0.0</c:v>
                </c:pt>
                <c:pt idx="6807">
                  <c:v>0.0</c:v>
                </c:pt>
                <c:pt idx="6808">
                  <c:v>0.0</c:v>
                </c:pt>
                <c:pt idx="6809">
                  <c:v>0.0</c:v>
                </c:pt>
                <c:pt idx="6810">
                  <c:v>0.0</c:v>
                </c:pt>
                <c:pt idx="6811">
                  <c:v>0.0</c:v>
                </c:pt>
                <c:pt idx="6812">
                  <c:v>0.0</c:v>
                </c:pt>
                <c:pt idx="6813">
                  <c:v>0.0</c:v>
                </c:pt>
                <c:pt idx="6814">
                  <c:v>0.0</c:v>
                </c:pt>
                <c:pt idx="6815">
                  <c:v>0.0</c:v>
                </c:pt>
                <c:pt idx="6816">
                  <c:v>0.0</c:v>
                </c:pt>
                <c:pt idx="6817">
                  <c:v>0.0</c:v>
                </c:pt>
                <c:pt idx="6818">
                  <c:v>0.0</c:v>
                </c:pt>
                <c:pt idx="6819">
                  <c:v>0.0</c:v>
                </c:pt>
                <c:pt idx="6820">
                  <c:v>0.0</c:v>
                </c:pt>
                <c:pt idx="6821">
                  <c:v>0.0</c:v>
                </c:pt>
                <c:pt idx="6822">
                  <c:v>0.0</c:v>
                </c:pt>
                <c:pt idx="6823">
                  <c:v>0.0</c:v>
                </c:pt>
                <c:pt idx="6824">
                  <c:v>0.0</c:v>
                </c:pt>
                <c:pt idx="6825">
                  <c:v>0.0</c:v>
                </c:pt>
                <c:pt idx="6826">
                  <c:v>0.0</c:v>
                </c:pt>
                <c:pt idx="6827">
                  <c:v>0.0</c:v>
                </c:pt>
                <c:pt idx="6828">
                  <c:v>0.0</c:v>
                </c:pt>
                <c:pt idx="6829">
                  <c:v>0.0</c:v>
                </c:pt>
                <c:pt idx="6830">
                  <c:v>0.0</c:v>
                </c:pt>
                <c:pt idx="6831">
                  <c:v>0.0</c:v>
                </c:pt>
                <c:pt idx="6832">
                  <c:v>0.0</c:v>
                </c:pt>
                <c:pt idx="6833">
                  <c:v>0.0</c:v>
                </c:pt>
                <c:pt idx="6834">
                  <c:v>0.0</c:v>
                </c:pt>
                <c:pt idx="6835">
                  <c:v>0.0</c:v>
                </c:pt>
                <c:pt idx="6836">
                  <c:v>0.0</c:v>
                </c:pt>
                <c:pt idx="6837">
                  <c:v>0.0</c:v>
                </c:pt>
                <c:pt idx="6838">
                  <c:v>0.0</c:v>
                </c:pt>
                <c:pt idx="6839">
                  <c:v>0.0</c:v>
                </c:pt>
                <c:pt idx="6840">
                  <c:v>0.0</c:v>
                </c:pt>
                <c:pt idx="6841">
                  <c:v>0.0</c:v>
                </c:pt>
                <c:pt idx="6842">
                  <c:v>0.0</c:v>
                </c:pt>
                <c:pt idx="6843">
                  <c:v>0.0</c:v>
                </c:pt>
                <c:pt idx="6844">
                  <c:v>0.0</c:v>
                </c:pt>
                <c:pt idx="6845">
                  <c:v>0.0</c:v>
                </c:pt>
                <c:pt idx="6846">
                  <c:v>0.0</c:v>
                </c:pt>
                <c:pt idx="6847">
                  <c:v>0.0</c:v>
                </c:pt>
                <c:pt idx="6848">
                  <c:v>0.0</c:v>
                </c:pt>
                <c:pt idx="6849">
                  <c:v>0.0</c:v>
                </c:pt>
                <c:pt idx="6850">
                  <c:v>0.0</c:v>
                </c:pt>
                <c:pt idx="6851">
                  <c:v>0.0</c:v>
                </c:pt>
                <c:pt idx="6852">
                  <c:v>0.0</c:v>
                </c:pt>
                <c:pt idx="6853">
                  <c:v>0.0</c:v>
                </c:pt>
                <c:pt idx="6854">
                  <c:v>0.0</c:v>
                </c:pt>
                <c:pt idx="6855">
                  <c:v>0.0</c:v>
                </c:pt>
                <c:pt idx="6856">
                  <c:v>0.0</c:v>
                </c:pt>
                <c:pt idx="6857">
                  <c:v>0.0</c:v>
                </c:pt>
                <c:pt idx="6858">
                  <c:v>0.0</c:v>
                </c:pt>
                <c:pt idx="6859">
                  <c:v>0.0</c:v>
                </c:pt>
                <c:pt idx="6860">
                  <c:v>0.0</c:v>
                </c:pt>
                <c:pt idx="6861">
                  <c:v>0.0</c:v>
                </c:pt>
                <c:pt idx="6862">
                  <c:v>0.0</c:v>
                </c:pt>
                <c:pt idx="6863">
                  <c:v>0.0</c:v>
                </c:pt>
                <c:pt idx="6864">
                  <c:v>0.0</c:v>
                </c:pt>
                <c:pt idx="6865">
                  <c:v>0.0</c:v>
                </c:pt>
                <c:pt idx="6866">
                  <c:v>0.0</c:v>
                </c:pt>
                <c:pt idx="6867">
                  <c:v>0.0</c:v>
                </c:pt>
                <c:pt idx="6868">
                  <c:v>0.0</c:v>
                </c:pt>
                <c:pt idx="6869">
                  <c:v>0.0</c:v>
                </c:pt>
                <c:pt idx="6870">
                  <c:v>0.0</c:v>
                </c:pt>
                <c:pt idx="6871">
                  <c:v>0.0</c:v>
                </c:pt>
                <c:pt idx="6872">
                  <c:v>0.0</c:v>
                </c:pt>
                <c:pt idx="6873">
                  <c:v>0.0</c:v>
                </c:pt>
                <c:pt idx="6874">
                  <c:v>0.0</c:v>
                </c:pt>
                <c:pt idx="6875">
                  <c:v>0.0</c:v>
                </c:pt>
                <c:pt idx="6876">
                  <c:v>0.0</c:v>
                </c:pt>
                <c:pt idx="6877">
                  <c:v>0.0</c:v>
                </c:pt>
                <c:pt idx="6878">
                  <c:v>0.0</c:v>
                </c:pt>
                <c:pt idx="6879">
                  <c:v>0.0</c:v>
                </c:pt>
                <c:pt idx="6880">
                  <c:v>0.0</c:v>
                </c:pt>
                <c:pt idx="6881">
                  <c:v>0.0</c:v>
                </c:pt>
                <c:pt idx="6882">
                  <c:v>0.0</c:v>
                </c:pt>
                <c:pt idx="6883">
                  <c:v>0.0</c:v>
                </c:pt>
                <c:pt idx="6884">
                  <c:v>0.0</c:v>
                </c:pt>
                <c:pt idx="6885">
                  <c:v>0.0</c:v>
                </c:pt>
                <c:pt idx="6886">
                  <c:v>0.0</c:v>
                </c:pt>
                <c:pt idx="6887">
                  <c:v>0.0</c:v>
                </c:pt>
                <c:pt idx="6888">
                  <c:v>0.0</c:v>
                </c:pt>
                <c:pt idx="6889">
                  <c:v>0.0</c:v>
                </c:pt>
                <c:pt idx="6890">
                  <c:v>0.0</c:v>
                </c:pt>
                <c:pt idx="6891">
                  <c:v>0.0</c:v>
                </c:pt>
                <c:pt idx="6892">
                  <c:v>0.0</c:v>
                </c:pt>
                <c:pt idx="6893">
                  <c:v>0.0</c:v>
                </c:pt>
                <c:pt idx="6894">
                  <c:v>0.0</c:v>
                </c:pt>
                <c:pt idx="6895">
                  <c:v>0.0</c:v>
                </c:pt>
                <c:pt idx="6896">
                  <c:v>0.0</c:v>
                </c:pt>
                <c:pt idx="6897">
                  <c:v>0.0</c:v>
                </c:pt>
                <c:pt idx="6898">
                  <c:v>0.0</c:v>
                </c:pt>
                <c:pt idx="6899">
                  <c:v>0.0</c:v>
                </c:pt>
                <c:pt idx="6900">
                  <c:v>0.0</c:v>
                </c:pt>
                <c:pt idx="6901">
                  <c:v>0.0</c:v>
                </c:pt>
                <c:pt idx="6902">
                  <c:v>0.0</c:v>
                </c:pt>
                <c:pt idx="6903">
                  <c:v>0.0</c:v>
                </c:pt>
                <c:pt idx="6904">
                  <c:v>0.0</c:v>
                </c:pt>
                <c:pt idx="6905">
                  <c:v>0.0</c:v>
                </c:pt>
                <c:pt idx="6906">
                  <c:v>0.0</c:v>
                </c:pt>
                <c:pt idx="6907">
                  <c:v>0.0</c:v>
                </c:pt>
                <c:pt idx="6908">
                  <c:v>0.0</c:v>
                </c:pt>
                <c:pt idx="6909">
                  <c:v>0.0</c:v>
                </c:pt>
                <c:pt idx="6910">
                  <c:v>0.0</c:v>
                </c:pt>
                <c:pt idx="6911">
                  <c:v>0.0</c:v>
                </c:pt>
                <c:pt idx="6912">
                  <c:v>0.0</c:v>
                </c:pt>
                <c:pt idx="6913">
                  <c:v>0.0</c:v>
                </c:pt>
                <c:pt idx="6914">
                  <c:v>0.0</c:v>
                </c:pt>
                <c:pt idx="6915">
                  <c:v>0.0</c:v>
                </c:pt>
                <c:pt idx="6916">
                  <c:v>0.0</c:v>
                </c:pt>
                <c:pt idx="6917">
                  <c:v>0.0</c:v>
                </c:pt>
                <c:pt idx="6918">
                  <c:v>0.0</c:v>
                </c:pt>
                <c:pt idx="6919">
                  <c:v>0.0</c:v>
                </c:pt>
                <c:pt idx="6920">
                  <c:v>0.0</c:v>
                </c:pt>
                <c:pt idx="6921">
                  <c:v>0.0</c:v>
                </c:pt>
                <c:pt idx="6922">
                  <c:v>0.0</c:v>
                </c:pt>
                <c:pt idx="6923">
                  <c:v>0.0</c:v>
                </c:pt>
                <c:pt idx="6924">
                  <c:v>0.0</c:v>
                </c:pt>
                <c:pt idx="6925">
                  <c:v>0.0</c:v>
                </c:pt>
                <c:pt idx="6926">
                  <c:v>0.0</c:v>
                </c:pt>
                <c:pt idx="6927">
                  <c:v>0.0</c:v>
                </c:pt>
                <c:pt idx="6928">
                  <c:v>0.0</c:v>
                </c:pt>
                <c:pt idx="6929">
                  <c:v>0.0</c:v>
                </c:pt>
                <c:pt idx="6930">
                  <c:v>0.0</c:v>
                </c:pt>
                <c:pt idx="6931">
                  <c:v>0.0</c:v>
                </c:pt>
                <c:pt idx="6932">
                  <c:v>0.0</c:v>
                </c:pt>
                <c:pt idx="6933">
                  <c:v>0.0</c:v>
                </c:pt>
                <c:pt idx="6934">
                  <c:v>0.0</c:v>
                </c:pt>
                <c:pt idx="6935">
                  <c:v>0.0</c:v>
                </c:pt>
                <c:pt idx="6936">
                  <c:v>0.0</c:v>
                </c:pt>
                <c:pt idx="6937">
                  <c:v>0.0</c:v>
                </c:pt>
                <c:pt idx="6938">
                  <c:v>0.0</c:v>
                </c:pt>
                <c:pt idx="6939">
                  <c:v>0.0</c:v>
                </c:pt>
                <c:pt idx="6940">
                  <c:v>0.0</c:v>
                </c:pt>
                <c:pt idx="6941">
                  <c:v>0.0</c:v>
                </c:pt>
                <c:pt idx="6942">
                  <c:v>0.0</c:v>
                </c:pt>
                <c:pt idx="6943">
                  <c:v>0.0</c:v>
                </c:pt>
                <c:pt idx="6944">
                  <c:v>0.0</c:v>
                </c:pt>
                <c:pt idx="6945">
                  <c:v>0.0</c:v>
                </c:pt>
                <c:pt idx="6946">
                  <c:v>0.0</c:v>
                </c:pt>
                <c:pt idx="6947">
                  <c:v>0.0</c:v>
                </c:pt>
                <c:pt idx="6948">
                  <c:v>0.0</c:v>
                </c:pt>
                <c:pt idx="6949">
                  <c:v>0.0</c:v>
                </c:pt>
                <c:pt idx="6950">
                  <c:v>0.0</c:v>
                </c:pt>
                <c:pt idx="6951">
                  <c:v>0.0</c:v>
                </c:pt>
                <c:pt idx="6952">
                  <c:v>0.0</c:v>
                </c:pt>
                <c:pt idx="6953">
                  <c:v>0.0</c:v>
                </c:pt>
                <c:pt idx="6954">
                  <c:v>0.0</c:v>
                </c:pt>
                <c:pt idx="6955">
                  <c:v>0.0</c:v>
                </c:pt>
                <c:pt idx="6956">
                  <c:v>0.0</c:v>
                </c:pt>
                <c:pt idx="6957">
                  <c:v>0.0</c:v>
                </c:pt>
                <c:pt idx="6958">
                  <c:v>0.0</c:v>
                </c:pt>
                <c:pt idx="6959">
                  <c:v>0.0</c:v>
                </c:pt>
                <c:pt idx="6960">
                  <c:v>0.0</c:v>
                </c:pt>
                <c:pt idx="6961">
                  <c:v>0.0</c:v>
                </c:pt>
                <c:pt idx="6962">
                  <c:v>0.0</c:v>
                </c:pt>
                <c:pt idx="6963">
                  <c:v>0.0</c:v>
                </c:pt>
                <c:pt idx="6964">
                  <c:v>0.0</c:v>
                </c:pt>
                <c:pt idx="6965">
                  <c:v>0.0</c:v>
                </c:pt>
                <c:pt idx="6966">
                  <c:v>0.0</c:v>
                </c:pt>
                <c:pt idx="6967">
                  <c:v>0.0</c:v>
                </c:pt>
                <c:pt idx="6968">
                  <c:v>0.0</c:v>
                </c:pt>
                <c:pt idx="6969">
                  <c:v>0.0</c:v>
                </c:pt>
                <c:pt idx="6970">
                  <c:v>0.0</c:v>
                </c:pt>
                <c:pt idx="6971">
                  <c:v>0.0</c:v>
                </c:pt>
                <c:pt idx="6972">
                  <c:v>0.0</c:v>
                </c:pt>
                <c:pt idx="6973">
                  <c:v>0.0</c:v>
                </c:pt>
                <c:pt idx="6974">
                  <c:v>0.0</c:v>
                </c:pt>
                <c:pt idx="6975">
                  <c:v>0.0</c:v>
                </c:pt>
                <c:pt idx="6976">
                  <c:v>0.0</c:v>
                </c:pt>
                <c:pt idx="6977">
                  <c:v>0.0</c:v>
                </c:pt>
                <c:pt idx="6978">
                  <c:v>0.0</c:v>
                </c:pt>
                <c:pt idx="6979">
                  <c:v>0.0</c:v>
                </c:pt>
                <c:pt idx="6980">
                  <c:v>0.0</c:v>
                </c:pt>
                <c:pt idx="6981">
                  <c:v>0.0</c:v>
                </c:pt>
                <c:pt idx="6982">
                  <c:v>0.0</c:v>
                </c:pt>
                <c:pt idx="6983">
                  <c:v>0.0</c:v>
                </c:pt>
                <c:pt idx="6984">
                  <c:v>0.0</c:v>
                </c:pt>
                <c:pt idx="6985">
                  <c:v>0.0</c:v>
                </c:pt>
                <c:pt idx="6986">
                  <c:v>0.0</c:v>
                </c:pt>
                <c:pt idx="6987">
                  <c:v>0.0</c:v>
                </c:pt>
                <c:pt idx="6988">
                  <c:v>0.0</c:v>
                </c:pt>
                <c:pt idx="6989">
                  <c:v>0.0</c:v>
                </c:pt>
                <c:pt idx="6990">
                  <c:v>0.0</c:v>
                </c:pt>
                <c:pt idx="6991">
                  <c:v>0.0</c:v>
                </c:pt>
                <c:pt idx="6992">
                  <c:v>0.0</c:v>
                </c:pt>
                <c:pt idx="6993">
                  <c:v>0.0</c:v>
                </c:pt>
                <c:pt idx="6994">
                  <c:v>0.0</c:v>
                </c:pt>
                <c:pt idx="6995">
                  <c:v>0.0</c:v>
                </c:pt>
                <c:pt idx="6996">
                  <c:v>0.0</c:v>
                </c:pt>
                <c:pt idx="6997">
                  <c:v>0.0</c:v>
                </c:pt>
                <c:pt idx="6998">
                  <c:v>0.0</c:v>
                </c:pt>
                <c:pt idx="6999">
                  <c:v>0.0</c:v>
                </c:pt>
                <c:pt idx="7000">
                  <c:v>0.0</c:v>
                </c:pt>
                <c:pt idx="7001">
                  <c:v>0.0</c:v>
                </c:pt>
                <c:pt idx="7002">
                  <c:v>0.0</c:v>
                </c:pt>
                <c:pt idx="7003">
                  <c:v>0.0</c:v>
                </c:pt>
                <c:pt idx="7004">
                  <c:v>0.0</c:v>
                </c:pt>
                <c:pt idx="7005">
                  <c:v>0.0</c:v>
                </c:pt>
                <c:pt idx="7006">
                  <c:v>0.0</c:v>
                </c:pt>
                <c:pt idx="7007">
                  <c:v>0.0</c:v>
                </c:pt>
                <c:pt idx="7008">
                  <c:v>0.0</c:v>
                </c:pt>
                <c:pt idx="7009">
                  <c:v>0.0</c:v>
                </c:pt>
                <c:pt idx="7010">
                  <c:v>0.0</c:v>
                </c:pt>
                <c:pt idx="7011">
                  <c:v>0.0</c:v>
                </c:pt>
                <c:pt idx="7012">
                  <c:v>0.0</c:v>
                </c:pt>
                <c:pt idx="7013">
                  <c:v>0.0</c:v>
                </c:pt>
                <c:pt idx="7014">
                  <c:v>0.0</c:v>
                </c:pt>
                <c:pt idx="7015">
                  <c:v>0.0</c:v>
                </c:pt>
                <c:pt idx="7016">
                  <c:v>0.0</c:v>
                </c:pt>
                <c:pt idx="7017">
                  <c:v>0.0</c:v>
                </c:pt>
                <c:pt idx="7018">
                  <c:v>0.0</c:v>
                </c:pt>
                <c:pt idx="7019">
                  <c:v>0.0</c:v>
                </c:pt>
                <c:pt idx="7020">
                  <c:v>0.0</c:v>
                </c:pt>
                <c:pt idx="7021">
                  <c:v>0.0</c:v>
                </c:pt>
                <c:pt idx="7022">
                  <c:v>0.0</c:v>
                </c:pt>
                <c:pt idx="7023">
                  <c:v>0.0</c:v>
                </c:pt>
                <c:pt idx="7024">
                  <c:v>0.0</c:v>
                </c:pt>
                <c:pt idx="7025">
                  <c:v>0.0</c:v>
                </c:pt>
                <c:pt idx="7026">
                  <c:v>0.0</c:v>
                </c:pt>
                <c:pt idx="7027">
                  <c:v>0.0</c:v>
                </c:pt>
                <c:pt idx="7028">
                  <c:v>0.0</c:v>
                </c:pt>
                <c:pt idx="7029">
                  <c:v>0.0</c:v>
                </c:pt>
                <c:pt idx="7030">
                  <c:v>0.0</c:v>
                </c:pt>
                <c:pt idx="7031">
                  <c:v>0.0</c:v>
                </c:pt>
                <c:pt idx="7032">
                  <c:v>0.0</c:v>
                </c:pt>
                <c:pt idx="7033">
                  <c:v>0.0</c:v>
                </c:pt>
                <c:pt idx="7034">
                  <c:v>0.0</c:v>
                </c:pt>
                <c:pt idx="7035">
                  <c:v>0.0</c:v>
                </c:pt>
                <c:pt idx="7036">
                  <c:v>0.0</c:v>
                </c:pt>
                <c:pt idx="7037">
                  <c:v>0.0</c:v>
                </c:pt>
                <c:pt idx="7038">
                  <c:v>0.0</c:v>
                </c:pt>
                <c:pt idx="7039">
                  <c:v>0.0</c:v>
                </c:pt>
                <c:pt idx="7040">
                  <c:v>0.0</c:v>
                </c:pt>
                <c:pt idx="7041">
                  <c:v>0.0</c:v>
                </c:pt>
                <c:pt idx="7042">
                  <c:v>0.0</c:v>
                </c:pt>
                <c:pt idx="7043">
                  <c:v>0.0</c:v>
                </c:pt>
                <c:pt idx="7044">
                  <c:v>0.0</c:v>
                </c:pt>
                <c:pt idx="7045">
                  <c:v>0.0</c:v>
                </c:pt>
                <c:pt idx="7046">
                  <c:v>0.0</c:v>
                </c:pt>
                <c:pt idx="7047">
                  <c:v>0.0</c:v>
                </c:pt>
                <c:pt idx="7048">
                  <c:v>0.0</c:v>
                </c:pt>
                <c:pt idx="7049">
                  <c:v>0.0</c:v>
                </c:pt>
                <c:pt idx="7050">
                  <c:v>0.0</c:v>
                </c:pt>
                <c:pt idx="7051">
                  <c:v>0.0</c:v>
                </c:pt>
                <c:pt idx="7052">
                  <c:v>0.0</c:v>
                </c:pt>
                <c:pt idx="7053">
                  <c:v>0.0</c:v>
                </c:pt>
                <c:pt idx="7054">
                  <c:v>0.0</c:v>
                </c:pt>
                <c:pt idx="7055">
                  <c:v>0.0</c:v>
                </c:pt>
                <c:pt idx="7056">
                  <c:v>0.0</c:v>
                </c:pt>
                <c:pt idx="7057">
                  <c:v>0.0</c:v>
                </c:pt>
                <c:pt idx="7058">
                  <c:v>0.0</c:v>
                </c:pt>
                <c:pt idx="7059">
                  <c:v>0.0</c:v>
                </c:pt>
                <c:pt idx="7060">
                  <c:v>0.0</c:v>
                </c:pt>
                <c:pt idx="7061">
                  <c:v>0.0</c:v>
                </c:pt>
                <c:pt idx="7062">
                  <c:v>0.0</c:v>
                </c:pt>
                <c:pt idx="7063">
                  <c:v>0.0</c:v>
                </c:pt>
                <c:pt idx="7064">
                  <c:v>0.0</c:v>
                </c:pt>
                <c:pt idx="7065">
                  <c:v>0.0</c:v>
                </c:pt>
                <c:pt idx="7066">
                  <c:v>0.0</c:v>
                </c:pt>
                <c:pt idx="7067">
                  <c:v>0.0</c:v>
                </c:pt>
                <c:pt idx="7068">
                  <c:v>0.0</c:v>
                </c:pt>
                <c:pt idx="7069">
                  <c:v>0.0</c:v>
                </c:pt>
                <c:pt idx="7070">
                  <c:v>0.0</c:v>
                </c:pt>
                <c:pt idx="7071">
                  <c:v>0.0</c:v>
                </c:pt>
                <c:pt idx="7072">
                  <c:v>0.0</c:v>
                </c:pt>
                <c:pt idx="7073">
                  <c:v>0.0</c:v>
                </c:pt>
                <c:pt idx="7074">
                  <c:v>0.0</c:v>
                </c:pt>
                <c:pt idx="7075">
                  <c:v>0.0</c:v>
                </c:pt>
                <c:pt idx="7076">
                  <c:v>0.0</c:v>
                </c:pt>
                <c:pt idx="7077">
                  <c:v>0.0</c:v>
                </c:pt>
                <c:pt idx="7078">
                  <c:v>0.0</c:v>
                </c:pt>
                <c:pt idx="7079">
                  <c:v>0.0</c:v>
                </c:pt>
                <c:pt idx="7080">
                  <c:v>0.0</c:v>
                </c:pt>
                <c:pt idx="7081">
                  <c:v>0.0</c:v>
                </c:pt>
                <c:pt idx="7082">
                  <c:v>0.0</c:v>
                </c:pt>
                <c:pt idx="7083">
                  <c:v>0.0</c:v>
                </c:pt>
                <c:pt idx="7084">
                  <c:v>0.0</c:v>
                </c:pt>
                <c:pt idx="7085">
                  <c:v>0.0</c:v>
                </c:pt>
                <c:pt idx="7086">
                  <c:v>0.0</c:v>
                </c:pt>
                <c:pt idx="7087">
                  <c:v>0.0</c:v>
                </c:pt>
                <c:pt idx="7088">
                  <c:v>0.0</c:v>
                </c:pt>
                <c:pt idx="7089">
                  <c:v>0.0</c:v>
                </c:pt>
                <c:pt idx="7090">
                  <c:v>0.0</c:v>
                </c:pt>
                <c:pt idx="7091">
                  <c:v>0.0</c:v>
                </c:pt>
                <c:pt idx="7092">
                  <c:v>0.0</c:v>
                </c:pt>
                <c:pt idx="7093">
                  <c:v>0.0</c:v>
                </c:pt>
                <c:pt idx="7094">
                  <c:v>0.0</c:v>
                </c:pt>
                <c:pt idx="7095">
                  <c:v>0.0</c:v>
                </c:pt>
                <c:pt idx="7096">
                  <c:v>0.0</c:v>
                </c:pt>
                <c:pt idx="7097">
                  <c:v>0.0</c:v>
                </c:pt>
                <c:pt idx="7098">
                  <c:v>0.0</c:v>
                </c:pt>
                <c:pt idx="7099">
                  <c:v>0.0</c:v>
                </c:pt>
                <c:pt idx="7100">
                  <c:v>0.0</c:v>
                </c:pt>
                <c:pt idx="7101">
                  <c:v>0.0</c:v>
                </c:pt>
                <c:pt idx="7102">
                  <c:v>0.0</c:v>
                </c:pt>
                <c:pt idx="7103">
                  <c:v>0.0</c:v>
                </c:pt>
                <c:pt idx="7104">
                  <c:v>0.0</c:v>
                </c:pt>
                <c:pt idx="7105">
                  <c:v>0.0</c:v>
                </c:pt>
                <c:pt idx="7106">
                  <c:v>0.0</c:v>
                </c:pt>
                <c:pt idx="7107">
                  <c:v>0.0</c:v>
                </c:pt>
                <c:pt idx="7108">
                  <c:v>0.0</c:v>
                </c:pt>
                <c:pt idx="7109">
                  <c:v>0.0</c:v>
                </c:pt>
                <c:pt idx="7110">
                  <c:v>0.0</c:v>
                </c:pt>
                <c:pt idx="7111">
                  <c:v>0.0</c:v>
                </c:pt>
                <c:pt idx="7112">
                  <c:v>0.0</c:v>
                </c:pt>
                <c:pt idx="7113">
                  <c:v>0.0</c:v>
                </c:pt>
                <c:pt idx="7114">
                  <c:v>0.0</c:v>
                </c:pt>
                <c:pt idx="7115">
                  <c:v>0.0</c:v>
                </c:pt>
                <c:pt idx="7116">
                  <c:v>0.0</c:v>
                </c:pt>
                <c:pt idx="7117">
                  <c:v>0.0</c:v>
                </c:pt>
                <c:pt idx="7118">
                  <c:v>0.0</c:v>
                </c:pt>
                <c:pt idx="7119">
                  <c:v>0.0</c:v>
                </c:pt>
                <c:pt idx="7120">
                  <c:v>0.0</c:v>
                </c:pt>
                <c:pt idx="7121">
                  <c:v>0.0</c:v>
                </c:pt>
                <c:pt idx="7122">
                  <c:v>0.0</c:v>
                </c:pt>
                <c:pt idx="7123">
                  <c:v>0.0</c:v>
                </c:pt>
                <c:pt idx="7124">
                  <c:v>0.0</c:v>
                </c:pt>
                <c:pt idx="7125">
                  <c:v>0.0</c:v>
                </c:pt>
                <c:pt idx="7126">
                  <c:v>0.0</c:v>
                </c:pt>
                <c:pt idx="7127">
                  <c:v>0.0</c:v>
                </c:pt>
                <c:pt idx="7128">
                  <c:v>0.0</c:v>
                </c:pt>
                <c:pt idx="7129">
                  <c:v>0.0</c:v>
                </c:pt>
                <c:pt idx="7130">
                  <c:v>0.0</c:v>
                </c:pt>
                <c:pt idx="7131">
                  <c:v>0.0</c:v>
                </c:pt>
                <c:pt idx="7132">
                  <c:v>0.0</c:v>
                </c:pt>
                <c:pt idx="7133">
                  <c:v>0.0</c:v>
                </c:pt>
                <c:pt idx="7134">
                  <c:v>0.0</c:v>
                </c:pt>
                <c:pt idx="7135">
                  <c:v>0.0</c:v>
                </c:pt>
                <c:pt idx="7136">
                  <c:v>0.0</c:v>
                </c:pt>
                <c:pt idx="7137">
                  <c:v>0.0</c:v>
                </c:pt>
                <c:pt idx="7138">
                  <c:v>0.0</c:v>
                </c:pt>
                <c:pt idx="7139">
                  <c:v>0.0</c:v>
                </c:pt>
                <c:pt idx="7140">
                  <c:v>0.0</c:v>
                </c:pt>
                <c:pt idx="7141">
                  <c:v>0.0</c:v>
                </c:pt>
                <c:pt idx="7142">
                  <c:v>0.0</c:v>
                </c:pt>
                <c:pt idx="7143">
                  <c:v>0.0</c:v>
                </c:pt>
                <c:pt idx="7144">
                  <c:v>0.0</c:v>
                </c:pt>
                <c:pt idx="7145">
                  <c:v>0.0</c:v>
                </c:pt>
                <c:pt idx="7146">
                  <c:v>0.0</c:v>
                </c:pt>
                <c:pt idx="7147">
                  <c:v>0.0</c:v>
                </c:pt>
                <c:pt idx="7148">
                  <c:v>0.0</c:v>
                </c:pt>
                <c:pt idx="7149">
                  <c:v>0.0</c:v>
                </c:pt>
                <c:pt idx="7150">
                  <c:v>0.0</c:v>
                </c:pt>
                <c:pt idx="7151">
                  <c:v>0.0</c:v>
                </c:pt>
                <c:pt idx="7152">
                  <c:v>0.0</c:v>
                </c:pt>
                <c:pt idx="7153">
                  <c:v>0.0</c:v>
                </c:pt>
                <c:pt idx="7154">
                  <c:v>0.0</c:v>
                </c:pt>
                <c:pt idx="7155">
                  <c:v>0.0</c:v>
                </c:pt>
                <c:pt idx="7156">
                  <c:v>0.0</c:v>
                </c:pt>
                <c:pt idx="7157">
                  <c:v>0.0</c:v>
                </c:pt>
                <c:pt idx="7158">
                  <c:v>0.0</c:v>
                </c:pt>
                <c:pt idx="7159">
                  <c:v>0.0</c:v>
                </c:pt>
                <c:pt idx="7160">
                  <c:v>0.0</c:v>
                </c:pt>
                <c:pt idx="7161">
                  <c:v>0.0</c:v>
                </c:pt>
                <c:pt idx="7162">
                  <c:v>0.0</c:v>
                </c:pt>
                <c:pt idx="7163">
                  <c:v>0.0</c:v>
                </c:pt>
                <c:pt idx="7164">
                  <c:v>0.0</c:v>
                </c:pt>
                <c:pt idx="7165">
                  <c:v>0.0</c:v>
                </c:pt>
                <c:pt idx="7166">
                  <c:v>0.0</c:v>
                </c:pt>
                <c:pt idx="7167">
                  <c:v>0.0</c:v>
                </c:pt>
                <c:pt idx="7168">
                  <c:v>0.0</c:v>
                </c:pt>
                <c:pt idx="7169">
                  <c:v>0.0</c:v>
                </c:pt>
                <c:pt idx="7170">
                  <c:v>0.0</c:v>
                </c:pt>
                <c:pt idx="7171">
                  <c:v>0.0</c:v>
                </c:pt>
                <c:pt idx="7172">
                  <c:v>0.0</c:v>
                </c:pt>
                <c:pt idx="7173">
                  <c:v>0.0</c:v>
                </c:pt>
                <c:pt idx="7174">
                  <c:v>0.0</c:v>
                </c:pt>
                <c:pt idx="7175">
                  <c:v>0.0</c:v>
                </c:pt>
                <c:pt idx="7176">
                  <c:v>0.0</c:v>
                </c:pt>
                <c:pt idx="7177">
                  <c:v>0.0</c:v>
                </c:pt>
                <c:pt idx="7178">
                  <c:v>0.0</c:v>
                </c:pt>
                <c:pt idx="7179">
                  <c:v>0.0</c:v>
                </c:pt>
                <c:pt idx="7180">
                  <c:v>0.0</c:v>
                </c:pt>
                <c:pt idx="7181">
                  <c:v>0.0</c:v>
                </c:pt>
                <c:pt idx="7182">
                  <c:v>0.0</c:v>
                </c:pt>
                <c:pt idx="7183">
                  <c:v>0.0</c:v>
                </c:pt>
                <c:pt idx="7184">
                  <c:v>0.0</c:v>
                </c:pt>
                <c:pt idx="7185">
                  <c:v>0.0</c:v>
                </c:pt>
                <c:pt idx="7186">
                  <c:v>0.0</c:v>
                </c:pt>
                <c:pt idx="7187">
                  <c:v>0.0</c:v>
                </c:pt>
                <c:pt idx="7188">
                  <c:v>0.0</c:v>
                </c:pt>
                <c:pt idx="7189">
                  <c:v>0.0</c:v>
                </c:pt>
                <c:pt idx="7190">
                  <c:v>0.0</c:v>
                </c:pt>
                <c:pt idx="7191">
                  <c:v>0.0</c:v>
                </c:pt>
                <c:pt idx="7192">
                  <c:v>0.0</c:v>
                </c:pt>
                <c:pt idx="7193">
                  <c:v>0.0</c:v>
                </c:pt>
                <c:pt idx="7194">
                  <c:v>0.0</c:v>
                </c:pt>
                <c:pt idx="7195">
                  <c:v>0.0</c:v>
                </c:pt>
                <c:pt idx="7196">
                  <c:v>0.0</c:v>
                </c:pt>
                <c:pt idx="7197">
                  <c:v>0.0</c:v>
                </c:pt>
                <c:pt idx="7198">
                  <c:v>0.0</c:v>
                </c:pt>
                <c:pt idx="7199">
                  <c:v>0.0</c:v>
                </c:pt>
                <c:pt idx="7200">
                  <c:v>0.0</c:v>
                </c:pt>
                <c:pt idx="7201">
                  <c:v>0.0</c:v>
                </c:pt>
                <c:pt idx="7202">
                  <c:v>0.0</c:v>
                </c:pt>
                <c:pt idx="7203">
                  <c:v>0.0</c:v>
                </c:pt>
                <c:pt idx="7204">
                  <c:v>0.0</c:v>
                </c:pt>
                <c:pt idx="7205">
                  <c:v>0.0</c:v>
                </c:pt>
                <c:pt idx="7206">
                  <c:v>0.0</c:v>
                </c:pt>
                <c:pt idx="7207">
                  <c:v>0.0</c:v>
                </c:pt>
                <c:pt idx="7208">
                  <c:v>0.0</c:v>
                </c:pt>
                <c:pt idx="7209">
                  <c:v>0.0</c:v>
                </c:pt>
                <c:pt idx="7210">
                  <c:v>0.0</c:v>
                </c:pt>
                <c:pt idx="7211">
                  <c:v>0.0</c:v>
                </c:pt>
                <c:pt idx="7212">
                  <c:v>0.0</c:v>
                </c:pt>
                <c:pt idx="7213">
                  <c:v>0.0</c:v>
                </c:pt>
                <c:pt idx="7214">
                  <c:v>0.0</c:v>
                </c:pt>
                <c:pt idx="7215">
                  <c:v>0.0</c:v>
                </c:pt>
                <c:pt idx="7216">
                  <c:v>0.0</c:v>
                </c:pt>
                <c:pt idx="7217">
                  <c:v>0.0</c:v>
                </c:pt>
                <c:pt idx="7218">
                  <c:v>0.0</c:v>
                </c:pt>
                <c:pt idx="7219">
                  <c:v>0.0</c:v>
                </c:pt>
                <c:pt idx="7220">
                  <c:v>0.0</c:v>
                </c:pt>
                <c:pt idx="7221">
                  <c:v>0.0</c:v>
                </c:pt>
                <c:pt idx="7222">
                  <c:v>0.0</c:v>
                </c:pt>
                <c:pt idx="7223">
                  <c:v>0.0</c:v>
                </c:pt>
                <c:pt idx="7224">
                  <c:v>0.0</c:v>
                </c:pt>
                <c:pt idx="7225">
                  <c:v>0.0</c:v>
                </c:pt>
                <c:pt idx="7226">
                  <c:v>0.0</c:v>
                </c:pt>
                <c:pt idx="7227">
                  <c:v>0.0</c:v>
                </c:pt>
                <c:pt idx="7228">
                  <c:v>0.0</c:v>
                </c:pt>
                <c:pt idx="7229">
                  <c:v>0.0</c:v>
                </c:pt>
                <c:pt idx="7230">
                  <c:v>0.0</c:v>
                </c:pt>
                <c:pt idx="7231">
                  <c:v>0.0</c:v>
                </c:pt>
                <c:pt idx="7232">
                  <c:v>0.0</c:v>
                </c:pt>
                <c:pt idx="7233">
                  <c:v>0.0</c:v>
                </c:pt>
                <c:pt idx="7234">
                  <c:v>0.0</c:v>
                </c:pt>
                <c:pt idx="7235">
                  <c:v>0.0</c:v>
                </c:pt>
                <c:pt idx="7236">
                  <c:v>0.0</c:v>
                </c:pt>
                <c:pt idx="7237">
                  <c:v>0.0</c:v>
                </c:pt>
                <c:pt idx="7238">
                  <c:v>0.0</c:v>
                </c:pt>
                <c:pt idx="7239">
                  <c:v>0.0</c:v>
                </c:pt>
                <c:pt idx="7240">
                  <c:v>0.0</c:v>
                </c:pt>
                <c:pt idx="7241">
                  <c:v>0.0</c:v>
                </c:pt>
                <c:pt idx="7242">
                  <c:v>0.0</c:v>
                </c:pt>
                <c:pt idx="7243">
                  <c:v>0.0</c:v>
                </c:pt>
                <c:pt idx="7244">
                  <c:v>0.0</c:v>
                </c:pt>
                <c:pt idx="7245">
                  <c:v>0.0</c:v>
                </c:pt>
                <c:pt idx="7246">
                  <c:v>0.0</c:v>
                </c:pt>
                <c:pt idx="7247">
                  <c:v>0.0</c:v>
                </c:pt>
                <c:pt idx="7248">
                  <c:v>0.0</c:v>
                </c:pt>
                <c:pt idx="7249">
                  <c:v>0.0</c:v>
                </c:pt>
                <c:pt idx="7250">
                  <c:v>0.0</c:v>
                </c:pt>
                <c:pt idx="7251">
                  <c:v>0.0</c:v>
                </c:pt>
                <c:pt idx="7252">
                  <c:v>0.0</c:v>
                </c:pt>
                <c:pt idx="7253">
                  <c:v>0.0</c:v>
                </c:pt>
                <c:pt idx="7254">
                  <c:v>0.0</c:v>
                </c:pt>
                <c:pt idx="7255">
                  <c:v>0.0</c:v>
                </c:pt>
                <c:pt idx="7256">
                  <c:v>0.0</c:v>
                </c:pt>
                <c:pt idx="7257">
                  <c:v>0.0</c:v>
                </c:pt>
                <c:pt idx="7258">
                  <c:v>0.0</c:v>
                </c:pt>
                <c:pt idx="7259">
                  <c:v>0.0</c:v>
                </c:pt>
                <c:pt idx="7260">
                  <c:v>0.0</c:v>
                </c:pt>
                <c:pt idx="7261">
                  <c:v>0.0</c:v>
                </c:pt>
                <c:pt idx="7262">
                  <c:v>0.0</c:v>
                </c:pt>
                <c:pt idx="7263">
                  <c:v>0.0</c:v>
                </c:pt>
                <c:pt idx="7264">
                  <c:v>0.0</c:v>
                </c:pt>
                <c:pt idx="7265">
                  <c:v>0.0</c:v>
                </c:pt>
                <c:pt idx="7266">
                  <c:v>0.0</c:v>
                </c:pt>
                <c:pt idx="7267">
                  <c:v>0.0</c:v>
                </c:pt>
                <c:pt idx="7268">
                  <c:v>0.0</c:v>
                </c:pt>
                <c:pt idx="7269">
                  <c:v>0.0</c:v>
                </c:pt>
                <c:pt idx="7270">
                  <c:v>0.0</c:v>
                </c:pt>
                <c:pt idx="7271">
                  <c:v>0.0</c:v>
                </c:pt>
                <c:pt idx="7272">
                  <c:v>0.0</c:v>
                </c:pt>
                <c:pt idx="7273">
                  <c:v>0.0</c:v>
                </c:pt>
                <c:pt idx="7274">
                  <c:v>0.0</c:v>
                </c:pt>
                <c:pt idx="7275">
                  <c:v>0.0</c:v>
                </c:pt>
                <c:pt idx="7276">
                  <c:v>0.0</c:v>
                </c:pt>
                <c:pt idx="7277">
                  <c:v>0.0</c:v>
                </c:pt>
                <c:pt idx="7278">
                  <c:v>0.0</c:v>
                </c:pt>
                <c:pt idx="7279">
                  <c:v>0.0</c:v>
                </c:pt>
                <c:pt idx="7280">
                  <c:v>0.0</c:v>
                </c:pt>
                <c:pt idx="7281">
                  <c:v>0.0</c:v>
                </c:pt>
                <c:pt idx="7282">
                  <c:v>0.0</c:v>
                </c:pt>
                <c:pt idx="7283">
                  <c:v>0.0</c:v>
                </c:pt>
                <c:pt idx="7284">
                  <c:v>0.0</c:v>
                </c:pt>
                <c:pt idx="7285">
                  <c:v>0.0</c:v>
                </c:pt>
                <c:pt idx="7286">
                  <c:v>0.0</c:v>
                </c:pt>
                <c:pt idx="7287">
                  <c:v>0.0</c:v>
                </c:pt>
                <c:pt idx="7288">
                  <c:v>0.0</c:v>
                </c:pt>
                <c:pt idx="7289">
                  <c:v>0.0</c:v>
                </c:pt>
                <c:pt idx="7290">
                  <c:v>0.0</c:v>
                </c:pt>
                <c:pt idx="7291">
                  <c:v>0.0</c:v>
                </c:pt>
                <c:pt idx="7292">
                  <c:v>0.0</c:v>
                </c:pt>
                <c:pt idx="7293">
                  <c:v>0.0</c:v>
                </c:pt>
                <c:pt idx="7294">
                  <c:v>0.0</c:v>
                </c:pt>
                <c:pt idx="7295">
                  <c:v>0.0</c:v>
                </c:pt>
                <c:pt idx="7296">
                  <c:v>0.0</c:v>
                </c:pt>
                <c:pt idx="7297">
                  <c:v>0.0</c:v>
                </c:pt>
                <c:pt idx="7298">
                  <c:v>0.0</c:v>
                </c:pt>
                <c:pt idx="7299">
                  <c:v>0.0</c:v>
                </c:pt>
                <c:pt idx="7300">
                  <c:v>0.0</c:v>
                </c:pt>
                <c:pt idx="7301">
                  <c:v>0.0</c:v>
                </c:pt>
                <c:pt idx="7302">
                  <c:v>0.0</c:v>
                </c:pt>
                <c:pt idx="7303">
                  <c:v>0.0</c:v>
                </c:pt>
                <c:pt idx="7304">
                  <c:v>0.0</c:v>
                </c:pt>
                <c:pt idx="7305">
                  <c:v>0.0</c:v>
                </c:pt>
                <c:pt idx="7306">
                  <c:v>0.0</c:v>
                </c:pt>
                <c:pt idx="7307">
                  <c:v>0.0</c:v>
                </c:pt>
                <c:pt idx="7308">
                  <c:v>0.0</c:v>
                </c:pt>
                <c:pt idx="7309">
                  <c:v>0.0</c:v>
                </c:pt>
                <c:pt idx="7310">
                  <c:v>0.0</c:v>
                </c:pt>
                <c:pt idx="7311">
                  <c:v>0.0</c:v>
                </c:pt>
                <c:pt idx="7312">
                  <c:v>0.0</c:v>
                </c:pt>
                <c:pt idx="7313">
                  <c:v>0.0</c:v>
                </c:pt>
                <c:pt idx="7314">
                  <c:v>0.0</c:v>
                </c:pt>
                <c:pt idx="7315">
                  <c:v>0.0</c:v>
                </c:pt>
                <c:pt idx="7316">
                  <c:v>0.0</c:v>
                </c:pt>
                <c:pt idx="7317">
                  <c:v>0.0</c:v>
                </c:pt>
                <c:pt idx="7318">
                  <c:v>0.0</c:v>
                </c:pt>
                <c:pt idx="7319">
                  <c:v>0.0</c:v>
                </c:pt>
                <c:pt idx="7320">
                  <c:v>0.0</c:v>
                </c:pt>
                <c:pt idx="7321">
                  <c:v>0.0</c:v>
                </c:pt>
                <c:pt idx="7322">
                  <c:v>0.0</c:v>
                </c:pt>
                <c:pt idx="7323">
                  <c:v>0.0</c:v>
                </c:pt>
                <c:pt idx="7324">
                  <c:v>0.0</c:v>
                </c:pt>
                <c:pt idx="7325">
                  <c:v>0.0</c:v>
                </c:pt>
                <c:pt idx="7326">
                  <c:v>0.0</c:v>
                </c:pt>
                <c:pt idx="7327">
                  <c:v>0.0</c:v>
                </c:pt>
                <c:pt idx="7328">
                  <c:v>0.0</c:v>
                </c:pt>
                <c:pt idx="7329">
                  <c:v>0.0</c:v>
                </c:pt>
                <c:pt idx="7330">
                  <c:v>0.0</c:v>
                </c:pt>
                <c:pt idx="7331">
                  <c:v>0.0</c:v>
                </c:pt>
                <c:pt idx="7332">
                  <c:v>0.0</c:v>
                </c:pt>
                <c:pt idx="7333">
                  <c:v>0.0</c:v>
                </c:pt>
                <c:pt idx="7334">
                  <c:v>0.0</c:v>
                </c:pt>
                <c:pt idx="7335">
                  <c:v>0.0</c:v>
                </c:pt>
                <c:pt idx="7336">
                  <c:v>0.0</c:v>
                </c:pt>
                <c:pt idx="7337">
                  <c:v>0.0</c:v>
                </c:pt>
                <c:pt idx="7338">
                  <c:v>0.0</c:v>
                </c:pt>
                <c:pt idx="7339">
                  <c:v>0.0</c:v>
                </c:pt>
                <c:pt idx="7340">
                  <c:v>0.0</c:v>
                </c:pt>
                <c:pt idx="7341">
                  <c:v>0.0</c:v>
                </c:pt>
                <c:pt idx="7342">
                  <c:v>0.0</c:v>
                </c:pt>
                <c:pt idx="7343">
                  <c:v>0.0</c:v>
                </c:pt>
                <c:pt idx="7344">
                  <c:v>0.0</c:v>
                </c:pt>
                <c:pt idx="7345">
                  <c:v>0.0</c:v>
                </c:pt>
                <c:pt idx="7346">
                  <c:v>0.0</c:v>
                </c:pt>
                <c:pt idx="7347">
                  <c:v>0.0</c:v>
                </c:pt>
                <c:pt idx="7348">
                  <c:v>0.0</c:v>
                </c:pt>
                <c:pt idx="7349">
                  <c:v>0.0</c:v>
                </c:pt>
                <c:pt idx="7350">
                  <c:v>0.0</c:v>
                </c:pt>
                <c:pt idx="7351">
                  <c:v>0.0</c:v>
                </c:pt>
                <c:pt idx="7352">
                  <c:v>0.0</c:v>
                </c:pt>
                <c:pt idx="7353">
                  <c:v>0.0</c:v>
                </c:pt>
                <c:pt idx="7354">
                  <c:v>0.0</c:v>
                </c:pt>
                <c:pt idx="7355">
                  <c:v>0.0</c:v>
                </c:pt>
                <c:pt idx="7356">
                  <c:v>0.0</c:v>
                </c:pt>
                <c:pt idx="7357">
                  <c:v>0.0</c:v>
                </c:pt>
                <c:pt idx="7358">
                  <c:v>0.0</c:v>
                </c:pt>
                <c:pt idx="7359">
                  <c:v>0.0</c:v>
                </c:pt>
                <c:pt idx="7360">
                  <c:v>0.0</c:v>
                </c:pt>
                <c:pt idx="7361">
                  <c:v>0.0</c:v>
                </c:pt>
                <c:pt idx="7362">
                  <c:v>0.0</c:v>
                </c:pt>
                <c:pt idx="7363">
                  <c:v>0.0</c:v>
                </c:pt>
                <c:pt idx="7364">
                  <c:v>0.0</c:v>
                </c:pt>
                <c:pt idx="7365">
                  <c:v>0.0</c:v>
                </c:pt>
                <c:pt idx="7366">
                  <c:v>0.0</c:v>
                </c:pt>
                <c:pt idx="7367">
                  <c:v>0.0</c:v>
                </c:pt>
                <c:pt idx="7368">
                  <c:v>0.0</c:v>
                </c:pt>
                <c:pt idx="7369">
                  <c:v>0.0</c:v>
                </c:pt>
                <c:pt idx="7370">
                  <c:v>0.0</c:v>
                </c:pt>
                <c:pt idx="7371">
                  <c:v>0.0</c:v>
                </c:pt>
                <c:pt idx="7372">
                  <c:v>0.0</c:v>
                </c:pt>
                <c:pt idx="7373">
                  <c:v>0.0</c:v>
                </c:pt>
                <c:pt idx="7374">
                  <c:v>0.0</c:v>
                </c:pt>
                <c:pt idx="7375">
                  <c:v>0.0</c:v>
                </c:pt>
                <c:pt idx="7376">
                  <c:v>0.0</c:v>
                </c:pt>
                <c:pt idx="7377">
                  <c:v>0.0</c:v>
                </c:pt>
                <c:pt idx="7378">
                  <c:v>0.0</c:v>
                </c:pt>
                <c:pt idx="7379">
                  <c:v>0.0</c:v>
                </c:pt>
                <c:pt idx="7380">
                  <c:v>0.0</c:v>
                </c:pt>
                <c:pt idx="7381">
                  <c:v>0.0</c:v>
                </c:pt>
                <c:pt idx="7382">
                  <c:v>0.0</c:v>
                </c:pt>
                <c:pt idx="7383">
                  <c:v>0.0</c:v>
                </c:pt>
                <c:pt idx="7384">
                  <c:v>0.0</c:v>
                </c:pt>
                <c:pt idx="7385">
                  <c:v>0.0</c:v>
                </c:pt>
                <c:pt idx="7386">
                  <c:v>0.0</c:v>
                </c:pt>
                <c:pt idx="7387">
                  <c:v>0.0</c:v>
                </c:pt>
                <c:pt idx="7388">
                  <c:v>0.0</c:v>
                </c:pt>
                <c:pt idx="7389">
                  <c:v>0.0</c:v>
                </c:pt>
                <c:pt idx="7390">
                  <c:v>0.0</c:v>
                </c:pt>
                <c:pt idx="7391">
                  <c:v>0.0</c:v>
                </c:pt>
                <c:pt idx="7392">
                  <c:v>0.0</c:v>
                </c:pt>
                <c:pt idx="7393">
                  <c:v>0.0</c:v>
                </c:pt>
                <c:pt idx="7394">
                  <c:v>0.0</c:v>
                </c:pt>
                <c:pt idx="7395">
                  <c:v>0.0</c:v>
                </c:pt>
                <c:pt idx="7396">
                  <c:v>0.0</c:v>
                </c:pt>
                <c:pt idx="7397">
                  <c:v>0.0</c:v>
                </c:pt>
                <c:pt idx="7398">
                  <c:v>0.0</c:v>
                </c:pt>
                <c:pt idx="7399">
                  <c:v>0.0</c:v>
                </c:pt>
                <c:pt idx="7400">
                  <c:v>0.0</c:v>
                </c:pt>
                <c:pt idx="7401">
                  <c:v>0.0</c:v>
                </c:pt>
                <c:pt idx="7402">
                  <c:v>0.0</c:v>
                </c:pt>
                <c:pt idx="7403">
                  <c:v>0.0</c:v>
                </c:pt>
                <c:pt idx="7404">
                  <c:v>0.0</c:v>
                </c:pt>
                <c:pt idx="7405">
                  <c:v>0.0</c:v>
                </c:pt>
                <c:pt idx="7406">
                  <c:v>0.0</c:v>
                </c:pt>
                <c:pt idx="7407">
                  <c:v>0.0</c:v>
                </c:pt>
                <c:pt idx="7408">
                  <c:v>0.0</c:v>
                </c:pt>
                <c:pt idx="7409">
                  <c:v>0.0</c:v>
                </c:pt>
                <c:pt idx="7410">
                  <c:v>0.0</c:v>
                </c:pt>
                <c:pt idx="7411">
                  <c:v>0.0</c:v>
                </c:pt>
                <c:pt idx="7412">
                  <c:v>0.0</c:v>
                </c:pt>
                <c:pt idx="7413">
                  <c:v>0.0</c:v>
                </c:pt>
                <c:pt idx="7414">
                  <c:v>0.0</c:v>
                </c:pt>
                <c:pt idx="7415">
                  <c:v>0.0</c:v>
                </c:pt>
                <c:pt idx="7416">
                  <c:v>0.0</c:v>
                </c:pt>
                <c:pt idx="7417">
                  <c:v>0.0</c:v>
                </c:pt>
                <c:pt idx="7418">
                  <c:v>0.0</c:v>
                </c:pt>
                <c:pt idx="7419">
                  <c:v>0.0</c:v>
                </c:pt>
                <c:pt idx="7420">
                  <c:v>0.0</c:v>
                </c:pt>
                <c:pt idx="7421">
                  <c:v>0.0</c:v>
                </c:pt>
                <c:pt idx="7422">
                  <c:v>0.0</c:v>
                </c:pt>
                <c:pt idx="7423">
                  <c:v>0.0</c:v>
                </c:pt>
                <c:pt idx="7424">
                  <c:v>0.0</c:v>
                </c:pt>
                <c:pt idx="7425">
                  <c:v>0.0</c:v>
                </c:pt>
                <c:pt idx="7426">
                  <c:v>0.0</c:v>
                </c:pt>
                <c:pt idx="7427">
                  <c:v>0.0</c:v>
                </c:pt>
                <c:pt idx="7428">
                  <c:v>0.0</c:v>
                </c:pt>
                <c:pt idx="7429">
                  <c:v>0.0</c:v>
                </c:pt>
                <c:pt idx="7430">
                  <c:v>0.0</c:v>
                </c:pt>
                <c:pt idx="7431">
                  <c:v>0.0</c:v>
                </c:pt>
                <c:pt idx="7432">
                  <c:v>0.0</c:v>
                </c:pt>
                <c:pt idx="7433">
                  <c:v>0.0</c:v>
                </c:pt>
                <c:pt idx="7434">
                  <c:v>0.0</c:v>
                </c:pt>
                <c:pt idx="7435">
                  <c:v>0.0</c:v>
                </c:pt>
                <c:pt idx="7436">
                  <c:v>0.0</c:v>
                </c:pt>
                <c:pt idx="7437">
                  <c:v>0.0</c:v>
                </c:pt>
                <c:pt idx="7438">
                  <c:v>0.0</c:v>
                </c:pt>
                <c:pt idx="7439">
                  <c:v>0.0</c:v>
                </c:pt>
                <c:pt idx="7440">
                  <c:v>0.0</c:v>
                </c:pt>
                <c:pt idx="7441">
                  <c:v>0.0</c:v>
                </c:pt>
                <c:pt idx="7442">
                  <c:v>0.0</c:v>
                </c:pt>
                <c:pt idx="7443">
                  <c:v>0.0</c:v>
                </c:pt>
                <c:pt idx="7444">
                  <c:v>0.0</c:v>
                </c:pt>
                <c:pt idx="7445">
                  <c:v>0.0</c:v>
                </c:pt>
                <c:pt idx="7446">
                  <c:v>0.0</c:v>
                </c:pt>
                <c:pt idx="7447">
                  <c:v>0.0</c:v>
                </c:pt>
                <c:pt idx="7448">
                  <c:v>0.0</c:v>
                </c:pt>
                <c:pt idx="7449">
                  <c:v>0.0</c:v>
                </c:pt>
                <c:pt idx="7450">
                  <c:v>0.0</c:v>
                </c:pt>
                <c:pt idx="7451">
                  <c:v>0.0</c:v>
                </c:pt>
                <c:pt idx="7452">
                  <c:v>0.0</c:v>
                </c:pt>
                <c:pt idx="7453">
                  <c:v>0.0</c:v>
                </c:pt>
                <c:pt idx="7454">
                  <c:v>0.0</c:v>
                </c:pt>
                <c:pt idx="7455">
                  <c:v>0.0</c:v>
                </c:pt>
                <c:pt idx="7456">
                  <c:v>0.0</c:v>
                </c:pt>
                <c:pt idx="7457">
                  <c:v>0.0</c:v>
                </c:pt>
                <c:pt idx="7458">
                  <c:v>0.0</c:v>
                </c:pt>
                <c:pt idx="7459">
                  <c:v>0.0</c:v>
                </c:pt>
                <c:pt idx="7460">
                  <c:v>0.0</c:v>
                </c:pt>
                <c:pt idx="7461">
                  <c:v>0.0</c:v>
                </c:pt>
                <c:pt idx="7462">
                  <c:v>0.0</c:v>
                </c:pt>
                <c:pt idx="7463">
                  <c:v>0.0</c:v>
                </c:pt>
                <c:pt idx="7464">
                  <c:v>0.0</c:v>
                </c:pt>
                <c:pt idx="7465">
                  <c:v>0.0</c:v>
                </c:pt>
                <c:pt idx="7466">
                  <c:v>0.0</c:v>
                </c:pt>
                <c:pt idx="7467">
                  <c:v>0.0</c:v>
                </c:pt>
                <c:pt idx="7468">
                  <c:v>0.0</c:v>
                </c:pt>
                <c:pt idx="7469">
                  <c:v>0.0</c:v>
                </c:pt>
                <c:pt idx="7470">
                  <c:v>0.0</c:v>
                </c:pt>
                <c:pt idx="7471">
                  <c:v>0.0</c:v>
                </c:pt>
                <c:pt idx="7472">
                  <c:v>0.0</c:v>
                </c:pt>
                <c:pt idx="7473">
                  <c:v>0.0</c:v>
                </c:pt>
                <c:pt idx="7474">
                  <c:v>0.0</c:v>
                </c:pt>
                <c:pt idx="7475">
                  <c:v>0.0</c:v>
                </c:pt>
                <c:pt idx="7476">
                  <c:v>0.0</c:v>
                </c:pt>
                <c:pt idx="7477">
                  <c:v>0.0</c:v>
                </c:pt>
                <c:pt idx="7478">
                  <c:v>0.0</c:v>
                </c:pt>
                <c:pt idx="7479">
                  <c:v>0.0</c:v>
                </c:pt>
                <c:pt idx="7480">
                  <c:v>0.0</c:v>
                </c:pt>
                <c:pt idx="7481">
                  <c:v>0.0</c:v>
                </c:pt>
                <c:pt idx="7482">
                  <c:v>0.0</c:v>
                </c:pt>
                <c:pt idx="7483">
                  <c:v>0.0</c:v>
                </c:pt>
                <c:pt idx="7484">
                  <c:v>0.0</c:v>
                </c:pt>
                <c:pt idx="7485">
                  <c:v>0.0</c:v>
                </c:pt>
                <c:pt idx="7486">
                  <c:v>0.0</c:v>
                </c:pt>
                <c:pt idx="7487">
                  <c:v>0.0</c:v>
                </c:pt>
                <c:pt idx="7488">
                  <c:v>0.0</c:v>
                </c:pt>
                <c:pt idx="7489">
                  <c:v>0.0</c:v>
                </c:pt>
                <c:pt idx="7490">
                  <c:v>0.0</c:v>
                </c:pt>
                <c:pt idx="7491">
                  <c:v>0.0</c:v>
                </c:pt>
                <c:pt idx="7492">
                  <c:v>0.0</c:v>
                </c:pt>
                <c:pt idx="7493">
                  <c:v>0.0</c:v>
                </c:pt>
                <c:pt idx="7494">
                  <c:v>0.0</c:v>
                </c:pt>
                <c:pt idx="7495">
                  <c:v>0.0</c:v>
                </c:pt>
                <c:pt idx="7496">
                  <c:v>0.0</c:v>
                </c:pt>
                <c:pt idx="7497">
                  <c:v>0.0</c:v>
                </c:pt>
                <c:pt idx="7498">
                  <c:v>0.0</c:v>
                </c:pt>
                <c:pt idx="7499">
                  <c:v>0.0</c:v>
                </c:pt>
                <c:pt idx="7500">
                  <c:v>0.0</c:v>
                </c:pt>
                <c:pt idx="7501">
                  <c:v>0.0</c:v>
                </c:pt>
                <c:pt idx="7502">
                  <c:v>0.0</c:v>
                </c:pt>
                <c:pt idx="7503">
                  <c:v>0.0</c:v>
                </c:pt>
                <c:pt idx="7504">
                  <c:v>0.0</c:v>
                </c:pt>
                <c:pt idx="7505">
                  <c:v>0.0</c:v>
                </c:pt>
                <c:pt idx="7506">
                  <c:v>0.0</c:v>
                </c:pt>
                <c:pt idx="7507">
                  <c:v>0.0</c:v>
                </c:pt>
                <c:pt idx="7508">
                  <c:v>0.0</c:v>
                </c:pt>
                <c:pt idx="7509">
                  <c:v>0.0</c:v>
                </c:pt>
                <c:pt idx="7510">
                  <c:v>0.0</c:v>
                </c:pt>
                <c:pt idx="7511">
                  <c:v>0.0</c:v>
                </c:pt>
                <c:pt idx="7512">
                  <c:v>0.0</c:v>
                </c:pt>
                <c:pt idx="7513">
                  <c:v>0.0</c:v>
                </c:pt>
                <c:pt idx="7514">
                  <c:v>0.0</c:v>
                </c:pt>
                <c:pt idx="7515">
                  <c:v>0.0</c:v>
                </c:pt>
                <c:pt idx="7516">
                  <c:v>0.0</c:v>
                </c:pt>
                <c:pt idx="7517">
                  <c:v>0.0</c:v>
                </c:pt>
                <c:pt idx="7518">
                  <c:v>0.0</c:v>
                </c:pt>
                <c:pt idx="7519">
                  <c:v>0.0</c:v>
                </c:pt>
                <c:pt idx="7520">
                  <c:v>0.0</c:v>
                </c:pt>
                <c:pt idx="7521">
                  <c:v>0.0</c:v>
                </c:pt>
                <c:pt idx="7522">
                  <c:v>0.0</c:v>
                </c:pt>
                <c:pt idx="7523">
                  <c:v>0.0</c:v>
                </c:pt>
                <c:pt idx="7524">
                  <c:v>0.0</c:v>
                </c:pt>
                <c:pt idx="7525">
                  <c:v>0.0</c:v>
                </c:pt>
                <c:pt idx="7526">
                  <c:v>0.0</c:v>
                </c:pt>
                <c:pt idx="7527">
                  <c:v>0.0</c:v>
                </c:pt>
                <c:pt idx="7528">
                  <c:v>0.0</c:v>
                </c:pt>
                <c:pt idx="7529">
                  <c:v>0.0</c:v>
                </c:pt>
                <c:pt idx="7530">
                  <c:v>0.0</c:v>
                </c:pt>
                <c:pt idx="7531">
                  <c:v>0.0</c:v>
                </c:pt>
                <c:pt idx="7532">
                  <c:v>0.0</c:v>
                </c:pt>
                <c:pt idx="7533">
                  <c:v>0.0</c:v>
                </c:pt>
                <c:pt idx="7534">
                  <c:v>0.0</c:v>
                </c:pt>
                <c:pt idx="7535">
                  <c:v>0.0</c:v>
                </c:pt>
                <c:pt idx="7536">
                  <c:v>0.0</c:v>
                </c:pt>
                <c:pt idx="7537">
                  <c:v>0.0</c:v>
                </c:pt>
                <c:pt idx="7538">
                  <c:v>0.0</c:v>
                </c:pt>
                <c:pt idx="7539">
                  <c:v>0.0</c:v>
                </c:pt>
                <c:pt idx="7540">
                  <c:v>0.0</c:v>
                </c:pt>
                <c:pt idx="7541">
                  <c:v>0.0</c:v>
                </c:pt>
                <c:pt idx="7542">
                  <c:v>0.0</c:v>
                </c:pt>
                <c:pt idx="7543">
                  <c:v>0.0</c:v>
                </c:pt>
                <c:pt idx="7544">
                  <c:v>0.0</c:v>
                </c:pt>
                <c:pt idx="7545">
                  <c:v>0.0</c:v>
                </c:pt>
                <c:pt idx="7546">
                  <c:v>0.0</c:v>
                </c:pt>
                <c:pt idx="7547">
                  <c:v>0.0</c:v>
                </c:pt>
                <c:pt idx="7548">
                  <c:v>0.0</c:v>
                </c:pt>
                <c:pt idx="7549">
                  <c:v>0.0</c:v>
                </c:pt>
                <c:pt idx="7550">
                  <c:v>0.0</c:v>
                </c:pt>
                <c:pt idx="7551">
                  <c:v>0.0</c:v>
                </c:pt>
                <c:pt idx="7552">
                  <c:v>0.0</c:v>
                </c:pt>
                <c:pt idx="7553">
                  <c:v>0.0</c:v>
                </c:pt>
                <c:pt idx="7554">
                  <c:v>0.0</c:v>
                </c:pt>
                <c:pt idx="7555">
                  <c:v>0.0</c:v>
                </c:pt>
                <c:pt idx="7556">
                  <c:v>0.0</c:v>
                </c:pt>
                <c:pt idx="7557">
                  <c:v>0.0</c:v>
                </c:pt>
                <c:pt idx="7558">
                  <c:v>0.0</c:v>
                </c:pt>
                <c:pt idx="7559">
                  <c:v>0.0</c:v>
                </c:pt>
                <c:pt idx="7560">
                  <c:v>0.0</c:v>
                </c:pt>
                <c:pt idx="7561">
                  <c:v>0.0</c:v>
                </c:pt>
                <c:pt idx="7562">
                  <c:v>0.0</c:v>
                </c:pt>
                <c:pt idx="7563">
                  <c:v>0.0</c:v>
                </c:pt>
                <c:pt idx="7564">
                  <c:v>0.0</c:v>
                </c:pt>
                <c:pt idx="7565">
                  <c:v>0.0</c:v>
                </c:pt>
                <c:pt idx="7566">
                  <c:v>0.0</c:v>
                </c:pt>
                <c:pt idx="7567">
                  <c:v>0.0</c:v>
                </c:pt>
                <c:pt idx="7568">
                  <c:v>0.0</c:v>
                </c:pt>
                <c:pt idx="7569">
                  <c:v>0.0</c:v>
                </c:pt>
                <c:pt idx="7570">
                  <c:v>0.0</c:v>
                </c:pt>
                <c:pt idx="7571">
                  <c:v>0.0</c:v>
                </c:pt>
                <c:pt idx="7572">
                  <c:v>0.0</c:v>
                </c:pt>
                <c:pt idx="7573">
                  <c:v>0.0</c:v>
                </c:pt>
                <c:pt idx="7574">
                  <c:v>0.0</c:v>
                </c:pt>
                <c:pt idx="7575">
                  <c:v>0.0</c:v>
                </c:pt>
                <c:pt idx="7576">
                  <c:v>0.0</c:v>
                </c:pt>
                <c:pt idx="7577">
                  <c:v>0.0</c:v>
                </c:pt>
                <c:pt idx="7578">
                  <c:v>0.0</c:v>
                </c:pt>
                <c:pt idx="7579">
                  <c:v>0.0</c:v>
                </c:pt>
                <c:pt idx="7580">
                  <c:v>0.0</c:v>
                </c:pt>
                <c:pt idx="7581">
                  <c:v>0.0</c:v>
                </c:pt>
                <c:pt idx="7582">
                  <c:v>0.0</c:v>
                </c:pt>
                <c:pt idx="7583">
                  <c:v>0.0</c:v>
                </c:pt>
                <c:pt idx="7584">
                  <c:v>0.0</c:v>
                </c:pt>
                <c:pt idx="7585">
                  <c:v>0.0</c:v>
                </c:pt>
                <c:pt idx="7586">
                  <c:v>0.0</c:v>
                </c:pt>
                <c:pt idx="7587">
                  <c:v>0.0</c:v>
                </c:pt>
                <c:pt idx="7588">
                  <c:v>0.0</c:v>
                </c:pt>
                <c:pt idx="7589">
                  <c:v>0.0</c:v>
                </c:pt>
                <c:pt idx="7590">
                  <c:v>0.0</c:v>
                </c:pt>
                <c:pt idx="7591">
                  <c:v>0.0</c:v>
                </c:pt>
                <c:pt idx="7592">
                  <c:v>0.0</c:v>
                </c:pt>
                <c:pt idx="7593">
                  <c:v>0.0</c:v>
                </c:pt>
                <c:pt idx="7594">
                  <c:v>0.0</c:v>
                </c:pt>
                <c:pt idx="7595">
                  <c:v>0.0</c:v>
                </c:pt>
                <c:pt idx="7596">
                  <c:v>0.0</c:v>
                </c:pt>
                <c:pt idx="7597">
                  <c:v>0.0</c:v>
                </c:pt>
                <c:pt idx="7598">
                  <c:v>0.0</c:v>
                </c:pt>
                <c:pt idx="7599">
                  <c:v>0.0</c:v>
                </c:pt>
                <c:pt idx="7600">
                  <c:v>0.0</c:v>
                </c:pt>
                <c:pt idx="7601">
                  <c:v>0.0</c:v>
                </c:pt>
                <c:pt idx="7602">
                  <c:v>0.0</c:v>
                </c:pt>
                <c:pt idx="7603">
                  <c:v>0.0</c:v>
                </c:pt>
                <c:pt idx="7604">
                  <c:v>0.0</c:v>
                </c:pt>
                <c:pt idx="7605">
                  <c:v>0.0</c:v>
                </c:pt>
                <c:pt idx="7606">
                  <c:v>0.0</c:v>
                </c:pt>
                <c:pt idx="7607">
                  <c:v>0.0</c:v>
                </c:pt>
                <c:pt idx="7608">
                  <c:v>0.0</c:v>
                </c:pt>
                <c:pt idx="7609">
                  <c:v>0.0</c:v>
                </c:pt>
                <c:pt idx="7610">
                  <c:v>0.0</c:v>
                </c:pt>
                <c:pt idx="7611">
                  <c:v>0.0</c:v>
                </c:pt>
                <c:pt idx="7612">
                  <c:v>0.0</c:v>
                </c:pt>
                <c:pt idx="7613">
                  <c:v>0.0</c:v>
                </c:pt>
                <c:pt idx="7614">
                  <c:v>0.0</c:v>
                </c:pt>
                <c:pt idx="7615">
                  <c:v>0.0</c:v>
                </c:pt>
                <c:pt idx="7616">
                  <c:v>0.0</c:v>
                </c:pt>
                <c:pt idx="7617">
                  <c:v>0.0</c:v>
                </c:pt>
                <c:pt idx="7618">
                  <c:v>0.0</c:v>
                </c:pt>
                <c:pt idx="7619">
                  <c:v>0.0</c:v>
                </c:pt>
                <c:pt idx="7620">
                  <c:v>0.0</c:v>
                </c:pt>
                <c:pt idx="7621">
                  <c:v>0.0</c:v>
                </c:pt>
                <c:pt idx="7622">
                  <c:v>0.0</c:v>
                </c:pt>
                <c:pt idx="7623">
                  <c:v>0.0</c:v>
                </c:pt>
                <c:pt idx="7624">
                  <c:v>0.0</c:v>
                </c:pt>
                <c:pt idx="7625">
                  <c:v>0.0</c:v>
                </c:pt>
                <c:pt idx="7626">
                  <c:v>0.0</c:v>
                </c:pt>
                <c:pt idx="7627">
                  <c:v>0.0</c:v>
                </c:pt>
                <c:pt idx="7628">
                  <c:v>0.0</c:v>
                </c:pt>
                <c:pt idx="7629">
                  <c:v>0.0</c:v>
                </c:pt>
                <c:pt idx="7630">
                  <c:v>0.0</c:v>
                </c:pt>
                <c:pt idx="7631">
                  <c:v>0.0</c:v>
                </c:pt>
                <c:pt idx="7632">
                  <c:v>0.0</c:v>
                </c:pt>
                <c:pt idx="7633">
                  <c:v>0.0</c:v>
                </c:pt>
                <c:pt idx="7634">
                  <c:v>0.0</c:v>
                </c:pt>
                <c:pt idx="7635">
                  <c:v>0.0</c:v>
                </c:pt>
                <c:pt idx="7636">
                  <c:v>0.0</c:v>
                </c:pt>
                <c:pt idx="7637">
                  <c:v>0.0</c:v>
                </c:pt>
                <c:pt idx="7638">
                  <c:v>0.0</c:v>
                </c:pt>
                <c:pt idx="7639">
                  <c:v>0.0</c:v>
                </c:pt>
                <c:pt idx="7640">
                  <c:v>0.0</c:v>
                </c:pt>
                <c:pt idx="7641">
                  <c:v>0.0</c:v>
                </c:pt>
                <c:pt idx="7642">
                  <c:v>0.0</c:v>
                </c:pt>
                <c:pt idx="7643">
                  <c:v>0.0</c:v>
                </c:pt>
                <c:pt idx="7644">
                  <c:v>0.0</c:v>
                </c:pt>
                <c:pt idx="7645">
                  <c:v>0.0</c:v>
                </c:pt>
                <c:pt idx="7646">
                  <c:v>0.0</c:v>
                </c:pt>
                <c:pt idx="7647">
                  <c:v>0.0</c:v>
                </c:pt>
                <c:pt idx="7648">
                  <c:v>0.0</c:v>
                </c:pt>
                <c:pt idx="7649">
                  <c:v>0.0</c:v>
                </c:pt>
                <c:pt idx="7650">
                  <c:v>0.0</c:v>
                </c:pt>
                <c:pt idx="7651">
                  <c:v>0.0</c:v>
                </c:pt>
                <c:pt idx="7652">
                  <c:v>0.0</c:v>
                </c:pt>
                <c:pt idx="7653">
                  <c:v>0.0</c:v>
                </c:pt>
                <c:pt idx="7654">
                  <c:v>0.0</c:v>
                </c:pt>
                <c:pt idx="7655">
                  <c:v>0.0</c:v>
                </c:pt>
                <c:pt idx="7656">
                  <c:v>0.0</c:v>
                </c:pt>
                <c:pt idx="7657">
                  <c:v>0.0</c:v>
                </c:pt>
                <c:pt idx="7658">
                  <c:v>0.0</c:v>
                </c:pt>
                <c:pt idx="7659">
                  <c:v>0.0</c:v>
                </c:pt>
                <c:pt idx="7660">
                  <c:v>0.0</c:v>
                </c:pt>
                <c:pt idx="7661">
                  <c:v>0.0</c:v>
                </c:pt>
                <c:pt idx="7662">
                  <c:v>0.0</c:v>
                </c:pt>
                <c:pt idx="7663">
                  <c:v>0.0</c:v>
                </c:pt>
                <c:pt idx="7664">
                  <c:v>0.0</c:v>
                </c:pt>
                <c:pt idx="7665">
                  <c:v>0.0</c:v>
                </c:pt>
                <c:pt idx="7666">
                  <c:v>0.0</c:v>
                </c:pt>
                <c:pt idx="7667">
                  <c:v>0.0</c:v>
                </c:pt>
                <c:pt idx="7668">
                  <c:v>0.0</c:v>
                </c:pt>
                <c:pt idx="7669">
                  <c:v>0.0</c:v>
                </c:pt>
                <c:pt idx="7670">
                  <c:v>0.0</c:v>
                </c:pt>
                <c:pt idx="7671">
                  <c:v>0.0</c:v>
                </c:pt>
                <c:pt idx="7672">
                  <c:v>0.0</c:v>
                </c:pt>
                <c:pt idx="7673">
                  <c:v>0.0</c:v>
                </c:pt>
                <c:pt idx="7674">
                  <c:v>0.0</c:v>
                </c:pt>
                <c:pt idx="7675">
                  <c:v>0.0</c:v>
                </c:pt>
                <c:pt idx="7676">
                  <c:v>0.0</c:v>
                </c:pt>
                <c:pt idx="7677">
                  <c:v>0.0</c:v>
                </c:pt>
                <c:pt idx="7678">
                  <c:v>0.0</c:v>
                </c:pt>
                <c:pt idx="7679">
                  <c:v>0.0</c:v>
                </c:pt>
                <c:pt idx="7680">
                  <c:v>0.0</c:v>
                </c:pt>
                <c:pt idx="7681">
                  <c:v>0.0</c:v>
                </c:pt>
                <c:pt idx="7682">
                  <c:v>0.0</c:v>
                </c:pt>
                <c:pt idx="7683">
                  <c:v>0.0</c:v>
                </c:pt>
                <c:pt idx="7684">
                  <c:v>0.0</c:v>
                </c:pt>
                <c:pt idx="7685">
                  <c:v>0.0</c:v>
                </c:pt>
                <c:pt idx="7686">
                  <c:v>0.0</c:v>
                </c:pt>
                <c:pt idx="7687">
                  <c:v>0.0</c:v>
                </c:pt>
                <c:pt idx="7688">
                  <c:v>0.0</c:v>
                </c:pt>
                <c:pt idx="7689">
                  <c:v>0.0</c:v>
                </c:pt>
                <c:pt idx="7690">
                  <c:v>0.0</c:v>
                </c:pt>
                <c:pt idx="7691">
                  <c:v>0.0</c:v>
                </c:pt>
                <c:pt idx="7692">
                  <c:v>0.0</c:v>
                </c:pt>
                <c:pt idx="7693">
                  <c:v>0.0</c:v>
                </c:pt>
                <c:pt idx="7694">
                  <c:v>0.0</c:v>
                </c:pt>
                <c:pt idx="7695">
                  <c:v>0.0</c:v>
                </c:pt>
                <c:pt idx="7696">
                  <c:v>0.0</c:v>
                </c:pt>
                <c:pt idx="7697">
                  <c:v>0.0</c:v>
                </c:pt>
                <c:pt idx="7698">
                  <c:v>0.0</c:v>
                </c:pt>
                <c:pt idx="7699">
                  <c:v>0.0</c:v>
                </c:pt>
                <c:pt idx="7700">
                  <c:v>0.0</c:v>
                </c:pt>
                <c:pt idx="7701">
                  <c:v>0.0</c:v>
                </c:pt>
                <c:pt idx="7702">
                  <c:v>0.0</c:v>
                </c:pt>
                <c:pt idx="7703">
                  <c:v>0.0</c:v>
                </c:pt>
                <c:pt idx="7704">
                  <c:v>0.0</c:v>
                </c:pt>
                <c:pt idx="7705">
                  <c:v>0.0</c:v>
                </c:pt>
                <c:pt idx="7706">
                  <c:v>0.0</c:v>
                </c:pt>
                <c:pt idx="7707">
                  <c:v>0.0</c:v>
                </c:pt>
                <c:pt idx="7708">
                  <c:v>0.0</c:v>
                </c:pt>
                <c:pt idx="7709">
                  <c:v>0.0</c:v>
                </c:pt>
                <c:pt idx="7710">
                  <c:v>0.0</c:v>
                </c:pt>
                <c:pt idx="7711">
                  <c:v>0.0</c:v>
                </c:pt>
                <c:pt idx="7712">
                  <c:v>0.0</c:v>
                </c:pt>
                <c:pt idx="7713">
                  <c:v>0.0</c:v>
                </c:pt>
                <c:pt idx="7714">
                  <c:v>0.0</c:v>
                </c:pt>
                <c:pt idx="7715">
                  <c:v>0.0</c:v>
                </c:pt>
                <c:pt idx="7716">
                  <c:v>0.0</c:v>
                </c:pt>
                <c:pt idx="7717">
                  <c:v>0.0</c:v>
                </c:pt>
                <c:pt idx="7718">
                  <c:v>0.0</c:v>
                </c:pt>
                <c:pt idx="7719">
                  <c:v>0.0</c:v>
                </c:pt>
                <c:pt idx="7720">
                  <c:v>0.0</c:v>
                </c:pt>
                <c:pt idx="7721">
                  <c:v>0.0</c:v>
                </c:pt>
                <c:pt idx="7722">
                  <c:v>0.0</c:v>
                </c:pt>
                <c:pt idx="7723">
                  <c:v>0.0</c:v>
                </c:pt>
                <c:pt idx="7724">
                  <c:v>0.0</c:v>
                </c:pt>
                <c:pt idx="7725">
                  <c:v>0.0</c:v>
                </c:pt>
                <c:pt idx="7726">
                  <c:v>0.0</c:v>
                </c:pt>
                <c:pt idx="7727">
                  <c:v>0.0</c:v>
                </c:pt>
                <c:pt idx="7728">
                  <c:v>0.0</c:v>
                </c:pt>
                <c:pt idx="7729">
                  <c:v>0.0</c:v>
                </c:pt>
                <c:pt idx="7730">
                  <c:v>0.0</c:v>
                </c:pt>
                <c:pt idx="7731">
                  <c:v>0.0</c:v>
                </c:pt>
                <c:pt idx="7732">
                  <c:v>0.0</c:v>
                </c:pt>
                <c:pt idx="7733">
                  <c:v>0.0</c:v>
                </c:pt>
                <c:pt idx="7734">
                  <c:v>0.0</c:v>
                </c:pt>
                <c:pt idx="7735">
                  <c:v>0.0</c:v>
                </c:pt>
                <c:pt idx="7736">
                  <c:v>0.0</c:v>
                </c:pt>
                <c:pt idx="7737">
                  <c:v>0.0</c:v>
                </c:pt>
                <c:pt idx="7738">
                  <c:v>0.0</c:v>
                </c:pt>
                <c:pt idx="7739">
                  <c:v>0.0</c:v>
                </c:pt>
                <c:pt idx="7740">
                  <c:v>0.0</c:v>
                </c:pt>
                <c:pt idx="7741">
                  <c:v>0.0</c:v>
                </c:pt>
                <c:pt idx="7742">
                  <c:v>0.0</c:v>
                </c:pt>
                <c:pt idx="7743">
                  <c:v>0.0</c:v>
                </c:pt>
                <c:pt idx="7744">
                  <c:v>0.0</c:v>
                </c:pt>
                <c:pt idx="7745">
                  <c:v>0.0</c:v>
                </c:pt>
                <c:pt idx="7746">
                  <c:v>0.0</c:v>
                </c:pt>
                <c:pt idx="7747">
                  <c:v>0.0</c:v>
                </c:pt>
                <c:pt idx="7748">
                  <c:v>0.0</c:v>
                </c:pt>
                <c:pt idx="7749">
                  <c:v>0.0</c:v>
                </c:pt>
                <c:pt idx="7750">
                  <c:v>0.0</c:v>
                </c:pt>
                <c:pt idx="7751">
                  <c:v>0.0</c:v>
                </c:pt>
                <c:pt idx="7752">
                  <c:v>0.0</c:v>
                </c:pt>
                <c:pt idx="7753">
                  <c:v>0.0</c:v>
                </c:pt>
                <c:pt idx="7754">
                  <c:v>0.0</c:v>
                </c:pt>
                <c:pt idx="7755">
                  <c:v>0.0</c:v>
                </c:pt>
                <c:pt idx="7756">
                  <c:v>0.0</c:v>
                </c:pt>
                <c:pt idx="7757">
                  <c:v>0.0</c:v>
                </c:pt>
                <c:pt idx="7758">
                  <c:v>0.0</c:v>
                </c:pt>
                <c:pt idx="7759">
                  <c:v>0.0</c:v>
                </c:pt>
                <c:pt idx="7760">
                  <c:v>0.0</c:v>
                </c:pt>
                <c:pt idx="7761">
                  <c:v>0.0</c:v>
                </c:pt>
                <c:pt idx="7762">
                  <c:v>0.0</c:v>
                </c:pt>
                <c:pt idx="7763">
                  <c:v>0.0</c:v>
                </c:pt>
                <c:pt idx="7764">
                  <c:v>0.0</c:v>
                </c:pt>
                <c:pt idx="7765">
                  <c:v>0.0</c:v>
                </c:pt>
                <c:pt idx="7766">
                  <c:v>0.0</c:v>
                </c:pt>
                <c:pt idx="7767">
                  <c:v>0.0</c:v>
                </c:pt>
                <c:pt idx="7768">
                  <c:v>0.0</c:v>
                </c:pt>
                <c:pt idx="7769">
                  <c:v>0.0</c:v>
                </c:pt>
                <c:pt idx="7770">
                  <c:v>0.0</c:v>
                </c:pt>
                <c:pt idx="7771">
                  <c:v>0.0</c:v>
                </c:pt>
                <c:pt idx="7772">
                  <c:v>0.0</c:v>
                </c:pt>
                <c:pt idx="7773">
                  <c:v>0.0</c:v>
                </c:pt>
                <c:pt idx="7774">
                  <c:v>0.0</c:v>
                </c:pt>
                <c:pt idx="7775">
                  <c:v>0.0</c:v>
                </c:pt>
                <c:pt idx="7776">
                  <c:v>0.0</c:v>
                </c:pt>
                <c:pt idx="7777">
                  <c:v>0.0</c:v>
                </c:pt>
                <c:pt idx="7778">
                  <c:v>0.0</c:v>
                </c:pt>
                <c:pt idx="7779">
                  <c:v>0.0</c:v>
                </c:pt>
                <c:pt idx="7780">
                  <c:v>0.0</c:v>
                </c:pt>
                <c:pt idx="7781">
                  <c:v>0.0</c:v>
                </c:pt>
                <c:pt idx="7782">
                  <c:v>0.0</c:v>
                </c:pt>
                <c:pt idx="7783">
                  <c:v>0.0</c:v>
                </c:pt>
                <c:pt idx="7784">
                  <c:v>0.0</c:v>
                </c:pt>
                <c:pt idx="7785">
                  <c:v>0.0</c:v>
                </c:pt>
                <c:pt idx="7786">
                  <c:v>0.0</c:v>
                </c:pt>
                <c:pt idx="7787">
                  <c:v>0.0</c:v>
                </c:pt>
                <c:pt idx="7788">
                  <c:v>0.0</c:v>
                </c:pt>
                <c:pt idx="7789">
                  <c:v>0.0</c:v>
                </c:pt>
                <c:pt idx="7790">
                  <c:v>0.0</c:v>
                </c:pt>
                <c:pt idx="7791">
                  <c:v>0.0</c:v>
                </c:pt>
                <c:pt idx="7792">
                  <c:v>0.0</c:v>
                </c:pt>
                <c:pt idx="7793">
                  <c:v>0.0</c:v>
                </c:pt>
                <c:pt idx="7794">
                  <c:v>0.0</c:v>
                </c:pt>
                <c:pt idx="7795">
                  <c:v>0.0</c:v>
                </c:pt>
                <c:pt idx="7796">
                  <c:v>0.0</c:v>
                </c:pt>
                <c:pt idx="7797">
                  <c:v>0.0</c:v>
                </c:pt>
                <c:pt idx="7798">
                  <c:v>0.0</c:v>
                </c:pt>
                <c:pt idx="7799">
                  <c:v>0.0</c:v>
                </c:pt>
                <c:pt idx="7800">
                  <c:v>0.0</c:v>
                </c:pt>
                <c:pt idx="7801">
                  <c:v>0.0</c:v>
                </c:pt>
                <c:pt idx="7802">
                  <c:v>0.0</c:v>
                </c:pt>
                <c:pt idx="7803">
                  <c:v>0.0</c:v>
                </c:pt>
                <c:pt idx="7804">
                  <c:v>0.0</c:v>
                </c:pt>
                <c:pt idx="7805">
                  <c:v>0.0</c:v>
                </c:pt>
                <c:pt idx="7806">
                  <c:v>0.0</c:v>
                </c:pt>
                <c:pt idx="7807">
                  <c:v>0.0</c:v>
                </c:pt>
                <c:pt idx="7808">
                  <c:v>0.0</c:v>
                </c:pt>
                <c:pt idx="7809">
                  <c:v>0.0</c:v>
                </c:pt>
                <c:pt idx="7810">
                  <c:v>0.0</c:v>
                </c:pt>
                <c:pt idx="7811">
                  <c:v>0.0</c:v>
                </c:pt>
                <c:pt idx="7812">
                  <c:v>0.0</c:v>
                </c:pt>
                <c:pt idx="7813">
                  <c:v>0.0</c:v>
                </c:pt>
                <c:pt idx="7814">
                  <c:v>0.0</c:v>
                </c:pt>
                <c:pt idx="7815">
                  <c:v>0.0</c:v>
                </c:pt>
                <c:pt idx="7816">
                  <c:v>0.0</c:v>
                </c:pt>
                <c:pt idx="7817">
                  <c:v>0.0</c:v>
                </c:pt>
                <c:pt idx="7818">
                  <c:v>0.0</c:v>
                </c:pt>
                <c:pt idx="7819">
                  <c:v>0.0</c:v>
                </c:pt>
                <c:pt idx="7820">
                  <c:v>0.0</c:v>
                </c:pt>
                <c:pt idx="7821">
                  <c:v>0.0</c:v>
                </c:pt>
                <c:pt idx="7822">
                  <c:v>0.0</c:v>
                </c:pt>
                <c:pt idx="7823">
                  <c:v>0.0</c:v>
                </c:pt>
                <c:pt idx="7824">
                  <c:v>0.0</c:v>
                </c:pt>
                <c:pt idx="7825">
                  <c:v>0.0</c:v>
                </c:pt>
                <c:pt idx="7826">
                  <c:v>0.0</c:v>
                </c:pt>
                <c:pt idx="7827">
                  <c:v>0.0</c:v>
                </c:pt>
                <c:pt idx="7828">
                  <c:v>0.0</c:v>
                </c:pt>
                <c:pt idx="7829">
                  <c:v>0.0</c:v>
                </c:pt>
                <c:pt idx="7830">
                  <c:v>0.0</c:v>
                </c:pt>
                <c:pt idx="7831">
                  <c:v>0.0</c:v>
                </c:pt>
                <c:pt idx="7832">
                  <c:v>0.0</c:v>
                </c:pt>
                <c:pt idx="7833">
                  <c:v>0.0</c:v>
                </c:pt>
                <c:pt idx="7834">
                  <c:v>0.0</c:v>
                </c:pt>
                <c:pt idx="7835">
                  <c:v>0.0</c:v>
                </c:pt>
                <c:pt idx="7836">
                  <c:v>0.0</c:v>
                </c:pt>
                <c:pt idx="7837">
                  <c:v>0.0</c:v>
                </c:pt>
                <c:pt idx="7838">
                  <c:v>0.0</c:v>
                </c:pt>
                <c:pt idx="7839">
                  <c:v>0.0</c:v>
                </c:pt>
                <c:pt idx="7840">
                  <c:v>0.0</c:v>
                </c:pt>
                <c:pt idx="7841">
                  <c:v>0.0</c:v>
                </c:pt>
                <c:pt idx="7842">
                  <c:v>0.0</c:v>
                </c:pt>
                <c:pt idx="7843">
                  <c:v>0.0</c:v>
                </c:pt>
                <c:pt idx="7844">
                  <c:v>0.0</c:v>
                </c:pt>
                <c:pt idx="7845">
                  <c:v>0.0</c:v>
                </c:pt>
                <c:pt idx="7846">
                  <c:v>0.0</c:v>
                </c:pt>
                <c:pt idx="7847">
                  <c:v>0.0</c:v>
                </c:pt>
                <c:pt idx="7848">
                  <c:v>0.0</c:v>
                </c:pt>
                <c:pt idx="7849">
                  <c:v>0.0</c:v>
                </c:pt>
                <c:pt idx="7850">
                  <c:v>0.0</c:v>
                </c:pt>
                <c:pt idx="7851">
                  <c:v>0.0</c:v>
                </c:pt>
                <c:pt idx="7852">
                  <c:v>0.0</c:v>
                </c:pt>
                <c:pt idx="7853">
                  <c:v>0.0</c:v>
                </c:pt>
                <c:pt idx="7854">
                  <c:v>0.0</c:v>
                </c:pt>
                <c:pt idx="7855">
                  <c:v>0.0</c:v>
                </c:pt>
                <c:pt idx="7856">
                  <c:v>0.0</c:v>
                </c:pt>
                <c:pt idx="7857">
                  <c:v>0.0</c:v>
                </c:pt>
                <c:pt idx="7858">
                  <c:v>0.0</c:v>
                </c:pt>
                <c:pt idx="7859">
                  <c:v>0.0</c:v>
                </c:pt>
                <c:pt idx="7860">
                  <c:v>0.0</c:v>
                </c:pt>
                <c:pt idx="7861">
                  <c:v>0.0</c:v>
                </c:pt>
                <c:pt idx="7862">
                  <c:v>0.0</c:v>
                </c:pt>
                <c:pt idx="7863">
                  <c:v>0.0</c:v>
                </c:pt>
                <c:pt idx="7864">
                  <c:v>0.0</c:v>
                </c:pt>
                <c:pt idx="7865">
                  <c:v>0.0</c:v>
                </c:pt>
                <c:pt idx="7866">
                  <c:v>0.0</c:v>
                </c:pt>
                <c:pt idx="7867">
                  <c:v>0.0</c:v>
                </c:pt>
                <c:pt idx="7868">
                  <c:v>0.0</c:v>
                </c:pt>
                <c:pt idx="7869">
                  <c:v>0.0</c:v>
                </c:pt>
                <c:pt idx="7870">
                  <c:v>0.0</c:v>
                </c:pt>
                <c:pt idx="7871">
                  <c:v>0.0</c:v>
                </c:pt>
                <c:pt idx="7872">
                  <c:v>0.0</c:v>
                </c:pt>
                <c:pt idx="7873">
                  <c:v>0.0</c:v>
                </c:pt>
                <c:pt idx="7874">
                  <c:v>0.0</c:v>
                </c:pt>
                <c:pt idx="7875">
                  <c:v>0.0</c:v>
                </c:pt>
                <c:pt idx="7876">
                  <c:v>0.0</c:v>
                </c:pt>
                <c:pt idx="7877">
                  <c:v>0.0</c:v>
                </c:pt>
                <c:pt idx="7878">
                  <c:v>0.0</c:v>
                </c:pt>
                <c:pt idx="7879">
                  <c:v>0.0</c:v>
                </c:pt>
                <c:pt idx="7880">
                  <c:v>0.0</c:v>
                </c:pt>
                <c:pt idx="7881">
                  <c:v>0.0</c:v>
                </c:pt>
                <c:pt idx="7882">
                  <c:v>0.0</c:v>
                </c:pt>
                <c:pt idx="7883">
                  <c:v>0.0</c:v>
                </c:pt>
                <c:pt idx="7884">
                  <c:v>0.0</c:v>
                </c:pt>
                <c:pt idx="7885">
                  <c:v>0.0</c:v>
                </c:pt>
                <c:pt idx="7886">
                  <c:v>0.0</c:v>
                </c:pt>
                <c:pt idx="7887">
                  <c:v>0.0</c:v>
                </c:pt>
                <c:pt idx="7888">
                  <c:v>0.0</c:v>
                </c:pt>
                <c:pt idx="7889">
                  <c:v>0.0</c:v>
                </c:pt>
                <c:pt idx="7890">
                  <c:v>0.0</c:v>
                </c:pt>
                <c:pt idx="7891">
                  <c:v>0.0</c:v>
                </c:pt>
                <c:pt idx="7892">
                  <c:v>0.0</c:v>
                </c:pt>
                <c:pt idx="7893">
                  <c:v>0.0</c:v>
                </c:pt>
                <c:pt idx="7894">
                  <c:v>0.0</c:v>
                </c:pt>
                <c:pt idx="7895">
                  <c:v>0.0</c:v>
                </c:pt>
                <c:pt idx="7896">
                  <c:v>0.0</c:v>
                </c:pt>
                <c:pt idx="7897">
                  <c:v>0.0</c:v>
                </c:pt>
                <c:pt idx="7898">
                  <c:v>0.0</c:v>
                </c:pt>
                <c:pt idx="7899">
                  <c:v>0.0</c:v>
                </c:pt>
                <c:pt idx="7900">
                  <c:v>0.0</c:v>
                </c:pt>
                <c:pt idx="7901">
                  <c:v>0.0</c:v>
                </c:pt>
                <c:pt idx="7902">
                  <c:v>0.0</c:v>
                </c:pt>
                <c:pt idx="7903">
                  <c:v>0.0</c:v>
                </c:pt>
                <c:pt idx="7904">
                  <c:v>0.0</c:v>
                </c:pt>
                <c:pt idx="7905">
                  <c:v>0.0</c:v>
                </c:pt>
                <c:pt idx="7906">
                  <c:v>0.0</c:v>
                </c:pt>
                <c:pt idx="7907">
                  <c:v>0.0</c:v>
                </c:pt>
                <c:pt idx="7908">
                  <c:v>0.0</c:v>
                </c:pt>
                <c:pt idx="7909">
                  <c:v>0.0</c:v>
                </c:pt>
                <c:pt idx="7910">
                  <c:v>0.0</c:v>
                </c:pt>
                <c:pt idx="7911">
                  <c:v>0.0</c:v>
                </c:pt>
                <c:pt idx="7912">
                  <c:v>0.0</c:v>
                </c:pt>
                <c:pt idx="7913">
                  <c:v>0.0</c:v>
                </c:pt>
                <c:pt idx="7914">
                  <c:v>0.0</c:v>
                </c:pt>
                <c:pt idx="7915">
                  <c:v>0.0</c:v>
                </c:pt>
                <c:pt idx="7916">
                  <c:v>0.0</c:v>
                </c:pt>
                <c:pt idx="7917">
                  <c:v>0.0</c:v>
                </c:pt>
                <c:pt idx="7918">
                  <c:v>0.0</c:v>
                </c:pt>
                <c:pt idx="7919">
                  <c:v>0.0</c:v>
                </c:pt>
                <c:pt idx="7920">
                  <c:v>0.0</c:v>
                </c:pt>
                <c:pt idx="7921">
                  <c:v>0.0</c:v>
                </c:pt>
                <c:pt idx="7922">
                  <c:v>0.0</c:v>
                </c:pt>
                <c:pt idx="7923">
                  <c:v>0.0</c:v>
                </c:pt>
                <c:pt idx="7924">
                  <c:v>0.0</c:v>
                </c:pt>
                <c:pt idx="7925">
                  <c:v>0.0</c:v>
                </c:pt>
                <c:pt idx="7926">
                  <c:v>0.0</c:v>
                </c:pt>
                <c:pt idx="7927">
                  <c:v>0.0</c:v>
                </c:pt>
                <c:pt idx="7928">
                  <c:v>0.0</c:v>
                </c:pt>
                <c:pt idx="7929">
                  <c:v>0.0</c:v>
                </c:pt>
                <c:pt idx="7930">
                  <c:v>0.0</c:v>
                </c:pt>
                <c:pt idx="7931">
                  <c:v>0.0</c:v>
                </c:pt>
                <c:pt idx="7932">
                  <c:v>0.0</c:v>
                </c:pt>
                <c:pt idx="7933">
                  <c:v>0.0</c:v>
                </c:pt>
                <c:pt idx="7934">
                  <c:v>0.0</c:v>
                </c:pt>
                <c:pt idx="7935">
                  <c:v>0.0</c:v>
                </c:pt>
                <c:pt idx="7936">
                  <c:v>0.0</c:v>
                </c:pt>
                <c:pt idx="7937">
                  <c:v>0.0</c:v>
                </c:pt>
                <c:pt idx="7938">
                  <c:v>0.0</c:v>
                </c:pt>
                <c:pt idx="7939">
                  <c:v>0.0</c:v>
                </c:pt>
                <c:pt idx="7940">
                  <c:v>0.0</c:v>
                </c:pt>
                <c:pt idx="7941">
                  <c:v>0.0</c:v>
                </c:pt>
                <c:pt idx="7942">
                  <c:v>0.0</c:v>
                </c:pt>
                <c:pt idx="7943">
                  <c:v>0.0</c:v>
                </c:pt>
                <c:pt idx="7944">
                  <c:v>0.0</c:v>
                </c:pt>
                <c:pt idx="7945">
                  <c:v>0.0</c:v>
                </c:pt>
                <c:pt idx="7946">
                  <c:v>0.0</c:v>
                </c:pt>
                <c:pt idx="7947">
                  <c:v>0.0</c:v>
                </c:pt>
                <c:pt idx="7948">
                  <c:v>0.0</c:v>
                </c:pt>
                <c:pt idx="7949">
                  <c:v>0.0</c:v>
                </c:pt>
                <c:pt idx="7950">
                  <c:v>0.0</c:v>
                </c:pt>
                <c:pt idx="7951">
                  <c:v>0.0</c:v>
                </c:pt>
                <c:pt idx="7952">
                  <c:v>0.0</c:v>
                </c:pt>
                <c:pt idx="7953">
                  <c:v>0.0</c:v>
                </c:pt>
                <c:pt idx="7954">
                  <c:v>0.0</c:v>
                </c:pt>
                <c:pt idx="7955">
                  <c:v>0.0</c:v>
                </c:pt>
                <c:pt idx="7956">
                  <c:v>0.0</c:v>
                </c:pt>
                <c:pt idx="7957">
                  <c:v>0.0</c:v>
                </c:pt>
                <c:pt idx="7958">
                  <c:v>0.0</c:v>
                </c:pt>
                <c:pt idx="7959">
                  <c:v>0.0</c:v>
                </c:pt>
                <c:pt idx="7960">
                  <c:v>0.0</c:v>
                </c:pt>
                <c:pt idx="7961">
                  <c:v>0.0</c:v>
                </c:pt>
                <c:pt idx="7962">
                  <c:v>0.0</c:v>
                </c:pt>
                <c:pt idx="7963">
                  <c:v>0.0</c:v>
                </c:pt>
                <c:pt idx="7964">
                  <c:v>0.0</c:v>
                </c:pt>
                <c:pt idx="7965">
                  <c:v>0.0</c:v>
                </c:pt>
                <c:pt idx="7966">
                  <c:v>0.0</c:v>
                </c:pt>
                <c:pt idx="7967">
                  <c:v>0.0</c:v>
                </c:pt>
                <c:pt idx="7968">
                  <c:v>0.0</c:v>
                </c:pt>
                <c:pt idx="7969">
                  <c:v>0.0</c:v>
                </c:pt>
                <c:pt idx="7970">
                  <c:v>0.0</c:v>
                </c:pt>
                <c:pt idx="7971">
                  <c:v>0.0</c:v>
                </c:pt>
                <c:pt idx="7972">
                  <c:v>0.0</c:v>
                </c:pt>
                <c:pt idx="7973">
                  <c:v>0.0</c:v>
                </c:pt>
                <c:pt idx="7974">
                  <c:v>0.0</c:v>
                </c:pt>
                <c:pt idx="7975">
                  <c:v>0.0</c:v>
                </c:pt>
                <c:pt idx="7976">
                  <c:v>0.0</c:v>
                </c:pt>
                <c:pt idx="7977">
                  <c:v>0.0</c:v>
                </c:pt>
                <c:pt idx="7978">
                  <c:v>0.0</c:v>
                </c:pt>
                <c:pt idx="7979">
                  <c:v>0.0</c:v>
                </c:pt>
                <c:pt idx="7980">
                  <c:v>0.0</c:v>
                </c:pt>
                <c:pt idx="7981">
                  <c:v>0.0</c:v>
                </c:pt>
                <c:pt idx="7982">
                  <c:v>0.0</c:v>
                </c:pt>
                <c:pt idx="7983">
                  <c:v>0.0</c:v>
                </c:pt>
                <c:pt idx="7984">
                  <c:v>0.0</c:v>
                </c:pt>
                <c:pt idx="7985">
                  <c:v>0.0</c:v>
                </c:pt>
                <c:pt idx="7986">
                  <c:v>0.0</c:v>
                </c:pt>
                <c:pt idx="7987">
                  <c:v>0.0</c:v>
                </c:pt>
                <c:pt idx="7988">
                  <c:v>0.0</c:v>
                </c:pt>
                <c:pt idx="7989">
                  <c:v>0.0</c:v>
                </c:pt>
                <c:pt idx="7990">
                  <c:v>0.0</c:v>
                </c:pt>
                <c:pt idx="7991">
                  <c:v>0.0</c:v>
                </c:pt>
                <c:pt idx="7992">
                  <c:v>0.0</c:v>
                </c:pt>
                <c:pt idx="7993">
                  <c:v>0.0</c:v>
                </c:pt>
                <c:pt idx="7994">
                  <c:v>0.0</c:v>
                </c:pt>
                <c:pt idx="7995">
                  <c:v>0.0</c:v>
                </c:pt>
                <c:pt idx="7996">
                  <c:v>0.0</c:v>
                </c:pt>
                <c:pt idx="7997">
                  <c:v>0.0</c:v>
                </c:pt>
                <c:pt idx="7998">
                  <c:v>0.0</c:v>
                </c:pt>
                <c:pt idx="7999">
                  <c:v>0.0</c:v>
                </c:pt>
                <c:pt idx="8000">
                  <c:v>0.0</c:v>
                </c:pt>
                <c:pt idx="8001">
                  <c:v>0.0</c:v>
                </c:pt>
                <c:pt idx="8002">
                  <c:v>0.0</c:v>
                </c:pt>
                <c:pt idx="8003">
                  <c:v>0.0</c:v>
                </c:pt>
                <c:pt idx="8004">
                  <c:v>0.0</c:v>
                </c:pt>
                <c:pt idx="8005">
                  <c:v>0.0</c:v>
                </c:pt>
                <c:pt idx="8006">
                  <c:v>0.0</c:v>
                </c:pt>
                <c:pt idx="8007">
                  <c:v>0.0</c:v>
                </c:pt>
                <c:pt idx="8008">
                  <c:v>0.0</c:v>
                </c:pt>
                <c:pt idx="8009">
                  <c:v>0.0</c:v>
                </c:pt>
                <c:pt idx="8010">
                  <c:v>0.0</c:v>
                </c:pt>
                <c:pt idx="8011">
                  <c:v>0.0</c:v>
                </c:pt>
                <c:pt idx="8012">
                  <c:v>0.0</c:v>
                </c:pt>
                <c:pt idx="8013">
                  <c:v>0.0</c:v>
                </c:pt>
                <c:pt idx="8014">
                  <c:v>0.0</c:v>
                </c:pt>
                <c:pt idx="8015">
                  <c:v>0.0</c:v>
                </c:pt>
                <c:pt idx="8016">
                  <c:v>0.0</c:v>
                </c:pt>
                <c:pt idx="8017">
                  <c:v>0.0</c:v>
                </c:pt>
                <c:pt idx="8018">
                  <c:v>0.0</c:v>
                </c:pt>
                <c:pt idx="8019">
                  <c:v>0.0</c:v>
                </c:pt>
                <c:pt idx="8020">
                  <c:v>0.0</c:v>
                </c:pt>
                <c:pt idx="8021">
                  <c:v>0.0</c:v>
                </c:pt>
                <c:pt idx="8022">
                  <c:v>0.0</c:v>
                </c:pt>
                <c:pt idx="8023">
                  <c:v>0.0</c:v>
                </c:pt>
                <c:pt idx="8024">
                  <c:v>0.0</c:v>
                </c:pt>
                <c:pt idx="8025">
                  <c:v>0.0</c:v>
                </c:pt>
                <c:pt idx="8026">
                  <c:v>0.0</c:v>
                </c:pt>
                <c:pt idx="8027">
                  <c:v>0.0</c:v>
                </c:pt>
                <c:pt idx="8028">
                  <c:v>0.0</c:v>
                </c:pt>
                <c:pt idx="8029">
                  <c:v>0.0</c:v>
                </c:pt>
                <c:pt idx="8030">
                  <c:v>0.0</c:v>
                </c:pt>
                <c:pt idx="8031">
                  <c:v>0.0</c:v>
                </c:pt>
                <c:pt idx="8032">
                  <c:v>0.0</c:v>
                </c:pt>
                <c:pt idx="8033">
                  <c:v>0.0</c:v>
                </c:pt>
                <c:pt idx="8034">
                  <c:v>0.0</c:v>
                </c:pt>
                <c:pt idx="8035">
                  <c:v>0.0</c:v>
                </c:pt>
                <c:pt idx="8036">
                  <c:v>0.0</c:v>
                </c:pt>
                <c:pt idx="8037">
                  <c:v>0.0</c:v>
                </c:pt>
                <c:pt idx="8038">
                  <c:v>0.0</c:v>
                </c:pt>
                <c:pt idx="8039">
                  <c:v>0.0</c:v>
                </c:pt>
                <c:pt idx="8040">
                  <c:v>0.0</c:v>
                </c:pt>
                <c:pt idx="8041">
                  <c:v>0.0</c:v>
                </c:pt>
                <c:pt idx="8042">
                  <c:v>0.0</c:v>
                </c:pt>
                <c:pt idx="8043">
                  <c:v>0.0</c:v>
                </c:pt>
                <c:pt idx="8044">
                  <c:v>0.0</c:v>
                </c:pt>
                <c:pt idx="8045">
                  <c:v>0.0</c:v>
                </c:pt>
                <c:pt idx="8046">
                  <c:v>0.0</c:v>
                </c:pt>
                <c:pt idx="8047">
                  <c:v>0.0</c:v>
                </c:pt>
                <c:pt idx="8048">
                  <c:v>0.0</c:v>
                </c:pt>
                <c:pt idx="8049">
                  <c:v>0.0</c:v>
                </c:pt>
                <c:pt idx="8050">
                  <c:v>0.0</c:v>
                </c:pt>
                <c:pt idx="8051">
                  <c:v>0.0</c:v>
                </c:pt>
                <c:pt idx="8052">
                  <c:v>0.0</c:v>
                </c:pt>
                <c:pt idx="8053">
                  <c:v>0.0</c:v>
                </c:pt>
                <c:pt idx="8054">
                  <c:v>0.0</c:v>
                </c:pt>
                <c:pt idx="8055">
                  <c:v>0.0</c:v>
                </c:pt>
                <c:pt idx="8056">
                  <c:v>0.0</c:v>
                </c:pt>
                <c:pt idx="8057">
                  <c:v>0.0</c:v>
                </c:pt>
                <c:pt idx="8058">
                  <c:v>0.0</c:v>
                </c:pt>
                <c:pt idx="8059">
                  <c:v>0.0</c:v>
                </c:pt>
                <c:pt idx="8060">
                  <c:v>0.0</c:v>
                </c:pt>
                <c:pt idx="8061">
                  <c:v>0.0</c:v>
                </c:pt>
                <c:pt idx="8062">
                  <c:v>0.0</c:v>
                </c:pt>
                <c:pt idx="8063">
                  <c:v>0.0</c:v>
                </c:pt>
                <c:pt idx="8064">
                  <c:v>0.0</c:v>
                </c:pt>
                <c:pt idx="8065">
                  <c:v>0.0</c:v>
                </c:pt>
                <c:pt idx="8066">
                  <c:v>0.0</c:v>
                </c:pt>
                <c:pt idx="8067">
                  <c:v>0.0</c:v>
                </c:pt>
                <c:pt idx="8068">
                  <c:v>0.0</c:v>
                </c:pt>
                <c:pt idx="8069">
                  <c:v>0.0</c:v>
                </c:pt>
                <c:pt idx="8070">
                  <c:v>0.0</c:v>
                </c:pt>
                <c:pt idx="8071">
                  <c:v>0.0</c:v>
                </c:pt>
                <c:pt idx="8072">
                  <c:v>0.0</c:v>
                </c:pt>
                <c:pt idx="8073">
                  <c:v>0.0</c:v>
                </c:pt>
                <c:pt idx="8074">
                  <c:v>0.0</c:v>
                </c:pt>
                <c:pt idx="8075">
                  <c:v>0.0</c:v>
                </c:pt>
                <c:pt idx="8076">
                  <c:v>0.0</c:v>
                </c:pt>
                <c:pt idx="8077">
                  <c:v>0.0</c:v>
                </c:pt>
                <c:pt idx="8078">
                  <c:v>0.0</c:v>
                </c:pt>
                <c:pt idx="8079">
                  <c:v>0.0</c:v>
                </c:pt>
                <c:pt idx="8080">
                  <c:v>0.0</c:v>
                </c:pt>
                <c:pt idx="8081">
                  <c:v>0.0</c:v>
                </c:pt>
                <c:pt idx="8082">
                  <c:v>0.0</c:v>
                </c:pt>
                <c:pt idx="8083">
                  <c:v>0.0</c:v>
                </c:pt>
                <c:pt idx="8084">
                  <c:v>0.0</c:v>
                </c:pt>
                <c:pt idx="8085">
                  <c:v>0.0</c:v>
                </c:pt>
                <c:pt idx="8086">
                  <c:v>0.0</c:v>
                </c:pt>
                <c:pt idx="8087">
                  <c:v>0.0</c:v>
                </c:pt>
                <c:pt idx="8088">
                  <c:v>0.0</c:v>
                </c:pt>
                <c:pt idx="8089">
                  <c:v>0.0</c:v>
                </c:pt>
                <c:pt idx="8090">
                  <c:v>0.0</c:v>
                </c:pt>
                <c:pt idx="8091">
                  <c:v>0.0</c:v>
                </c:pt>
                <c:pt idx="8092">
                  <c:v>0.0</c:v>
                </c:pt>
                <c:pt idx="8093">
                  <c:v>0.0</c:v>
                </c:pt>
                <c:pt idx="8094">
                  <c:v>0.0</c:v>
                </c:pt>
                <c:pt idx="8095">
                  <c:v>0.0</c:v>
                </c:pt>
                <c:pt idx="8096">
                  <c:v>0.0</c:v>
                </c:pt>
                <c:pt idx="8097">
                  <c:v>0.0</c:v>
                </c:pt>
                <c:pt idx="8098">
                  <c:v>0.0</c:v>
                </c:pt>
                <c:pt idx="8099">
                  <c:v>0.0</c:v>
                </c:pt>
                <c:pt idx="8100">
                  <c:v>0.0</c:v>
                </c:pt>
                <c:pt idx="8101">
                  <c:v>0.0</c:v>
                </c:pt>
                <c:pt idx="8102">
                  <c:v>0.0</c:v>
                </c:pt>
                <c:pt idx="8103">
                  <c:v>0.0</c:v>
                </c:pt>
                <c:pt idx="8104">
                  <c:v>0.0</c:v>
                </c:pt>
                <c:pt idx="8105">
                  <c:v>0.0</c:v>
                </c:pt>
                <c:pt idx="8106">
                  <c:v>0.0</c:v>
                </c:pt>
                <c:pt idx="8107">
                  <c:v>0.0</c:v>
                </c:pt>
                <c:pt idx="8108">
                  <c:v>0.0</c:v>
                </c:pt>
                <c:pt idx="8109">
                  <c:v>0.0</c:v>
                </c:pt>
                <c:pt idx="8110">
                  <c:v>0.0</c:v>
                </c:pt>
                <c:pt idx="8111">
                  <c:v>0.0</c:v>
                </c:pt>
                <c:pt idx="8112">
                  <c:v>0.0</c:v>
                </c:pt>
                <c:pt idx="8113">
                  <c:v>0.0</c:v>
                </c:pt>
                <c:pt idx="8114">
                  <c:v>0.0</c:v>
                </c:pt>
                <c:pt idx="8115">
                  <c:v>0.0</c:v>
                </c:pt>
                <c:pt idx="8116">
                  <c:v>0.0</c:v>
                </c:pt>
                <c:pt idx="8117">
                  <c:v>0.0</c:v>
                </c:pt>
                <c:pt idx="8118">
                  <c:v>0.0</c:v>
                </c:pt>
                <c:pt idx="8119">
                  <c:v>0.0</c:v>
                </c:pt>
                <c:pt idx="8120">
                  <c:v>0.0</c:v>
                </c:pt>
                <c:pt idx="8121">
                  <c:v>0.0</c:v>
                </c:pt>
                <c:pt idx="8122">
                  <c:v>0.0</c:v>
                </c:pt>
                <c:pt idx="8123">
                  <c:v>0.0</c:v>
                </c:pt>
                <c:pt idx="8124">
                  <c:v>0.0</c:v>
                </c:pt>
                <c:pt idx="8125">
                  <c:v>0.0</c:v>
                </c:pt>
                <c:pt idx="8126">
                  <c:v>0.0</c:v>
                </c:pt>
                <c:pt idx="8127">
                  <c:v>0.0</c:v>
                </c:pt>
                <c:pt idx="8128">
                  <c:v>0.0</c:v>
                </c:pt>
                <c:pt idx="8129">
                  <c:v>0.0</c:v>
                </c:pt>
                <c:pt idx="8130">
                  <c:v>0.0</c:v>
                </c:pt>
                <c:pt idx="8131">
                  <c:v>0.0</c:v>
                </c:pt>
                <c:pt idx="8132">
                  <c:v>0.0</c:v>
                </c:pt>
                <c:pt idx="8133">
                  <c:v>0.0</c:v>
                </c:pt>
                <c:pt idx="8134">
                  <c:v>0.0</c:v>
                </c:pt>
                <c:pt idx="8135">
                  <c:v>0.0</c:v>
                </c:pt>
                <c:pt idx="8136">
                  <c:v>0.0</c:v>
                </c:pt>
                <c:pt idx="8137">
                  <c:v>0.0</c:v>
                </c:pt>
                <c:pt idx="8138">
                  <c:v>0.0</c:v>
                </c:pt>
                <c:pt idx="8139">
                  <c:v>0.0</c:v>
                </c:pt>
                <c:pt idx="8140">
                  <c:v>0.0</c:v>
                </c:pt>
                <c:pt idx="8141">
                  <c:v>0.0</c:v>
                </c:pt>
                <c:pt idx="8142">
                  <c:v>0.0</c:v>
                </c:pt>
                <c:pt idx="8143">
                  <c:v>0.0</c:v>
                </c:pt>
                <c:pt idx="8144">
                  <c:v>0.0</c:v>
                </c:pt>
                <c:pt idx="8145">
                  <c:v>0.0</c:v>
                </c:pt>
                <c:pt idx="8146">
                  <c:v>0.0</c:v>
                </c:pt>
                <c:pt idx="8147">
                  <c:v>0.0</c:v>
                </c:pt>
                <c:pt idx="8148">
                  <c:v>0.0</c:v>
                </c:pt>
                <c:pt idx="8149">
                  <c:v>0.0</c:v>
                </c:pt>
                <c:pt idx="8150">
                  <c:v>0.0</c:v>
                </c:pt>
                <c:pt idx="8151">
                  <c:v>0.0</c:v>
                </c:pt>
                <c:pt idx="8152">
                  <c:v>0.0</c:v>
                </c:pt>
                <c:pt idx="8153">
                  <c:v>0.0</c:v>
                </c:pt>
                <c:pt idx="8154">
                  <c:v>0.0</c:v>
                </c:pt>
                <c:pt idx="8155">
                  <c:v>0.0</c:v>
                </c:pt>
                <c:pt idx="8156">
                  <c:v>0.0</c:v>
                </c:pt>
                <c:pt idx="8157">
                  <c:v>0.0</c:v>
                </c:pt>
                <c:pt idx="8158">
                  <c:v>0.0</c:v>
                </c:pt>
                <c:pt idx="8159">
                  <c:v>0.0</c:v>
                </c:pt>
                <c:pt idx="8160">
                  <c:v>0.0</c:v>
                </c:pt>
                <c:pt idx="8161">
                  <c:v>0.0</c:v>
                </c:pt>
                <c:pt idx="8162">
                  <c:v>0.0</c:v>
                </c:pt>
                <c:pt idx="8163">
                  <c:v>0.0</c:v>
                </c:pt>
                <c:pt idx="8164">
                  <c:v>0.0</c:v>
                </c:pt>
                <c:pt idx="8165">
                  <c:v>0.0</c:v>
                </c:pt>
                <c:pt idx="8166">
                  <c:v>0.0</c:v>
                </c:pt>
                <c:pt idx="8167">
                  <c:v>0.0</c:v>
                </c:pt>
                <c:pt idx="8168">
                  <c:v>0.0</c:v>
                </c:pt>
                <c:pt idx="8169">
                  <c:v>0.0</c:v>
                </c:pt>
                <c:pt idx="8170">
                  <c:v>0.0</c:v>
                </c:pt>
                <c:pt idx="8171">
                  <c:v>0.0</c:v>
                </c:pt>
                <c:pt idx="8172">
                  <c:v>0.0</c:v>
                </c:pt>
                <c:pt idx="8173">
                  <c:v>0.0</c:v>
                </c:pt>
                <c:pt idx="8174">
                  <c:v>0.0</c:v>
                </c:pt>
                <c:pt idx="8175">
                  <c:v>0.0</c:v>
                </c:pt>
                <c:pt idx="8176">
                  <c:v>0.0</c:v>
                </c:pt>
                <c:pt idx="8177">
                  <c:v>0.0</c:v>
                </c:pt>
                <c:pt idx="8178">
                  <c:v>0.0</c:v>
                </c:pt>
                <c:pt idx="8179">
                  <c:v>0.0</c:v>
                </c:pt>
                <c:pt idx="8180">
                  <c:v>0.0</c:v>
                </c:pt>
                <c:pt idx="8181">
                  <c:v>0.0</c:v>
                </c:pt>
                <c:pt idx="8182">
                  <c:v>0.0</c:v>
                </c:pt>
                <c:pt idx="8183">
                  <c:v>0.0</c:v>
                </c:pt>
                <c:pt idx="8184">
                  <c:v>0.0</c:v>
                </c:pt>
                <c:pt idx="8185">
                  <c:v>0.0</c:v>
                </c:pt>
                <c:pt idx="8186">
                  <c:v>0.0</c:v>
                </c:pt>
                <c:pt idx="8187">
                  <c:v>0.0</c:v>
                </c:pt>
                <c:pt idx="8188">
                  <c:v>0.0</c:v>
                </c:pt>
                <c:pt idx="8189">
                  <c:v>0.0</c:v>
                </c:pt>
                <c:pt idx="8190">
                  <c:v>0.0</c:v>
                </c:pt>
                <c:pt idx="8191">
                  <c:v>0.0</c:v>
                </c:pt>
                <c:pt idx="8192">
                  <c:v>0.0</c:v>
                </c:pt>
                <c:pt idx="8193">
                  <c:v>0.0</c:v>
                </c:pt>
                <c:pt idx="8194">
                  <c:v>0.0</c:v>
                </c:pt>
                <c:pt idx="8195">
                  <c:v>0.0</c:v>
                </c:pt>
                <c:pt idx="8196">
                  <c:v>0.0</c:v>
                </c:pt>
                <c:pt idx="8197">
                  <c:v>0.0</c:v>
                </c:pt>
                <c:pt idx="8198">
                  <c:v>0.0</c:v>
                </c:pt>
                <c:pt idx="8199">
                  <c:v>0.0</c:v>
                </c:pt>
                <c:pt idx="8200">
                  <c:v>0.0</c:v>
                </c:pt>
                <c:pt idx="8201">
                  <c:v>0.0</c:v>
                </c:pt>
                <c:pt idx="8202">
                  <c:v>0.0</c:v>
                </c:pt>
                <c:pt idx="8203">
                  <c:v>0.0</c:v>
                </c:pt>
                <c:pt idx="8204">
                  <c:v>0.0</c:v>
                </c:pt>
                <c:pt idx="8205">
                  <c:v>0.0</c:v>
                </c:pt>
                <c:pt idx="8206">
                  <c:v>0.0</c:v>
                </c:pt>
                <c:pt idx="8207">
                  <c:v>0.0</c:v>
                </c:pt>
                <c:pt idx="8208">
                  <c:v>0.0</c:v>
                </c:pt>
                <c:pt idx="8209">
                  <c:v>0.0</c:v>
                </c:pt>
                <c:pt idx="8210">
                  <c:v>0.0</c:v>
                </c:pt>
                <c:pt idx="8211">
                  <c:v>0.0</c:v>
                </c:pt>
                <c:pt idx="8212">
                  <c:v>0.0</c:v>
                </c:pt>
                <c:pt idx="8213">
                  <c:v>0.0</c:v>
                </c:pt>
                <c:pt idx="8214">
                  <c:v>0.0</c:v>
                </c:pt>
                <c:pt idx="8215">
                  <c:v>0.0</c:v>
                </c:pt>
                <c:pt idx="8216">
                  <c:v>0.0</c:v>
                </c:pt>
                <c:pt idx="8217">
                  <c:v>0.0</c:v>
                </c:pt>
                <c:pt idx="8218">
                  <c:v>0.0</c:v>
                </c:pt>
                <c:pt idx="8219">
                  <c:v>0.0</c:v>
                </c:pt>
                <c:pt idx="8220">
                  <c:v>0.0</c:v>
                </c:pt>
                <c:pt idx="8221">
                  <c:v>0.0</c:v>
                </c:pt>
                <c:pt idx="8222">
                  <c:v>0.0</c:v>
                </c:pt>
                <c:pt idx="8223">
                  <c:v>0.0</c:v>
                </c:pt>
                <c:pt idx="8224">
                  <c:v>0.0</c:v>
                </c:pt>
                <c:pt idx="8225">
                  <c:v>0.0</c:v>
                </c:pt>
                <c:pt idx="8226">
                  <c:v>0.0</c:v>
                </c:pt>
                <c:pt idx="8227">
                  <c:v>0.0</c:v>
                </c:pt>
                <c:pt idx="8228">
                  <c:v>0.0</c:v>
                </c:pt>
                <c:pt idx="8229">
                  <c:v>0.0</c:v>
                </c:pt>
                <c:pt idx="8230">
                  <c:v>0.0</c:v>
                </c:pt>
                <c:pt idx="8231">
                  <c:v>0.0</c:v>
                </c:pt>
                <c:pt idx="8232">
                  <c:v>0.0</c:v>
                </c:pt>
                <c:pt idx="8233">
                  <c:v>0.0</c:v>
                </c:pt>
                <c:pt idx="8234">
                  <c:v>0.0</c:v>
                </c:pt>
                <c:pt idx="8235">
                  <c:v>0.0</c:v>
                </c:pt>
                <c:pt idx="8236">
                  <c:v>0.0</c:v>
                </c:pt>
                <c:pt idx="8237">
                  <c:v>0.0</c:v>
                </c:pt>
                <c:pt idx="8238">
                  <c:v>0.0</c:v>
                </c:pt>
                <c:pt idx="8239">
                  <c:v>0.0</c:v>
                </c:pt>
                <c:pt idx="8240">
                  <c:v>0.0</c:v>
                </c:pt>
                <c:pt idx="8241">
                  <c:v>0.0</c:v>
                </c:pt>
                <c:pt idx="8242">
                  <c:v>0.0</c:v>
                </c:pt>
                <c:pt idx="8243">
                  <c:v>0.0</c:v>
                </c:pt>
                <c:pt idx="8244">
                  <c:v>0.0</c:v>
                </c:pt>
                <c:pt idx="8245">
                  <c:v>0.0</c:v>
                </c:pt>
                <c:pt idx="8246">
                  <c:v>0.0</c:v>
                </c:pt>
                <c:pt idx="8247">
                  <c:v>0.0</c:v>
                </c:pt>
                <c:pt idx="8248">
                  <c:v>0.0</c:v>
                </c:pt>
                <c:pt idx="8249">
                  <c:v>0.0</c:v>
                </c:pt>
                <c:pt idx="8250">
                  <c:v>0.0</c:v>
                </c:pt>
                <c:pt idx="8251">
                  <c:v>0.0</c:v>
                </c:pt>
                <c:pt idx="8252">
                  <c:v>0.0</c:v>
                </c:pt>
                <c:pt idx="8253">
                  <c:v>0.0</c:v>
                </c:pt>
                <c:pt idx="8254">
                  <c:v>0.0</c:v>
                </c:pt>
                <c:pt idx="8255">
                  <c:v>0.0</c:v>
                </c:pt>
                <c:pt idx="8256">
                  <c:v>0.0</c:v>
                </c:pt>
                <c:pt idx="8257">
                  <c:v>0.0</c:v>
                </c:pt>
                <c:pt idx="8258">
                  <c:v>0.0</c:v>
                </c:pt>
                <c:pt idx="8259">
                  <c:v>0.0</c:v>
                </c:pt>
                <c:pt idx="8260">
                  <c:v>0.0</c:v>
                </c:pt>
                <c:pt idx="8261">
                  <c:v>0.0</c:v>
                </c:pt>
                <c:pt idx="8262">
                  <c:v>0.0</c:v>
                </c:pt>
                <c:pt idx="8263">
                  <c:v>0.0</c:v>
                </c:pt>
                <c:pt idx="8264">
                  <c:v>0.0</c:v>
                </c:pt>
                <c:pt idx="8265">
                  <c:v>0.0</c:v>
                </c:pt>
                <c:pt idx="8266">
                  <c:v>0.0</c:v>
                </c:pt>
                <c:pt idx="8267">
                  <c:v>0.0</c:v>
                </c:pt>
                <c:pt idx="8268">
                  <c:v>0.0</c:v>
                </c:pt>
                <c:pt idx="8269">
                  <c:v>0.0</c:v>
                </c:pt>
                <c:pt idx="8270">
                  <c:v>0.0</c:v>
                </c:pt>
                <c:pt idx="8271">
                  <c:v>0.0</c:v>
                </c:pt>
                <c:pt idx="8272">
                  <c:v>0.0</c:v>
                </c:pt>
                <c:pt idx="8273">
                  <c:v>0.0</c:v>
                </c:pt>
                <c:pt idx="8274">
                  <c:v>0.0</c:v>
                </c:pt>
                <c:pt idx="8275">
                  <c:v>0.0</c:v>
                </c:pt>
                <c:pt idx="8276">
                  <c:v>0.0</c:v>
                </c:pt>
                <c:pt idx="8277">
                  <c:v>0.0</c:v>
                </c:pt>
                <c:pt idx="8278">
                  <c:v>0.0</c:v>
                </c:pt>
                <c:pt idx="8279">
                  <c:v>0.0</c:v>
                </c:pt>
                <c:pt idx="8280">
                  <c:v>0.0</c:v>
                </c:pt>
                <c:pt idx="8281">
                  <c:v>0.0</c:v>
                </c:pt>
                <c:pt idx="8282">
                  <c:v>0.0</c:v>
                </c:pt>
                <c:pt idx="8283">
                  <c:v>0.0</c:v>
                </c:pt>
                <c:pt idx="8284">
                  <c:v>0.0</c:v>
                </c:pt>
                <c:pt idx="8285">
                  <c:v>0.0</c:v>
                </c:pt>
                <c:pt idx="8286">
                  <c:v>0.0</c:v>
                </c:pt>
                <c:pt idx="8287">
                  <c:v>0.0</c:v>
                </c:pt>
                <c:pt idx="8288">
                  <c:v>0.0</c:v>
                </c:pt>
                <c:pt idx="8289">
                  <c:v>0.0</c:v>
                </c:pt>
                <c:pt idx="8290">
                  <c:v>0.0</c:v>
                </c:pt>
                <c:pt idx="8291">
                  <c:v>0.0</c:v>
                </c:pt>
                <c:pt idx="8292">
                  <c:v>0.0</c:v>
                </c:pt>
                <c:pt idx="8293">
                  <c:v>0.0</c:v>
                </c:pt>
                <c:pt idx="8294">
                  <c:v>0.0</c:v>
                </c:pt>
                <c:pt idx="8295">
                  <c:v>0.0</c:v>
                </c:pt>
                <c:pt idx="8296">
                  <c:v>0.0</c:v>
                </c:pt>
                <c:pt idx="8297">
                  <c:v>0.0</c:v>
                </c:pt>
                <c:pt idx="8298">
                  <c:v>0.0</c:v>
                </c:pt>
                <c:pt idx="8299">
                  <c:v>0.0</c:v>
                </c:pt>
                <c:pt idx="8300">
                  <c:v>0.0</c:v>
                </c:pt>
                <c:pt idx="8301">
                  <c:v>0.0</c:v>
                </c:pt>
                <c:pt idx="8302">
                  <c:v>0.0</c:v>
                </c:pt>
                <c:pt idx="8303">
                  <c:v>0.0</c:v>
                </c:pt>
                <c:pt idx="8304">
                  <c:v>0.0</c:v>
                </c:pt>
                <c:pt idx="8305">
                  <c:v>0.0</c:v>
                </c:pt>
                <c:pt idx="8306">
                  <c:v>0.0</c:v>
                </c:pt>
                <c:pt idx="8307">
                  <c:v>0.0</c:v>
                </c:pt>
                <c:pt idx="8308">
                  <c:v>0.0</c:v>
                </c:pt>
                <c:pt idx="8309">
                  <c:v>0.0</c:v>
                </c:pt>
                <c:pt idx="8310">
                  <c:v>0.0</c:v>
                </c:pt>
                <c:pt idx="8311">
                  <c:v>0.0</c:v>
                </c:pt>
                <c:pt idx="8312">
                  <c:v>0.0</c:v>
                </c:pt>
                <c:pt idx="8313">
                  <c:v>0.0</c:v>
                </c:pt>
                <c:pt idx="8314">
                  <c:v>0.0</c:v>
                </c:pt>
                <c:pt idx="8315">
                  <c:v>0.0</c:v>
                </c:pt>
                <c:pt idx="8316">
                  <c:v>0.0</c:v>
                </c:pt>
                <c:pt idx="8317">
                  <c:v>0.0</c:v>
                </c:pt>
                <c:pt idx="8318">
                  <c:v>0.0</c:v>
                </c:pt>
                <c:pt idx="8319">
                  <c:v>0.0</c:v>
                </c:pt>
                <c:pt idx="8320">
                  <c:v>0.0</c:v>
                </c:pt>
                <c:pt idx="8321">
                  <c:v>0.0</c:v>
                </c:pt>
                <c:pt idx="8322">
                  <c:v>0.0</c:v>
                </c:pt>
                <c:pt idx="8323">
                  <c:v>0.0</c:v>
                </c:pt>
                <c:pt idx="8324">
                  <c:v>0.0</c:v>
                </c:pt>
                <c:pt idx="8325">
                  <c:v>0.0</c:v>
                </c:pt>
                <c:pt idx="8326">
                  <c:v>0.0</c:v>
                </c:pt>
                <c:pt idx="8327">
                  <c:v>0.0</c:v>
                </c:pt>
                <c:pt idx="8328">
                  <c:v>0.0</c:v>
                </c:pt>
                <c:pt idx="8329">
                  <c:v>0.0</c:v>
                </c:pt>
                <c:pt idx="8330">
                  <c:v>0.0</c:v>
                </c:pt>
                <c:pt idx="8331">
                  <c:v>0.0</c:v>
                </c:pt>
                <c:pt idx="8332">
                  <c:v>0.0</c:v>
                </c:pt>
                <c:pt idx="8333">
                  <c:v>0.0</c:v>
                </c:pt>
                <c:pt idx="8334">
                  <c:v>0.0</c:v>
                </c:pt>
                <c:pt idx="8335">
                  <c:v>0.0</c:v>
                </c:pt>
                <c:pt idx="8336">
                  <c:v>0.0</c:v>
                </c:pt>
                <c:pt idx="8337">
                  <c:v>0.0</c:v>
                </c:pt>
                <c:pt idx="8338">
                  <c:v>0.0</c:v>
                </c:pt>
                <c:pt idx="8339">
                  <c:v>0.0</c:v>
                </c:pt>
                <c:pt idx="8340">
                  <c:v>0.0</c:v>
                </c:pt>
                <c:pt idx="8341">
                  <c:v>0.0</c:v>
                </c:pt>
                <c:pt idx="8342">
                  <c:v>0.0</c:v>
                </c:pt>
                <c:pt idx="8343">
                  <c:v>0.0</c:v>
                </c:pt>
                <c:pt idx="8344">
                  <c:v>0.0</c:v>
                </c:pt>
                <c:pt idx="8345">
                  <c:v>0.0</c:v>
                </c:pt>
                <c:pt idx="8346">
                  <c:v>0.0</c:v>
                </c:pt>
                <c:pt idx="8347">
                  <c:v>0.0</c:v>
                </c:pt>
                <c:pt idx="8348">
                  <c:v>0.0</c:v>
                </c:pt>
                <c:pt idx="8349">
                  <c:v>0.0</c:v>
                </c:pt>
                <c:pt idx="8350">
                  <c:v>0.0</c:v>
                </c:pt>
                <c:pt idx="8351">
                  <c:v>0.0</c:v>
                </c:pt>
                <c:pt idx="8352">
                  <c:v>0.0</c:v>
                </c:pt>
                <c:pt idx="8353">
                  <c:v>0.0</c:v>
                </c:pt>
                <c:pt idx="8354">
                  <c:v>0.0</c:v>
                </c:pt>
                <c:pt idx="8355">
                  <c:v>0.0</c:v>
                </c:pt>
                <c:pt idx="8356">
                  <c:v>0.0</c:v>
                </c:pt>
                <c:pt idx="8357">
                  <c:v>0.0</c:v>
                </c:pt>
                <c:pt idx="8358">
                  <c:v>0.0</c:v>
                </c:pt>
                <c:pt idx="8359">
                  <c:v>0.0</c:v>
                </c:pt>
                <c:pt idx="8360">
                  <c:v>0.0</c:v>
                </c:pt>
                <c:pt idx="8361">
                  <c:v>0.0</c:v>
                </c:pt>
                <c:pt idx="8362">
                  <c:v>0.0</c:v>
                </c:pt>
                <c:pt idx="8363">
                  <c:v>0.0</c:v>
                </c:pt>
                <c:pt idx="8364">
                  <c:v>0.0</c:v>
                </c:pt>
                <c:pt idx="8365">
                  <c:v>0.0</c:v>
                </c:pt>
                <c:pt idx="8366">
                  <c:v>0.0</c:v>
                </c:pt>
                <c:pt idx="8367">
                  <c:v>0.0</c:v>
                </c:pt>
                <c:pt idx="8368">
                  <c:v>0.0</c:v>
                </c:pt>
                <c:pt idx="8369">
                  <c:v>0.0</c:v>
                </c:pt>
                <c:pt idx="8370">
                  <c:v>0.0</c:v>
                </c:pt>
                <c:pt idx="8371">
                  <c:v>0.0</c:v>
                </c:pt>
                <c:pt idx="8372">
                  <c:v>0.0</c:v>
                </c:pt>
                <c:pt idx="8373">
                  <c:v>0.0</c:v>
                </c:pt>
                <c:pt idx="8374">
                  <c:v>0.0</c:v>
                </c:pt>
                <c:pt idx="8375">
                  <c:v>0.0</c:v>
                </c:pt>
                <c:pt idx="8376">
                  <c:v>0.0</c:v>
                </c:pt>
                <c:pt idx="8377">
                  <c:v>0.0</c:v>
                </c:pt>
                <c:pt idx="8378">
                  <c:v>0.0</c:v>
                </c:pt>
                <c:pt idx="8379">
                  <c:v>0.0</c:v>
                </c:pt>
                <c:pt idx="8380">
                  <c:v>0.0</c:v>
                </c:pt>
                <c:pt idx="8381">
                  <c:v>0.0</c:v>
                </c:pt>
                <c:pt idx="8382">
                  <c:v>0.0</c:v>
                </c:pt>
                <c:pt idx="8383">
                  <c:v>0.0</c:v>
                </c:pt>
                <c:pt idx="8384">
                  <c:v>0.0</c:v>
                </c:pt>
                <c:pt idx="8385">
                  <c:v>0.0</c:v>
                </c:pt>
                <c:pt idx="8386">
                  <c:v>0.0</c:v>
                </c:pt>
                <c:pt idx="8387">
                  <c:v>0.0</c:v>
                </c:pt>
                <c:pt idx="8388">
                  <c:v>0.0</c:v>
                </c:pt>
                <c:pt idx="8389">
                  <c:v>0.0</c:v>
                </c:pt>
                <c:pt idx="8390">
                  <c:v>0.0</c:v>
                </c:pt>
                <c:pt idx="8391">
                  <c:v>0.0</c:v>
                </c:pt>
                <c:pt idx="8392">
                  <c:v>0.0</c:v>
                </c:pt>
                <c:pt idx="8393">
                  <c:v>0.0</c:v>
                </c:pt>
                <c:pt idx="8394">
                  <c:v>0.0</c:v>
                </c:pt>
                <c:pt idx="8395">
                  <c:v>0.0</c:v>
                </c:pt>
                <c:pt idx="8396">
                  <c:v>0.0</c:v>
                </c:pt>
                <c:pt idx="8397">
                  <c:v>0.0</c:v>
                </c:pt>
                <c:pt idx="8398">
                  <c:v>0.0</c:v>
                </c:pt>
                <c:pt idx="8399">
                  <c:v>0.0</c:v>
                </c:pt>
                <c:pt idx="8400">
                  <c:v>0.0</c:v>
                </c:pt>
                <c:pt idx="8401">
                  <c:v>0.0</c:v>
                </c:pt>
                <c:pt idx="8402">
                  <c:v>0.0</c:v>
                </c:pt>
                <c:pt idx="8403">
                  <c:v>0.0</c:v>
                </c:pt>
                <c:pt idx="8404">
                  <c:v>0.0</c:v>
                </c:pt>
                <c:pt idx="8405">
                  <c:v>0.0</c:v>
                </c:pt>
                <c:pt idx="8406">
                  <c:v>0.0</c:v>
                </c:pt>
                <c:pt idx="8407">
                  <c:v>0.0</c:v>
                </c:pt>
                <c:pt idx="8408">
                  <c:v>0.0</c:v>
                </c:pt>
                <c:pt idx="8409">
                  <c:v>0.0</c:v>
                </c:pt>
                <c:pt idx="8410">
                  <c:v>0.0</c:v>
                </c:pt>
                <c:pt idx="8411">
                  <c:v>0.0</c:v>
                </c:pt>
                <c:pt idx="8412">
                  <c:v>0.0</c:v>
                </c:pt>
                <c:pt idx="8413">
                  <c:v>0.0</c:v>
                </c:pt>
                <c:pt idx="8414">
                  <c:v>0.0</c:v>
                </c:pt>
                <c:pt idx="8415">
                  <c:v>0.0</c:v>
                </c:pt>
                <c:pt idx="8416">
                  <c:v>0.0</c:v>
                </c:pt>
                <c:pt idx="8417">
                  <c:v>0.0</c:v>
                </c:pt>
                <c:pt idx="8418">
                  <c:v>0.0</c:v>
                </c:pt>
                <c:pt idx="8419">
                  <c:v>0.0</c:v>
                </c:pt>
                <c:pt idx="8420">
                  <c:v>0.0</c:v>
                </c:pt>
                <c:pt idx="8421">
                  <c:v>0.0</c:v>
                </c:pt>
                <c:pt idx="8422">
                  <c:v>0.0</c:v>
                </c:pt>
                <c:pt idx="8423">
                  <c:v>0.0</c:v>
                </c:pt>
                <c:pt idx="8424">
                  <c:v>0.0</c:v>
                </c:pt>
                <c:pt idx="8425">
                  <c:v>0.0</c:v>
                </c:pt>
                <c:pt idx="8426">
                  <c:v>0.0</c:v>
                </c:pt>
                <c:pt idx="8427">
                  <c:v>0.0</c:v>
                </c:pt>
                <c:pt idx="8428">
                  <c:v>0.0</c:v>
                </c:pt>
                <c:pt idx="8429">
                  <c:v>0.0</c:v>
                </c:pt>
                <c:pt idx="8430">
                  <c:v>0.0</c:v>
                </c:pt>
                <c:pt idx="8431">
                  <c:v>0.0</c:v>
                </c:pt>
                <c:pt idx="8432">
                  <c:v>0.0</c:v>
                </c:pt>
                <c:pt idx="8433">
                  <c:v>0.0</c:v>
                </c:pt>
                <c:pt idx="8434">
                  <c:v>0.0</c:v>
                </c:pt>
                <c:pt idx="8435">
                  <c:v>0.0</c:v>
                </c:pt>
                <c:pt idx="8436">
                  <c:v>0.0</c:v>
                </c:pt>
                <c:pt idx="8437">
                  <c:v>0.0</c:v>
                </c:pt>
                <c:pt idx="8438">
                  <c:v>0.0</c:v>
                </c:pt>
                <c:pt idx="8439">
                  <c:v>0.0</c:v>
                </c:pt>
                <c:pt idx="8440">
                  <c:v>0.0</c:v>
                </c:pt>
                <c:pt idx="8441">
                  <c:v>0.0</c:v>
                </c:pt>
                <c:pt idx="8442">
                  <c:v>0.0</c:v>
                </c:pt>
                <c:pt idx="8443">
                  <c:v>0.0</c:v>
                </c:pt>
                <c:pt idx="8444">
                  <c:v>0.0</c:v>
                </c:pt>
                <c:pt idx="8445">
                  <c:v>0.0</c:v>
                </c:pt>
                <c:pt idx="8446">
                  <c:v>0.0</c:v>
                </c:pt>
                <c:pt idx="8447">
                  <c:v>0.0</c:v>
                </c:pt>
                <c:pt idx="8448">
                  <c:v>0.0</c:v>
                </c:pt>
                <c:pt idx="8449">
                  <c:v>0.0</c:v>
                </c:pt>
                <c:pt idx="8450">
                  <c:v>0.0</c:v>
                </c:pt>
                <c:pt idx="8451">
                  <c:v>0.0</c:v>
                </c:pt>
                <c:pt idx="8452">
                  <c:v>0.0</c:v>
                </c:pt>
                <c:pt idx="8453">
                  <c:v>0.0</c:v>
                </c:pt>
                <c:pt idx="8454">
                  <c:v>0.0</c:v>
                </c:pt>
                <c:pt idx="8455">
                  <c:v>0.0</c:v>
                </c:pt>
                <c:pt idx="8456">
                  <c:v>0.0</c:v>
                </c:pt>
                <c:pt idx="8457">
                  <c:v>0.0</c:v>
                </c:pt>
                <c:pt idx="8458">
                  <c:v>0.0</c:v>
                </c:pt>
                <c:pt idx="8459">
                  <c:v>0.0</c:v>
                </c:pt>
                <c:pt idx="8460">
                  <c:v>0.0</c:v>
                </c:pt>
                <c:pt idx="8461">
                  <c:v>0.0</c:v>
                </c:pt>
                <c:pt idx="8462">
                  <c:v>0.0</c:v>
                </c:pt>
                <c:pt idx="8463">
                  <c:v>0.0</c:v>
                </c:pt>
                <c:pt idx="8464">
                  <c:v>0.0</c:v>
                </c:pt>
                <c:pt idx="8465">
                  <c:v>0.0</c:v>
                </c:pt>
                <c:pt idx="8466">
                  <c:v>0.0</c:v>
                </c:pt>
                <c:pt idx="8467">
                  <c:v>0.0</c:v>
                </c:pt>
                <c:pt idx="8468">
                  <c:v>0.0</c:v>
                </c:pt>
                <c:pt idx="8469">
                  <c:v>0.0</c:v>
                </c:pt>
                <c:pt idx="8470">
                  <c:v>0.0</c:v>
                </c:pt>
                <c:pt idx="8471">
                  <c:v>0.0</c:v>
                </c:pt>
                <c:pt idx="8472">
                  <c:v>0.0</c:v>
                </c:pt>
                <c:pt idx="8473">
                  <c:v>0.0</c:v>
                </c:pt>
                <c:pt idx="8474">
                  <c:v>0.0</c:v>
                </c:pt>
                <c:pt idx="8475">
                  <c:v>0.0</c:v>
                </c:pt>
                <c:pt idx="8476">
                  <c:v>0.0</c:v>
                </c:pt>
                <c:pt idx="8477">
                  <c:v>0.0</c:v>
                </c:pt>
                <c:pt idx="8478">
                  <c:v>0.0</c:v>
                </c:pt>
                <c:pt idx="8479">
                  <c:v>0.0</c:v>
                </c:pt>
                <c:pt idx="8480">
                  <c:v>0.0</c:v>
                </c:pt>
                <c:pt idx="8481">
                  <c:v>0.0</c:v>
                </c:pt>
                <c:pt idx="8482">
                  <c:v>0.0</c:v>
                </c:pt>
                <c:pt idx="8483">
                  <c:v>0.0</c:v>
                </c:pt>
                <c:pt idx="8484">
                  <c:v>0.0</c:v>
                </c:pt>
                <c:pt idx="8485">
                  <c:v>0.0</c:v>
                </c:pt>
                <c:pt idx="8486">
                  <c:v>0.0</c:v>
                </c:pt>
                <c:pt idx="8487">
                  <c:v>0.0</c:v>
                </c:pt>
                <c:pt idx="8488">
                  <c:v>0.0</c:v>
                </c:pt>
                <c:pt idx="8489">
                  <c:v>0.0</c:v>
                </c:pt>
                <c:pt idx="8490">
                  <c:v>0.0</c:v>
                </c:pt>
                <c:pt idx="8491">
                  <c:v>0.0</c:v>
                </c:pt>
                <c:pt idx="8492">
                  <c:v>0.0</c:v>
                </c:pt>
                <c:pt idx="8493">
                  <c:v>0.0</c:v>
                </c:pt>
                <c:pt idx="8494">
                  <c:v>0.0</c:v>
                </c:pt>
                <c:pt idx="8495">
                  <c:v>0.0</c:v>
                </c:pt>
                <c:pt idx="8496">
                  <c:v>0.0</c:v>
                </c:pt>
                <c:pt idx="8497">
                  <c:v>0.0</c:v>
                </c:pt>
                <c:pt idx="8498">
                  <c:v>0.0</c:v>
                </c:pt>
                <c:pt idx="8499">
                  <c:v>0.0</c:v>
                </c:pt>
                <c:pt idx="8500">
                  <c:v>0.0</c:v>
                </c:pt>
                <c:pt idx="8501">
                  <c:v>0.0</c:v>
                </c:pt>
                <c:pt idx="8502">
                  <c:v>0.0</c:v>
                </c:pt>
                <c:pt idx="8503">
                  <c:v>0.0</c:v>
                </c:pt>
                <c:pt idx="8504">
                  <c:v>0.0</c:v>
                </c:pt>
                <c:pt idx="8505">
                  <c:v>0.0</c:v>
                </c:pt>
                <c:pt idx="8506">
                  <c:v>0.0</c:v>
                </c:pt>
                <c:pt idx="8507">
                  <c:v>0.0</c:v>
                </c:pt>
                <c:pt idx="8508">
                  <c:v>0.0</c:v>
                </c:pt>
                <c:pt idx="8509">
                  <c:v>0.0</c:v>
                </c:pt>
                <c:pt idx="8510">
                  <c:v>0.0</c:v>
                </c:pt>
                <c:pt idx="8511">
                  <c:v>0.0</c:v>
                </c:pt>
                <c:pt idx="8512">
                  <c:v>0.0</c:v>
                </c:pt>
                <c:pt idx="8513">
                  <c:v>0.0</c:v>
                </c:pt>
                <c:pt idx="8514">
                  <c:v>0.0</c:v>
                </c:pt>
                <c:pt idx="8515">
                  <c:v>0.0</c:v>
                </c:pt>
                <c:pt idx="8516">
                  <c:v>0.0</c:v>
                </c:pt>
                <c:pt idx="8517">
                  <c:v>0.0</c:v>
                </c:pt>
                <c:pt idx="8518">
                  <c:v>0.0</c:v>
                </c:pt>
                <c:pt idx="8519">
                  <c:v>0.0</c:v>
                </c:pt>
                <c:pt idx="8520">
                  <c:v>0.0</c:v>
                </c:pt>
                <c:pt idx="8521">
                  <c:v>0.0</c:v>
                </c:pt>
                <c:pt idx="8522">
                  <c:v>0.0</c:v>
                </c:pt>
                <c:pt idx="8523">
                  <c:v>0.0</c:v>
                </c:pt>
                <c:pt idx="8524">
                  <c:v>0.0</c:v>
                </c:pt>
                <c:pt idx="8525">
                  <c:v>0.0</c:v>
                </c:pt>
                <c:pt idx="8526">
                  <c:v>0.0</c:v>
                </c:pt>
                <c:pt idx="8527">
                  <c:v>0.0</c:v>
                </c:pt>
                <c:pt idx="8528">
                  <c:v>0.0</c:v>
                </c:pt>
                <c:pt idx="8529">
                  <c:v>0.0</c:v>
                </c:pt>
                <c:pt idx="8530">
                  <c:v>0.0</c:v>
                </c:pt>
                <c:pt idx="8531">
                  <c:v>0.0</c:v>
                </c:pt>
                <c:pt idx="8532">
                  <c:v>0.0</c:v>
                </c:pt>
                <c:pt idx="8533">
                  <c:v>0.0</c:v>
                </c:pt>
                <c:pt idx="8534">
                  <c:v>0.0</c:v>
                </c:pt>
                <c:pt idx="8535">
                  <c:v>0.0</c:v>
                </c:pt>
                <c:pt idx="8536">
                  <c:v>0.0</c:v>
                </c:pt>
                <c:pt idx="8537">
                  <c:v>0.0</c:v>
                </c:pt>
                <c:pt idx="8538">
                  <c:v>0.0</c:v>
                </c:pt>
                <c:pt idx="8539">
                  <c:v>0.0</c:v>
                </c:pt>
                <c:pt idx="8540">
                  <c:v>0.0</c:v>
                </c:pt>
                <c:pt idx="8541">
                  <c:v>0.0</c:v>
                </c:pt>
                <c:pt idx="8542">
                  <c:v>0.0</c:v>
                </c:pt>
                <c:pt idx="8543">
                  <c:v>0.0</c:v>
                </c:pt>
                <c:pt idx="8544">
                  <c:v>0.0</c:v>
                </c:pt>
                <c:pt idx="8545">
                  <c:v>0.0</c:v>
                </c:pt>
                <c:pt idx="8546">
                  <c:v>0.0</c:v>
                </c:pt>
                <c:pt idx="8547">
                  <c:v>0.0</c:v>
                </c:pt>
                <c:pt idx="8548">
                  <c:v>0.0</c:v>
                </c:pt>
                <c:pt idx="8549">
                  <c:v>0.0</c:v>
                </c:pt>
                <c:pt idx="8550">
                  <c:v>0.0</c:v>
                </c:pt>
                <c:pt idx="8551">
                  <c:v>0.0</c:v>
                </c:pt>
                <c:pt idx="8552">
                  <c:v>0.0</c:v>
                </c:pt>
                <c:pt idx="8553">
                  <c:v>0.0</c:v>
                </c:pt>
                <c:pt idx="8554">
                  <c:v>0.0</c:v>
                </c:pt>
                <c:pt idx="8555">
                  <c:v>0.0</c:v>
                </c:pt>
                <c:pt idx="8556">
                  <c:v>0.0</c:v>
                </c:pt>
                <c:pt idx="8557">
                  <c:v>0.0</c:v>
                </c:pt>
                <c:pt idx="8558">
                  <c:v>0.0</c:v>
                </c:pt>
                <c:pt idx="8559">
                  <c:v>0.0</c:v>
                </c:pt>
                <c:pt idx="8560">
                  <c:v>0.0</c:v>
                </c:pt>
                <c:pt idx="8561">
                  <c:v>0.0</c:v>
                </c:pt>
                <c:pt idx="8562">
                  <c:v>0.0</c:v>
                </c:pt>
                <c:pt idx="8563">
                  <c:v>0.0</c:v>
                </c:pt>
                <c:pt idx="8564">
                  <c:v>0.0</c:v>
                </c:pt>
                <c:pt idx="8565">
                  <c:v>0.0</c:v>
                </c:pt>
                <c:pt idx="8566">
                  <c:v>0.0</c:v>
                </c:pt>
                <c:pt idx="8567">
                  <c:v>0.0</c:v>
                </c:pt>
                <c:pt idx="8568">
                  <c:v>0.0</c:v>
                </c:pt>
                <c:pt idx="8569">
                  <c:v>0.0</c:v>
                </c:pt>
                <c:pt idx="8570">
                  <c:v>0.0</c:v>
                </c:pt>
                <c:pt idx="8571">
                  <c:v>0.0</c:v>
                </c:pt>
                <c:pt idx="8572">
                  <c:v>0.0</c:v>
                </c:pt>
                <c:pt idx="8573">
                  <c:v>0.0</c:v>
                </c:pt>
                <c:pt idx="8574">
                  <c:v>0.0</c:v>
                </c:pt>
                <c:pt idx="8575">
                  <c:v>0.0</c:v>
                </c:pt>
                <c:pt idx="8576">
                  <c:v>0.0</c:v>
                </c:pt>
                <c:pt idx="8577">
                  <c:v>0.0</c:v>
                </c:pt>
                <c:pt idx="8578">
                  <c:v>0.0</c:v>
                </c:pt>
                <c:pt idx="8579">
                  <c:v>0.0</c:v>
                </c:pt>
                <c:pt idx="8580">
                  <c:v>0.0</c:v>
                </c:pt>
                <c:pt idx="8581">
                  <c:v>0.0</c:v>
                </c:pt>
                <c:pt idx="8582">
                  <c:v>0.0</c:v>
                </c:pt>
                <c:pt idx="8583">
                  <c:v>0.0</c:v>
                </c:pt>
                <c:pt idx="8584">
                  <c:v>0.0</c:v>
                </c:pt>
                <c:pt idx="8585">
                  <c:v>0.0</c:v>
                </c:pt>
                <c:pt idx="8586">
                  <c:v>0.0</c:v>
                </c:pt>
                <c:pt idx="8587">
                  <c:v>0.0</c:v>
                </c:pt>
                <c:pt idx="8588">
                  <c:v>0.0</c:v>
                </c:pt>
                <c:pt idx="8589">
                  <c:v>0.0</c:v>
                </c:pt>
                <c:pt idx="8590">
                  <c:v>0.0</c:v>
                </c:pt>
                <c:pt idx="8591">
                  <c:v>0.0</c:v>
                </c:pt>
                <c:pt idx="8592">
                  <c:v>0.0</c:v>
                </c:pt>
                <c:pt idx="8593">
                  <c:v>0.0</c:v>
                </c:pt>
                <c:pt idx="8594">
                  <c:v>0.0</c:v>
                </c:pt>
                <c:pt idx="8595">
                  <c:v>0.0</c:v>
                </c:pt>
                <c:pt idx="8596">
                  <c:v>0.0</c:v>
                </c:pt>
                <c:pt idx="8597">
                  <c:v>0.0</c:v>
                </c:pt>
                <c:pt idx="8598">
                  <c:v>0.0</c:v>
                </c:pt>
                <c:pt idx="8599">
                  <c:v>0.0</c:v>
                </c:pt>
                <c:pt idx="8600">
                  <c:v>0.0</c:v>
                </c:pt>
                <c:pt idx="8601">
                  <c:v>0.0</c:v>
                </c:pt>
                <c:pt idx="8602">
                  <c:v>0.0</c:v>
                </c:pt>
                <c:pt idx="8603">
                  <c:v>0.0</c:v>
                </c:pt>
                <c:pt idx="8604">
                  <c:v>0.0</c:v>
                </c:pt>
                <c:pt idx="8605">
                  <c:v>0.0</c:v>
                </c:pt>
                <c:pt idx="8606">
                  <c:v>0.0</c:v>
                </c:pt>
                <c:pt idx="8607">
                  <c:v>0.0</c:v>
                </c:pt>
                <c:pt idx="8608">
                  <c:v>0.0</c:v>
                </c:pt>
                <c:pt idx="8609">
                  <c:v>0.0</c:v>
                </c:pt>
                <c:pt idx="8610">
                  <c:v>0.0</c:v>
                </c:pt>
                <c:pt idx="8611">
                  <c:v>0.0</c:v>
                </c:pt>
                <c:pt idx="8612">
                  <c:v>0.0</c:v>
                </c:pt>
                <c:pt idx="8613">
                  <c:v>0.0</c:v>
                </c:pt>
                <c:pt idx="8614">
                  <c:v>0.0</c:v>
                </c:pt>
                <c:pt idx="8615">
                  <c:v>0.0</c:v>
                </c:pt>
                <c:pt idx="8616">
                  <c:v>0.0</c:v>
                </c:pt>
                <c:pt idx="8617">
                  <c:v>0.0</c:v>
                </c:pt>
                <c:pt idx="8618">
                  <c:v>0.0</c:v>
                </c:pt>
                <c:pt idx="8619">
                  <c:v>0.0</c:v>
                </c:pt>
                <c:pt idx="8620">
                  <c:v>0.0</c:v>
                </c:pt>
                <c:pt idx="8621">
                  <c:v>0.0</c:v>
                </c:pt>
                <c:pt idx="8622">
                  <c:v>0.0</c:v>
                </c:pt>
                <c:pt idx="8623">
                  <c:v>0.0</c:v>
                </c:pt>
                <c:pt idx="8624">
                  <c:v>0.0</c:v>
                </c:pt>
                <c:pt idx="8625">
                  <c:v>0.0</c:v>
                </c:pt>
                <c:pt idx="8626">
                  <c:v>0.0</c:v>
                </c:pt>
                <c:pt idx="8627">
                  <c:v>0.0</c:v>
                </c:pt>
                <c:pt idx="8628">
                  <c:v>0.0</c:v>
                </c:pt>
                <c:pt idx="8629">
                  <c:v>0.0</c:v>
                </c:pt>
                <c:pt idx="8630">
                  <c:v>0.0</c:v>
                </c:pt>
                <c:pt idx="8631">
                  <c:v>0.0</c:v>
                </c:pt>
                <c:pt idx="8632">
                  <c:v>0.0</c:v>
                </c:pt>
                <c:pt idx="8633">
                  <c:v>0.0</c:v>
                </c:pt>
                <c:pt idx="8634">
                  <c:v>0.0</c:v>
                </c:pt>
                <c:pt idx="8635">
                  <c:v>0.0</c:v>
                </c:pt>
                <c:pt idx="8636">
                  <c:v>0.0</c:v>
                </c:pt>
                <c:pt idx="8637">
                  <c:v>0.0</c:v>
                </c:pt>
                <c:pt idx="8638">
                  <c:v>0.0</c:v>
                </c:pt>
                <c:pt idx="8639">
                  <c:v>0.0</c:v>
                </c:pt>
                <c:pt idx="8640">
                  <c:v>0.0</c:v>
                </c:pt>
                <c:pt idx="8641">
                  <c:v>0.0</c:v>
                </c:pt>
                <c:pt idx="8642">
                  <c:v>0.0</c:v>
                </c:pt>
                <c:pt idx="8643">
                  <c:v>0.0</c:v>
                </c:pt>
                <c:pt idx="8644">
                  <c:v>0.0</c:v>
                </c:pt>
                <c:pt idx="8645">
                  <c:v>0.0</c:v>
                </c:pt>
                <c:pt idx="8646">
                  <c:v>0.0</c:v>
                </c:pt>
                <c:pt idx="8647">
                  <c:v>0.0</c:v>
                </c:pt>
                <c:pt idx="8648">
                  <c:v>0.0</c:v>
                </c:pt>
                <c:pt idx="8649">
                  <c:v>0.0</c:v>
                </c:pt>
                <c:pt idx="8650">
                  <c:v>0.0</c:v>
                </c:pt>
                <c:pt idx="8651">
                  <c:v>0.0</c:v>
                </c:pt>
                <c:pt idx="8652">
                  <c:v>0.0</c:v>
                </c:pt>
                <c:pt idx="8653">
                  <c:v>0.0</c:v>
                </c:pt>
                <c:pt idx="8654">
                  <c:v>0.0</c:v>
                </c:pt>
                <c:pt idx="8655">
                  <c:v>0.0</c:v>
                </c:pt>
                <c:pt idx="8656">
                  <c:v>0.0</c:v>
                </c:pt>
                <c:pt idx="8657">
                  <c:v>0.0</c:v>
                </c:pt>
                <c:pt idx="8658">
                  <c:v>0.0</c:v>
                </c:pt>
                <c:pt idx="8659">
                  <c:v>0.0</c:v>
                </c:pt>
                <c:pt idx="8660">
                  <c:v>0.0</c:v>
                </c:pt>
                <c:pt idx="8661">
                  <c:v>0.0</c:v>
                </c:pt>
                <c:pt idx="8662">
                  <c:v>0.0</c:v>
                </c:pt>
                <c:pt idx="8663">
                  <c:v>0.0</c:v>
                </c:pt>
                <c:pt idx="8664">
                  <c:v>0.0</c:v>
                </c:pt>
                <c:pt idx="8665">
                  <c:v>0.0</c:v>
                </c:pt>
                <c:pt idx="8666">
                  <c:v>0.0</c:v>
                </c:pt>
                <c:pt idx="8667">
                  <c:v>0.0</c:v>
                </c:pt>
                <c:pt idx="8668">
                  <c:v>0.0</c:v>
                </c:pt>
                <c:pt idx="8669">
                  <c:v>0.0</c:v>
                </c:pt>
                <c:pt idx="8670">
                  <c:v>0.0</c:v>
                </c:pt>
                <c:pt idx="8671">
                  <c:v>0.0</c:v>
                </c:pt>
                <c:pt idx="8672">
                  <c:v>0.0</c:v>
                </c:pt>
                <c:pt idx="8673">
                  <c:v>0.0</c:v>
                </c:pt>
                <c:pt idx="8674">
                  <c:v>0.0</c:v>
                </c:pt>
                <c:pt idx="8675">
                  <c:v>0.0</c:v>
                </c:pt>
                <c:pt idx="8676">
                  <c:v>0.0</c:v>
                </c:pt>
                <c:pt idx="8677">
                  <c:v>0.0</c:v>
                </c:pt>
                <c:pt idx="8678">
                  <c:v>0.0</c:v>
                </c:pt>
                <c:pt idx="8679">
                  <c:v>0.0</c:v>
                </c:pt>
                <c:pt idx="8680">
                  <c:v>0.0</c:v>
                </c:pt>
                <c:pt idx="8681">
                  <c:v>0.0</c:v>
                </c:pt>
                <c:pt idx="8682">
                  <c:v>0.0</c:v>
                </c:pt>
                <c:pt idx="8683">
                  <c:v>0.0</c:v>
                </c:pt>
                <c:pt idx="8684">
                  <c:v>0.0</c:v>
                </c:pt>
                <c:pt idx="8685">
                  <c:v>0.0</c:v>
                </c:pt>
                <c:pt idx="8686">
                  <c:v>0.0</c:v>
                </c:pt>
                <c:pt idx="8687">
                  <c:v>0.0</c:v>
                </c:pt>
                <c:pt idx="8688">
                  <c:v>0.0</c:v>
                </c:pt>
                <c:pt idx="8689">
                  <c:v>0.0</c:v>
                </c:pt>
                <c:pt idx="8690">
                  <c:v>0.0</c:v>
                </c:pt>
                <c:pt idx="8691">
                  <c:v>0.0</c:v>
                </c:pt>
                <c:pt idx="8692">
                  <c:v>0.0</c:v>
                </c:pt>
                <c:pt idx="8693">
                  <c:v>0.0</c:v>
                </c:pt>
                <c:pt idx="8694">
                  <c:v>0.0</c:v>
                </c:pt>
                <c:pt idx="8695">
                  <c:v>0.0</c:v>
                </c:pt>
                <c:pt idx="8696">
                  <c:v>0.0</c:v>
                </c:pt>
                <c:pt idx="8697">
                  <c:v>0.0</c:v>
                </c:pt>
                <c:pt idx="8698">
                  <c:v>0.0</c:v>
                </c:pt>
                <c:pt idx="8699">
                  <c:v>0.0</c:v>
                </c:pt>
                <c:pt idx="8700">
                  <c:v>0.0</c:v>
                </c:pt>
                <c:pt idx="8701">
                  <c:v>0.0</c:v>
                </c:pt>
                <c:pt idx="8702">
                  <c:v>0.0</c:v>
                </c:pt>
                <c:pt idx="8703">
                  <c:v>0.0</c:v>
                </c:pt>
                <c:pt idx="8704">
                  <c:v>0.0</c:v>
                </c:pt>
                <c:pt idx="8705">
                  <c:v>0.0</c:v>
                </c:pt>
                <c:pt idx="8706">
                  <c:v>0.0</c:v>
                </c:pt>
                <c:pt idx="8707">
                  <c:v>0.0</c:v>
                </c:pt>
                <c:pt idx="8708">
                  <c:v>0.0</c:v>
                </c:pt>
                <c:pt idx="8709">
                  <c:v>0.0</c:v>
                </c:pt>
                <c:pt idx="8710">
                  <c:v>0.0</c:v>
                </c:pt>
                <c:pt idx="8711">
                  <c:v>0.0</c:v>
                </c:pt>
                <c:pt idx="8712">
                  <c:v>0.0</c:v>
                </c:pt>
                <c:pt idx="8713">
                  <c:v>0.0</c:v>
                </c:pt>
                <c:pt idx="8714">
                  <c:v>0.0</c:v>
                </c:pt>
                <c:pt idx="8715">
                  <c:v>0.0</c:v>
                </c:pt>
                <c:pt idx="8716">
                  <c:v>0.0</c:v>
                </c:pt>
                <c:pt idx="8717">
                  <c:v>0.0</c:v>
                </c:pt>
                <c:pt idx="8718">
                  <c:v>0.0</c:v>
                </c:pt>
                <c:pt idx="8719">
                  <c:v>0.0</c:v>
                </c:pt>
                <c:pt idx="8720">
                  <c:v>0.0</c:v>
                </c:pt>
                <c:pt idx="8721">
                  <c:v>0.0</c:v>
                </c:pt>
                <c:pt idx="8722">
                  <c:v>0.0</c:v>
                </c:pt>
                <c:pt idx="8723">
                  <c:v>0.0</c:v>
                </c:pt>
                <c:pt idx="8724">
                  <c:v>0.0</c:v>
                </c:pt>
                <c:pt idx="8725">
                  <c:v>0.0</c:v>
                </c:pt>
                <c:pt idx="8726">
                  <c:v>0.0</c:v>
                </c:pt>
                <c:pt idx="8727">
                  <c:v>0.0</c:v>
                </c:pt>
                <c:pt idx="8728">
                  <c:v>0.0</c:v>
                </c:pt>
                <c:pt idx="8729">
                  <c:v>0.0</c:v>
                </c:pt>
                <c:pt idx="8730">
                  <c:v>0.0</c:v>
                </c:pt>
                <c:pt idx="8731">
                  <c:v>0.0</c:v>
                </c:pt>
                <c:pt idx="8732">
                  <c:v>0.0</c:v>
                </c:pt>
                <c:pt idx="8733">
                  <c:v>0.0</c:v>
                </c:pt>
                <c:pt idx="8734">
                  <c:v>0.0</c:v>
                </c:pt>
                <c:pt idx="8735">
                  <c:v>0.0</c:v>
                </c:pt>
                <c:pt idx="8736">
                  <c:v>0.0</c:v>
                </c:pt>
                <c:pt idx="8737">
                  <c:v>0.0</c:v>
                </c:pt>
                <c:pt idx="8738">
                  <c:v>0.0</c:v>
                </c:pt>
                <c:pt idx="8739">
                  <c:v>0.0</c:v>
                </c:pt>
                <c:pt idx="8740">
                  <c:v>0.0</c:v>
                </c:pt>
                <c:pt idx="8741">
                  <c:v>0.0</c:v>
                </c:pt>
                <c:pt idx="8742">
                  <c:v>0.0</c:v>
                </c:pt>
                <c:pt idx="8743">
                  <c:v>0.0</c:v>
                </c:pt>
                <c:pt idx="8744">
                  <c:v>0.0</c:v>
                </c:pt>
                <c:pt idx="8745">
                  <c:v>0.0</c:v>
                </c:pt>
                <c:pt idx="8746">
                  <c:v>0.0</c:v>
                </c:pt>
                <c:pt idx="8747">
                  <c:v>0.0</c:v>
                </c:pt>
                <c:pt idx="8748">
                  <c:v>0.0</c:v>
                </c:pt>
                <c:pt idx="8749">
                  <c:v>0.0</c:v>
                </c:pt>
                <c:pt idx="8750">
                  <c:v>0.0</c:v>
                </c:pt>
                <c:pt idx="8751">
                  <c:v>0.0</c:v>
                </c:pt>
                <c:pt idx="8752">
                  <c:v>0.0</c:v>
                </c:pt>
                <c:pt idx="8753">
                  <c:v>0.0</c:v>
                </c:pt>
                <c:pt idx="8754">
                  <c:v>0.0</c:v>
                </c:pt>
                <c:pt idx="8755">
                  <c:v>0.0</c:v>
                </c:pt>
                <c:pt idx="8756">
                  <c:v>0.0</c:v>
                </c:pt>
                <c:pt idx="8757">
                  <c:v>0.0</c:v>
                </c:pt>
                <c:pt idx="8758">
                  <c:v>0.0</c:v>
                </c:pt>
                <c:pt idx="8759">
                  <c:v>0.0</c:v>
                </c:pt>
                <c:pt idx="8760">
                  <c:v>0.0</c:v>
                </c:pt>
                <c:pt idx="8761">
                  <c:v>0.0</c:v>
                </c:pt>
                <c:pt idx="8762">
                  <c:v>0.0</c:v>
                </c:pt>
                <c:pt idx="8763">
                  <c:v>0.0</c:v>
                </c:pt>
                <c:pt idx="8764">
                  <c:v>0.0</c:v>
                </c:pt>
                <c:pt idx="8765">
                  <c:v>0.0</c:v>
                </c:pt>
                <c:pt idx="8766">
                  <c:v>0.0</c:v>
                </c:pt>
                <c:pt idx="8767">
                  <c:v>0.0</c:v>
                </c:pt>
                <c:pt idx="8768">
                  <c:v>0.0</c:v>
                </c:pt>
                <c:pt idx="8769">
                  <c:v>0.0</c:v>
                </c:pt>
                <c:pt idx="8770">
                  <c:v>0.0</c:v>
                </c:pt>
                <c:pt idx="8771">
                  <c:v>0.0</c:v>
                </c:pt>
                <c:pt idx="8772">
                  <c:v>0.0</c:v>
                </c:pt>
                <c:pt idx="8773">
                  <c:v>0.0</c:v>
                </c:pt>
                <c:pt idx="8774">
                  <c:v>0.0</c:v>
                </c:pt>
                <c:pt idx="8775">
                  <c:v>0.0</c:v>
                </c:pt>
                <c:pt idx="8776">
                  <c:v>0.0</c:v>
                </c:pt>
                <c:pt idx="8777">
                  <c:v>0.0</c:v>
                </c:pt>
                <c:pt idx="8778">
                  <c:v>0.0</c:v>
                </c:pt>
                <c:pt idx="8779">
                  <c:v>0.0</c:v>
                </c:pt>
                <c:pt idx="8780">
                  <c:v>0.0</c:v>
                </c:pt>
                <c:pt idx="8781">
                  <c:v>0.0</c:v>
                </c:pt>
                <c:pt idx="8782">
                  <c:v>0.0</c:v>
                </c:pt>
                <c:pt idx="8783">
                  <c:v>0.0</c:v>
                </c:pt>
                <c:pt idx="8784">
                  <c:v>0.0</c:v>
                </c:pt>
                <c:pt idx="8785">
                  <c:v>0.0</c:v>
                </c:pt>
                <c:pt idx="8786">
                  <c:v>0.0</c:v>
                </c:pt>
                <c:pt idx="8787">
                  <c:v>0.0</c:v>
                </c:pt>
                <c:pt idx="8788">
                  <c:v>0.0</c:v>
                </c:pt>
                <c:pt idx="8789">
                  <c:v>0.0</c:v>
                </c:pt>
                <c:pt idx="8790">
                  <c:v>0.0</c:v>
                </c:pt>
                <c:pt idx="8791">
                  <c:v>0.0</c:v>
                </c:pt>
                <c:pt idx="8792">
                  <c:v>0.0</c:v>
                </c:pt>
                <c:pt idx="8793">
                  <c:v>0.0</c:v>
                </c:pt>
                <c:pt idx="8794">
                  <c:v>0.0</c:v>
                </c:pt>
                <c:pt idx="8795">
                  <c:v>0.0</c:v>
                </c:pt>
                <c:pt idx="8796">
                  <c:v>0.0</c:v>
                </c:pt>
                <c:pt idx="8797">
                  <c:v>0.0</c:v>
                </c:pt>
                <c:pt idx="8798">
                  <c:v>0.0</c:v>
                </c:pt>
                <c:pt idx="8799">
                  <c:v>0.0</c:v>
                </c:pt>
                <c:pt idx="8800">
                  <c:v>0.0</c:v>
                </c:pt>
                <c:pt idx="8801">
                  <c:v>0.0</c:v>
                </c:pt>
                <c:pt idx="8802">
                  <c:v>0.0</c:v>
                </c:pt>
                <c:pt idx="8803">
                  <c:v>0.0</c:v>
                </c:pt>
                <c:pt idx="8804">
                  <c:v>0.0</c:v>
                </c:pt>
                <c:pt idx="8805">
                  <c:v>0.0</c:v>
                </c:pt>
                <c:pt idx="8806">
                  <c:v>0.0</c:v>
                </c:pt>
                <c:pt idx="8807">
                  <c:v>0.0</c:v>
                </c:pt>
                <c:pt idx="8808">
                  <c:v>0.0</c:v>
                </c:pt>
                <c:pt idx="8809">
                  <c:v>0.0</c:v>
                </c:pt>
                <c:pt idx="8810">
                  <c:v>0.0</c:v>
                </c:pt>
                <c:pt idx="8811">
                  <c:v>0.0</c:v>
                </c:pt>
                <c:pt idx="8812">
                  <c:v>0.0</c:v>
                </c:pt>
                <c:pt idx="8813">
                  <c:v>0.0</c:v>
                </c:pt>
                <c:pt idx="8814">
                  <c:v>0.0</c:v>
                </c:pt>
                <c:pt idx="8815">
                  <c:v>0.0</c:v>
                </c:pt>
                <c:pt idx="8816">
                  <c:v>0.0</c:v>
                </c:pt>
                <c:pt idx="8817">
                  <c:v>0.0</c:v>
                </c:pt>
                <c:pt idx="8818">
                  <c:v>0.0</c:v>
                </c:pt>
                <c:pt idx="8819">
                  <c:v>0.0</c:v>
                </c:pt>
                <c:pt idx="8820">
                  <c:v>0.0</c:v>
                </c:pt>
                <c:pt idx="8821">
                  <c:v>0.0</c:v>
                </c:pt>
                <c:pt idx="8822">
                  <c:v>0.0</c:v>
                </c:pt>
                <c:pt idx="8823">
                  <c:v>0.0</c:v>
                </c:pt>
                <c:pt idx="8824">
                  <c:v>0.0</c:v>
                </c:pt>
                <c:pt idx="8825">
                  <c:v>0.0</c:v>
                </c:pt>
                <c:pt idx="8826">
                  <c:v>0.0</c:v>
                </c:pt>
                <c:pt idx="8827">
                  <c:v>0.0</c:v>
                </c:pt>
                <c:pt idx="8828">
                  <c:v>0.0</c:v>
                </c:pt>
                <c:pt idx="8829">
                  <c:v>0.0</c:v>
                </c:pt>
                <c:pt idx="8830">
                  <c:v>0.0</c:v>
                </c:pt>
                <c:pt idx="8831">
                  <c:v>0.0</c:v>
                </c:pt>
                <c:pt idx="8832">
                  <c:v>0.0</c:v>
                </c:pt>
                <c:pt idx="8833">
                  <c:v>0.0</c:v>
                </c:pt>
                <c:pt idx="8834">
                  <c:v>0.0</c:v>
                </c:pt>
                <c:pt idx="8835">
                  <c:v>0.0</c:v>
                </c:pt>
                <c:pt idx="8836">
                  <c:v>0.0</c:v>
                </c:pt>
                <c:pt idx="8837">
                  <c:v>0.0</c:v>
                </c:pt>
                <c:pt idx="8838">
                  <c:v>0.0</c:v>
                </c:pt>
                <c:pt idx="8839">
                  <c:v>0.0</c:v>
                </c:pt>
                <c:pt idx="8840">
                  <c:v>0.0</c:v>
                </c:pt>
                <c:pt idx="8841">
                  <c:v>0.0</c:v>
                </c:pt>
                <c:pt idx="8842">
                  <c:v>0.0</c:v>
                </c:pt>
                <c:pt idx="8843">
                  <c:v>0.0</c:v>
                </c:pt>
                <c:pt idx="8844">
                  <c:v>0.0</c:v>
                </c:pt>
                <c:pt idx="8845">
                  <c:v>0.0</c:v>
                </c:pt>
                <c:pt idx="8846">
                  <c:v>0.0</c:v>
                </c:pt>
                <c:pt idx="8847">
                  <c:v>0.0</c:v>
                </c:pt>
                <c:pt idx="8848">
                  <c:v>0.0</c:v>
                </c:pt>
                <c:pt idx="8849">
                  <c:v>0.0</c:v>
                </c:pt>
                <c:pt idx="8850">
                  <c:v>0.0</c:v>
                </c:pt>
                <c:pt idx="8851">
                  <c:v>0.0</c:v>
                </c:pt>
                <c:pt idx="8852">
                  <c:v>0.0</c:v>
                </c:pt>
                <c:pt idx="8853">
                  <c:v>0.0</c:v>
                </c:pt>
                <c:pt idx="8854">
                  <c:v>0.0</c:v>
                </c:pt>
                <c:pt idx="8855">
                  <c:v>0.0</c:v>
                </c:pt>
                <c:pt idx="8856">
                  <c:v>0.0</c:v>
                </c:pt>
                <c:pt idx="8857">
                  <c:v>0.0</c:v>
                </c:pt>
                <c:pt idx="8858">
                  <c:v>0.0</c:v>
                </c:pt>
                <c:pt idx="8859">
                  <c:v>0.0</c:v>
                </c:pt>
                <c:pt idx="8860">
                  <c:v>0.0</c:v>
                </c:pt>
                <c:pt idx="8861">
                  <c:v>0.0</c:v>
                </c:pt>
                <c:pt idx="8862">
                  <c:v>0.0</c:v>
                </c:pt>
                <c:pt idx="8863">
                  <c:v>0.0</c:v>
                </c:pt>
                <c:pt idx="8864">
                  <c:v>0.0</c:v>
                </c:pt>
                <c:pt idx="8865">
                  <c:v>0.0</c:v>
                </c:pt>
                <c:pt idx="8866">
                  <c:v>0.0</c:v>
                </c:pt>
                <c:pt idx="8867">
                  <c:v>0.0</c:v>
                </c:pt>
                <c:pt idx="8868">
                  <c:v>0.0</c:v>
                </c:pt>
                <c:pt idx="8869">
                  <c:v>0.0</c:v>
                </c:pt>
                <c:pt idx="8870">
                  <c:v>0.0</c:v>
                </c:pt>
                <c:pt idx="8871">
                  <c:v>0.0</c:v>
                </c:pt>
                <c:pt idx="8872">
                  <c:v>0.0</c:v>
                </c:pt>
                <c:pt idx="8873">
                  <c:v>0.0</c:v>
                </c:pt>
                <c:pt idx="8874">
                  <c:v>0.0</c:v>
                </c:pt>
                <c:pt idx="8875">
                  <c:v>0.0</c:v>
                </c:pt>
                <c:pt idx="8876">
                  <c:v>0.0</c:v>
                </c:pt>
                <c:pt idx="8877">
                  <c:v>0.0</c:v>
                </c:pt>
                <c:pt idx="8878">
                  <c:v>0.0</c:v>
                </c:pt>
                <c:pt idx="8879">
                  <c:v>0.0</c:v>
                </c:pt>
                <c:pt idx="8880">
                  <c:v>0.0</c:v>
                </c:pt>
                <c:pt idx="8881">
                  <c:v>0.0</c:v>
                </c:pt>
                <c:pt idx="8882">
                  <c:v>0.0</c:v>
                </c:pt>
                <c:pt idx="8883">
                  <c:v>0.0</c:v>
                </c:pt>
                <c:pt idx="8884">
                  <c:v>0.0</c:v>
                </c:pt>
                <c:pt idx="8885">
                  <c:v>0.0</c:v>
                </c:pt>
                <c:pt idx="8886">
                  <c:v>0.0</c:v>
                </c:pt>
                <c:pt idx="8887">
                  <c:v>0.0</c:v>
                </c:pt>
                <c:pt idx="8888">
                  <c:v>0.0</c:v>
                </c:pt>
                <c:pt idx="8889">
                  <c:v>0.0</c:v>
                </c:pt>
                <c:pt idx="8890">
                  <c:v>0.0</c:v>
                </c:pt>
                <c:pt idx="8891">
                  <c:v>0.0</c:v>
                </c:pt>
                <c:pt idx="8892">
                  <c:v>0.0</c:v>
                </c:pt>
                <c:pt idx="8893">
                  <c:v>0.0</c:v>
                </c:pt>
                <c:pt idx="8894">
                  <c:v>0.0</c:v>
                </c:pt>
                <c:pt idx="8895">
                  <c:v>0.0</c:v>
                </c:pt>
                <c:pt idx="8896">
                  <c:v>0.0</c:v>
                </c:pt>
                <c:pt idx="8897">
                  <c:v>0.0</c:v>
                </c:pt>
                <c:pt idx="8898">
                  <c:v>0.0</c:v>
                </c:pt>
                <c:pt idx="8899">
                  <c:v>0.0</c:v>
                </c:pt>
                <c:pt idx="8900">
                  <c:v>0.0</c:v>
                </c:pt>
                <c:pt idx="8901">
                  <c:v>0.0</c:v>
                </c:pt>
                <c:pt idx="8902">
                  <c:v>0.0</c:v>
                </c:pt>
                <c:pt idx="8903">
                  <c:v>0.0</c:v>
                </c:pt>
                <c:pt idx="8904">
                  <c:v>0.0</c:v>
                </c:pt>
                <c:pt idx="8905">
                  <c:v>0.0</c:v>
                </c:pt>
                <c:pt idx="8906">
                  <c:v>0.0</c:v>
                </c:pt>
                <c:pt idx="8907">
                  <c:v>0.0</c:v>
                </c:pt>
                <c:pt idx="8908">
                  <c:v>0.0</c:v>
                </c:pt>
                <c:pt idx="8909">
                  <c:v>0.0</c:v>
                </c:pt>
                <c:pt idx="8910">
                  <c:v>0.0</c:v>
                </c:pt>
                <c:pt idx="8911">
                  <c:v>0.0</c:v>
                </c:pt>
                <c:pt idx="8912">
                  <c:v>0.0</c:v>
                </c:pt>
                <c:pt idx="8913">
                  <c:v>0.0</c:v>
                </c:pt>
                <c:pt idx="8914">
                  <c:v>0.0</c:v>
                </c:pt>
                <c:pt idx="8915">
                  <c:v>0.0</c:v>
                </c:pt>
                <c:pt idx="8916">
                  <c:v>0.0</c:v>
                </c:pt>
                <c:pt idx="8917">
                  <c:v>0.0</c:v>
                </c:pt>
                <c:pt idx="8918">
                  <c:v>0.0</c:v>
                </c:pt>
                <c:pt idx="8919">
                  <c:v>0.0</c:v>
                </c:pt>
                <c:pt idx="8920">
                  <c:v>0.0</c:v>
                </c:pt>
                <c:pt idx="8921">
                  <c:v>0.0</c:v>
                </c:pt>
                <c:pt idx="8922">
                  <c:v>0.0</c:v>
                </c:pt>
                <c:pt idx="8923">
                  <c:v>0.0</c:v>
                </c:pt>
                <c:pt idx="8924">
                  <c:v>0.0</c:v>
                </c:pt>
                <c:pt idx="8925">
                  <c:v>0.0</c:v>
                </c:pt>
                <c:pt idx="8926">
                  <c:v>0.0</c:v>
                </c:pt>
                <c:pt idx="8927">
                  <c:v>0.0</c:v>
                </c:pt>
                <c:pt idx="8928">
                  <c:v>0.0</c:v>
                </c:pt>
                <c:pt idx="8929">
                  <c:v>0.0</c:v>
                </c:pt>
                <c:pt idx="8930">
                  <c:v>0.0</c:v>
                </c:pt>
                <c:pt idx="8931">
                  <c:v>0.0</c:v>
                </c:pt>
                <c:pt idx="8932">
                  <c:v>0.0</c:v>
                </c:pt>
                <c:pt idx="8933">
                  <c:v>0.0</c:v>
                </c:pt>
                <c:pt idx="8934">
                  <c:v>0.0</c:v>
                </c:pt>
                <c:pt idx="8935">
                  <c:v>0.0</c:v>
                </c:pt>
                <c:pt idx="8936">
                  <c:v>0.0</c:v>
                </c:pt>
                <c:pt idx="8937">
                  <c:v>0.0</c:v>
                </c:pt>
                <c:pt idx="8938">
                  <c:v>0.0</c:v>
                </c:pt>
                <c:pt idx="8939">
                  <c:v>0.0</c:v>
                </c:pt>
                <c:pt idx="8940">
                  <c:v>0.0</c:v>
                </c:pt>
                <c:pt idx="8941">
                  <c:v>0.0</c:v>
                </c:pt>
                <c:pt idx="8942">
                  <c:v>0.0</c:v>
                </c:pt>
                <c:pt idx="8943">
                  <c:v>0.0</c:v>
                </c:pt>
                <c:pt idx="8944">
                  <c:v>0.0</c:v>
                </c:pt>
                <c:pt idx="8945">
                  <c:v>0.0</c:v>
                </c:pt>
                <c:pt idx="8946">
                  <c:v>0.0</c:v>
                </c:pt>
                <c:pt idx="8947">
                  <c:v>0.0</c:v>
                </c:pt>
                <c:pt idx="8948">
                  <c:v>0.0</c:v>
                </c:pt>
                <c:pt idx="8949">
                  <c:v>0.0</c:v>
                </c:pt>
                <c:pt idx="8950">
                  <c:v>0.0</c:v>
                </c:pt>
                <c:pt idx="8951">
                  <c:v>0.0</c:v>
                </c:pt>
                <c:pt idx="8952">
                  <c:v>0.0</c:v>
                </c:pt>
                <c:pt idx="8953">
                  <c:v>0.0</c:v>
                </c:pt>
                <c:pt idx="8954">
                  <c:v>0.0</c:v>
                </c:pt>
                <c:pt idx="8955">
                  <c:v>0.0</c:v>
                </c:pt>
                <c:pt idx="8956">
                  <c:v>0.0</c:v>
                </c:pt>
                <c:pt idx="8957">
                  <c:v>0.0</c:v>
                </c:pt>
                <c:pt idx="8958">
                  <c:v>0.0</c:v>
                </c:pt>
                <c:pt idx="8959">
                  <c:v>0.0</c:v>
                </c:pt>
                <c:pt idx="8960">
                  <c:v>0.0</c:v>
                </c:pt>
                <c:pt idx="8961">
                  <c:v>0.0</c:v>
                </c:pt>
                <c:pt idx="8962">
                  <c:v>0.0</c:v>
                </c:pt>
                <c:pt idx="8963">
                  <c:v>0.0</c:v>
                </c:pt>
                <c:pt idx="8964">
                  <c:v>0.0</c:v>
                </c:pt>
                <c:pt idx="8965">
                  <c:v>0.0</c:v>
                </c:pt>
                <c:pt idx="8966">
                  <c:v>0.0</c:v>
                </c:pt>
                <c:pt idx="8967">
                  <c:v>0.0</c:v>
                </c:pt>
                <c:pt idx="8968">
                  <c:v>0.0</c:v>
                </c:pt>
                <c:pt idx="8969">
                  <c:v>0.0</c:v>
                </c:pt>
                <c:pt idx="8970">
                  <c:v>0.0</c:v>
                </c:pt>
                <c:pt idx="8971">
                  <c:v>0.0</c:v>
                </c:pt>
                <c:pt idx="8972">
                  <c:v>0.0</c:v>
                </c:pt>
                <c:pt idx="8973">
                  <c:v>0.0</c:v>
                </c:pt>
                <c:pt idx="8974">
                  <c:v>0.0</c:v>
                </c:pt>
                <c:pt idx="8975">
                  <c:v>0.0</c:v>
                </c:pt>
                <c:pt idx="8976">
                  <c:v>0.0</c:v>
                </c:pt>
                <c:pt idx="8977">
                  <c:v>0.0</c:v>
                </c:pt>
                <c:pt idx="8978">
                  <c:v>0.0</c:v>
                </c:pt>
                <c:pt idx="8979">
                  <c:v>0.0</c:v>
                </c:pt>
                <c:pt idx="8980">
                  <c:v>0.0</c:v>
                </c:pt>
                <c:pt idx="8981">
                  <c:v>0.0</c:v>
                </c:pt>
                <c:pt idx="8982">
                  <c:v>0.0</c:v>
                </c:pt>
                <c:pt idx="8983">
                  <c:v>0.0</c:v>
                </c:pt>
                <c:pt idx="8984">
                  <c:v>0.0</c:v>
                </c:pt>
                <c:pt idx="8985">
                  <c:v>0.0</c:v>
                </c:pt>
                <c:pt idx="8986">
                  <c:v>0.0</c:v>
                </c:pt>
                <c:pt idx="8987">
                  <c:v>0.0</c:v>
                </c:pt>
                <c:pt idx="8988">
                  <c:v>0.0</c:v>
                </c:pt>
                <c:pt idx="8989">
                  <c:v>0.0</c:v>
                </c:pt>
                <c:pt idx="8990">
                  <c:v>0.0</c:v>
                </c:pt>
                <c:pt idx="8991">
                  <c:v>0.0</c:v>
                </c:pt>
                <c:pt idx="8992">
                  <c:v>0.0</c:v>
                </c:pt>
                <c:pt idx="8993">
                  <c:v>0.0</c:v>
                </c:pt>
                <c:pt idx="8994">
                  <c:v>0.0</c:v>
                </c:pt>
                <c:pt idx="8995">
                  <c:v>0.0</c:v>
                </c:pt>
                <c:pt idx="8996">
                  <c:v>0.0</c:v>
                </c:pt>
                <c:pt idx="8997">
                  <c:v>0.0</c:v>
                </c:pt>
                <c:pt idx="8998">
                  <c:v>0.0</c:v>
                </c:pt>
                <c:pt idx="8999">
                  <c:v>0.0</c:v>
                </c:pt>
                <c:pt idx="9000">
                  <c:v>0.0</c:v>
                </c:pt>
                <c:pt idx="9001">
                  <c:v>0.0</c:v>
                </c:pt>
                <c:pt idx="9002">
                  <c:v>0.0</c:v>
                </c:pt>
                <c:pt idx="9003">
                  <c:v>0.0</c:v>
                </c:pt>
                <c:pt idx="9004">
                  <c:v>0.0</c:v>
                </c:pt>
                <c:pt idx="9005">
                  <c:v>0.0</c:v>
                </c:pt>
                <c:pt idx="9006">
                  <c:v>0.0</c:v>
                </c:pt>
                <c:pt idx="9007">
                  <c:v>0.0</c:v>
                </c:pt>
                <c:pt idx="9008">
                  <c:v>0.0</c:v>
                </c:pt>
                <c:pt idx="9009">
                  <c:v>0.0</c:v>
                </c:pt>
                <c:pt idx="9010">
                  <c:v>0.0</c:v>
                </c:pt>
                <c:pt idx="9011">
                  <c:v>0.0</c:v>
                </c:pt>
                <c:pt idx="9012">
                  <c:v>0.0</c:v>
                </c:pt>
                <c:pt idx="9013">
                  <c:v>0.0</c:v>
                </c:pt>
                <c:pt idx="9014">
                  <c:v>0.0</c:v>
                </c:pt>
                <c:pt idx="9015">
                  <c:v>0.0</c:v>
                </c:pt>
                <c:pt idx="9016">
                  <c:v>0.0</c:v>
                </c:pt>
                <c:pt idx="9017">
                  <c:v>0.0</c:v>
                </c:pt>
                <c:pt idx="9018">
                  <c:v>0.0</c:v>
                </c:pt>
                <c:pt idx="9019">
                  <c:v>0.0</c:v>
                </c:pt>
                <c:pt idx="9020">
                  <c:v>0.0</c:v>
                </c:pt>
                <c:pt idx="9021">
                  <c:v>0.0</c:v>
                </c:pt>
                <c:pt idx="9022">
                  <c:v>0.0</c:v>
                </c:pt>
                <c:pt idx="9023">
                  <c:v>0.0</c:v>
                </c:pt>
                <c:pt idx="9024">
                  <c:v>0.0</c:v>
                </c:pt>
                <c:pt idx="9025">
                  <c:v>0.0</c:v>
                </c:pt>
                <c:pt idx="9026">
                  <c:v>0.0</c:v>
                </c:pt>
                <c:pt idx="9027">
                  <c:v>0.0</c:v>
                </c:pt>
                <c:pt idx="9028">
                  <c:v>0.0</c:v>
                </c:pt>
                <c:pt idx="9029">
                  <c:v>0.0</c:v>
                </c:pt>
                <c:pt idx="9030">
                  <c:v>0.0</c:v>
                </c:pt>
                <c:pt idx="9031">
                  <c:v>0.0</c:v>
                </c:pt>
                <c:pt idx="9032">
                  <c:v>0.0</c:v>
                </c:pt>
                <c:pt idx="9033">
                  <c:v>0.0</c:v>
                </c:pt>
                <c:pt idx="9034">
                  <c:v>0.0</c:v>
                </c:pt>
                <c:pt idx="9035">
                  <c:v>0.0</c:v>
                </c:pt>
                <c:pt idx="9036">
                  <c:v>0.0</c:v>
                </c:pt>
                <c:pt idx="9037">
                  <c:v>0.0</c:v>
                </c:pt>
                <c:pt idx="9038">
                  <c:v>0.0</c:v>
                </c:pt>
                <c:pt idx="9039">
                  <c:v>0.0</c:v>
                </c:pt>
                <c:pt idx="9040">
                  <c:v>0.0</c:v>
                </c:pt>
                <c:pt idx="9041">
                  <c:v>0.0</c:v>
                </c:pt>
                <c:pt idx="9042">
                  <c:v>0.0</c:v>
                </c:pt>
                <c:pt idx="9043">
                  <c:v>0.0</c:v>
                </c:pt>
                <c:pt idx="9044">
                  <c:v>0.0</c:v>
                </c:pt>
                <c:pt idx="9045">
                  <c:v>0.0</c:v>
                </c:pt>
                <c:pt idx="9046">
                  <c:v>0.0</c:v>
                </c:pt>
                <c:pt idx="9047">
                  <c:v>0.0</c:v>
                </c:pt>
                <c:pt idx="9048">
                  <c:v>0.0</c:v>
                </c:pt>
                <c:pt idx="9049">
                  <c:v>0.0</c:v>
                </c:pt>
                <c:pt idx="9050">
                  <c:v>0.0</c:v>
                </c:pt>
                <c:pt idx="9051">
                  <c:v>0.0</c:v>
                </c:pt>
                <c:pt idx="9052">
                  <c:v>0.0</c:v>
                </c:pt>
                <c:pt idx="9053">
                  <c:v>0.0</c:v>
                </c:pt>
                <c:pt idx="9054">
                  <c:v>0.0</c:v>
                </c:pt>
                <c:pt idx="9055">
                  <c:v>0.0</c:v>
                </c:pt>
                <c:pt idx="9056">
                  <c:v>0.0</c:v>
                </c:pt>
                <c:pt idx="9057">
                  <c:v>0.0</c:v>
                </c:pt>
                <c:pt idx="9058">
                  <c:v>0.0</c:v>
                </c:pt>
                <c:pt idx="9059">
                  <c:v>0.0</c:v>
                </c:pt>
                <c:pt idx="9060">
                  <c:v>0.0</c:v>
                </c:pt>
                <c:pt idx="9061">
                  <c:v>0.0</c:v>
                </c:pt>
                <c:pt idx="9062">
                  <c:v>0.0</c:v>
                </c:pt>
                <c:pt idx="9063">
                  <c:v>0.0</c:v>
                </c:pt>
                <c:pt idx="9064">
                  <c:v>0.0</c:v>
                </c:pt>
                <c:pt idx="9065">
                  <c:v>0.0</c:v>
                </c:pt>
                <c:pt idx="9066">
                  <c:v>0.0</c:v>
                </c:pt>
                <c:pt idx="9067">
                  <c:v>0.0</c:v>
                </c:pt>
                <c:pt idx="9068">
                  <c:v>0.0</c:v>
                </c:pt>
                <c:pt idx="9069">
                  <c:v>0.0</c:v>
                </c:pt>
                <c:pt idx="9070">
                  <c:v>0.0</c:v>
                </c:pt>
                <c:pt idx="9071">
                  <c:v>0.0</c:v>
                </c:pt>
                <c:pt idx="9072">
                  <c:v>0.0</c:v>
                </c:pt>
                <c:pt idx="9073">
                  <c:v>0.0</c:v>
                </c:pt>
                <c:pt idx="9074">
                  <c:v>0.0</c:v>
                </c:pt>
                <c:pt idx="9075">
                  <c:v>0.0</c:v>
                </c:pt>
                <c:pt idx="9076">
                  <c:v>0.0</c:v>
                </c:pt>
                <c:pt idx="9077">
                  <c:v>0.0</c:v>
                </c:pt>
                <c:pt idx="9078">
                  <c:v>0.0</c:v>
                </c:pt>
                <c:pt idx="9079">
                  <c:v>0.0</c:v>
                </c:pt>
                <c:pt idx="9080">
                  <c:v>0.0</c:v>
                </c:pt>
                <c:pt idx="9081">
                  <c:v>0.0</c:v>
                </c:pt>
                <c:pt idx="9082">
                  <c:v>0.0</c:v>
                </c:pt>
                <c:pt idx="9083">
                  <c:v>0.0</c:v>
                </c:pt>
                <c:pt idx="9084">
                  <c:v>0.0</c:v>
                </c:pt>
                <c:pt idx="9085">
                  <c:v>0.0</c:v>
                </c:pt>
                <c:pt idx="9086">
                  <c:v>0.0</c:v>
                </c:pt>
                <c:pt idx="9087">
                  <c:v>0.0</c:v>
                </c:pt>
                <c:pt idx="9088">
                  <c:v>0.0</c:v>
                </c:pt>
                <c:pt idx="9089">
                  <c:v>0.0</c:v>
                </c:pt>
                <c:pt idx="9090">
                  <c:v>0.0</c:v>
                </c:pt>
                <c:pt idx="9091">
                  <c:v>0.0</c:v>
                </c:pt>
                <c:pt idx="9092">
                  <c:v>0.0</c:v>
                </c:pt>
                <c:pt idx="9093">
                  <c:v>0.0</c:v>
                </c:pt>
                <c:pt idx="9094">
                  <c:v>0.0</c:v>
                </c:pt>
                <c:pt idx="9095">
                  <c:v>0.0</c:v>
                </c:pt>
                <c:pt idx="9096">
                  <c:v>0.0</c:v>
                </c:pt>
                <c:pt idx="9097">
                  <c:v>0.0</c:v>
                </c:pt>
                <c:pt idx="9098">
                  <c:v>0.0</c:v>
                </c:pt>
                <c:pt idx="9099">
                  <c:v>0.0</c:v>
                </c:pt>
                <c:pt idx="9100">
                  <c:v>0.0</c:v>
                </c:pt>
                <c:pt idx="9101">
                  <c:v>0.0</c:v>
                </c:pt>
                <c:pt idx="9102">
                  <c:v>0.0</c:v>
                </c:pt>
                <c:pt idx="9103">
                  <c:v>0.0</c:v>
                </c:pt>
                <c:pt idx="9104">
                  <c:v>0.0</c:v>
                </c:pt>
                <c:pt idx="9105">
                  <c:v>0.0</c:v>
                </c:pt>
                <c:pt idx="9106">
                  <c:v>0.0</c:v>
                </c:pt>
                <c:pt idx="9107">
                  <c:v>0.0</c:v>
                </c:pt>
                <c:pt idx="9108">
                  <c:v>0.0</c:v>
                </c:pt>
                <c:pt idx="9109">
                  <c:v>0.0</c:v>
                </c:pt>
                <c:pt idx="9110">
                  <c:v>0.0</c:v>
                </c:pt>
                <c:pt idx="9111">
                  <c:v>0.0</c:v>
                </c:pt>
                <c:pt idx="9112">
                  <c:v>0.0</c:v>
                </c:pt>
                <c:pt idx="9113">
                  <c:v>0.0</c:v>
                </c:pt>
                <c:pt idx="9114">
                  <c:v>0.0</c:v>
                </c:pt>
                <c:pt idx="9115">
                  <c:v>0.0</c:v>
                </c:pt>
                <c:pt idx="9116">
                  <c:v>0.0</c:v>
                </c:pt>
                <c:pt idx="9117">
                  <c:v>0.0</c:v>
                </c:pt>
                <c:pt idx="9118">
                  <c:v>0.0</c:v>
                </c:pt>
                <c:pt idx="9119">
                  <c:v>0.0</c:v>
                </c:pt>
                <c:pt idx="9120">
                  <c:v>0.0</c:v>
                </c:pt>
                <c:pt idx="9121">
                  <c:v>0.0</c:v>
                </c:pt>
                <c:pt idx="9122">
                  <c:v>0.0</c:v>
                </c:pt>
                <c:pt idx="9123">
                  <c:v>0.0</c:v>
                </c:pt>
                <c:pt idx="9124">
                  <c:v>0.0</c:v>
                </c:pt>
                <c:pt idx="9125">
                  <c:v>0.0</c:v>
                </c:pt>
                <c:pt idx="9126">
                  <c:v>0.0</c:v>
                </c:pt>
                <c:pt idx="9127">
                  <c:v>0.0</c:v>
                </c:pt>
                <c:pt idx="9128">
                  <c:v>0.0</c:v>
                </c:pt>
                <c:pt idx="9129">
                  <c:v>0.0</c:v>
                </c:pt>
                <c:pt idx="9130">
                  <c:v>0.0</c:v>
                </c:pt>
                <c:pt idx="9131">
                  <c:v>0.0</c:v>
                </c:pt>
                <c:pt idx="9132">
                  <c:v>0.0</c:v>
                </c:pt>
                <c:pt idx="9133">
                  <c:v>0.0</c:v>
                </c:pt>
                <c:pt idx="9134">
                  <c:v>0.0</c:v>
                </c:pt>
                <c:pt idx="9135">
                  <c:v>0.0</c:v>
                </c:pt>
                <c:pt idx="9136">
                  <c:v>0.0</c:v>
                </c:pt>
                <c:pt idx="9137">
                  <c:v>0.0</c:v>
                </c:pt>
                <c:pt idx="9138">
                  <c:v>0.0</c:v>
                </c:pt>
                <c:pt idx="9139">
                  <c:v>0.0</c:v>
                </c:pt>
                <c:pt idx="9140">
                  <c:v>0.0</c:v>
                </c:pt>
                <c:pt idx="9141">
                  <c:v>0.0</c:v>
                </c:pt>
                <c:pt idx="9142">
                  <c:v>0.0</c:v>
                </c:pt>
                <c:pt idx="9143">
                  <c:v>0.0</c:v>
                </c:pt>
                <c:pt idx="9144">
                  <c:v>0.0</c:v>
                </c:pt>
                <c:pt idx="9145">
                  <c:v>0.0</c:v>
                </c:pt>
                <c:pt idx="9146">
                  <c:v>0.0</c:v>
                </c:pt>
                <c:pt idx="9147">
                  <c:v>0.0</c:v>
                </c:pt>
                <c:pt idx="9148">
                  <c:v>0.0</c:v>
                </c:pt>
                <c:pt idx="9149">
                  <c:v>0.0</c:v>
                </c:pt>
                <c:pt idx="9150">
                  <c:v>0.0</c:v>
                </c:pt>
                <c:pt idx="9151">
                  <c:v>0.0</c:v>
                </c:pt>
                <c:pt idx="9152">
                  <c:v>0.0</c:v>
                </c:pt>
                <c:pt idx="9153">
                  <c:v>0.0</c:v>
                </c:pt>
                <c:pt idx="9154">
                  <c:v>0.0</c:v>
                </c:pt>
                <c:pt idx="9155">
                  <c:v>0.0</c:v>
                </c:pt>
                <c:pt idx="9156">
                  <c:v>0.0</c:v>
                </c:pt>
                <c:pt idx="9157">
                  <c:v>0.0</c:v>
                </c:pt>
                <c:pt idx="9158">
                  <c:v>0.0</c:v>
                </c:pt>
                <c:pt idx="9159">
                  <c:v>0.0</c:v>
                </c:pt>
                <c:pt idx="9160">
                  <c:v>0.0</c:v>
                </c:pt>
                <c:pt idx="9161">
                  <c:v>0.0</c:v>
                </c:pt>
                <c:pt idx="9162">
                  <c:v>0.0</c:v>
                </c:pt>
                <c:pt idx="9163">
                  <c:v>0.0</c:v>
                </c:pt>
                <c:pt idx="9164">
                  <c:v>0.0</c:v>
                </c:pt>
                <c:pt idx="9165">
                  <c:v>0.0</c:v>
                </c:pt>
                <c:pt idx="9166">
                  <c:v>0.0</c:v>
                </c:pt>
                <c:pt idx="9167">
                  <c:v>0.0</c:v>
                </c:pt>
                <c:pt idx="9168">
                  <c:v>0.0</c:v>
                </c:pt>
                <c:pt idx="9169">
                  <c:v>0.0</c:v>
                </c:pt>
                <c:pt idx="9170">
                  <c:v>0.0</c:v>
                </c:pt>
                <c:pt idx="9171">
                  <c:v>0.0</c:v>
                </c:pt>
                <c:pt idx="9172">
                  <c:v>0.0</c:v>
                </c:pt>
                <c:pt idx="9173">
                  <c:v>0.0</c:v>
                </c:pt>
                <c:pt idx="9174">
                  <c:v>0.0</c:v>
                </c:pt>
                <c:pt idx="9175">
                  <c:v>0.0</c:v>
                </c:pt>
                <c:pt idx="9176">
                  <c:v>0.0</c:v>
                </c:pt>
                <c:pt idx="9177">
                  <c:v>0.0</c:v>
                </c:pt>
                <c:pt idx="9178">
                  <c:v>0.0</c:v>
                </c:pt>
                <c:pt idx="9179">
                  <c:v>0.0</c:v>
                </c:pt>
                <c:pt idx="9180">
                  <c:v>0.0</c:v>
                </c:pt>
                <c:pt idx="9181">
                  <c:v>0.0</c:v>
                </c:pt>
                <c:pt idx="9182">
                  <c:v>0.0</c:v>
                </c:pt>
                <c:pt idx="9183">
                  <c:v>0.0</c:v>
                </c:pt>
                <c:pt idx="9184">
                  <c:v>0.0</c:v>
                </c:pt>
                <c:pt idx="9185">
                  <c:v>0.0</c:v>
                </c:pt>
                <c:pt idx="9186">
                  <c:v>0.0</c:v>
                </c:pt>
                <c:pt idx="9187">
                  <c:v>0.0</c:v>
                </c:pt>
                <c:pt idx="9188">
                  <c:v>0.0</c:v>
                </c:pt>
                <c:pt idx="9189">
                  <c:v>0.0</c:v>
                </c:pt>
                <c:pt idx="9190">
                  <c:v>0.0</c:v>
                </c:pt>
                <c:pt idx="9191">
                  <c:v>0.0</c:v>
                </c:pt>
                <c:pt idx="9192">
                  <c:v>0.0</c:v>
                </c:pt>
                <c:pt idx="9193">
                  <c:v>0.0</c:v>
                </c:pt>
                <c:pt idx="9194">
                  <c:v>0.0</c:v>
                </c:pt>
                <c:pt idx="9195">
                  <c:v>0.0</c:v>
                </c:pt>
                <c:pt idx="9196">
                  <c:v>0.0</c:v>
                </c:pt>
                <c:pt idx="9197">
                  <c:v>0.0</c:v>
                </c:pt>
                <c:pt idx="9198">
                  <c:v>0.0</c:v>
                </c:pt>
                <c:pt idx="9199">
                  <c:v>0.0</c:v>
                </c:pt>
                <c:pt idx="9200">
                  <c:v>0.0</c:v>
                </c:pt>
                <c:pt idx="9201">
                  <c:v>0.0</c:v>
                </c:pt>
                <c:pt idx="9202">
                  <c:v>0.0</c:v>
                </c:pt>
                <c:pt idx="9203">
                  <c:v>0.0</c:v>
                </c:pt>
                <c:pt idx="9204">
                  <c:v>0.0</c:v>
                </c:pt>
                <c:pt idx="9205">
                  <c:v>0.0</c:v>
                </c:pt>
                <c:pt idx="9206">
                  <c:v>0.0</c:v>
                </c:pt>
                <c:pt idx="9207">
                  <c:v>0.0</c:v>
                </c:pt>
                <c:pt idx="9208">
                  <c:v>0.0</c:v>
                </c:pt>
                <c:pt idx="9209">
                  <c:v>0.0</c:v>
                </c:pt>
                <c:pt idx="9210">
                  <c:v>0.0</c:v>
                </c:pt>
                <c:pt idx="9211">
                  <c:v>0.0</c:v>
                </c:pt>
                <c:pt idx="9212">
                  <c:v>0.0</c:v>
                </c:pt>
                <c:pt idx="9213">
                  <c:v>0.0</c:v>
                </c:pt>
                <c:pt idx="9214">
                  <c:v>0.0</c:v>
                </c:pt>
                <c:pt idx="9215">
                  <c:v>0.0</c:v>
                </c:pt>
                <c:pt idx="9216">
                  <c:v>0.0</c:v>
                </c:pt>
                <c:pt idx="9217">
                  <c:v>0.0</c:v>
                </c:pt>
                <c:pt idx="9218">
                  <c:v>0.0</c:v>
                </c:pt>
                <c:pt idx="9219">
                  <c:v>0.0</c:v>
                </c:pt>
                <c:pt idx="9220">
                  <c:v>0.0</c:v>
                </c:pt>
                <c:pt idx="9221">
                  <c:v>0.0</c:v>
                </c:pt>
                <c:pt idx="9222">
                  <c:v>0.0</c:v>
                </c:pt>
                <c:pt idx="9223">
                  <c:v>0.0</c:v>
                </c:pt>
                <c:pt idx="9224">
                  <c:v>0.0</c:v>
                </c:pt>
                <c:pt idx="9225">
                  <c:v>0.0</c:v>
                </c:pt>
                <c:pt idx="9226">
                  <c:v>0.0</c:v>
                </c:pt>
                <c:pt idx="9227">
                  <c:v>0.0</c:v>
                </c:pt>
                <c:pt idx="9228">
                  <c:v>0.0</c:v>
                </c:pt>
                <c:pt idx="9229">
                  <c:v>0.0</c:v>
                </c:pt>
                <c:pt idx="9230">
                  <c:v>0.0</c:v>
                </c:pt>
                <c:pt idx="9231">
                  <c:v>0.0</c:v>
                </c:pt>
                <c:pt idx="9232">
                  <c:v>0.0</c:v>
                </c:pt>
                <c:pt idx="9233">
                  <c:v>0.0</c:v>
                </c:pt>
                <c:pt idx="9234">
                  <c:v>0.0</c:v>
                </c:pt>
                <c:pt idx="9235">
                  <c:v>0.0</c:v>
                </c:pt>
                <c:pt idx="9236">
                  <c:v>0.0</c:v>
                </c:pt>
                <c:pt idx="9237">
                  <c:v>0.0</c:v>
                </c:pt>
                <c:pt idx="9238">
                  <c:v>0.0</c:v>
                </c:pt>
                <c:pt idx="9239">
                  <c:v>0.0</c:v>
                </c:pt>
                <c:pt idx="9240">
                  <c:v>0.0</c:v>
                </c:pt>
                <c:pt idx="9241">
                  <c:v>0.0</c:v>
                </c:pt>
                <c:pt idx="9242">
                  <c:v>0.0</c:v>
                </c:pt>
                <c:pt idx="9243">
                  <c:v>0.0</c:v>
                </c:pt>
                <c:pt idx="9244">
                  <c:v>0.0</c:v>
                </c:pt>
                <c:pt idx="9245">
                  <c:v>0.0</c:v>
                </c:pt>
                <c:pt idx="9246">
                  <c:v>0.0</c:v>
                </c:pt>
                <c:pt idx="9247">
                  <c:v>0.0</c:v>
                </c:pt>
                <c:pt idx="9248">
                  <c:v>0.0</c:v>
                </c:pt>
                <c:pt idx="9249">
                  <c:v>0.0</c:v>
                </c:pt>
                <c:pt idx="9250">
                  <c:v>0.0</c:v>
                </c:pt>
                <c:pt idx="9251">
                  <c:v>0.0</c:v>
                </c:pt>
                <c:pt idx="9252">
                  <c:v>0.0</c:v>
                </c:pt>
                <c:pt idx="9253">
                  <c:v>0.0</c:v>
                </c:pt>
                <c:pt idx="9254">
                  <c:v>0.0</c:v>
                </c:pt>
                <c:pt idx="9255">
                  <c:v>0.0</c:v>
                </c:pt>
                <c:pt idx="9256">
                  <c:v>0.0</c:v>
                </c:pt>
                <c:pt idx="9257">
                  <c:v>0.0</c:v>
                </c:pt>
                <c:pt idx="9258">
                  <c:v>0.0</c:v>
                </c:pt>
                <c:pt idx="9259">
                  <c:v>0.0</c:v>
                </c:pt>
                <c:pt idx="9260">
                  <c:v>0.0</c:v>
                </c:pt>
                <c:pt idx="9261">
                  <c:v>0.0</c:v>
                </c:pt>
                <c:pt idx="9262">
                  <c:v>0.0</c:v>
                </c:pt>
                <c:pt idx="9263">
                  <c:v>0.0</c:v>
                </c:pt>
                <c:pt idx="9264">
                  <c:v>0.0</c:v>
                </c:pt>
                <c:pt idx="9265">
                  <c:v>0.0</c:v>
                </c:pt>
                <c:pt idx="9266">
                  <c:v>0.0</c:v>
                </c:pt>
                <c:pt idx="9267">
                  <c:v>0.0</c:v>
                </c:pt>
                <c:pt idx="9268">
                  <c:v>0.0</c:v>
                </c:pt>
                <c:pt idx="9269">
                  <c:v>0.0</c:v>
                </c:pt>
                <c:pt idx="9270">
                  <c:v>0.0</c:v>
                </c:pt>
                <c:pt idx="9271">
                  <c:v>0.0</c:v>
                </c:pt>
                <c:pt idx="9272">
                  <c:v>0.0</c:v>
                </c:pt>
                <c:pt idx="9273">
                  <c:v>0.0</c:v>
                </c:pt>
                <c:pt idx="9274">
                  <c:v>0.0</c:v>
                </c:pt>
                <c:pt idx="9275">
                  <c:v>0.0</c:v>
                </c:pt>
                <c:pt idx="9276">
                  <c:v>0.0</c:v>
                </c:pt>
                <c:pt idx="9277">
                  <c:v>0.0</c:v>
                </c:pt>
                <c:pt idx="9278">
                  <c:v>0.0</c:v>
                </c:pt>
                <c:pt idx="9279">
                  <c:v>0.0</c:v>
                </c:pt>
                <c:pt idx="9280">
                  <c:v>0.0</c:v>
                </c:pt>
                <c:pt idx="9281">
                  <c:v>0.0</c:v>
                </c:pt>
                <c:pt idx="9282">
                  <c:v>0.0</c:v>
                </c:pt>
                <c:pt idx="9283">
                  <c:v>0.0</c:v>
                </c:pt>
                <c:pt idx="9284">
                  <c:v>0.0</c:v>
                </c:pt>
                <c:pt idx="9285">
                  <c:v>0.0</c:v>
                </c:pt>
                <c:pt idx="9286">
                  <c:v>0.0</c:v>
                </c:pt>
                <c:pt idx="9287">
                  <c:v>0.0</c:v>
                </c:pt>
                <c:pt idx="9288">
                  <c:v>0.0</c:v>
                </c:pt>
                <c:pt idx="9289">
                  <c:v>0.0</c:v>
                </c:pt>
                <c:pt idx="9290">
                  <c:v>0.0</c:v>
                </c:pt>
                <c:pt idx="9291">
                  <c:v>0.0</c:v>
                </c:pt>
                <c:pt idx="9292">
                  <c:v>0.0</c:v>
                </c:pt>
                <c:pt idx="9293">
                  <c:v>0.0</c:v>
                </c:pt>
                <c:pt idx="9294">
                  <c:v>0.0</c:v>
                </c:pt>
                <c:pt idx="9295">
                  <c:v>0.0</c:v>
                </c:pt>
                <c:pt idx="9296">
                  <c:v>0.0</c:v>
                </c:pt>
                <c:pt idx="9297">
                  <c:v>0.0</c:v>
                </c:pt>
                <c:pt idx="9298">
                  <c:v>0.0</c:v>
                </c:pt>
                <c:pt idx="9299">
                  <c:v>0.0</c:v>
                </c:pt>
                <c:pt idx="9300">
                  <c:v>0.0</c:v>
                </c:pt>
                <c:pt idx="9301">
                  <c:v>0.0</c:v>
                </c:pt>
                <c:pt idx="9302">
                  <c:v>0.0</c:v>
                </c:pt>
                <c:pt idx="9303">
                  <c:v>0.0</c:v>
                </c:pt>
                <c:pt idx="9304">
                  <c:v>0.0</c:v>
                </c:pt>
                <c:pt idx="9305">
                  <c:v>0.0</c:v>
                </c:pt>
                <c:pt idx="9306">
                  <c:v>0.0</c:v>
                </c:pt>
                <c:pt idx="9307">
                  <c:v>0.0</c:v>
                </c:pt>
                <c:pt idx="9308">
                  <c:v>0.0</c:v>
                </c:pt>
                <c:pt idx="9309">
                  <c:v>0.0</c:v>
                </c:pt>
                <c:pt idx="9310">
                  <c:v>0.0</c:v>
                </c:pt>
                <c:pt idx="9311">
                  <c:v>0.0</c:v>
                </c:pt>
                <c:pt idx="9312">
                  <c:v>0.0</c:v>
                </c:pt>
                <c:pt idx="9313">
                  <c:v>0.0</c:v>
                </c:pt>
                <c:pt idx="9314">
                  <c:v>0.0</c:v>
                </c:pt>
                <c:pt idx="9315">
                  <c:v>0.0</c:v>
                </c:pt>
                <c:pt idx="9316">
                  <c:v>0.0</c:v>
                </c:pt>
                <c:pt idx="9317">
                  <c:v>0.0</c:v>
                </c:pt>
                <c:pt idx="9318">
                  <c:v>0.0</c:v>
                </c:pt>
                <c:pt idx="9319">
                  <c:v>0.0</c:v>
                </c:pt>
                <c:pt idx="9320">
                  <c:v>0.0</c:v>
                </c:pt>
                <c:pt idx="9321">
                  <c:v>0.0</c:v>
                </c:pt>
                <c:pt idx="9322">
                  <c:v>0.0</c:v>
                </c:pt>
                <c:pt idx="9323">
                  <c:v>0.0</c:v>
                </c:pt>
                <c:pt idx="9324">
                  <c:v>0.0</c:v>
                </c:pt>
                <c:pt idx="9325">
                  <c:v>0.0</c:v>
                </c:pt>
                <c:pt idx="9326">
                  <c:v>0.0</c:v>
                </c:pt>
                <c:pt idx="9327">
                  <c:v>0.0</c:v>
                </c:pt>
                <c:pt idx="9328">
                  <c:v>0.0</c:v>
                </c:pt>
                <c:pt idx="9329">
                  <c:v>0.0</c:v>
                </c:pt>
                <c:pt idx="9330">
                  <c:v>0.0</c:v>
                </c:pt>
                <c:pt idx="9331">
                  <c:v>0.0</c:v>
                </c:pt>
                <c:pt idx="9332">
                  <c:v>0.0</c:v>
                </c:pt>
                <c:pt idx="9333">
                  <c:v>0.0</c:v>
                </c:pt>
                <c:pt idx="9334">
                  <c:v>0.0</c:v>
                </c:pt>
                <c:pt idx="9335">
                  <c:v>0.0</c:v>
                </c:pt>
                <c:pt idx="9336">
                  <c:v>0.0</c:v>
                </c:pt>
                <c:pt idx="9337">
                  <c:v>0.0</c:v>
                </c:pt>
                <c:pt idx="9338">
                  <c:v>0.0</c:v>
                </c:pt>
                <c:pt idx="9339">
                  <c:v>0.0</c:v>
                </c:pt>
                <c:pt idx="9340">
                  <c:v>0.0</c:v>
                </c:pt>
                <c:pt idx="9341">
                  <c:v>0.0</c:v>
                </c:pt>
                <c:pt idx="9342">
                  <c:v>0.0</c:v>
                </c:pt>
                <c:pt idx="9343">
                  <c:v>0.0</c:v>
                </c:pt>
                <c:pt idx="9344">
                  <c:v>0.0</c:v>
                </c:pt>
                <c:pt idx="9345">
                  <c:v>0.0</c:v>
                </c:pt>
                <c:pt idx="9346">
                  <c:v>0.0</c:v>
                </c:pt>
                <c:pt idx="9347">
                  <c:v>0.0</c:v>
                </c:pt>
                <c:pt idx="9348">
                  <c:v>0.0</c:v>
                </c:pt>
                <c:pt idx="9349">
                  <c:v>0.0</c:v>
                </c:pt>
                <c:pt idx="9350">
                  <c:v>0.0</c:v>
                </c:pt>
                <c:pt idx="9351">
                  <c:v>0.0</c:v>
                </c:pt>
                <c:pt idx="9352">
                  <c:v>0.0</c:v>
                </c:pt>
                <c:pt idx="9353">
                  <c:v>0.0</c:v>
                </c:pt>
                <c:pt idx="9354">
                  <c:v>0.0</c:v>
                </c:pt>
                <c:pt idx="9355">
                  <c:v>0.0</c:v>
                </c:pt>
                <c:pt idx="9356">
                  <c:v>0.0</c:v>
                </c:pt>
                <c:pt idx="9357">
                  <c:v>0.0</c:v>
                </c:pt>
                <c:pt idx="9358">
                  <c:v>0.0</c:v>
                </c:pt>
                <c:pt idx="9359">
                  <c:v>0.0</c:v>
                </c:pt>
                <c:pt idx="9360">
                  <c:v>0.0</c:v>
                </c:pt>
                <c:pt idx="9361">
                  <c:v>0.0</c:v>
                </c:pt>
                <c:pt idx="9362">
                  <c:v>0.0</c:v>
                </c:pt>
                <c:pt idx="9363">
                  <c:v>0.0</c:v>
                </c:pt>
                <c:pt idx="9364">
                  <c:v>0.0</c:v>
                </c:pt>
                <c:pt idx="9365">
                  <c:v>0.0</c:v>
                </c:pt>
                <c:pt idx="9366">
                  <c:v>0.0</c:v>
                </c:pt>
                <c:pt idx="9367">
                  <c:v>0.0</c:v>
                </c:pt>
                <c:pt idx="9368">
                  <c:v>0.0</c:v>
                </c:pt>
                <c:pt idx="9369">
                  <c:v>0.0</c:v>
                </c:pt>
                <c:pt idx="9370">
                  <c:v>0.0</c:v>
                </c:pt>
                <c:pt idx="9371">
                  <c:v>0.0</c:v>
                </c:pt>
                <c:pt idx="9372">
                  <c:v>0.0</c:v>
                </c:pt>
                <c:pt idx="9373">
                  <c:v>0.0</c:v>
                </c:pt>
                <c:pt idx="9374">
                  <c:v>0.0</c:v>
                </c:pt>
                <c:pt idx="9375">
                  <c:v>0.0</c:v>
                </c:pt>
                <c:pt idx="9376">
                  <c:v>0.0</c:v>
                </c:pt>
                <c:pt idx="9377">
                  <c:v>0.0</c:v>
                </c:pt>
                <c:pt idx="9378">
                  <c:v>0.0</c:v>
                </c:pt>
                <c:pt idx="9379">
                  <c:v>0.0</c:v>
                </c:pt>
                <c:pt idx="9380">
                  <c:v>0.0</c:v>
                </c:pt>
                <c:pt idx="9381">
                  <c:v>0.0</c:v>
                </c:pt>
                <c:pt idx="9382">
                  <c:v>0.0</c:v>
                </c:pt>
                <c:pt idx="9383">
                  <c:v>0.0</c:v>
                </c:pt>
                <c:pt idx="9384">
                  <c:v>0.0</c:v>
                </c:pt>
                <c:pt idx="9385">
                  <c:v>0.0</c:v>
                </c:pt>
                <c:pt idx="9386">
                  <c:v>0.0</c:v>
                </c:pt>
                <c:pt idx="9387">
                  <c:v>0.0</c:v>
                </c:pt>
                <c:pt idx="9388">
                  <c:v>0.0</c:v>
                </c:pt>
                <c:pt idx="9389">
                  <c:v>0.0</c:v>
                </c:pt>
                <c:pt idx="9390">
                  <c:v>0.0</c:v>
                </c:pt>
                <c:pt idx="9391">
                  <c:v>0.0</c:v>
                </c:pt>
                <c:pt idx="9392">
                  <c:v>0.0</c:v>
                </c:pt>
                <c:pt idx="9393">
                  <c:v>0.0</c:v>
                </c:pt>
                <c:pt idx="9394">
                  <c:v>0.0</c:v>
                </c:pt>
                <c:pt idx="9395">
                  <c:v>0.0</c:v>
                </c:pt>
                <c:pt idx="9396">
                  <c:v>0.0</c:v>
                </c:pt>
                <c:pt idx="9397">
                  <c:v>0.0</c:v>
                </c:pt>
                <c:pt idx="9398">
                  <c:v>0.0</c:v>
                </c:pt>
                <c:pt idx="9399">
                  <c:v>0.0</c:v>
                </c:pt>
                <c:pt idx="9400">
                  <c:v>0.0</c:v>
                </c:pt>
                <c:pt idx="9401">
                  <c:v>0.0</c:v>
                </c:pt>
                <c:pt idx="9402">
                  <c:v>0.0</c:v>
                </c:pt>
                <c:pt idx="9403">
                  <c:v>0.0</c:v>
                </c:pt>
                <c:pt idx="9404">
                  <c:v>0.0</c:v>
                </c:pt>
                <c:pt idx="9405">
                  <c:v>0.0</c:v>
                </c:pt>
                <c:pt idx="9406">
                  <c:v>0.0</c:v>
                </c:pt>
                <c:pt idx="9407">
                  <c:v>0.0</c:v>
                </c:pt>
                <c:pt idx="9408">
                  <c:v>0.0</c:v>
                </c:pt>
                <c:pt idx="9409">
                  <c:v>0.0</c:v>
                </c:pt>
                <c:pt idx="9410">
                  <c:v>0.0</c:v>
                </c:pt>
                <c:pt idx="9411">
                  <c:v>0.0</c:v>
                </c:pt>
                <c:pt idx="9412">
                  <c:v>0.0</c:v>
                </c:pt>
                <c:pt idx="9413">
                  <c:v>0.0</c:v>
                </c:pt>
                <c:pt idx="9414">
                  <c:v>0.0</c:v>
                </c:pt>
                <c:pt idx="9415">
                  <c:v>0.0</c:v>
                </c:pt>
                <c:pt idx="9416">
                  <c:v>0.0</c:v>
                </c:pt>
                <c:pt idx="9417">
                  <c:v>0.0</c:v>
                </c:pt>
                <c:pt idx="9418">
                  <c:v>0.0</c:v>
                </c:pt>
                <c:pt idx="9419">
                  <c:v>0.0</c:v>
                </c:pt>
                <c:pt idx="9420">
                  <c:v>0.0</c:v>
                </c:pt>
                <c:pt idx="9421">
                  <c:v>0.0</c:v>
                </c:pt>
                <c:pt idx="9422">
                  <c:v>0.0</c:v>
                </c:pt>
                <c:pt idx="9423">
                  <c:v>0.0</c:v>
                </c:pt>
                <c:pt idx="9424">
                  <c:v>0.0</c:v>
                </c:pt>
                <c:pt idx="9425">
                  <c:v>0.0</c:v>
                </c:pt>
                <c:pt idx="9426">
                  <c:v>0.0</c:v>
                </c:pt>
                <c:pt idx="9427">
                  <c:v>0.0</c:v>
                </c:pt>
                <c:pt idx="9428">
                  <c:v>0.0</c:v>
                </c:pt>
                <c:pt idx="9429">
                  <c:v>0.0</c:v>
                </c:pt>
                <c:pt idx="9430">
                  <c:v>0.0</c:v>
                </c:pt>
                <c:pt idx="9431">
                  <c:v>0.0</c:v>
                </c:pt>
                <c:pt idx="9432">
                  <c:v>0.0</c:v>
                </c:pt>
                <c:pt idx="9433">
                  <c:v>0.0</c:v>
                </c:pt>
                <c:pt idx="9434">
                  <c:v>0.0</c:v>
                </c:pt>
                <c:pt idx="9435">
                  <c:v>0.0</c:v>
                </c:pt>
                <c:pt idx="9436">
                  <c:v>0.0</c:v>
                </c:pt>
                <c:pt idx="9437">
                  <c:v>0.0</c:v>
                </c:pt>
                <c:pt idx="9438">
                  <c:v>0.0</c:v>
                </c:pt>
                <c:pt idx="9439">
                  <c:v>0.0</c:v>
                </c:pt>
                <c:pt idx="9440">
                  <c:v>0.0</c:v>
                </c:pt>
                <c:pt idx="9441">
                  <c:v>0.0</c:v>
                </c:pt>
                <c:pt idx="9442">
                  <c:v>0.0</c:v>
                </c:pt>
                <c:pt idx="9443">
                  <c:v>0.0</c:v>
                </c:pt>
                <c:pt idx="9444">
                  <c:v>0.0</c:v>
                </c:pt>
                <c:pt idx="9445">
                  <c:v>0.0</c:v>
                </c:pt>
                <c:pt idx="9446">
                  <c:v>0.0</c:v>
                </c:pt>
                <c:pt idx="9447">
                  <c:v>0.0</c:v>
                </c:pt>
                <c:pt idx="9448">
                  <c:v>0.0</c:v>
                </c:pt>
                <c:pt idx="9449">
                  <c:v>0.0</c:v>
                </c:pt>
                <c:pt idx="9450">
                  <c:v>0.0</c:v>
                </c:pt>
                <c:pt idx="9451">
                  <c:v>0.0</c:v>
                </c:pt>
                <c:pt idx="9452">
                  <c:v>0.0</c:v>
                </c:pt>
                <c:pt idx="9453">
                  <c:v>0.0</c:v>
                </c:pt>
                <c:pt idx="9454">
                  <c:v>0.0</c:v>
                </c:pt>
                <c:pt idx="9455">
                  <c:v>0.0</c:v>
                </c:pt>
                <c:pt idx="9456">
                  <c:v>0.0</c:v>
                </c:pt>
                <c:pt idx="9457">
                  <c:v>0.0</c:v>
                </c:pt>
                <c:pt idx="9458">
                  <c:v>0.0</c:v>
                </c:pt>
                <c:pt idx="9459">
                  <c:v>0.0</c:v>
                </c:pt>
                <c:pt idx="9460">
                  <c:v>0.0</c:v>
                </c:pt>
                <c:pt idx="9461">
                  <c:v>0.0</c:v>
                </c:pt>
                <c:pt idx="9462">
                  <c:v>0.0</c:v>
                </c:pt>
                <c:pt idx="9463">
                  <c:v>0.0</c:v>
                </c:pt>
                <c:pt idx="9464">
                  <c:v>0.0</c:v>
                </c:pt>
                <c:pt idx="9465">
                  <c:v>0.0</c:v>
                </c:pt>
                <c:pt idx="9466">
                  <c:v>0.0</c:v>
                </c:pt>
                <c:pt idx="9467">
                  <c:v>0.0</c:v>
                </c:pt>
                <c:pt idx="9468">
                  <c:v>0.0</c:v>
                </c:pt>
                <c:pt idx="9469">
                  <c:v>0.0</c:v>
                </c:pt>
                <c:pt idx="9470">
                  <c:v>0.0</c:v>
                </c:pt>
                <c:pt idx="9471">
                  <c:v>0.0</c:v>
                </c:pt>
                <c:pt idx="9472">
                  <c:v>0.0</c:v>
                </c:pt>
                <c:pt idx="9473">
                  <c:v>0.0</c:v>
                </c:pt>
                <c:pt idx="9474">
                  <c:v>0.0</c:v>
                </c:pt>
                <c:pt idx="9475">
                  <c:v>0.0</c:v>
                </c:pt>
                <c:pt idx="9476">
                  <c:v>0.0</c:v>
                </c:pt>
                <c:pt idx="9477">
                  <c:v>0.0</c:v>
                </c:pt>
                <c:pt idx="9478">
                  <c:v>0.0</c:v>
                </c:pt>
                <c:pt idx="9479">
                  <c:v>0.0</c:v>
                </c:pt>
                <c:pt idx="9480">
                  <c:v>0.0</c:v>
                </c:pt>
                <c:pt idx="9481">
                  <c:v>0.0</c:v>
                </c:pt>
                <c:pt idx="9482">
                  <c:v>0.0</c:v>
                </c:pt>
                <c:pt idx="9483">
                  <c:v>0.0</c:v>
                </c:pt>
                <c:pt idx="9484">
                  <c:v>0.0</c:v>
                </c:pt>
                <c:pt idx="9485">
                  <c:v>0.0</c:v>
                </c:pt>
                <c:pt idx="9486">
                  <c:v>0.0</c:v>
                </c:pt>
                <c:pt idx="9487">
                  <c:v>0.0</c:v>
                </c:pt>
                <c:pt idx="9488">
                  <c:v>0.0</c:v>
                </c:pt>
                <c:pt idx="9489">
                  <c:v>0.0</c:v>
                </c:pt>
                <c:pt idx="9490">
                  <c:v>0.0</c:v>
                </c:pt>
                <c:pt idx="9491">
                  <c:v>0.0</c:v>
                </c:pt>
                <c:pt idx="9492">
                  <c:v>0.0</c:v>
                </c:pt>
                <c:pt idx="9493">
                  <c:v>0.0</c:v>
                </c:pt>
                <c:pt idx="9494">
                  <c:v>0.0</c:v>
                </c:pt>
                <c:pt idx="9495">
                  <c:v>0.0</c:v>
                </c:pt>
                <c:pt idx="9496">
                  <c:v>0.0</c:v>
                </c:pt>
                <c:pt idx="9497">
                  <c:v>0.0</c:v>
                </c:pt>
                <c:pt idx="9498">
                  <c:v>0.0</c:v>
                </c:pt>
                <c:pt idx="9499">
                  <c:v>0.0</c:v>
                </c:pt>
                <c:pt idx="9500">
                  <c:v>0.0</c:v>
                </c:pt>
                <c:pt idx="9501">
                  <c:v>0.0</c:v>
                </c:pt>
                <c:pt idx="9502">
                  <c:v>0.0</c:v>
                </c:pt>
                <c:pt idx="9503">
                  <c:v>0.0</c:v>
                </c:pt>
                <c:pt idx="9504">
                  <c:v>0.0</c:v>
                </c:pt>
                <c:pt idx="9505">
                  <c:v>0.0</c:v>
                </c:pt>
                <c:pt idx="9506">
                  <c:v>0.0</c:v>
                </c:pt>
                <c:pt idx="9507">
                  <c:v>0.0</c:v>
                </c:pt>
                <c:pt idx="9508">
                  <c:v>0.0</c:v>
                </c:pt>
                <c:pt idx="9509">
                  <c:v>0.0</c:v>
                </c:pt>
                <c:pt idx="9510">
                  <c:v>0.0</c:v>
                </c:pt>
                <c:pt idx="9511">
                  <c:v>0.0</c:v>
                </c:pt>
                <c:pt idx="9512">
                  <c:v>0.0</c:v>
                </c:pt>
                <c:pt idx="9513">
                  <c:v>0.0</c:v>
                </c:pt>
                <c:pt idx="9514">
                  <c:v>0.0</c:v>
                </c:pt>
                <c:pt idx="9515">
                  <c:v>0.0</c:v>
                </c:pt>
                <c:pt idx="9516">
                  <c:v>0.0</c:v>
                </c:pt>
                <c:pt idx="9517">
                  <c:v>0.0</c:v>
                </c:pt>
                <c:pt idx="9518">
                  <c:v>0.0</c:v>
                </c:pt>
                <c:pt idx="9519">
                  <c:v>0.0</c:v>
                </c:pt>
                <c:pt idx="9520">
                  <c:v>0.0</c:v>
                </c:pt>
                <c:pt idx="9521">
                  <c:v>0.0</c:v>
                </c:pt>
                <c:pt idx="9522">
                  <c:v>0.0</c:v>
                </c:pt>
                <c:pt idx="9523">
                  <c:v>0.0</c:v>
                </c:pt>
                <c:pt idx="9524">
                  <c:v>0.0</c:v>
                </c:pt>
                <c:pt idx="9525">
                  <c:v>0.0</c:v>
                </c:pt>
                <c:pt idx="9526">
                  <c:v>0.0</c:v>
                </c:pt>
                <c:pt idx="9527">
                  <c:v>0.0</c:v>
                </c:pt>
                <c:pt idx="9528">
                  <c:v>0.0</c:v>
                </c:pt>
                <c:pt idx="9529">
                  <c:v>0.0</c:v>
                </c:pt>
                <c:pt idx="9530">
                  <c:v>0.0</c:v>
                </c:pt>
                <c:pt idx="9531">
                  <c:v>0.0</c:v>
                </c:pt>
                <c:pt idx="9532">
                  <c:v>0.0</c:v>
                </c:pt>
                <c:pt idx="9533">
                  <c:v>0.0</c:v>
                </c:pt>
                <c:pt idx="9534">
                  <c:v>0.0</c:v>
                </c:pt>
                <c:pt idx="9535">
                  <c:v>0.0</c:v>
                </c:pt>
                <c:pt idx="9536">
                  <c:v>0.0</c:v>
                </c:pt>
                <c:pt idx="9537">
                  <c:v>0.0</c:v>
                </c:pt>
                <c:pt idx="9538">
                  <c:v>0.0</c:v>
                </c:pt>
                <c:pt idx="9539">
                  <c:v>0.0</c:v>
                </c:pt>
                <c:pt idx="9540">
                  <c:v>0.0</c:v>
                </c:pt>
                <c:pt idx="9541">
                  <c:v>0.0</c:v>
                </c:pt>
                <c:pt idx="9542">
                  <c:v>0.0</c:v>
                </c:pt>
                <c:pt idx="9543">
                  <c:v>0.0</c:v>
                </c:pt>
                <c:pt idx="9544">
                  <c:v>0.0</c:v>
                </c:pt>
                <c:pt idx="9545">
                  <c:v>0.0</c:v>
                </c:pt>
                <c:pt idx="9546">
                  <c:v>0.0</c:v>
                </c:pt>
                <c:pt idx="9547">
                  <c:v>0.0</c:v>
                </c:pt>
                <c:pt idx="9548">
                  <c:v>0.0</c:v>
                </c:pt>
                <c:pt idx="9549">
                  <c:v>0.0</c:v>
                </c:pt>
                <c:pt idx="9550">
                  <c:v>0.0</c:v>
                </c:pt>
                <c:pt idx="9551">
                  <c:v>0.0</c:v>
                </c:pt>
                <c:pt idx="9552">
                  <c:v>0.0</c:v>
                </c:pt>
                <c:pt idx="9553">
                  <c:v>0.0</c:v>
                </c:pt>
                <c:pt idx="9554">
                  <c:v>0.0</c:v>
                </c:pt>
                <c:pt idx="9555">
                  <c:v>0.0</c:v>
                </c:pt>
                <c:pt idx="9556">
                  <c:v>0.0</c:v>
                </c:pt>
                <c:pt idx="9557">
                  <c:v>0.0</c:v>
                </c:pt>
                <c:pt idx="9558">
                  <c:v>0.0</c:v>
                </c:pt>
                <c:pt idx="9559">
                  <c:v>0.0</c:v>
                </c:pt>
                <c:pt idx="9560">
                  <c:v>0.0</c:v>
                </c:pt>
                <c:pt idx="9561">
                  <c:v>0.0</c:v>
                </c:pt>
                <c:pt idx="9562">
                  <c:v>0.0</c:v>
                </c:pt>
                <c:pt idx="9563">
                  <c:v>0.0</c:v>
                </c:pt>
                <c:pt idx="9564">
                  <c:v>0.0</c:v>
                </c:pt>
                <c:pt idx="9565">
                  <c:v>0.0</c:v>
                </c:pt>
                <c:pt idx="9566">
                  <c:v>0.0</c:v>
                </c:pt>
                <c:pt idx="9567">
                  <c:v>0.0</c:v>
                </c:pt>
                <c:pt idx="9568">
                  <c:v>0.0</c:v>
                </c:pt>
                <c:pt idx="9569">
                  <c:v>0.0</c:v>
                </c:pt>
                <c:pt idx="9570">
                  <c:v>0.0</c:v>
                </c:pt>
                <c:pt idx="9571">
                  <c:v>0.0</c:v>
                </c:pt>
                <c:pt idx="9572">
                  <c:v>0.0</c:v>
                </c:pt>
                <c:pt idx="9573">
                  <c:v>0.0</c:v>
                </c:pt>
                <c:pt idx="9574">
                  <c:v>0.0</c:v>
                </c:pt>
                <c:pt idx="9575">
                  <c:v>0.0</c:v>
                </c:pt>
                <c:pt idx="9576">
                  <c:v>0.0</c:v>
                </c:pt>
                <c:pt idx="9577">
                  <c:v>0.0</c:v>
                </c:pt>
                <c:pt idx="9578">
                  <c:v>0.0</c:v>
                </c:pt>
                <c:pt idx="9579">
                  <c:v>0.0</c:v>
                </c:pt>
                <c:pt idx="9580">
                  <c:v>0.0</c:v>
                </c:pt>
                <c:pt idx="9581">
                  <c:v>0.0</c:v>
                </c:pt>
                <c:pt idx="9582">
                  <c:v>0.0</c:v>
                </c:pt>
                <c:pt idx="9583">
                  <c:v>0.0</c:v>
                </c:pt>
                <c:pt idx="9584">
                  <c:v>0.0</c:v>
                </c:pt>
                <c:pt idx="9585">
                  <c:v>0.0</c:v>
                </c:pt>
                <c:pt idx="9586">
                  <c:v>0.0</c:v>
                </c:pt>
                <c:pt idx="9587">
                  <c:v>0.0</c:v>
                </c:pt>
                <c:pt idx="9588">
                  <c:v>0.0</c:v>
                </c:pt>
                <c:pt idx="9589">
                  <c:v>0.0</c:v>
                </c:pt>
                <c:pt idx="9590">
                  <c:v>0.0</c:v>
                </c:pt>
                <c:pt idx="9591">
                  <c:v>0.0</c:v>
                </c:pt>
                <c:pt idx="9592">
                  <c:v>0.0</c:v>
                </c:pt>
                <c:pt idx="9593">
                  <c:v>0.0</c:v>
                </c:pt>
                <c:pt idx="9594">
                  <c:v>0.0</c:v>
                </c:pt>
                <c:pt idx="9595">
                  <c:v>0.0</c:v>
                </c:pt>
                <c:pt idx="9596">
                  <c:v>0.0</c:v>
                </c:pt>
                <c:pt idx="9597">
                  <c:v>0.0</c:v>
                </c:pt>
                <c:pt idx="9598">
                  <c:v>0.0</c:v>
                </c:pt>
                <c:pt idx="9599">
                  <c:v>0.0</c:v>
                </c:pt>
                <c:pt idx="9600">
                  <c:v>0.0</c:v>
                </c:pt>
                <c:pt idx="9601">
                  <c:v>0.0</c:v>
                </c:pt>
                <c:pt idx="9602">
                  <c:v>0.0</c:v>
                </c:pt>
                <c:pt idx="9603">
                  <c:v>0.0</c:v>
                </c:pt>
                <c:pt idx="9604">
                  <c:v>0.0</c:v>
                </c:pt>
                <c:pt idx="9605">
                  <c:v>0.0</c:v>
                </c:pt>
                <c:pt idx="9606">
                  <c:v>0.0</c:v>
                </c:pt>
                <c:pt idx="9607">
                  <c:v>0.0</c:v>
                </c:pt>
                <c:pt idx="9608">
                  <c:v>0.0</c:v>
                </c:pt>
                <c:pt idx="9609">
                  <c:v>0.0</c:v>
                </c:pt>
                <c:pt idx="9610">
                  <c:v>0.0</c:v>
                </c:pt>
                <c:pt idx="9611">
                  <c:v>0.0</c:v>
                </c:pt>
                <c:pt idx="9612">
                  <c:v>0.0</c:v>
                </c:pt>
                <c:pt idx="9613">
                  <c:v>0.0</c:v>
                </c:pt>
                <c:pt idx="9614">
                  <c:v>0.0</c:v>
                </c:pt>
                <c:pt idx="9615">
                  <c:v>0.0</c:v>
                </c:pt>
                <c:pt idx="9616">
                  <c:v>0.0</c:v>
                </c:pt>
                <c:pt idx="9617">
                  <c:v>0.0</c:v>
                </c:pt>
                <c:pt idx="9618">
                  <c:v>0.0</c:v>
                </c:pt>
                <c:pt idx="9619">
                  <c:v>0.0</c:v>
                </c:pt>
                <c:pt idx="9620">
                  <c:v>0.0</c:v>
                </c:pt>
                <c:pt idx="9621">
                  <c:v>0.0</c:v>
                </c:pt>
                <c:pt idx="9622">
                  <c:v>0.0</c:v>
                </c:pt>
                <c:pt idx="9623">
                  <c:v>0.0</c:v>
                </c:pt>
                <c:pt idx="9624">
                  <c:v>0.0</c:v>
                </c:pt>
                <c:pt idx="9625">
                  <c:v>0.0</c:v>
                </c:pt>
                <c:pt idx="9626">
                  <c:v>0.0</c:v>
                </c:pt>
                <c:pt idx="9627">
                  <c:v>0.0</c:v>
                </c:pt>
                <c:pt idx="9628">
                  <c:v>0.0</c:v>
                </c:pt>
                <c:pt idx="9629">
                  <c:v>0.0</c:v>
                </c:pt>
                <c:pt idx="9630">
                  <c:v>0.0</c:v>
                </c:pt>
                <c:pt idx="9631">
                  <c:v>0.0</c:v>
                </c:pt>
                <c:pt idx="9632">
                  <c:v>0.0</c:v>
                </c:pt>
                <c:pt idx="9633">
                  <c:v>0.0</c:v>
                </c:pt>
                <c:pt idx="9634">
                  <c:v>0.0</c:v>
                </c:pt>
                <c:pt idx="9635">
                  <c:v>0.0</c:v>
                </c:pt>
                <c:pt idx="9636">
                  <c:v>0.0</c:v>
                </c:pt>
                <c:pt idx="9637">
                  <c:v>0.0</c:v>
                </c:pt>
                <c:pt idx="9638">
                  <c:v>0.0</c:v>
                </c:pt>
                <c:pt idx="9639">
                  <c:v>0.0</c:v>
                </c:pt>
                <c:pt idx="9640">
                  <c:v>0.0</c:v>
                </c:pt>
                <c:pt idx="9641">
                  <c:v>0.0</c:v>
                </c:pt>
                <c:pt idx="9642">
                  <c:v>0.0</c:v>
                </c:pt>
                <c:pt idx="9643">
                  <c:v>0.0</c:v>
                </c:pt>
                <c:pt idx="9644">
                  <c:v>0.0</c:v>
                </c:pt>
                <c:pt idx="9645">
                  <c:v>0.0</c:v>
                </c:pt>
                <c:pt idx="9646">
                  <c:v>0.0</c:v>
                </c:pt>
                <c:pt idx="9647">
                  <c:v>0.0</c:v>
                </c:pt>
                <c:pt idx="9648">
                  <c:v>0.0</c:v>
                </c:pt>
                <c:pt idx="9649">
                  <c:v>0.0</c:v>
                </c:pt>
                <c:pt idx="9650">
                  <c:v>0.0</c:v>
                </c:pt>
                <c:pt idx="9651">
                  <c:v>0.0</c:v>
                </c:pt>
                <c:pt idx="9652">
                  <c:v>0.0</c:v>
                </c:pt>
                <c:pt idx="9653">
                  <c:v>0.0</c:v>
                </c:pt>
                <c:pt idx="9654">
                  <c:v>0.0</c:v>
                </c:pt>
                <c:pt idx="9655">
                  <c:v>0.0</c:v>
                </c:pt>
                <c:pt idx="9656">
                  <c:v>0.0</c:v>
                </c:pt>
                <c:pt idx="9657">
                  <c:v>0.0</c:v>
                </c:pt>
                <c:pt idx="9658">
                  <c:v>0.0</c:v>
                </c:pt>
                <c:pt idx="9659">
                  <c:v>0.0</c:v>
                </c:pt>
                <c:pt idx="9660">
                  <c:v>0.0</c:v>
                </c:pt>
                <c:pt idx="9661">
                  <c:v>0.0</c:v>
                </c:pt>
                <c:pt idx="9662">
                  <c:v>0.0</c:v>
                </c:pt>
                <c:pt idx="9663">
                  <c:v>0.0</c:v>
                </c:pt>
                <c:pt idx="9664">
                  <c:v>0.0</c:v>
                </c:pt>
                <c:pt idx="9665">
                  <c:v>0.0</c:v>
                </c:pt>
                <c:pt idx="9666">
                  <c:v>0.0</c:v>
                </c:pt>
                <c:pt idx="9667">
                  <c:v>0.0</c:v>
                </c:pt>
                <c:pt idx="9668">
                  <c:v>0.0</c:v>
                </c:pt>
                <c:pt idx="9669">
                  <c:v>0.0</c:v>
                </c:pt>
                <c:pt idx="9670">
                  <c:v>0.0</c:v>
                </c:pt>
                <c:pt idx="9671">
                  <c:v>0.0</c:v>
                </c:pt>
                <c:pt idx="9672">
                  <c:v>0.0</c:v>
                </c:pt>
                <c:pt idx="9673">
                  <c:v>0.0</c:v>
                </c:pt>
                <c:pt idx="9674">
                  <c:v>0.0</c:v>
                </c:pt>
                <c:pt idx="9675">
                  <c:v>0.0</c:v>
                </c:pt>
                <c:pt idx="9676">
                  <c:v>0.0</c:v>
                </c:pt>
                <c:pt idx="9677">
                  <c:v>0.0</c:v>
                </c:pt>
                <c:pt idx="9678">
                  <c:v>0.0</c:v>
                </c:pt>
                <c:pt idx="9679">
                  <c:v>0.0</c:v>
                </c:pt>
                <c:pt idx="9680">
                  <c:v>0.0</c:v>
                </c:pt>
                <c:pt idx="9681">
                  <c:v>0.0</c:v>
                </c:pt>
                <c:pt idx="9682">
                  <c:v>0.0</c:v>
                </c:pt>
                <c:pt idx="9683">
                  <c:v>0.0</c:v>
                </c:pt>
                <c:pt idx="9684">
                  <c:v>0.0</c:v>
                </c:pt>
                <c:pt idx="9685">
                  <c:v>0.0</c:v>
                </c:pt>
                <c:pt idx="9686">
                  <c:v>0.0</c:v>
                </c:pt>
                <c:pt idx="9687">
                  <c:v>0.0</c:v>
                </c:pt>
                <c:pt idx="9688">
                  <c:v>0.0</c:v>
                </c:pt>
                <c:pt idx="9689">
                  <c:v>0.0</c:v>
                </c:pt>
                <c:pt idx="9690">
                  <c:v>0.0</c:v>
                </c:pt>
                <c:pt idx="9691">
                  <c:v>0.0</c:v>
                </c:pt>
                <c:pt idx="9692">
                  <c:v>0.0</c:v>
                </c:pt>
                <c:pt idx="9693">
                  <c:v>0.0</c:v>
                </c:pt>
                <c:pt idx="9694">
                  <c:v>0.0</c:v>
                </c:pt>
                <c:pt idx="9695">
                  <c:v>0.0</c:v>
                </c:pt>
                <c:pt idx="9696">
                  <c:v>0.0</c:v>
                </c:pt>
                <c:pt idx="9697">
                  <c:v>0.0</c:v>
                </c:pt>
                <c:pt idx="9698">
                  <c:v>0.0</c:v>
                </c:pt>
                <c:pt idx="9699">
                  <c:v>0.0</c:v>
                </c:pt>
                <c:pt idx="9700">
                  <c:v>0.0</c:v>
                </c:pt>
                <c:pt idx="9701">
                  <c:v>0.0</c:v>
                </c:pt>
                <c:pt idx="9702">
                  <c:v>0.0</c:v>
                </c:pt>
                <c:pt idx="9703">
                  <c:v>0.0</c:v>
                </c:pt>
                <c:pt idx="9704">
                  <c:v>0.0</c:v>
                </c:pt>
                <c:pt idx="9705">
                  <c:v>0.0</c:v>
                </c:pt>
                <c:pt idx="9706">
                  <c:v>0.0</c:v>
                </c:pt>
                <c:pt idx="9707">
                  <c:v>0.0</c:v>
                </c:pt>
                <c:pt idx="9708">
                  <c:v>0.0</c:v>
                </c:pt>
                <c:pt idx="9709">
                  <c:v>0.0</c:v>
                </c:pt>
                <c:pt idx="9710">
                  <c:v>0.0</c:v>
                </c:pt>
                <c:pt idx="9711">
                  <c:v>0.0</c:v>
                </c:pt>
                <c:pt idx="9712">
                  <c:v>0.0</c:v>
                </c:pt>
                <c:pt idx="9713">
                  <c:v>0.0</c:v>
                </c:pt>
                <c:pt idx="9714">
                  <c:v>0.0</c:v>
                </c:pt>
                <c:pt idx="9715">
                  <c:v>0.0</c:v>
                </c:pt>
                <c:pt idx="9716">
                  <c:v>0.0</c:v>
                </c:pt>
                <c:pt idx="9717">
                  <c:v>0.0</c:v>
                </c:pt>
                <c:pt idx="9718">
                  <c:v>0.0</c:v>
                </c:pt>
                <c:pt idx="9719">
                  <c:v>0.0</c:v>
                </c:pt>
                <c:pt idx="9720">
                  <c:v>0.0</c:v>
                </c:pt>
                <c:pt idx="9721">
                  <c:v>0.0</c:v>
                </c:pt>
                <c:pt idx="9722">
                  <c:v>0.0</c:v>
                </c:pt>
                <c:pt idx="9723">
                  <c:v>0.0</c:v>
                </c:pt>
                <c:pt idx="9724">
                  <c:v>0.0</c:v>
                </c:pt>
                <c:pt idx="9725">
                  <c:v>0.0</c:v>
                </c:pt>
                <c:pt idx="9726">
                  <c:v>0.0</c:v>
                </c:pt>
                <c:pt idx="9727">
                  <c:v>0.0</c:v>
                </c:pt>
                <c:pt idx="9728">
                  <c:v>0.0</c:v>
                </c:pt>
                <c:pt idx="9729">
                  <c:v>0.0</c:v>
                </c:pt>
                <c:pt idx="9730">
                  <c:v>0.0</c:v>
                </c:pt>
                <c:pt idx="9731">
                  <c:v>0.0</c:v>
                </c:pt>
                <c:pt idx="9732">
                  <c:v>0.0</c:v>
                </c:pt>
                <c:pt idx="9733">
                  <c:v>0.0</c:v>
                </c:pt>
                <c:pt idx="9734">
                  <c:v>0.0</c:v>
                </c:pt>
                <c:pt idx="9735">
                  <c:v>0.0</c:v>
                </c:pt>
                <c:pt idx="9736">
                  <c:v>0.0</c:v>
                </c:pt>
                <c:pt idx="9737">
                  <c:v>0.0</c:v>
                </c:pt>
                <c:pt idx="9738">
                  <c:v>0.0</c:v>
                </c:pt>
                <c:pt idx="9739">
                  <c:v>0.0</c:v>
                </c:pt>
                <c:pt idx="9740">
                  <c:v>0.0</c:v>
                </c:pt>
                <c:pt idx="9741">
                  <c:v>0.0</c:v>
                </c:pt>
                <c:pt idx="9742">
                  <c:v>0.0</c:v>
                </c:pt>
                <c:pt idx="9743">
                  <c:v>0.0</c:v>
                </c:pt>
                <c:pt idx="9744">
                  <c:v>0.0</c:v>
                </c:pt>
                <c:pt idx="9745">
                  <c:v>0.0</c:v>
                </c:pt>
                <c:pt idx="9746">
                  <c:v>0.0</c:v>
                </c:pt>
                <c:pt idx="9747">
                  <c:v>0.0</c:v>
                </c:pt>
                <c:pt idx="9748">
                  <c:v>0.0</c:v>
                </c:pt>
                <c:pt idx="9749">
                  <c:v>0.0</c:v>
                </c:pt>
                <c:pt idx="9750">
                  <c:v>0.0</c:v>
                </c:pt>
                <c:pt idx="9751">
                  <c:v>0.0</c:v>
                </c:pt>
                <c:pt idx="9752">
                  <c:v>0.0</c:v>
                </c:pt>
                <c:pt idx="9753">
                  <c:v>0.0</c:v>
                </c:pt>
                <c:pt idx="9754">
                  <c:v>0.0</c:v>
                </c:pt>
                <c:pt idx="9755">
                  <c:v>0.0</c:v>
                </c:pt>
                <c:pt idx="9756">
                  <c:v>0.0</c:v>
                </c:pt>
                <c:pt idx="9757">
                  <c:v>0.0</c:v>
                </c:pt>
                <c:pt idx="9758">
                  <c:v>0.0</c:v>
                </c:pt>
                <c:pt idx="9759">
                  <c:v>0.0</c:v>
                </c:pt>
                <c:pt idx="9760">
                  <c:v>0.0</c:v>
                </c:pt>
                <c:pt idx="9761">
                  <c:v>0.0</c:v>
                </c:pt>
                <c:pt idx="9762">
                  <c:v>0.0</c:v>
                </c:pt>
                <c:pt idx="9763">
                  <c:v>0.0</c:v>
                </c:pt>
                <c:pt idx="9764">
                  <c:v>0.0</c:v>
                </c:pt>
                <c:pt idx="9765">
                  <c:v>0.0</c:v>
                </c:pt>
                <c:pt idx="9766">
                  <c:v>0.0</c:v>
                </c:pt>
                <c:pt idx="9767">
                  <c:v>0.0</c:v>
                </c:pt>
                <c:pt idx="9768">
                  <c:v>0.0</c:v>
                </c:pt>
                <c:pt idx="9769">
                  <c:v>0.0</c:v>
                </c:pt>
                <c:pt idx="9770">
                  <c:v>0.0</c:v>
                </c:pt>
                <c:pt idx="9771">
                  <c:v>0.0</c:v>
                </c:pt>
                <c:pt idx="9772">
                  <c:v>0.0</c:v>
                </c:pt>
                <c:pt idx="9773">
                  <c:v>0.0</c:v>
                </c:pt>
                <c:pt idx="9774">
                  <c:v>0.0</c:v>
                </c:pt>
                <c:pt idx="9775">
                  <c:v>0.0</c:v>
                </c:pt>
                <c:pt idx="9776">
                  <c:v>0.0</c:v>
                </c:pt>
                <c:pt idx="9777">
                  <c:v>0.0</c:v>
                </c:pt>
                <c:pt idx="9778">
                  <c:v>0.0</c:v>
                </c:pt>
                <c:pt idx="9779">
                  <c:v>0.0</c:v>
                </c:pt>
                <c:pt idx="9780">
                  <c:v>0.0</c:v>
                </c:pt>
                <c:pt idx="9781">
                  <c:v>0.0</c:v>
                </c:pt>
                <c:pt idx="9782">
                  <c:v>0.0</c:v>
                </c:pt>
                <c:pt idx="9783">
                  <c:v>0.0</c:v>
                </c:pt>
                <c:pt idx="9784">
                  <c:v>0.0</c:v>
                </c:pt>
                <c:pt idx="9785">
                  <c:v>0.0</c:v>
                </c:pt>
                <c:pt idx="9786">
                  <c:v>0.0</c:v>
                </c:pt>
                <c:pt idx="9787">
                  <c:v>0.0</c:v>
                </c:pt>
                <c:pt idx="9788">
                  <c:v>0.0</c:v>
                </c:pt>
                <c:pt idx="9789">
                  <c:v>0.0</c:v>
                </c:pt>
                <c:pt idx="9790">
                  <c:v>0.0</c:v>
                </c:pt>
                <c:pt idx="9791">
                  <c:v>0.0</c:v>
                </c:pt>
                <c:pt idx="9792">
                  <c:v>0.0</c:v>
                </c:pt>
                <c:pt idx="9793">
                  <c:v>0.0</c:v>
                </c:pt>
                <c:pt idx="9794">
                  <c:v>0.0</c:v>
                </c:pt>
                <c:pt idx="9795">
                  <c:v>0.0</c:v>
                </c:pt>
                <c:pt idx="9796">
                  <c:v>0.0</c:v>
                </c:pt>
                <c:pt idx="9797">
                  <c:v>0.0</c:v>
                </c:pt>
                <c:pt idx="9798">
                  <c:v>0.0</c:v>
                </c:pt>
                <c:pt idx="9799">
                  <c:v>0.0</c:v>
                </c:pt>
                <c:pt idx="9800">
                  <c:v>0.0</c:v>
                </c:pt>
                <c:pt idx="9801">
                  <c:v>0.0</c:v>
                </c:pt>
                <c:pt idx="9802">
                  <c:v>0.0</c:v>
                </c:pt>
                <c:pt idx="9803">
                  <c:v>0.0</c:v>
                </c:pt>
                <c:pt idx="9804">
                  <c:v>0.0</c:v>
                </c:pt>
                <c:pt idx="9805">
                  <c:v>0.0</c:v>
                </c:pt>
                <c:pt idx="9806">
                  <c:v>0.0</c:v>
                </c:pt>
                <c:pt idx="9807">
                  <c:v>0.0</c:v>
                </c:pt>
                <c:pt idx="9808">
                  <c:v>0.0</c:v>
                </c:pt>
                <c:pt idx="9809">
                  <c:v>0.0</c:v>
                </c:pt>
                <c:pt idx="9810">
                  <c:v>0.0</c:v>
                </c:pt>
                <c:pt idx="9811">
                  <c:v>0.0</c:v>
                </c:pt>
                <c:pt idx="9812">
                  <c:v>0.0</c:v>
                </c:pt>
                <c:pt idx="9813">
                  <c:v>0.0</c:v>
                </c:pt>
                <c:pt idx="9814">
                  <c:v>0.0</c:v>
                </c:pt>
                <c:pt idx="9815">
                  <c:v>0.0</c:v>
                </c:pt>
                <c:pt idx="9816">
                  <c:v>0.0</c:v>
                </c:pt>
                <c:pt idx="9817">
                  <c:v>0.0</c:v>
                </c:pt>
                <c:pt idx="9818">
                  <c:v>0.0</c:v>
                </c:pt>
                <c:pt idx="9819">
                  <c:v>0.0</c:v>
                </c:pt>
                <c:pt idx="9820">
                  <c:v>0.0</c:v>
                </c:pt>
                <c:pt idx="9821">
                  <c:v>0.0</c:v>
                </c:pt>
                <c:pt idx="9822">
                  <c:v>0.0</c:v>
                </c:pt>
                <c:pt idx="9823">
                  <c:v>0.0</c:v>
                </c:pt>
                <c:pt idx="9824">
                  <c:v>0.0</c:v>
                </c:pt>
                <c:pt idx="9825">
                  <c:v>0.0</c:v>
                </c:pt>
                <c:pt idx="9826">
                  <c:v>0.0</c:v>
                </c:pt>
                <c:pt idx="9827">
                  <c:v>0.0</c:v>
                </c:pt>
                <c:pt idx="9828">
                  <c:v>0.0</c:v>
                </c:pt>
                <c:pt idx="9829">
                  <c:v>0.0</c:v>
                </c:pt>
                <c:pt idx="9830">
                  <c:v>0.0</c:v>
                </c:pt>
                <c:pt idx="9831">
                  <c:v>0.0</c:v>
                </c:pt>
                <c:pt idx="9832">
                  <c:v>0.0</c:v>
                </c:pt>
                <c:pt idx="9833">
                  <c:v>0.0</c:v>
                </c:pt>
                <c:pt idx="9834">
                  <c:v>0.0</c:v>
                </c:pt>
                <c:pt idx="9835">
                  <c:v>0.0</c:v>
                </c:pt>
                <c:pt idx="9836">
                  <c:v>0.0</c:v>
                </c:pt>
                <c:pt idx="9837">
                  <c:v>0.0</c:v>
                </c:pt>
                <c:pt idx="9838">
                  <c:v>0.0</c:v>
                </c:pt>
                <c:pt idx="9839">
                  <c:v>0.0</c:v>
                </c:pt>
                <c:pt idx="9840">
                  <c:v>0.0</c:v>
                </c:pt>
                <c:pt idx="9841">
                  <c:v>0.0</c:v>
                </c:pt>
                <c:pt idx="9842">
                  <c:v>0.0</c:v>
                </c:pt>
                <c:pt idx="9843">
                  <c:v>0.0</c:v>
                </c:pt>
                <c:pt idx="9844">
                  <c:v>0.0</c:v>
                </c:pt>
                <c:pt idx="9845">
                  <c:v>0.0</c:v>
                </c:pt>
                <c:pt idx="9846">
                  <c:v>0.0</c:v>
                </c:pt>
                <c:pt idx="9847">
                  <c:v>0.0</c:v>
                </c:pt>
                <c:pt idx="9848">
                  <c:v>0.0</c:v>
                </c:pt>
                <c:pt idx="9849">
                  <c:v>0.0</c:v>
                </c:pt>
                <c:pt idx="9850">
                  <c:v>0.0</c:v>
                </c:pt>
                <c:pt idx="9851">
                  <c:v>0.0</c:v>
                </c:pt>
                <c:pt idx="9852">
                  <c:v>0.0</c:v>
                </c:pt>
                <c:pt idx="9853">
                  <c:v>0.0</c:v>
                </c:pt>
                <c:pt idx="9854">
                  <c:v>0.0</c:v>
                </c:pt>
                <c:pt idx="9855">
                  <c:v>0.0</c:v>
                </c:pt>
                <c:pt idx="9856">
                  <c:v>0.0</c:v>
                </c:pt>
                <c:pt idx="9857">
                  <c:v>0.0</c:v>
                </c:pt>
                <c:pt idx="9858">
                  <c:v>0.0</c:v>
                </c:pt>
                <c:pt idx="9859">
                  <c:v>0.0</c:v>
                </c:pt>
                <c:pt idx="9860">
                  <c:v>0.0</c:v>
                </c:pt>
                <c:pt idx="9861">
                  <c:v>0.0</c:v>
                </c:pt>
                <c:pt idx="9862">
                  <c:v>0.0</c:v>
                </c:pt>
                <c:pt idx="9863">
                  <c:v>0.0</c:v>
                </c:pt>
                <c:pt idx="9864">
                  <c:v>0.0</c:v>
                </c:pt>
                <c:pt idx="9865">
                  <c:v>0.0</c:v>
                </c:pt>
                <c:pt idx="9866">
                  <c:v>0.0</c:v>
                </c:pt>
                <c:pt idx="9867">
                  <c:v>0.0</c:v>
                </c:pt>
                <c:pt idx="9868">
                  <c:v>0.0</c:v>
                </c:pt>
                <c:pt idx="9869">
                  <c:v>0.0</c:v>
                </c:pt>
                <c:pt idx="9870">
                  <c:v>0.0</c:v>
                </c:pt>
                <c:pt idx="9871">
                  <c:v>0.0</c:v>
                </c:pt>
                <c:pt idx="9872">
                  <c:v>0.0</c:v>
                </c:pt>
                <c:pt idx="9873">
                  <c:v>0.0</c:v>
                </c:pt>
                <c:pt idx="9874">
                  <c:v>0.0</c:v>
                </c:pt>
                <c:pt idx="9875">
                  <c:v>0.0</c:v>
                </c:pt>
                <c:pt idx="9876">
                  <c:v>0.0</c:v>
                </c:pt>
                <c:pt idx="9877">
                  <c:v>0.0</c:v>
                </c:pt>
                <c:pt idx="9878">
                  <c:v>0.0</c:v>
                </c:pt>
                <c:pt idx="9879">
                  <c:v>0.0</c:v>
                </c:pt>
                <c:pt idx="9880">
                  <c:v>0.0</c:v>
                </c:pt>
                <c:pt idx="9881">
                  <c:v>0.0</c:v>
                </c:pt>
                <c:pt idx="9882">
                  <c:v>0.0</c:v>
                </c:pt>
                <c:pt idx="9883">
                  <c:v>0.0</c:v>
                </c:pt>
                <c:pt idx="9884">
                  <c:v>0.0</c:v>
                </c:pt>
                <c:pt idx="9885">
                  <c:v>0.0</c:v>
                </c:pt>
                <c:pt idx="9886">
                  <c:v>0.0</c:v>
                </c:pt>
                <c:pt idx="9887">
                  <c:v>0.0</c:v>
                </c:pt>
                <c:pt idx="9888">
                  <c:v>0.0</c:v>
                </c:pt>
                <c:pt idx="9889">
                  <c:v>0.0</c:v>
                </c:pt>
                <c:pt idx="9890">
                  <c:v>0.0</c:v>
                </c:pt>
                <c:pt idx="9891">
                  <c:v>0.0</c:v>
                </c:pt>
                <c:pt idx="9892">
                  <c:v>0.0</c:v>
                </c:pt>
                <c:pt idx="9893">
                  <c:v>0.0</c:v>
                </c:pt>
                <c:pt idx="9894">
                  <c:v>0.0</c:v>
                </c:pt>
                <c:pt idx="9895">
                  <c:v>0.0</c:v>
                </c:pt>
                <c:pt idx="9896">
                  <c:v>0.0</c:v>
                </c:pt>
                <c:pt idx="9897">
                  <c:v>0.0</c:v>
                </c:pt>
                <c:pt idx="9898">
                  <c:v>0.0</c:v>
                </c:pt>
                <c:pt idx="9899">
                  <c:v>0.0</c:v>
                </c:pt>
                <c:pt idx="9900">
                  <c:v>0.0</c:v>
                </c:pt>
                <c:pt idx="9901">
                  <c:v>0.0</c:v>
                </c:pt>
                <c:pt idx="9902">
                  <c:v>0.0</c:v>
                </c:pt>
                <c:pt idx="9903">
                  <c:v>0.0</c:v>
                </c:pt>
                <c:pt idx="9904">
                  <c:v>0.0</c:v>
                </c:pt>
                <c:pt idx="9905">
                  <c:v>0.0</c:v>
                </c:pt>
                <c:pt idx="9906">
                  <c:v>0.0</c:v>
                </c:pt>
                <c:pt idx="9907">
                  <c:v>0.0</c:v>
                </c:pt>
                <c:pt idx="9908">
                  <c:v>0.0</c:v>
                </c:pt>
                <c:pt idx="9909">
                  <c:v>0.0</c:v>
                </c:pt>
                <c:pt idx="9910">
                  <c:v>0.0</c:v>
                </c:pt>
                <c:pt idx="9911">
                  <c:v>0.0</c:v>
                </c:pt>
                <c:pt idx="9912">
                  <c:v>0.0</c:v>
                </c:pt>
                <c:pt idx="9913">
                  <c:v>0.0</c:v>
                </c:pt>
                <c:pt idx="9914">
                  <c:v>0.0</c:v>
                </c:pt>
                <c:pt idx="9915">
                  <c:v>0.0</c:v>
                </c:pt>
                <c:pt idx="9916">
                  <c:v>0.0</c:v>
                </c:pt>
                <c:pt idx="9917">
                  <c:v>0.0</c:v>
                </c:pt>
                <c:pt idx="9918">
                  <c:v>0.0</c:v>
                </c:pt>
                <c:pt idx="9919">
                  <c:v>0.0</c:v>
                </c:pt>
                <c:pt idx="9920">
                  <c:v>0.0</c:v>
                </c:pt>
                <c:pt idx="9921">
                  <c:v>0.0</c:v>
                </c:pt>
                <c:pt idx="9922">
                  <c:v>0.0</c:v>
                </c:pt>
                <c:pt idx="9923">
                  <c:v>0.0</c:v>
                </c:pt>
                <c:pt idx="9924">
                  <c:v>0.0</c:v>
                </c:pt>
                <c:pt idx="9925">
                  <c:v>0.0</c:v>
                </c:pt>
                <c:pt idx="9926">
                  <c:v>0.0</c:v>
                </c:pt>
                <c:pt idx="9927">
                  <c:v>0.0</c:v>
                </c:pt>
                <c:pt idx="9928">
                  <c:v>0.0</c:v>
                </c:pt>
                <c:pt idx="9929">
                  <c:v>0.0</c:v>
                </c:pt>
                <c:pt idx="9930">
                  <c:v>0.0</c:v>
                </c:pt>
                <c:pt idx="9931">
                  <c:v>0.0</c:v>
                </c:pt>
                <c:pt idx="9932">
                  <c:v>0.0</c:v>
                </c:pt>
                <c:pt idx="9933">
                  <c:v>0.0</c:v>
                </c:pt>
                <c:pt idx="9934">
                  <c:v>0.0</c:v>
                </c:pt>
                <c:pt idx="9935">
                  <c:v>0.0</c:v>
                </c:pt>
                <c:pt idx="9936">
                  <c:v>0.0</c:v>
                </c:pt>
                <c:pt idx="9937">
                  <c:v>0.0</c:v>
                </c:pt>
                <c:pt idx="9938">
                  <c:v>0.0</c:v>
                </c:pt>
                <c:pt idx="9939">
                  <c:v>0.0</c:v>
                </c:pt>
                <c:pt idx="9940">
                  <c:v>0.0</c:v>
                </c:pt>
                <c:pt idx="9941">
                  <c:v>0.0</c:v>
                </c:pt>
                <c:pt idx="9942">
                  <c:v>0.0</c:v>
                </c:pt>
                <c:pt idx="9943">
                  <c:v>0.0</c:v>
                </c:pt>
                <c:pt idx="9944">
                  <c:v>0.0</c:v>
                </c:pt>
                <c:pt idx="9945">
                  <c:v>0.0</c:v>
                </c:pt>
                <c:pt idx="9946">
                  <c:v>0.0</c:v>
                </c:pt>
                <c:pt idx="9947">
                  <c:v>0.0</c:v>
                </c:pt>
                <c:pt idx="9948">
                  <c:v>0.0</c:v>
                </c:pt>
                <c:pt idx="9949">
                  <c:v>0.0</c:v>
                </c:pt>
                <c:pt idx="9950">
                  <c:v>0.0</c:v>
                </c:pt>
                <c:pt idx="9951">
                  <c:v>0.0</c:v>
                </c:pt>
                <c:pt idx="9952">
                  <c:v>0.0</c:v>
                </c:pt>
                <c:pt idx="9953">
                  <c:v>0.0</c:v>
                </c:pt>
                <c:pt idx="9954">
                  <c:v>0.0</c:v>
                </c:pt>
                <c:pt idx="9955">
                  <c:v>0.0</c:v>
                </c:pt>
                <c:pt idx="9956">
                  <c:v>0.0</c:v>
                </c:pt>
                <c:pt idx="9957">
                  <c:v>0.0</c:v>
                </c:pt>
                <c:pt idx="9958">
                  <c:v>0.0</c:v>
                </c:pt>
                <c:pt idx="9959">
                  <c:v>0.0</c:v>
                </c:pt>
                <c:pt idx="9960">
                  <c:v>0.0</c:v>
                </c:pt>
                <c:pt idx="9961">
                  <c:v>0.0</c:v>
                </c:pt>
                <c:pt idx="9962">
                  <c:v>0.0</c:v>
                </c:pt>
                <c:pt idx="9963">
                  <c:v>0.0</c:v>
                </c:pt>
                <c:pt idx="9964">
                  <c:v>0.0</c:v>
                </c:pt>
                <c:pt idx="9965">
                  <c:v>0.0</c:v>
                </c:pt>
                <c:pt idx="9966">
                  <c:v>0.0</c:v>
                </c:pt>
                <c:pt idx="9967">
                  <c:v>0.0</c:v>
                </c:pt>
                <c:pt idx="9968">
                  <c:v>0.0</c:v>
                </c:pt>
                <c:pt idx="9969">
                  <c:v>0.0</c:v>
                </c:pt>
                <c:pt idx="9970">
                  <c:v>0.0</c:v>
                </c:pt>
                <c:pt idx="9971">
                  <c:v>0.0</c:v>
                </c:pt>
                <c:pt idx="9972">
                  <c:v>0.0</c:v>
                </c:pt>
                <c:pt idx="9973">
                  <c:v>0.0</c:v>
                </c:pt>
                <c:pt idx="9974">
                  <c:v>0.0</c:v>
                </c:pt>
                <c:pt idx="9975">
                  <c:v>0.0</c:v>
                </c:pt>
                <c:pt idx="9976">
                  <c:v>0.0</c:v>
                </c:pt>
                <c:pt idx="9977">
                  <c:v>0.0</c:v>
                </c:pt>
                <c:pt idx="9978">
                  <c:v>0.0</c:v>
                </c:pt>
                <c:pt idx="9979">
                  <c:v>0.0</c:v>
                </c:pt>
                <c:pt idx="9980">
                  <c:v>0.0</c:v>
                </c:pt>
                <c:pt idx="9981">
                  <c:v>0.0</c:v>
                </c:pt>
                <c:pt idx="9982">
                  <c:v>0.0</c:v>
                </c:pt>
                <c:pt idx="9983">
                  <c:v>0.0</c:v>
                </c:pt>
                <c:pt idx="9984">
                  <c:v>0.0</c:v>
                </c:pt>
                <c:pt idx="9985">
                  <c:v>0.0</c:v>
                </c:pt>
                <c:pt idx="9986">
                  <c:v>0.0</c:v>
                </c:pt>
                <c:pt idx="9987">
                  <c:v>0.0</c:v>
                </c:pt>
                <c:pt idx="9988">
                  <c:v>0.0</c:v>
                </c:pt>
                <c:pt idx="9989">
                  <c:v>0.0</c:v>
                </c:pt>
                <c:pt idx="9990">
                  <c:v>0.0</c:v>
                </c:pt>
                <c:pt idx="9991">
                  <c:v>0.0</c:v>
                </c:pt>
                <c:pt idx="9992">
                  <c:v>0.0</c:v>
                </c:pt>
                <c:pt idx="9993">
                  <c:v>0.0</c:v>
                </c:pt>
                <c:pt idx="9994">
                  <c:v>0.0</c:v>
                </c:pt>
                <c:pt idx="9995">
                  <c:v>0.0</c:v>
                </c:pt>
                <c:pt idx="9996">
                  <c:v>0.0</c:v>
                </c:pt>
                <c:pt idx="9997">
                  <c:v>0.0</c:v>
                </c:pt>
                <c:pt idx="9998">
                  <c:v>0.0</c:v>
                </c:pt>
                <c:pt idx="9999">
                  <c:v>0.0</c:v>
                </c:pt>
                <c:pt idx="10000">
                  <c:v>0.0</c:v>
                </c:pt>
                <c:pt idx="10001">
                  <c:v>0.0</c:v>
                </c:pt>
                <c:pt idx="10002">
                  <c:v>0.0</c:v>
                </c:pt>
                <c:pt idx="10003">
                  <c:v>0.0</c:v>
                </c:pt>
                <c:pt idx="10004">
                  <c:v>0.0</c:v>
                </c:pt>
                <c:pt idx="10005">
                  <c:v>0.0</c:v>
                </c:pt>
                <c:pt idx="10006">
                  <c:v>0.0</c:v>
                </c:pt>
                <c:pt idx="10007">
                  <c:v>0.0</c:v>
                </c:pt>
                <c:pt idx="10008">
                  <c:v>0.0</c:v>
                </c:pt>
                <c:pt idx="10009">
                  <c:v>0.0</c:v>
                </c:pt>
                <c:pt idx="10010">
                  <c:v>0.0</c:v>
                </c:pt>
                <c:pt idx="10011">
                  <c:v>0.0</c:v>
                </c:pt>
                <c:pt idx="10012">
                  <c:v>0.0</c:v>
                </c:pt>
                <c:pt idx="10013">
                  <c:v>0.0</c:v>
                </c:pt>
                <c:pt idx="10014">
                  <c:v>0.0</c:v>
                </c:pt>
                <c:pt idx="10015">
                  <c:v>0.0</c:v>
                </c:pt>
                <c:pt idx="10016">
                  <c:v>0.0</c:v>
                </c:pt>
                <c:pt idx="10017">
                  <c:v>0.0</c:v>
                </c:pt>
                <c:pt idx="10018">
                  <c:v>0.0</c:v>
                </c:pt>
                <c:pt idx="10019">
                  <c:v>0.0</c:v>
                </c:pt>
                <c:pt idx="10020">
                  <c:v>0.0</c:v>
                </c:pt>
                <c:pt idx="10021">
                  <c:v>0.0</c:v>
                </c:pt>
                <c:pt idx="10022">
                  <c:v>0.0</c:v>
                </c:pt>
                <c:pt idx="10023">
                  <c:v>0.0</c:v>
                </c:pt>
                <c:pt idx="10024">
                  <c:v>0.0</c:v>
                </c:pt>
                <c:pt idx="10025">
                  <c:v>0.0</c:v>
                </c:pt>
                <c:pt idx="10026">
                  <c:v>0.0</c:v>
                </c:pt>
                <c:pt idx="10027">
                  <c:v>0.0</c:v>
                </c:pt>
                <c:pt idx="10028">
                  <c:v>0.0</c:v>
                </c:pt>
                <c:pt idx="10029">
                  <c:v>0.0</c:v>
                </c:pt>
                <c:pt idx="10030">
                  <c:v>0.0</c:v>
                </c:pt>
                <c:pt idx="10031">
                  <c:v>0.0</c:v>
                </c:pt>
                <c:pt idx="10032">
                  <c:v>0.0</c:v>
                </c:pt>
                <c:pt idx="10033">
                  <c:v>0.0</c:v>
                </c:pt>
                <c:pt idx="10034">
                  <c:v>0.0</c:v>
                </c:pt>
                <c:pt idx="10035">
                  <c:v>0.0</c:v>
                </c:pt>
                <c:pt idx="10036">
                  <c:v>0.0</c:v>
                </c:pt>
                <c:pt idx="10037">
                  <c:v>0.0</c:v>
                </c:pt>
                <c:pt idx="10038">
                  <c:v>0.0</c:v>
                </c:pt>
                <c:pt idx="10039">
                  <c:v>0.0</c:v>
                </c:pt>
                <c:pt idx="10040">
                  <c:v>0.0</c:v>
                </c:pt>
                <c:pt idx="10041">
                  <c:v>0.0</c:v>
                </c:pt>
                <c:pt idx="10042">
                  <c:v>0.0</c:v>
                </c:pt>
                <c:pt idx="10043">
                  <c:v>0.0</c:v>
                </c:pt>
                <c:pt idx="10044">
                  <c:v>0.0</c:v>
                </c:pt>
                <c:pt idx="10045">
                  <c:v>0.0</c:v>
                </c:pt>
                <c:pt idx="10046">
                  <c:v>0.0</c:v>
                </c:pt>
                <c:pt idx="10047">
                  <c:v>0.0</c:v>
                </c:pt>
                <c:pt idx="10048">
                  <c:v>0.0</c:v>
                </c:pt>
                <c:pt idx="10049">
                  <c:v>0.0</c:v>
                </c:pt>
                <c:pt idx="10050">
                  <c:v>0.0</c:v>
                </c:pt>
                <c:pt idx="10051">
                  <c:v>0.0</c:v>
                </c:pt>
                <c:pt idx="10052">
                  <c:v>0.0</c:v>
                </c:pt>
                <c:pt idx="10053">
                  <c:v>0.0</c:v>
                </c:pt>
                <c:pt idx="10054">
                  <c:v>0.0</c:v>
                </c:pt>
                <c:pt idx="10055">
                  <c:v>0.0</c:v>
                </c:pt>
                <c:pt idx="10056">
                  <c:v>0.0</c:v>
                </c:pt>
                <c:pt idx="10057">
                  <c:v>0.0</c:v>
                </c:pt>
                <c:pt idx="10058">
                  <c:v>0.0</c:v>
                </c:pt>
                <c:pt idx="10059">
                  <c:v>0.0</c:v>
                </c:pt>
                <c:pt idx="10060">
                  <c:v>0.0</c:v>
                </c:pt>
                <c:pt idx="10061">
                  <c:v>0.0</c:v>
                </c:pt>
                <c:pt idx="10062">
                  <c:v>0.0</c:v>
                </c:pt>
                <c:pt idx="10063">
                  <c:v>0.0</c:v>
                </c:pt>
                <c:pt idx="10064">
                  <c:v>0.0</c:v>
                </c:pt>
                <c:pt idx="10065">
                  <c:v>0.0</c:v>
                </c:pt>
                <c:pt idx="10066">
                  <c:v>0.0</c:v>
                </c:pt>
                <c:pt idx="10067">
                  <c:v>0.0</c:v>
                </c:pt>
                <c:pt idx="10068">
                  <c:v>0.0</c:v>
                </c:pt>
                <c:pt idx="10069">
                  <c:v>0.0</c:v>
                </c:pt>
                <c:pt idx="10070">
                  <c:v>0.0</c:v>
                </c:pt>
                <c:pt idx="10071">
                  <c:v>0.0</c:v>
                </c:pt>
                <c:pt idx="10072">
                  <c:v>0.0</c:v>
                </c:pt>
                <c:pt idx="10073">
                  <c:v>0.0</c:v>
                </c:pt>
                <c:pt idx="10074">
                  <c:v>0.0</c:v>
                </c:pt>
                <c:pt idx="10075">
                  <c:v>0.0</c:v>
                </c:pt>
                <c:pt idx="10076">
                  <c:v>0.0</c:v>
                </c:pt>
                <c:pt idx="10077">
                  <c:v>0.0</c:v>
                </c:pt>
                <c:pt idx="10078">
                  <c:v>0.0</c:v>
                </c:pt>
                <c:pt idx="10079">
                  <c:v>0.0</c:v>
                </c:pt>
                <c:pt idx="10080">
                  <c:v>0.0</c:v>
                </c:pt>
                <c:pt idx="10081">
                  <c:v>0.0</c:v>
                </c:pt>
                <c:pt idx="10082">
                  <c:v>0.0</c:v>
                </c:pt>
                <c:pt idx="10083">
                  <c:v>0.0</c:v>
                </c:pt>
                <c:pt idx="10084">
                  <c:v>0.0</c:v>
                </c:pt>
                <c:pt idx="10085">
                  <c:v>0.0</c:v>
                </c:pt>
                <c:pt idx="10086">
                  <c:v>0.0</c:v>
                </c:pt>
                <c:pt idx="10087">
                  <c:v>0.0</c:v>
                </c:pt>
                <c:pt idx="10088">
                  <c:v>0.0</c:v>
                </c:pt>
                <c:pt idx="10089">
                  <c:v>0.0</c:v>
                </c:pt>
                <c:pt idx="10090">
                  <c:v>0.0</c:v>
                </c:pt>
                <c:pt idx="10091">
                  <c:v>0.0</c:v>
                </c:pt>
                <c:pt idx="10092">
                  <c:v>0.0</c:v>
                </c:pt>
                <c:pt idx="10093">
                  <c:v>0.0</c:v>
                </c:pt>
                <c:pt idx="10094">
                  <c:v>0.0</c:v>
                </c:pt>
                <c:pt idx="10095">
                  <c:v>0.0</c:v>
                </c:pt>
                <c:pt idx="10096">
                  <c:v>0.0</c:v>
                </c:pt>
                <c:pt idx="10097">
                  <c:v>0.0</c:v>
                </c:pt>
                <c:pt idx="10098">
                  <c:v>0.0</c:v>
                </c:pt>
                <c:pt idx="10099">
                  <c:v>0.0</c:v>
                </c:pt>
                <c:pt idx="10100">
                  <c:v>0.0</c:v>
                </c:pt>
                <c:pt idx="10101">
                  <c:v>0.0</c:v>
                </c:pt>
                <c:pt idx="10102">
                  <c:v>0.0</c:v>
                </c:pt>
                <c:pt idx="10103">
                  <c:v>0.0</c:v>
                </c:pt>
                <c:pt idx="10104">
                  <c:v>0.0</c:v>
                </c:pt>
                <c:pt idx="10105">
                  <c:v>0.0</c:v>
                </c:pt>
                <c:pt idx="10106">
                  <c:v>0.0</c:v>
                </c:pt>
                <c:pt idx="10107">
                  <c:v>0.0</c:v>
                </c:pt>
                <c:pt idx="10108">
                  <c:v>0.0</c:v>
                </c:pt>
                <c:pt idx="10109">
                  <c:v>0.0</c:v>
                </c:pt>
                <c:pt idx="10110">
                  <c:v>0.0</c:v>
                </c:pt>
                <c:pt idx="10111">
                  <c:v>0.0</c:v>
                </c:pt>
                <c:pt idx="10112">
                  <c:v>0.0</c:v>
                </c:pt>
                <c:pt idx="10113">
                  <c:v>0.0</c:v>
                </c:pt>
                <c:pt idx="10114">
                  <c:v>0.0</c:v>
                </c:pt>
                <c:pt idx="10115">
                  <c:v>0.0</c:v>
                </c:pt>
                <c:pt idx="10116">
                  <c:v>0.0</c:v>
                </c:pt>
                <c:pt idx="10117">
                  <c:v>0.0</c:v>
                </c:pt>
                <c:pt idx="10118">
                  <c:v>0.0</c:v>
                </c:pt>
                <c:pt idx="10119">
                  <c:v>0.0</c:v>
                </c:pt>
                <c:pt idx="10120">
                  <c:v>0.0</c:v>
                </c:pt>
                <c:pt idx="10121">
                  <c:v>0.0</c:v>
                </c:pt>
                <c:pt idx="10122">
                  <c:v>0.0</c:v>
                </c:pt>
                <c:pt idx="10123">
                  <c:v>0.0</c:v>
                </c:pt>
                <c:pt idx="10124">
                  <c:v>0.0</c:v>
                </c:pt>
                <c:pt idx="10125">
                  <c:v>0.0</c:v>
                </c:pt>
                <c:pt idx="10126">
                  <c:v>0.0</c:v>
                </c:pt>
                <c:pt idx="10127">
                  <c:v>0.0</c:v>
                </c:pt>
                <c:pt idx="10128">
                  <c:v>0.0</c:v>
                </c:pt>
                <c:pt idx="10129">
                  <c:v>0.0</c:v>
                </c:pt>
                <c:pt idx="10130">
                  <c:v>0.0</c:v>
                </c:pt>
                <c:pt idx="10131">
                  <c:v>0.0</c:v>
                </c:pt>
                <c:pt idx="10132">
                  <c:v>0.0</c:v>
                </c:pt>
                <c:pt idx="10133">
                  <c:v>0.0</c:v>
                </c:pt>
                <c:pt idx="10134">
                  <c:v>0.0</c:v>
                </c:pt>
                <c:pt idx="10135">
                  <c:v>0.0</c:v>
                </c:pt>
                <c:pt idx="10136">
                  <c:v>0.0</c:v>
                </c:pt>
                <c:pt idx="10137">
                  <c:v>0.0</c:v>
                </c:pt>
                <c:pt idx="10138">
                  <c:v>0.0</c:v>
                </c:pt>
                <c:pt idx="10139">
                  <c:v>0.0</c:v>
                </c:pt>
                <c:pt idx="10140">
                  <c:v>0.0</c:v>
                </c:pt>
                <c:pt idx="10141">
                  <c:v>0.0</c:v>
                </c:pt>
                <c:pt idx="10142">
                  <c:v>0.0</c:v>
                </c:pt>
                <c:pt idx="10143">
                  <c:v>0.0</c:v>
                </c:pt>
                <c:pt idx="10144">
                  <c:v>0.0</c:v>
                </c:pt>
                <c:pt idx="10145">
                  <c:v>0.0</c:v>
                </c:pt>
                <c:pt idx="10146">
                  <c:v>0.0</c:v>
                </c:pt>
                <c:pt idx="10147">
                  <c:v>0.0</c:v>
                </c:pt>
                <c:pt idx="10148">
                  <c:v>0.0</c:v>
                </c:pt>
                <c:pt idx="10149">
                  <c:v>0.0</c:v>
                </c:pt>
                <c:pt idx="10150">
                  <c:v>0.0</c:v>
                </c:pt>
                <c:pt idx="10151">
                  <c:v>0.0</c:v>
                </c:pt>
                <c:pt idx="10152">
                  <c:v>0.0</c:v>
                </c:pt>
                <c:pt idx="10153">
                  <c:v>0.0</c:v>
                </c:pt>
                <c:pt idx="10154">
                  <c:v>0.0</c:v>
                </c:pt>
                <c:pt idx="10155">
                  <c:v>0.0</c:v>
                </c:pt>
                <c:pt idx="10156">
                  <c:v>0.0</c:v>
                </c:pt>
                <c:pt idx="10157">
                  <c:v>0.0</c:v>
                </c:pt>
                <c:pt idx="10158">
                  <c:v>0.0</c:v>
                </c:pt>
                <c:pt idx="10159">
                  <c:v>0.0</c:v>
                </c:pt>
                <c:pt idx="10160">
                  <c:v>0.0</c:v>
                </c:pt>
                <c:pt idx="10161">
                  <c:v>0.0</c:v>
                </c:pt>
                <c:pt idx="10162">
                  <c:v>0.0</c:v>
                </c:pt>
                <c:pt idx="10163">
                  <c:v>0.0</c:v>
                </c:pt>
                <c:pt idx="10164">
                  <c:v>0.0</c:v>
                </c:pt>
                <c:pt idx="10165">
                  <c:v>0.0</c:v>
                </c:pt>
                <c:pt idx="10166">
                  <c:v>0.0</c:v>
                </c:pt>
                <c:pt idx="10167">
                  <c:v>0.0</c:v>
                </c:pt>
                <c:pt idx="10168">
                  <c:v>0.0</c:v>
                </c:pt>
                <c:pt idx="10169">
                  <c:v>0.0</c:v>
                </c:pt>
                <c:pt idx="10170">
                  <c:v>0.0</c:v>
                </c:pt>
                <c:pt idx="10171">
                  <c:v>0.0</c:v>
                </c:pt>
                <c:pt idx="10172">
                  <c:v>0.0</c:v>
                </c:pt>
                <c:pt idx="10173">
                  <c:v>0.0</c:v>
                </c:pt>
                <c:pt idx="10174">
                  <c:v>0.0</c:v>
                </c:pt>
                <c:pt idx="10175">
                  <c:v>0.0</c:v>
                </c:pt>
                <c:pt idx="10176">
                  <c:v>0.0</c:v>
                </c:pt>
                <c:pt idx="10177">
                  <c:v>0.0</c:v>
                </c:pt>
                <c:pt idx="10178">
                  <c:v>0.0</c:v>
                </c:pt>
                <c:pt idx="10179">
                  <c:v>0.0</c:v>
                </c:pt>
                <c:pt idx="10180">
                  <c:v>0.0</c:v>
                </c:pt>
                <c:pt idx="10181">
                  <c:v>0.0</c:v>
                </c:pt>
                <c:pt idx="10182">
                  <c:v>0.0</c:v>
                </c:pt>
                <c:pt idx="10183">
                  <c:v>0.0</c:v>
                </c:pt>
                <c:pt idx="10184">
                  <c:v>0.0</c:v>
                </c:pt>
                <c:pt idx="10185">
                  <c:v>0.0</c:v>
                </c:pt>
                <c:pt idx="10186">
                  <c:v>0.0</c:v>
                </c:pt>
                <c:pt idx="10187">
                  <c:v>0.0</c:v>
                </c:pt>
                <c:pt idx="10188">
                  <c:v>0.0</c:v>
                </c:pt>
                <c:pt idx="10189">
                  <c:v>0.0</c:v>
                </c:pt>
                <c:pt idx="10190">
                  <c:v>0.0</c:v>
                </c:pt>
                <c:pt idx="10191">
                  <c:v>0.0</c:v>
                </c:pt>
                <c:pt idx="10192">
                  <c:v>0.0</c:v>
                </c:pt>
                <c:pt idx="10193">
                  <c:v>0.0</c:v>
                </c:pt>
                <c:pt idx="10194">
                  <c:v>0.0</c:v>
                </c:pt>
                <c:pt idx="10195">
                  <c:v>0.0</c:v>
                </c:pt>
                <c:pt idx="10196">
                  <c:v>0.0</c:v>
                </c:pt>
                <c:pt idx="10197">
                  <c:v>0.0</c:v>
                </c:pt>
                <c:pt idx="10198">
                  <c:v>0.0</c:v>
                </c:pt>
                <c:pt idx="10199">
                  <c:v>0.0</c:v>
                </c:pt>
                <c:pt idx="10200">
                  <c:v>0.0</c:v>
                </c:pt>
                <c:pt idx="10201">
                  <c:v>0.0</c:v>
                </c:pt>
                <c:pt idx="10202">
                  <c:v>0.0</c:v>
                </c:pt>
                <c:pt idx="10203">
                  <c:v>0.0</c:v>
                </c:pt>
                <c:pt idx="10204">
                  <c:v>0.0</c:v>
                </c:pt>
                <c:pt idx="10205">
                  <c:v>0.0</c:v>
                </c:pt>
                <c:pt idx="10206">
                  <c:v>0.0</c:v>
                </c:pt>
                <c:pt idx="10207">
                  <c:v>0.0</c:v>
                </c:pt>
                <c:pt idx="10208">
                  <c:v>0.0</c:v>
                </c:pt>
                <c:pt idx="10209">
                  <c:v>0.0</c:v>
                </c:pt>
                <c:pt idx="10210">
                  <c:v>0.0</c:v>
                </c:pt>
                <c:pt idx="10211">
                  <c:v>0.0</c:v>
                </c:pt>
                <c:pt idx="10212">
                  <c:v>0.0</c:v>
                </c:pt>
                <c:pt idx="10213">
                  <c:v>0.0</c:v>
                </c:pt>
                <c:pt idx="10214">
                  <c:v>0.0</c:v>
                </c:pt>
                <c:pt idx="10215">
                  <c:v>0.0</c:v>
                </c:pt>
                <c:pt idx="10216">
                  <c:v>0.0</c:v>
                </c:pt>
                <c:pt idx="10217">
                  <c:v>0.0</c:v>
                </c:pt>
                <c:pt idx="10218">
                  <c:v>0.0</c:v>
                </c:pt>
                <c:pt idx="10219">
                  <c:v>0.0</c:v>
                </c:pt>
                <c:pt idx="10220">
                  <c:v>0.0</c:v>
                </c:pt>
                <c:pt idx="10221">
                  <c:v>0.0</c:v>
                </c:pt>
                <c:pt idx="10222">
                  <c:v>0.0</c:v>
                </c:pt>
                <c:pt idx="10223">
                  <c:v>0.0</c:v>
                </c:pt>
                <c:pt idx="10224">
                  <c:v>0.0</c:v>
                </c:pt>
                <c:pt idx="10225">
                  <c:v>0.0</c:v>
                </c:pt>
                <c:pt idx="10226">
                  <c:v>0.0</c:v>
                </c:pt>
                <c:pt idx="10227">
                  <c:v>0.0</c:v>
                </c:pt>
                <c:pt idx="10228">
                  <c:v>0.0</c:v>
                </c:pt>
                <c:pt idx="10229">
                  <c:v>0.0</c:v>
                </c:pt>
                <c:pt idx="10230">
                  <c:v>0.0</c:v>
                </c:pt>
                <c:pt idx="10231">
                  <c:v>0.0</c:v>
                </c:pt>
                <c:pt idx="10232">
                  <c:v>0.0</c:v>
                </c:pt>
                <c:pt idx="10233">
                  <c:v>0.0</c:v>
                </c:pt>
                <c:pt idx="10234">
                  <c:v>0.0</c:v>
                </c:pt>
                <c:pt idx="10235">
                  <c:v>0.0</c:v>
                </c:pt>
                <c:pt idx="10236">
                  <c:v>0.0</c:v>
                </c:pt>
                <c:pt idx="10237">
                  <c:v>0.0</c:v>
                </c:pt>
                <c:pt idx="10238">
                  <c:v>0.0</c:v>
                </c:pt>
                <c:pt idx="10239">
                  <c:v>0.0</c:v>
                </c:pt>
                <c:pt idx="10240">
                  <c:v>0.0</c:v>
                </c:pt>
                <c:pt idx="10241">
                  <c:v>0.0</c:v>
                </c:pt>
                <c:pt idx="10242">
                  <c:v>0.0</c:v>
                </c:pt>
                <c:pt idx="10243">
                  <c:v>0.0</c:v>
                </c:pt>
                <c:pt idx="10244">
                  <c:v>0.0</c:v>
                </c:pt>
                <c:pt idx="10245">
                  <c:v>0.0</c:v>
                </c:pt>
                <c:pt idx="10246">
                  <c:v>0.0</c:v>
                </c:pt>
                <c:pt idx="10247">
                  <c:v>0.0</c:v>
                </c:pt>
                <c:pt idx="10248">
                  <c:v>0.0</c:v>
                </c:pt>
                <c:pt idx="10249">
                  <c:v>0.0</c:v>
                </c:pt>
                <c:pt idx="10250">
                  <c:v>0.0</c:v>
                </c:pt>
                <c:pt idx="10251">
                  <c:v>0.0</c:v>
                </c:pt>
                <c:pt idx="10252">
                  <c:v>0.0</c:v>
                </c:pt>
                <c:pt idx="10253">
                  <c:v>0.0</c:v>
                </c:pt>
                <c:pt idx="10254">
                  <c:v>0.0</c:v>
                </c:pt>
                <c:pt idx="10255">
                  <c:v>0.0</c:v>
                </c:pt>
                <c:pt idx="10256">
                  <c:v>0.0</c:v>
                </c:pt>
                <c:pt idx="10257">
                  <c:v>0.0</c:v>
                </c:pt>
                <c:pt idx="10258">
                  <c:v>0.0</c:v>
                </c:pt>
                <c:pt idx="10259">
                  <c:v>0.0</c:v>
                </c:pt>
                <c:pt idx="10260">
                  <c:v>0.0</c:v>
                </c:pt>
                <c:pt idx="10261">
                  <c:v>0.0</c:v>
                </c:pt>
                <c:pt idx="10262">
                  <c:v>0.0</c:v>
                </c:pt>
                <c:pt idx="10263">
                  <c:v>0.0</c:v>
                </c:pt>
                <c:pt idx="10264">
                  <c:v>0.0</c:v>
                </c:pt>
                <c:pt idx="10265">
                  <c:v>0.0</c:v>
                </c:pt>
                <c:pt idx="10266">
                  <c:v>0.0</c:v>
                </c:pt>
                <c:pt idx="10267">
                  <c:v>0.0</c:v>
                </c:pt>
                <c:pt idx="10268">
                  <c:v>0.0</c:v>
                </c:pt>
                <c:pt idx="10269">
                  <c:v>0.0</c:v>
                </c:pt>
                <c:pt idx="10270">
                  <c:v>0.0</c:v>
                </c:pt>
                <c:pt idx="10271">
                  <c:v>0.0</c:v>
                </c:pt>
                <c:pt idx="10272">
                  <c:v>0.0</c:v>
                </c:pt>
                <c:pt idx="10273">
                  <c:v>0.0</c:v>
                </c:pt>
                <c:pt idx="10274">
                  <c:v>0.0</c:v>
                </c:pt>
                <c:pt idx="10275">
                  <c:v>0.0</c:v>
                </c:pt>
                <c:pt idx="10276">
                  <c:v>0.0</c:v>
                </c:pt>
                <c:pt idx="10277">
                  <c:v>0.0</c:v>
                </c:pt>
                <c:pt idx="10278">
                  <c:v>0.0</c:v>
                </c:pt>
                <c:pt idx="10279">
                  <c:v>0.0</c:v>
                </c:pt>
                <c:pt idx="10280">
                  <c:v>0.0</c:v>
                </c:pt>
                <c:pt idx="10281">
                  <c:v>0.0</c:v>
                </c:pt>
                <c:pt idx="10282">
                  <c:v>0.0</c:v>
                </c:pt>
                <c:pt idx="10283">
                  <c:v>0.0</c:v>
                </c:pt>
                <c:pt idx="10284">
                  <c:v>0.0</c:v>
                </c:pt>
                <c:pt idx="10285">
                  <c:v>0.0</c:v>
                </c:pt>
                <c:pt idx="10286">
                  <c:v>0.0</c:v>
                </c:pt>
                <c:pt idx="10287">
                  <c:v>0.0</c:v>
                </c:pt>
                <c:pt idx="10288">
                  <c:v>0.0</c:v>
                </c:pt>
                <c:pt idx="10289">
                  <c:v>0.0</c:v>
                </c:pt>
                <c:pt idx="10290">
                  <c:v>0.0</c:v>
                </c:pt>
                <c:pt idx="10291">
                  <c:v>0.0</c:v>
                </c:pt>
                <c:pt idx="10292">
                  <c:v>0.0</c:v>
                </c:pt>
                <c:pt idx="10293">
                  <c:v>0.0</c:v>
                </c:pt>
                <c:pt idx="10294">
                  <c:v>0.0</c:v>
                </c:pt>
                <c:pt idx="10295">
                  <c:v>0.0</c:v>
                </c:pt>
                <c:pt idx="10296">
                  <c:v>0.0</c:v>
                </c:pt>
                <c:pt idx="10297">
                  <c:v>0.0</c:v>
                </c:pt>
                <c:pt idx="10298">
                  <c:v>0.0</c:v>
                </c:pt>
                <c:pt idx="10299">
                  <c:v>0.0</c:v>
                </c:pt>
                <c:pt idx="10300">
                  <c:v>0.0</c:v>
                </c:pt>
                <c:pt idx="10301">
                  <c:v>0.0</c:v>
                </c:pt>
                <c:pt idx="10302">
                  <c:v>0.0</c:v>
                </c:pt>
                <c:pt idx="10303">
                  <c:v>0.0</c:v>
                </c:pt>
                <c:pt idx="10304">
                  <c:v>0.0</c:v>
                </c:pt>
                <c:pt idx="10305">
                  <c:v>0.0</c:v>
                </c:pt>
                <c:pt idx="10306">
                  <c:v>0.0</c:v>
                </c:pt>
                <c:pt idx="10307">
                  <c:v>0.0</c:v>
                </c:pt>
                <c:pt idx="10308">
                  <c:v>0.0</c:v>
                </c:pt>
                <c:pt idx="10309">
                  <c:v>0.0</c:v>
                </c:pt>
                <c:pt idx="10310">
                  <c:v>0.0</c:v>
                </c:pt>
                <c:pt idx="10311">
                  <c:v>0.0</c:v>
                </c:pt>
                <c:pt idx="10312">
                  <c:v>0.0</c:v>
                </c:pt>
                <c:pt idx="10313">
                  <c:v>0.0</c:v>
                </c:pt>
                <c:pt idx="10314">
                  <c:v>0.0</c:v>
                </c:pt>
                <c:pt idx="10315">
                  <c:v>0.0</c:v>
                </c:pt>
                <c:pt idx="10316">
                  <c:v>0.0</c:v>
                </c:pt>
                <c:pt idx="10317">
                  <c:v>0.0</c:v>
                </c:pt>
                <c:pt idx="10318">
                  <c:v>0.0</c:v>
                </c:pt>
                <c:pt idx="10319">
                  <c:v>0.0</c:v>
                </c:pt>
                <c:pt idx="10320">
                  <c:v>0.0</c:v>
                </c:pt>
                <c:pt idx="10321">
                  <c:v>0.0</c:v>
                </c:pt>
                <c:pt idx="10322">
                  <c:v>0.0</c:v>
                </c:pt>
                <c:pt idx="10323">
                  <c:v>0.0</c:v>
                </c:pt>
                <c:pt idx="10324">
                  <c:v>0.0</c:v>
                </c:pt>
                <c:pt idx="10325">
                  <c:v>0.0</c:v>
                </c:pt>
                <c:pt idx="10326">
                  <c:v>0.0</c:v>
                </c:pt>
                <c:pt idx="10327">
                  <c:v>0.0</c:v>
                </c:pt>
                <c:pt idx="10328">
                  <c:v>0.0</c:v>
                </c:pt>
                <c:pt idx="10329">
                  <c:v>0.0</c:v>
                </c:pt>
                <c:pt idx="10330">
                  <c:v>0.0</c:v>
                </c:pt>
                <c:pt idx="10331">
                  <c:v>0.0</c:v>
                </c:pt>
                <c:pt idx="10332">
                  <c:v>0.0</c:v>
                </c:pt>
                <c:pt idx="10333">
                  <c:v>0.0</c:v>
                </c:pt>
                <c:pt idx="10334">
                  <c:v>0.0</c:v>
                </c:pt>
                <c:pt idx="10335">
                  <c:v>0.0</c:v>
                </c:pt>
                <c:pt idx="10336">
                  <c:v>0.0</c:v>
                </c:pt>
                <c:pt idx="10337">
                  <c:v>0.0</c:v>
                </c:pt>
                <c:pt idx="10338">
                  <c:v>0.0</c:v>
                </c:pt>
                <c:pt idx="10339">
                  <c:v>0.0</c:v>
                </c:pt>
                <c:pt idx="10340">
                  <c:v>0.0</c:v>
                </c:pt>
                <c:pt idx="10341">
                  <c:v>0.0</c:v>
                </c:pt>
                <c:pt idx="10342">
                  <c:v>0.0</c:v>
                </c:pt>
                <c:pt idx="10343">
                  <c:v>0.0</c:v>
                </c:pt>
                <c:pt idx="10344">
                  <c:v>0.0</c:v>
                </c:pt>
                <c:pt idx="10345">
                  <c:v>0.0</c:v>
                </c:pt>
                <c:pt idx="10346">
                  <c:v>0.0</c:v>
                </c:pt>
                <c:pt idx="10347">
                  <c:v>0.0</c:v>
                </c:pt>
                <c:pt idx="10348">
                  <c:v>0.0</c:v>
                </c:pt>
                <c:pt idx="10349">
                  <c:v>0.0</c:v>
                </c:pt>
                <c:pt idx="10350">
                  <c:v>0.0</c:v>
                </c:pt>
                <c:pt idx="10351">
                  <c:v>0.0</c:v>
                </c:pt>
                <c:pt idx="10352">
                  <c:v>0.0</c:v>
                </c:pt>
                <c:pt idx="10353">
                  <c:v>0.0</c:v>
                </c:pt>
                <c:pt idx="10354">
                  <c:v>0.0</c:v>
                </c:pt>
                <c:pt idx="10355">
                  <c:v>0.0</c:v>
                </c:pt>
                <c:pt idx="10356">
                  <c:v>0.0</c:v>
                </c:pt>
                <c:pt idx="10357">
                  <c:v>0.0</c:v>
                </c:pt>
                <c:pt idx="10358">
                  <c:v>0.0</c:v>
                </c:pt>
                <c:pt idx="10359">
                  <c:v>0.0</c:v>
                </c:pt>
                <c:pt idx="10360">
                  <c:v>0.0</c:v>
                </c:pt>
                <c:pt idx="10361">
                  <c:v>0.0</c:v>
                </c:pt>
                <c:pt idx="10362">
                  <c:v>0.0</c:v>
                </c:pt>
                <c:pt idx="10363">
                  <c:v>0.0</c:v>
                </c:pt>
                <c:pt idx="10364">
                  <c:v>0.0</c:v>
                </c:pt>
                <c:pt idx="10365">
                  <c:v>0.0</c:v>
                </c:pt>
                <c:pt idx="10366">
                  <c:v>0.0</c:v>
                </c:pt>
                <c:pt idx="10367">
                  <c:v>0.0</c:v>
                </c:pt>
                <c:pt idx="10368">
                  <c:v>0.0</c:v>
                </c:pt>
                <c:pt idx="10369">
                  <c:v>0.0</c:v>
                </c:pt>
                <c:pt idx="10370">
                  <c:v>0.0</c:v>
                </c:pt>
                <c:pt idx="10371">
                  <c:v>0.0</c:v>
                </c:pt>
                <c:pt idx="10372">
                  <c:v>0.0</c:v>
                </c:pt>
                <c:pt idx="10373">
                  <c:v>0.0</c:v>
                </c:pt>
                <c:pt idx="10374">
                  <c:v>0.0</c:v>
                </c:pt>
                <c:pt idx="10375">
                  <c:v>0.0</c:v>
                </c:pt>
                <c:pt idx="10376">
                  <c:v>0.0</c:v>
                </c:pt>
                <c:pt idx="10377">
                  <c:v>0.0</c:v>
                </c:pt>
                <c:pt idx="10378">
                  <c:v>0.0</c:v>
                </c:pt>
                <c:pt idx="10379">
                  <c:v>0.0</c:v>
                </c:pt>
                <c:pt idx="10380">
                  <c:v>0.0</c:v>
                </c:pt>
                <c:pt idx="10381">
                  <c:v>0.0</c:v>
                </c:pt>
                <c:pt idx="10382">
                  <c:v>0.0</c:v>
                </c:pt>
                <c:pt idx="10383">
                  <c:v>0.0</c:v>
                </c:pt>
                <c:pt idx="10384">
                  <c:v>0.0</c:v>
                </c:pt>
                <c:pt idx="10385">
                  <c:v>0.0</c:v>
                </c:pt>
                <c:pt idx="10386">
                  <c:v>0.0</c:v>
                </c:pt>
                <c:pt idx="10387">
                  <c:v>0.0</c:v>
                </c:pt>
                <c:pt idx="10388">
                  <c:v>0.0</c:v>
                </c:pt>
                <c:pt idx="10389">
                  <c:v>0.0</c:v>
                </c:pt>
                <c:pt idx="10390">
                  <c:v>0.0</c:v>
                </c:pt>
                <c:pt idx="10391">
                  <c:v>0.0</c:v>
                </c:pt>
                <c:pt idx="10392">
                  <c:v>0.0</c:v>
                </c:pt>
                <c:pt idx="10393">
                  <c:v>0.0</c:v>
                </c:pt>
                <c:pt idx="10394">
                  <c:v>0.0</c:v>
                </c:pt>
                <c:pt idx="10395">
                  <c:v>0.0</c:v>
                </c:pt>
                <c:pt idx="10396">
                  <c:v>0.0</c:v>
                </c:pt>
                <c:pt idx="10397">
                  <c:v>0.0</c:v>
                </c:pt>
                <c:pt idx="10398">
                  <c:v>0.0</c:v>
                </c:pt>
                <c:pt idx="10399">
                  <c:v>0.0</c:v>
                </c:pt>
                <c:pt idx="10400">
                  <c:v>0.0</c:v>
                </c:pt>
                <c:pt idx="10401">
                  <c:v>0.0</c:v>
                </c:pt>
                <c:pt idx="10402">
                  <c:v>0.0</c:v>
                </c:pt>
                <c:pt idx="10403">
                  <c:v>0.0</c:v>
                </c:pt>
                <c:pt idx="10404">
                  <c:v>0.0</c:v>
                </c:pt>
                <c:pt idx="10405">
                  <c:v>0.0</c:v>
                </c:pt>
                <c:pt idx="10406">
                  <c:v>0.0</c:v>
                </c:pt>
                <c:pt idx="10407">
                  <c:v>0.0</c:v>
                </c:pt>
                <c:pt idx="10408">
                  <c:v>0.0</c:v>
                </c:pt>
                <c:pt idx="10409">
                  <c:v>0.0</c:v>
                </c:pt>
                <c:pt idx="10410">
                  <c:v>0.0</c:v>
                </c:pt>
                <c:pt idx="10411">
                  <c:v>0.0</c:v>
                </c:pt>
                <c:pt idx="10412">
                  <c:v>0.0</c:v>
                </c:pt>
                <c:pt idx="10413">
                  <c:v>0.0</c:v>
                </c:pt>
                <c:pt idx="10414">
                  <c:v>0.0</c:v>
                </c:pt>
                <c:pt idx="10415">
                  <c:v>0.0</c:v>
                </c:pt>
                <c:pt idx="10416">
                  <c:v>0.0</c:v>
                </c:pt>
                <c:pt idx="10417">
                  <c:v>0.0</c:v>
                </c:pt>
                <c:pt idx="10418">
                  <c:v>0.0</c:v>
                </c:pt>
                <c:pt idx="10419">
                  <c:v>0.0</c:v>
                </c:pt>
                <c:pt idx="10420">
                  <c:v>0.0</c:v>
                </c:pt>
                <c:pt idx="10421">
                  <c:v>0.0</c:v>
                </c:pt>
                <c:pt idx="10422">
                  <c:v>0.0</c:v>
                </c:pt>
                <c:pt idx="10423">
                  <c:v>0.0</c:v>
                </c:pt>
                <c:pt idx="10424">
                  <c:v>0.0</c:v>
                </c:pt>
                <c:pt idx="10425">
                  <c:v>0.0</c:v>
                </c:pt>
                <c:pt idx="10426">
                  <c:v>0.0</c:v>
                </c:pt>
                <c:pt idx="10427">
                  <c:v>0.0</c:v>
                </c:pt>
                <c:pt idx="10428">
                  <c:v>0.0</c:v>
                </c:pt>
                <c:pt idx="10429">
                  <c:v>0.0</c:v>
                </c:pt>
                <c:pt idx="10430">
                  <c:v>0.0</c:v>
                </c:pt>
                <c:pt idx="10431">
                  <c:v>0.0</c:v>
                </c:pt>
                <c:pt idx="10432">
                  <c:v>0.0</c:v>
                </c:pt>
                <c:pt idx="10433">
                  <c:v>0.0</c:v>
                </c:pt>
                <c:pt idx="10434">
                  <c:v>0.0</c:v>
                </c:pt>
                <c:pt idx="10435">
                  <c:v>0.0</c:v>
                </c:pt>
                <c:pt idx="10436">
                  <c:v>0.0</c:v>
                </c:pt>
                <c:pt idx="10437">
                  <c:v>0.0</c:v>
                </c:pt>
                <c:pt idx="10438">
                  <c:v>0.0</c:v>
                </c:pt>
                <c:pt idx="10439">
                  <c:v>0.0</c:v>
                </c:pt>
                <c:pt idx="10440">
                  <c:v>0.0</c:v>
                </c:pt>
                <c:pt idx="10441">
                  <c:v>0.0</c:v>
                </c:pt>
                <c:pt idx="10442">
                  <c:v>0.0</c:v>
                </c:pt>
                <c:pt idx="10443">
                  <c:v>0.0</c:v>
                </c:pt>
                <c:pt idx="10444">
                  <c:v>0.0</c:v>
                </c:pt>
                <c:pt idx="10445">
                  <c:v>0.0</c:v>
                </c:pt>
                <c:pt idx="10446">
                  <c:v>0.0</c:v>
                </c:pt>
                <c:pt idx="10447">
                  <c:v>0.0</c:v>
                </c:pt>
                <c:pt idx="10448">
                  <c:v>0.0</c:v>
                </c:pt>
                <c:pt idx="10449">
                  <c:v>0.0</c:v>
                </c:pt>
                <c:pt idx="10450">
                  <c:v>0.0</c:v>
                </c:pt>
                <c:pt idx="10451">
                  <c:v>0.0</c:v>
                </c:pt>
                <c:pt idx="10452">
                  <c:v>0.0</c:v>
                </c:pt>
                <c:pt idx="10453">
                  <c:v>0.0</c:v>
                </c:pt>
                <c:pt idx="10454">
                  <c:v>0.0</c:v>
                </c:pt>
                <c:pt idx="10455">
                  <c:v>0.0</c:v>
                </c:pt>
                <c:pt idx="10456">
                  <c:v>0.0</c:v>
                </c:pt>
                <c:pt idx="10457">
                  <c:v>0.0</c:v>
                </c:pt>
                <c:pt idx="10458">
                  <c:v>0.0</c:v>
                </c:pt>
                <c:pt idx="10459">
                  <c:v>0.0</c:v>
                </c:pt>
                <c:pt idx="10460">
                  <c:v>0.0</c:v>
                </c:pt>
                <c:pt idx="10461">
                  <c:v>0.0</c:v>
                </c:pt>
                <c:pt idx="10462">
                  <c:v>0.0</c:v>
                </c:pt>
                <c:pt idx="10463">
                  <c:v>0.0</c:v>
                </c:pt>
                <c:pt idx="10464">
                  <c:v>0.0</c:v>
                </c:pt>
                <c:pt idx="10465">
                  <c:v>0.0</c:v>
                </c:pt>
                <c:pt idx="10466">
                  <c:v>0.0</c:v>
                </c:pt>
                <c:pt idx="10467">
                  <c:v>0.0</c:v>
                </c:pt>
                <c:pt idx="10468">
                  <c:v>0.0</c:v>
                </c:pt>
                <c:pt idx="10469">
                  <c:v>0.0</c:v>
                </c:pt>
                <c:pt idx="10470">
                  <c:v>0.0</c:v>
                </c:pt>
                <c:pt idx="10471">
                  <c:v>0.0</c:v>
                </c:pt>
                <c:pt idx="10472">
                  <c:v>0.0</c:v>
                </c:pt>
                <c:pt idx="10473">
                  <c:v>0.0</c:v>
                </c:pt>
                <c:pt idx="10474">
                  <c:v>0.0</c:v>
                </c:pt>
                <c:pt idx="10475">
                  <c:v>0.0</c:v>
                </c:pt>
                <c:pt idx="10476">
                  <c:v>0.0</c:v>
                </c:pt>
                <c:pt idx="10477">
                  <c:v>0.0</c:v>
                </c:pt>
                <c:pt idx="10478">
                  <c:v>0.0</c:v>
                </c:pt>
                <c:pt idx="10479">
                  <c:v>0.0</c:v>
                </c:pt>
                <c:pt idx="10480">
                  <c:v>0.0</c:v>
                </c:pt>
                <c:pt idx="10481">
                  <c:v>0.0</c:v>
                </c:pt>
                <c:pt idx="10482">
                  <c:v>0.0</c:v>
                </c:pt>
                <c:pt idx="10483">
                  <c:v>0.0</c:v>
                </c:pt>
                <c:pt idx="10484">
                  <c:v>0.0</c:v>
                </c:pt>
                <c:pt idx="10485">
                  <c:v>0.0</c:v>
                </c:pt>
                <c:pt idx="10486">
                  <c:v>0.0</c:v>
                </c:pt>
                <c:pt idx="10487">
                  <c:v>0.0</c:v>
                </c:pt>
                <c:pt idx="10488">
                  <c:v>0.0</c:v>
                </c:pt>
                <c:pt idx="10489">
                  <c:v>0.0</c:v>
                </c:pt>
                <c:pt idx="10490">
                  <c:v>0.0</c:v>
                </c:pt>
                <c:pt idx="10491">
                  <c:v>0.0</c:v>
                </c:pt>
                <c:pt idx="10492">
                  <c:v>0.0</c:v>
                </c:pt>
                <c:pt idx="10493">
                  <c:v>0.0</c:v>
                </c:pt>
                <c:pt idx="10494">
                  <c:v>0.0</c:v>
                </c:pt>
                <c:pt idx="10495">
                  <c:v>0.0</c:v>
                </c:pt>
                <c:pt idx="10496">
                  <c:v>0.0</c:v>
                </c:pt>
                <c:pt idx="10497">
                  <c:v>0.0</c:v>
                </c:pt>
                <c:pt idx="10498">
                  <c:v>0.0</c:v>
                </c:pt>
                <c:pt idx="10499">
                  <c:v>0.0</c:v>
                </c:pt>
                <c:pt idx="10500">
                  <c:v>0.0</c:v>
                </c:pt>
                <c:pt idx="10501">
                  <c:v>0.0</c:v>
                </c:pt>
                <c:pt idx="10502">
                  <c:v>0.0</c:v>
                </c:pt>
                <c:pt idx="10503">
                  <c:v>0.0</c:v>
                </c:pt>
                <c:pt idx="10504">
                  <c:v>0.0</c:v>
                </c:pt>
                <c:pt idx="10505">
                  <c:v>0.0</c:v>
                </c:pt>
                <c:pt idx="10506">
                  <c:v>0.0</c:v>
                </c:pt>
                <c:pt idx="10507">
                  <c:v>0.0</c:v>
                </c:pt>
                <c:pt idx="10508">
                  <c:v>0.0</c:v>
                </c:pt>
                <c:pt idx="10509">
                  <c:v>0.0</c:v>
                </c:pt>
                <c:pt idx="10510">
                  <c:v>0.0</c:v>
                </c:pt>
                <c:pt idx="10511">
                  <c:v>0.0</c:v>
                </c:pt>
                <c:pt idx="10512">
                  <c:v>0.0</c:v>
                </c:pt>
                <c:pt idx="10513">
                  <c:v>0.0</c:v>
                </c:pt>
                <c:pt idx="10514">
                  <c:v>0.0</c:v>
                </c:pt>
                <c:pt idx="10515">
                  <c:v>0.0</c:v>
                </c:pt>
                <c:pt idx="10516">
                  <c:v>0.0</c:v>
                </c:pt>
                <c:pt idx="10517">
                  <c:v>0.0</c:v>
                </c:pt>
                <c:pt idx="10518">
                  <c:v>0.0</c:v>
                </c:pt>
                <c:pt idx="10519">
                  <c:v>0.0</c:v>
                </c:pt>
                <c:pt idx="10520">
                  <c:v>0.0</c:v>
                </c:pt>
                <c:pt idx="10521">
                  <c:v>0.0</c:v>
                </c:pt>
                <c:pt idx="10522">
                  <c:v>0.0</c:v>
                </c:pt>
                <c:pt idx="10523">
                  <c:v>0.0</c:v>
                </c:pt>
                <c:pt idx="10524">
                  <c:v>0.0</c:v>
                </c:pt>
                <c:pt idx="10525">
                  <c:v>0.0</c:v>
                </c:pt>
                <c:pt idx="10526">
                  <c:v>0.0</c:v>
                </c:pt>
                <c:pt idx="10527">
                  <c:v>0.0</c:v>
                </c:pt>
                <c:pt idx="10528">
                  <c:v>0.0</c:v>
                </c:pt>
                <c:pt idx="10529">
                  <c:v>0.0</c:v>
                </c:pt>
                <c:pt idx="10530">
                  <c:v>0.0</c:v>
                </c:pt>
                <c:pt idx="10531">
                  <c:v>0.0</c:v>
                </c:pt>
                <c:pt idx="10532">
                  <c:v>0.0</c:v>
                </c:pt>
                <c:pt idx="10533">
                  <c:v>0.0</c:v>
                </c:pt>
                <c:pt idx="10534">
                  <c:v>0.0</c:v>
                </c:pt>
                <c:pt idx="10535">
                  <c:v>0.0</c:v>
                </c:pt>
                <c:pt idx="10536">
                  <c:v>0.0</c:v>
                </c:pt>
                <c:pt idx="10537">
                  <c:v>0.0</c:v>
                </c:pt>
                <c:pt idx="10538">
                  <c:v>0.0</c:v>
                </c:pt>
                <c:pt idx="10539">
                  <c:v>0.0</c:v>
                </c:pt>
                <c:pt idx="10540">
                  <c:v>0.0</c:v>
                </c:pt>
                <c:pt idx="10541">
                  <c:v>0.0</c:v>
                </c:pt>
                <c:pt idx="10542">
                  <c:v>0.0</c:v>
                </c:pt>
                <c:pt idx="10543">
                  <c:v>0.0</c:v>
                </c:pt>
                <c:pt idx="10544">
                  <c:v>0.0</c:v>
                </c:pt>
                <c:pt idx="10545">
                  <c:v>0.0</c:v>
                </c:pt>
                <c:pt idx="10546">
                  <c:v>0.0</c:v>
                </c:pt>
                <c:pt idx="10547">
                  <c:v>0.0</c:v>
                </c:pt>
                <c:pt idx="10548">
                  <c:v>0.0</c:v>
                </c:pt>
                <c:pt idx="10549">
                  <c:v>0.0</c:v>
                </c:pt>
                <c:pt idx="10550">
                  <c:v>0.0</c:v>
                </c:pt>
                <c:pt idx="10551">
                  <c:v>0.0</c:v>
                </c:pt>
                <c:pt idx="10552">
                  <c:v>0.0</c:v>
                </c:pt>
                <c:pt idx="10553">
                  <c:v>0.0</c:v>
                </c:pt>
                <c:pt idx="10554">
                  <c:v>0.0</c:v>
                </c:pt>
                <c:pt idx="10555">
                  <c:v>0.0</c:v>
                </c:pt>
                <c:pt idx="10556">
                  <c:v>0.0</c:v>
                </c:pt>
                <c:pt idx="10557">
                  <c:v>0.0</c:v>
                </c:pt>
                <c:pt idx="10558">
                  <c:v>0.0</c:v>
                </c:pt>
                <c:pt idx="10559">
                  <c:v>0.0</c:v>
                </c:pt>
                <c:pt idx="10560">
                  <c:v>0.0</c:v>
                </c:pt>
                <c:pt idx="10561">
                  <c:v>0.0</c:v>
                </c:pt>
                <c:pt idx="10562">
                  <c:v>0.0</c:v>
                </c:pt>
                <c:pt idx="10563">
                  <c:v>0.0</c:v>
                </c:pt>
                <c:pt idx="10564">
                  <c:v>0.0</c:v>
                </c:pt>
                <c:pt idx="10565">
                  <c:v>0.0</c:v>
                </c:pt>
                <c:pt idx="10566">
                  <c:v>0.0</c:v>
                </c:pt>
                <c:pt idx="10567">
                  <c:v>0.0</c:v>
                </c:pt>
                <c:pt idx="10568">
                  <c:v>0.0</c:v>
                </c:pt>
                <c:pt idx="10569">
                  <c:v>0.0</c:v>
                </c:pt>
                <c:pt idx="10570">
                  <c:v>0.0</c:v>
                </c:pt>
                <c:pt idx="10571">
                  <c:v>0.0</c:v>
                </c:pt>
                <c:pt idx="10572">
                  <c:v>0.0</c:v>
                </c:pt>
                <c:pt idx="10573">
                  <c:v>0.0</c:v>
                </c:pt>
                <c:pt idx="10574">
                  <c:v>0.0</c:v>
                </c:pt>
                <c:pt idx="10575">
                  <c:v>0.0</c:v>
                </c:pt>
                <c:pt idx="10576">
                  <c:v>0.0</c:v>
                </c:pt>
                <c:pt idx="10577">
                  <c:v>0.0</c:v>
                </c:pt>
                <c:pt idx="10578">
                  <c:v>0.0</c:v>
                </c:pt>
                <c:pt idx="10579">
                  <c:v>0.0</c:v>
                </c:pt>
                <c:pt idx="10580">
                  <c:v>0.0</c:v>
                </c:pt>
                <c:pt idx="10581">
                  <c:v>0.0</c:v>
                </c:pt>
                <c:pt idx="10582">
                  <c:v>0.0</c:v>
                </c:pt>
                <c:pt idx="10583">
                  <c:v>0.0</c:v>
                </c:pt>
                <c:pt idx="10584">
                  <c:v>0.0</c:v>
                </c:pt>
                <c:pt idx="10585">
                  <c:v>0.0</c:v>
                </c:pt>
                <c:pt idx="10586">
                  <c:v>0.0</c:v>
                </c:pt>
                <c:pt idx="10587">
                  <c:v>0.0</c:v>
                </c:pt>
                <c:pt idx="10588">
                  <c:v>0.0</c:v>
                </c:pt>
                <c:pt idx="10589">
                  <c:v>0.0</c:v>
                </c:pt>
                <c:pt idx="10590">
                  <c:v>0.0</c:v>
                </c:pt>
                <c:pt idx="10591">
                  <c:v>0.0</c:v>
                </c:pt>
                <c:pt idx="10592">
                  <c:v>0.0</c:v>
                </c:pt>
                <c:pt idx="10593">
                  <c:v>0.0</c:v>
                </c:pt>
                <c:pt idx="10594">
                  <c:v>0.0</c:v>
                </c:pt>
                <c:pt idx="10595">
                  <c:v>0.0</c:v>
                </c:pt>
                <c:pt idx="10596">
                  <c:v>0.0</c:v>
                </c:pt>
                <c:pt idx="10597">
                  <c:v>0.0</c:v>
                </c:pt>
                <c:pt idx="10598">
                  <c:v>0.0</c:v>
                </c:pt>
                <c:pt idx="10599">
                  <c:v>0.0</c:v>
                </c:pt>
                <c:pt idx="10600">
                  <c:v>0.0</c:v>
                </c:pt>
                <c:pt idx="10601">
                  <c:v>0.0</c:v>
                </c:pt>
                <c:pt idx="10602">
                  <c:v>0.0</c:v>
                </c:pt>
                <c:pt idx="10603">
                  <c:v>0.0</c:v>
                </c:pt>
                <c:pt idx="10604">
                  <c:v>0.0</c:v>
                </c:pt>
                <c:pt idx="10605">
                  <c:v>0.0</c:v>
                </c:pt>
                <c:pt idx="10606">
                  <c:v>0.0</c:v>
                </c:pt>
                <c:pt idx="10607">
                  <c:v>0.0</c:v>
                </c:pt>
                <c:pt idx="10608">
                  <c:v>0.0</c:v>
                </c:pt>
                <c:pt idx="10609">
                  <c:v>0.0</c:v>
                </c:pt>
                <c:pt idx="10610">
                  <c:v>0.0</c:v>
                </c:pt>
                <c:pt idx="10611">
                  <c:v>0.0</c:v>
                </c:pt>
                <c:pt idx="10612">
                  <c:v>0.0</c:v>
                </c:pt>
                <c:pt idx="10613">
                  <c:v>0.0</c:v>
                </c:pt>
                <c:pt idx="10614">
                  <c:v>0.0</c:v>
                </c:pt>
                <c:pt idx="10615">
                  <c:v>0.0</c:v>
                </c:pt>
                <c:pt idx="10616">
                  <c:v>0.0</c:v>
                </c:pt>
                <c:pt idx="10617">
                  <c:v>0.0</c:v>
                </c:pt>
                <c:pt idx="10618">
                  <c:v>0.0</c:v>
                </c:pt>
                <c:pt idx="10619">
                  <c:v>0.0</c:v>
                </c:pt>
                <c:pt idx="10620">
                  <c:v>0.0</c:v>
                </c:pt>
                <c:pt idx="10621">
                  <c:v>0.0</c:v>
                </c:pt>
                <c:pt idx="10622">
                  <c:v>0.0</c:v>
                </c:pt>
                <c:pt idx="10623">
                  <c:v>0.0</c:v>
                </c:pt>
                <c:pt idx="10624">
                  <c:v>0.0</c:v>
                </c:pt>
                <c:pt idx="10625">
                  <c:v>0.0</c:v>
                </c:pt>
                <c:pt idx="10626">
                  <c:v>0.0</c:v>
                </c:pt>
                <c:pt idx="10627">
                  <c:v>0.0</c:v>
                </c:pt>
                <c:pt idx="10628">
                  <c:v>0.0</c:v>
                </c:pt>
                <c:pt idx="10629">
                  <c:v>0.0</c:v>
                </c:pt>
                <c:pt idx="10630">
                  <c:v>0.0</c:v>
                </c:pt>
                <c:pt idx="10631">
                  <c:v>0.0</c:v>
                </c:pt>
                <c:pt idx="10632">
                  <c:v>0.0</c:v>
                </c:pt>
                <c:pt idx="10633">
                  <c:v>0.0</c:v>
                </c:pt>
                <c:pt idx="10634">
                  <c:v>0.0</c:v>
                </c:pt>
                <c:pt idx="10635">
                  <c:v>0.0</c:v>
                </c:pt>
                <c:pt idx="10636">
                  <c:v>0.0</c:v>
                </c:pt>
                <c:pt idx="10637">
                  <c:v>0.0</c:v>
                </c:pt>
                <c:pt idx="10638">
                  <c:v>0.0</c:v>
                </c:pt>
                <c:pt idx="10639">
                  <c:v>0.0</c:v>
                </c:pt>
                <c:pt idx="10640">
                  <c:v>0.0</c:v>
                </c:pt>
                <c:pt idx="10641">
                  <c:v>0.0</c:v>
                </c:pt>
                <c:pt idx="10642">
                  <c:v>0.0</c:v>
                </c:pt>
                <c:pt idx="10643">
                  <c:v>0.0</c:v>
                </c:pt>
                <c:pt idx="10644">
                  <c:v>0.0</c:v>
                </c:pt>
                <c:pt idx="10645">
                  <c:v>0.0</c:v>
                </c:pt>
                <c:pt idx="10646">
                  <c:v>0.0</c:v>
                </c:pt>
                <c:pt idx="10647">
                  <c:v>0.0</c:v>
                </c:pt>
                <c:pt idx="10648">
                  <c:v>0.0</c:v>
                </c:pt>
                <c:pt idx="10649">
                  <c:v>0.0</c:v>
                </c:pt>
                <c:pt idx="10650">
                  <c:v>0.0</c:v>
                </c:pt>
                <c:pt idx="10651">
                  <c:v>0.0</c:v>
                </c:pt>
                <c:pt idx="10652">
                  <c:v>0.0</c:v>
                </c:pt>
                <c:pt idx="10653">
                  <c:v>0.0</c:v>
                </c:pt>
                <c:pt idx="10654">
                  <c:v>0.0</c:v>
                </c:pt>
                <c:pt idx="10655">
                  <c:v>0.0</c:v>
                </c:pt>
                <c:pt idx="10656">
                  <c:v>0.0</c:v>
                </c:pt>
                <c:pt idx="10657">
                  <c:v>0.0</c:v>
                </c:pt>
                <c:pt idx="10658">
                  <c:v>0.0</c:v>
                </c:pt>
                <c:pt idx="10659">
                  <c:v>0.0</c:v>
                </c:pt>
                <c:pt idx="10660">
                  <c:v>0.0</c:v>
                </c:pt>
                <c:pt idx="10661">
                  <c:v>0.0</c:v>
                </c:pt>
                <c:pt idx="10662">
                  <c:v>0.0</c:v>
                </c:pt>
                <c:pt idx="10663">
                  <c:v>0.0</c:v>
                </c:pt>
                <c:pt idx="10664">
                  <c:v>0.0</c:v>
                </c:pt>
                <c:pt idx="10665">
                  <c:v>0.0</c:v>
                </c:pt>
                <c:pt idx="10666">
                  <c:v>0.0</c:v>
                </c:pt>
                <c:pt idx="10667">
                  <c:v>0.0</c:v>
                </c:pt>
                <c:pt idx="10668">
                  <c:v>0.0</c:v>
                </c:pt>
                <c:pt idx="10669">
                  <c:v>0.0</c:v>
                </c:pt>
                <c:pt idx="10670">
                  <c:v>0.0</c:v>
                </c:pt>
                <c:pt idx="10671">
                  <c:v>0.0</c:v>
                </c:pt>
                <c:pt idx="10672">
                  <c:v>0.0</c:v>
                </c:pt>
                <c:pt idx="10673">
                  <c:v>0.0</c:v>
                </c:pt>
                <c:pt idx="10674">
                  <c:v>0.0</c:v>
                </c:pt>
                <c:pt idx="10675">
                  <c:v>0.0</c:v>
                </c:pt>
                <c:pt idx="10676">
                  <c:v>0.0</c:v>
                </c:pt>
                <c:pt idx="10677">
                  <c:v>0.0</c:v>
                </c:pt>
                <c:pt idx="10678">
                  <c:v>0.0</c:v>
                </c:pt>
                <c:pt idx="10679">
                  <c:v>0.0</c:v>
                </c:pt>
                <c:pt idx="10680">
                  <c:v>0.0</c:v>
                </c:pt>
                <c:pt idx="10681">
                  <c:v>0.0</c:v>
                </c:pt>
                <c:pt idx="10682">
                  <c:v>0.0</c:v>
                </c:pt>
                <c:pt idx="10683">
                  <c:v>0.0</c:v>
                </c:pt>
                <c:pt idx="10684">
                  <c:v>0.0</c:v>
                </c:pt>
                <c:pt idx="10685">
                  <c:v>0.0</c:v>
                </c:pt>
                <c:pt idx="10686">
                  <c:v>0.0</c:v>
                </c:pt>
                <c:pt idx="10687">
                  <c:v>0.0</c:v>
                </c:pt>
                <c:pt idx="10688">
                  <c:v>0.0</c:v>
                </c:pt>
                <c:pt idx="10689">
                  <c:v>0.0</c:v>
                </c:pt>
                <c:pt idx="10690">
                  <c:v>0.0</c:v>
                </c:pt>
                <c:pt idx="10691">
                  <c:v>0.0</c:v>
                </c:pt>
                <c:pt idx="10692">
                  <c:v>0.0</c:v>
                </c:pt>
                <c:pt idx="10693">
                  <c:v>0.0</c:v>
                </c:pt>
                <c:pt idx="10694">
                  <c:v>0.0</c:v>
                </c:pt>
                <c:pt idx="10695">
                  <c:v>0.0</c:v>
                </c:pt>
                <c:pt idx="10696">
                  <c:v>0.0</c:v>
                </c:pt>
                <c:pt idx="10697">
                  <c:v>0.0</c:v>
                </c:pt>
                <c:pt idx="10698">
                  <c:v>0.0</c:v>
                </c:pt>
                <c:pt idx="10699">
                  <c:v>0.0</c:v>
                </c:pt>
                <c:pt idx="10700">
                  <c:v>0.0</c:v>
                </c:pt>
                <c:pt idx="10701">
                  <c:v>0.0</c:v>
                </c:pt>
                <c:pt idx="10702">
                  <c:v>0.0</c:v>
                </c:pt>
                <c:pt idx="10703">
                  <c:v>0.0</c:v>
                </c:pt>
                <c:pt idx="10704">
                  <c:v>0.0</c:v>
                </c:pt>
                <c:pt idx="10705">
                  <c:v>0.0</c:v>
                </c:pt>
                <c:pt idx="10706">
                  <c:v>0.0</c:v>
                </c:pt>
                <c:pt idx="10707">
                  <c:v>0.0</c:v>
                </c:pt>
                <c:pt idx="10708">
                  <c:v>0.0</c:v>
                </c:pt>
                <c:pt idx="10709">
                  <c:v>0.0</c:v>
                </c:pt>
                <c:pt idx="10710">
                  <c:v>0.0</c:v>
                </c:pt>
                <c:pt idx="10711">
                  <c:v>0.0</c:v>
                </c:pt>
                <c:pt idx="10712">
                  <c:v>0.0</c:v>
                </c:pt>
                <c:pt idx="10713">
                  <c:v>0.0</c:v>
                </c:pt>
                <c:pt idx="10714">
                  <c:v>0.0</c:v>
                </c:pt>
                <c:pt idx="10715">
                  <c:v>0.0</c:v>
                </c:pt>
                <c:pt idx="10716">
                  <c:v>0.0</c:v>
                </c:pt>
                <c:pt idx="10717">
                  <c:v>0.0</c:v>
                </c:pt>
                <c:pt idx="10718">
                  <c:v>0.0</c:v>
                </c:pt>
                <c:pt idx="10719">
                  <c:v>0.0</c:v>
                </c:pt>
                <c:pt idx="10720">
                  <c:v>0.0</c:v>
                </c:pt>
                <c:pt idx="10721">
                  <c:v>0.0</c:v>
                </c:pt>
                <c:pt idx="10722">
                  <c:v>0.0</c:v>
                </c:pt>
                <c:pt idx="10723">
                  <c:v>0.0</c:v>
                </c:pt>
                <c:pt idx="10724">
                  <c:v>0.0</c:v>
                </c:pt>
                <c:pt idx="10725">
                  <c:v>0.0</c:v>
                </c:pt>
                <c:pt idx="10726">
                  <c:v>0.0</c:v>
                </c:pt>
                <c:pt idx="10727">
                  <c:v>0.0</c:v>
                </c:pt>
                <c:pt idx="10728">
                  <c:v>0.0</c:v>
                </c:pt>
                <c:pt idx="10729">
                  <c:v>0.0</c:v>
                </c:pt>
                <c:pt idx="10730">
                  <c:v>0.0</c:v>
                </c:pt>
                <c:pt idx="10731">
                  <c:v>0.0</c:v>
                </c:pt>
                <c:pt idx="10732">
                  <c:v>0.0</c:v>
                </c:pt>
                <c:pt idx="10733">
                  <c:v>0.0</c:v>
                </c:pt>
                <c:pt idx="10734">
                  <c:v>0.0</c:v>
                </c:pt>
                <c:pt idx="10735">
                  <c:v>0.0</c:v>
                </c:pt>
                <c:pt idx="10736">
                  <c:v>0.0</c:v>
                </c:pt>
                <c:pt idx="10737">
                  <c:v>0.0</c:v>
                </c:pt>
                <c:pt idx="10738">
                  <c:v>0.0</c:v>
                </c:pt>
                <c:pt idx="10739">
                  <c:v>0.0</c:v>
                </c:pt>
                <c:pt idx="10740">
                  <c:v>0.0</c:v>
                </c:pt>
                <c:pt idx="10741">
                  <c:v>0.0</c:v>
                </c:pt>
                <c:pt idx="10742">
                  <c:v>0.0</c:v>
                </c:pt>
                <c:pt idx="10743">
                  <c:v>0.0</c:v>
                </c:pt>
                <c:pt idx="10744">
                  <c:v>0.0</c:v>
                </c:pt>
                <c:pt idx="10745">
                  <c:v>0.0</c:v>
                </c:pt>
                <c:pt idx="10746">
                  <c:v>0.0</c:v>
                </c:pt>
                <c:pt idx="10747">
                  <c:v>0.0</c:v>
                </c:pt>
                <c:pt idx="10748">
                  <c:v>0.0</c:v>
                </c:pt>
                <c:pt idx="10749">
                  <c:v>0.0</c:v>
                </c:pt>
                <c:pt idx="10750">
                  <c:v>0.0</c:v>
                </c:pt>
                <c:pt idx="10751">
                  <c:v>0.0</c:v>
                </c:pt>
                <c:pt idx="10752">
                  <c:v>0.0</c:v>
                </c:pt>
                <c:pt idx="10753">
                  <c:v>0.0</c:v>
                </c:pt>
                <c:pt idx="10754">
                  <c:v>0.0</c:v>
                </c:pt>
                <c:pt idx="10755">
                  <c:v>0.0</c:v>
                </c:pt>
                <c:pt idx="10756">
                  <c:v>0.0</c:v>
                </c:pt>
                <c:pt idx="10757">
                  <c:v>0.0</c:v>
                </c:pt>
                <c:pt idx="10758">
                  <c:v>0.0</c:v>
                </c:pt>
                <c:pt idx="10759">
                  <c:v>0.0</c:v>
                </c:pt>
                <c:pt idx="10760">
                  <c:v>0.0</c:v>
                </c:pt>
                <c:pt idx="10761">
                  <c:v>0.0</c:v>
                </c:pt>
                <c:pt idx="10762">
                  <c:v>0.0</c:v>
                </c:pt>
                <c:pt idx="10763">
                  <c:v>0.0</c:v>
                </c:pt>
                <c:pt idx="10764">
                  <c:v>0.0</c:v>
                </c:pt>
                <c:pt idx="10765">
                  <c:v>0.0</c:v>
                </c:pt>
                <c:pt idx="10766">
                  <c:v>0.0</c:v>
                </c:pt>
                <c:pt idx="10767">
                  <c:v>0.0</c:v>
                </c:pt>
                <c:pt idx="10768">
                  <c:v>0.0</c:v>
                </c:pt>
                <c:pt idx="10769">
                  <c:v>0.0</c:v>
                </c:pt>
                <c:pt idx="10770">
                  <c:v>0.0</c:v>
                </c:pt>
                <c:pt idx="10771">
                  <c:v>0.0</c:v>
                </c:pt>
                <c:pt idx="10772">
                  <c:v>0.0</c:v>
                </c:pt>
                <c:pt idx="10773">
                  <c:v>0.0</c:v>
                </c:pt>
                <c:pt idx="10774">
                  <c:v>0.0</c:v>
                </c:pt>
                <c:pt idx="10775">
                  <c:v>0.0</c:v>
                </c:pt>
                <c:pt idx="10776">
                  <c:v>0.0</c:v>
                </c:pt>
                <c:pt idx="10777">
                  <c:v>0.0</c:v>
                </c:pt>
                <c:pt idx="10778">
                  <c:v>0.0</c:v>
                </c:pt>
                <c:pt idx="10779">
                  <c:v>0.0</c:v>
                </c:pt>
                <c:pt idx="10780">
                  <c:v>0.0</c:v>
                </c:pt>
                <c:pt idx="10781">
                  <c:v>0.0</c:v>
                </c:pt>
                <c:pt idx="10782">
                  <c:v>0.0</c:v>
                </c:pt>
                <c:pt idx="10783">
                  <c:v>0.0</c:v>
                </c:pt>
                <c:pt idx="10784">
                  <c:v>0.0</c:v>
                </c:pt>
                <c:pt idx="10785">
                  <c:v>0.0</c:v>
                </c:pt>
                <c:pt idx="10786">
                  <c:v>0.0</c:v>
                </c:pt>
                <c:pt idx="10787">
                  <c:v>0.0</c:v>
                </c:pt>
                <c:pt idx="10788">
                  <c:v>0.0</c:v>
                </c:pt>
                <c:pt idx="10789">
                  <c:v>0.0</c:v>
                </c:pt>
                <c:pt idx="10790">
                  <c:v>0.0</c:v>
                </c:pt>
                <c:pt idx="10791">
                  <c:v>0.0</c:v>
                </c:pt>
                <c:pt idx="10792">
                  <c:v>0.0</c:v>
                </c:pt>
                <c:pt idx="10793">
                  <c:v>0.0</c:v>
                </c:pt>
                <c:pt idx="10794">
                  <c:v>0.0</c:v>
                </c:pt>
                <c:pt idx="10795">
                  <c:v>0.0</c:v>
                </c:pt>
                <c:pt idx="10796">
                  <c:v>0.0</c:v>
                </c:pt>
                <c:pt idx="10797">
                  <c:v>0.0</c:v>
                </c:pt>
                <c:pt idx="10798">
                  <c:v>0.0</c:v>
                </c:pt>
                <c:pt idx="10799">
                  <c:v>0.0</c:v>
                </c:pt>
                <c:pt idx="10800">
                  <c:v>0.0</c:v>
                </c:pt>
                <c:pt idx="10801">
                  <c:v>0.0</c:v>
                </c:pt>
                <c:pt idx="10802">
                  <c:v>0.0</c:v>
                </c:pt>
                <c:pt idx="10803">
                  <c:v>0.0</c:v>
                </c:pt>
                <c:pt idx="10804">
                  <c:v>0.0</c:v>
                </c:pt>
                <c:pt idx="10805">
                  <c:v>0.0</c:v>
                </c:pt>
                <c:pt idx="10806">
                  <c:v>0.0</c:v>
                </c:pt>
                <c:pt idx="10807">
                  <c:v>0.0</c:v>
                </c:pt>
                <c:pt idx="10808">
                  <c:v>0.0</c:v>
                </c:pt>
                <c:pt idx="10809">
                  <c:v>0.0</c:v>
                </c:pt>
                <c:pt idx="10810">
                  <c:v>0.0</c:v>
                </c:pt>
                <c:pt idx="10811">
                  <c:v>0.0</c:v>
                </c:pt>
                <c:pt idx="10812">
                  <c:v>0.0</c:v>
                </c:pt>
                <c:pt idx="10813">
                  <c:v>0.0</c:v>
                </c:pt>
                <c:pt idx="10814">
                  <c:v>0.0</c:v>
                </c:pt>
                <c:pt idx="10815">
                  <c:v>0.0</c:v>
                </c:pt>
                <c:pt idx="10816">
                  <c:v>0.0</c:v>
                </c:pt>
                <c:pt idx="10817">
                  <c:v>0.0</c:v>
                </c:pt>
                <c:pt idx="10818">
                  <c:v>0.0</c:v>
                </c:pt>
                <c:pt idx="10819">
                  <c:v>0.0</c:v>
                </c:pt>
                <c:pt idx="10820">
                  <c:v>0.0</c:v>
                </c:pt>
                <c:pt idx="10821">
                  <c:v>0.0</c:v>
                </c:pt>
                <c:pt idx="10822">
                  <c:v>0.0</c:v>
                </c:pt>
                <c:pt idx="10823">
                  <c:v>0.0</c:v>
                </c:pt>
                <c:pt idx="10824">
                  <c:v>0.0</c:v>
                </c:pt>
                <c:pt idx="10825">
                  <c:v>0.0</c:v>
                </c:pt>
                <c:pt idx="10826">
                  <c:v>0.0</c:v>
                </c:pt>
                <c:pt idx="10827">
                  <c:v>0.0</c:v>
                </c:pt>
                <c:pt idx="10828">
                  <c:v>0.0</c:v>
                </c:pt>
                <c:pt idx="10829">
                  <c:v>0.0</c:v>
                </c:pt>
                <c:pt idx="10830">
                  <c:v>0.0</c:v>
                </c:pt>
                <c:pt idx="10831">
                  <c:v>0.0</c:v>
                </c:pt>
                <c:pt idx="10832">
                  <c:v>0.0</c:v>
                </c:pt>
                <c:pt idx="10833">
                  <c:v>0.0</c:v>
                </c:pt>
                <c:pt idx="10834">
                  <c:v>0.0</c:v>
                </c:pt>
                <c:pt idx="10835">
                  <c:v>0.0</c:v>
                </c:pt>
                <c:pt idx="10836">
                  <c:v>0.0</c:v>
                </c:pt>
                <c:pt idx="10837">
                  <c:v>0.0</c:v>
                </c:pt>
                <c:pt idx="10838">
                  <c:v>0.0</c:v>
                </c:pt>
                <c:pt idx="10839">
                  <c:v>0.0</c:v>
                </c:pt>
                <c:pt idx="10840">
                  <c:v>0.0</c:v>
                </c:pt>
                <c:pt idx="10841">
                  <c:v>0.0</c:v>
                </c:pt>
                <c:pt idx="10842">
                  <c:v>0.0</c:v>
                </c:pt>
                <c:pt idx="10843">
                  <c:v>0.0</c:v>
                </c:pt>
                <c:pt idx="10844">
                  <c:v>0.0</c:v>
                </c:pt>
                <c:pt idx="10845">
                  <c:v>0.0</c:v>
                </c:pt>
                <c:pt idx="10846">
                  <c:v>0.0</c:v>
                </c:pt>
                <c:pt idx="10847">
                  <c:v>0.0</c:v>
                </c:pt>
                <c:pt idx="10848">
                  <c:v>0.0</c:v>
                </c:pt>
                <c:pt idx="10849">
                  <c:v>0.0</c:v>
                </c:pt>
                <c:pt idx="10850">
                  <c:v>0.0</c:v>
                </c:pt>
                <c:pt idx="10851">
                  <c:v>0.0</c:v>
                </c:pt>
                <c:pt idx="10852">
                  <c:v>0.0</c:v>
                </c:pt>
                <c:pt idx="10853">
                  <c:v>0.0</c:v>
                </c:pt>
                <c:pt idx="10854">
                  <c:v>0.0</c:v>
                </c:pt>
                <c:pt idx="10855">
                  <c:v>0.0</c:v>
                </c:pt>
                <c:pt idx="10856">
                  <c:v>0.0</c:v>
                </c:pt>
                <c:pt idx="10857">
                  <c:v>0.0</c:v>
                </c:pt>
                <c:pt idx="10858">
                  <c:v>0.0</c:v>
                </c:pt>
                <c:pt idx="10859">
                  <c:v>0.0</c:v>
                </c:pt>
                <c:pt idx="10860">
                  <c:v>0.0</c:v>
                </c:pt>
                <c:pt idx="10861">
                  <c:v>0.0</c:v>
                </c:pt>
                <c:pt idx="10862">
                  <c:v>0.0</c:v>
                </c:pt>
                <c:pt idx="10863">
                  <c:v>0.0</c:v>
                </c:pt>
                <c:pt idx="10864">
                  <c:v>0.0</c:v>
                </c:pt>
                <c:pt idx="10865">
                  <c:v>0.0</c:v>
                </c:pt>
                <c:pt idx="10866">
                  <c:v>0.0</c:v>
                </c:pt>
                <c:pt idx="10867">
                  <c:v>0.0</c:v>
                </c:pt>
                <c:pt idx="10868">
                  <c:v>0.0</c:v>
                </c:pt>
                <c:pt idx="10869">
                  <c:v>0.0</c:v>
                </c:pt>
                <c:pt idx="10870">
                  <c:v>0.0</c:v>
                </c:pt>
                <c:pt idx="10871">
                  <c:v>0.0</c:v>
                </c:pt>
                <c:pt idx="10872">
                  <c:v>0.0</c:v>
                </c:pt>
                <c:pt idx="10873">
                  <c:v>0.0</c:v>
                </c:pt>
                <c:pt idx="10874">
                  <c:v>0.0</c:v>
                </c:pt>
                <c:pt idx="10875">
                  <c:v>0.0</c:v>
                </c:pt>
                <c:pt idx="10876">
                  <c:v>0.0</c:v>
                </c:pt>
                <c:pt idx="10877">
                  <c:v>0.0</c:v>
                </c:pt>
                <c:pt idx="10878">
                  <c:v>0.0</c:v>
                </c:pt>
                <c:pt idx="10879">
                  <c:v>0.0</c:v>
                </c:pt>
                <c:pt idx="10880">
                  <c:v>0.0</c:v>
                </c:pt>
                <c:pt idx="10881">
                  <c:v>0.0</c:v>
                </c:pt>
                <c:pt idx="10882">
                  <c:v>0.0</c:v>
                </c:pt>
                <c:pt idx="10883">
                  <c:v>0.0</c:v>
                </c:pt>
                <c:pt idx="10884">
                  <c:v>0.0</c:v>
                </c:pt>
                <c:pt idx="10885">
                  <c:v>0.0</c:v>
                </c:pt>
                <c:pt idx="10886">
                  <c:v>0.0</c:v>
                </c:pt>
                <c:pt idx="10887">
                  <c:v>0.0</c:v>
                </c:pt>
                <c:pt idx="10888">
                  <c:v>0.0</c:v>
                </c:pt>
                <c:pt idx="10889">
                  <c:v>0.0</c:v>
                </c:pt>
                <c:pt idx="10890">
                  <c:v>0.0</c:v>
                </c:pt>
                <c:pt idx="10891">
                  <c:v>0.0</c:v>
                </c:pt>
                <c:pt idx="10892">
                  <c:v>0.0</c:v>
                </c:pt>
                <c:pt idx="10893">
                  <c:v>0.0</c:v>
                </c:pt>
                <c:pt idx="10894">
                  <c:v>0.0</c:v>
                </c:pt>
                <c:pt idx="10895">
                  <c:v>0.0</c:v>
                </c:pt>
                <c:pt idx="10896">
                  <c:v>0.0</c:v>
                </c:pt>
                <c:pt idx="10897">
                  <c:v>0.0</c:v>
                </c:pt>
                <c:pt idx="10898">
                  <c:v>0.0</c:v>
                </c:pt>
                <c:pt idx="10899">
                  <c:v>0.0</c:v>
                </c:pt>
                <c:pt idx="10900">
                  <c:v>0.0</c:v>
                </c:pt>
                <c:pt idx="10901">
                  <c:v>0.0</c:v>
                </c:pt>
                <c:pt idx="10902">
                  <c:v>0.0</c:v>
                </c:pt>
                <c:pt idx="10903">
                  <c:v>0.0</c:v>
                </c:pt>
                <c:pt idx="10904">
                  <c:v>0.0</c:v>
                </c:pt>
                <c:pt idx="10905">
                  <c:v>0.0</c:v>
                </c:pt>
                <c:pt idx="10906">
                  <c:v>0.0</c:v>
                </c:pt>
                <c:pt idx="10907">
                  <c:v>0.0</c:v>
                </c:pt>
                <c:pt idx="10908">
                  <c:v>0.0</c:v>
                </c:pt>
                <c:pt idx="10909">
                  <c:v>0.0</c:v>
                </c:pt>
                <c:pt idx="10910">
                  <c:v>0.0</c:v>
                </c:pt>
                <c:pt idx="10911">
                  <c:v>0.0</c:v>
                </c:pt>
                <c:pt idx="10912">
                  <c:v>0.0</c:v>
                </c:pt>
                <c:pt idx="10913">
                  <c:v>0.0</c:v>
                </c:pt>
                <c:pt idx="10914">
                  <c:v>0.0</c:v>
                </c:pt>
                <c:pt idx="10915">
                  <c:v>0.0</c:v>
                </c:pt>
                <c:pt idx="10916">
                  <c:v>0.0</c:v>
                </c:pt>
                <c:pt idx="10917">
                  <c:v>0.0</c:v>
                </c:pt>
                <c:pt idx="10918">
                  <c:v>0.0</c:v>
                </c:pt>
                <c:pt idx="10919">
                  <c:v>0.0</c:v>
                </c:pt>
                <c:pt idx="10920">
                  <c:v>0.0</c:v>
                </c:pt>
                <c:pt idx="10921">
                  <c:v>0.0</c:v>
                </c:pt>
                <c:pt idx="10922">
                  <c:v>0.0</c:v>
                </c:pt>
                <c:pt idx="10923">
                  <c:v>0.0</c:v>
                </c:pt>
                <c:pt idx="10924">
                  <c:v>0.0</c:v>
                </c:pt>
                <c:pt idx="10925">
                  <c:v>0.0</c:v>
                </c:pt>
                <c:pt idx="10926">
                  <c:v>0.0</c:v>
                </c:pt>
                <c:pt idx="10927">
                  <c:v>0.0</c:v>
                </c:pt>
                <c:pt idx="10928">
                  <c:v>0.0</c:v>
                </c:pt>
                <c:pt idx="10929">
                  <c:v>0.0</c:v>
                </c:pt>
                <c:pt idx="10930">
                  <c:v>0.0</c:v>
                </c:pt>
                <c:pt idx="10931">
                  <c:v>0.0</c:v>
                </c:pt>
                <c:pt idx="10932">
                  <c:v>0.0</c:v>
                </c:pt>
                <c:pt idx="10933">
                  <c:v>0.0</c:v>
                </c:pt>
                <c:pt idx="10934">
                  <c:v>0.0</c:v>
                </c:pt>
                <c:pt idx="10935">
                  <c:v>0.0</c:v>
                </c:pt>
                <c:pt idx="10936">
                  <c:v>0.0</c:v>
                </c:pt>
                <c:pt idx="10937">
                  <c:v>0.0</c:v>
                </c:pt>
                <c:pt idx="10938">
                  <c:v>0.0</c:v>
                </c:pt>
                <c:pt idx="10939">
                  <c:v>0.0</c:v>
                </c:pt>
                <c:pt idx="10940">
                  <c:v>0.0</c:v>
                </c:pt>
                <c:pt idx="10941">
                  <c:v>0.0</c:v>
                </c:pt>
                <c:pt idx="10942">
                  <c:v>0.0</c:v>
                </c:pt>
                <c:pt idx="10943">
                  <c:v>0.0</c:v>
                </c:pt>
                <c:pt idx="10944">
                  <c:v>0.0</c:v>
                </c:pt>
                <c:pt idx="10945">
                  <c:v>0.0</c:v>
                </c:pt>
                <c:pt idx="10946">
                  <c:v>0.0</c:v>
                </c:pt>
                <c:pt idx="10947">
                  <c:v>0.0</c:v>
                </c:pt>
                <c:pt idx="10948">
                  <c:v>0.0</c:v>
                </c:pt>
                <c:pt idx="10949">
                  <c:v>0.0</c:v>
                </c:pt>
                <c:pt idx="10950">
                  <c:v>0.0</c:v>
                </c:pt>
                <c:pt idx="10951">
                  <c:v>0.0</c:v>
                </c:pt>
                <c:pt idx="10952">
                  <c:v>0.0</c:v>
                </c:pt>
                <c:pt idx="10953">
                  <c:v>0.0</c:v>
                </c:pt>
                <c:pt idx="10954">
                  <c:v>0.0</c:v>
                </c:pt>
                <c:pt idx="10955">
                  <c:v>0.0</c:v>
                </c:pt>
                <c:pt idx="10956">
                  <c:v>0.0</c:v>
                </c:pt>
                <c:pt idx="10957">
                  <c:v>0.0</c:v>
                </c:pt>
                <c:pt idx="10958">
                  <c:v>0.0</c:v>
                </c:pt>
                <c:pt idx="10959">
                  <c:v>0.0</c:v>
                </c:pt>
                <c:pt idx="10960">
                  <c:v>0.0</c:v>
                </c:pt>
                <c:pt idx="10961">
                  <c:v>0.0</c:v>
                </c:pt>
                <c:pt idx="10962">
                  <c:v>0.0</c:v>
                </c:pt>
                <c:pt idx="10963">
                  <c:v>0.0</c:v>
                </c:pt>
                <c:pt idx="10964">
                  <c:v>0.0</c:v>
                </c:pt>
                <c:pt idx="10965">
                  <c:v>0.0</c:v>
                </c:pt>
                <c:pt idx="10966">
                  <c:v>0.0</c:v>
                </c:pt>
                <c:pt idx="10967">
                  <c:v>0.0</c:v>
                </c:pt>
                <c:pt idx="10968">
                  <c:v>0.0</c:v>
                </c:pt>
                <c:pt idx="10969">
                  <c:v>0.0</c:v>
                </c:pt>
                <c:pt idx="10970">
                  <c:v>0.0</c:v>
                </c:pt>
                <c:pt idx="10971">
                  <c:v>0.0</c:v>
                </c:pt>
                <c:pt idx="10972">
                  <c:v>0.0</c:v>
                </c:pt>
                <c:pt idx="10973">
                  <c:v>0.0</c:v>
                </c:pt>
                <c:pt idx="10974">
                  <c:v>0.0</c:v>
                </c:pt>
                <c:pt idx="10975">
                  <c:v>0.0</c:v>
                </c:pt>
                <c:pt idx="10976">
                  <c:v>0.0</c:v>
                </c:pt>
                <c:pt idx="10977">
                  <c:v>0.0</c:v>
                </c:pt>
                <c:pt idx="10978">
                  <c:v>0.0</c:v>
                </c:pt>
                <c:pt idx="10979">
                  <c:v>0.0</c:v>
                </c:pt>
                <c:pt idx="10980">
                  <c:v>0.0</c:v>
                </c:pt>
                <c:pt idx="10981">
                  <c:v>0.0</c:v>
                </c:pt>
                <c:pt idx="10982">
                  <c:v>0.0</c:v>
                </c:pt>
                <c:pt idx="10983">
                  <c:v>0.0</c:v>
                </c:pt>
                <c:pt idx="10984">
                  <c:v>0.0</c:v>
                </c:pt>
                <c:pt idx="10985">
                  <c:v>0.0</c:v>
                </c:pt>
                <c:pt idx="10986">
                  <c:v>0.0</c:v>
                </c:pt>
                <c:pt idx="10987">
                  <c:v>0.0</c:v>
                </c:pt>
                <c:pt idx="10988">
                  <c:v>0.0</c:v>
                </c:pt>
                <c:pt idx="10989">
                  <c:v>0.0</c:v>
                </c:pt>
                <c:pt idx="10990">
                  <c:v>0.0</c:v>
                </c:pt>
                <c:pt idx="10991">
                  <c:v>0.0</c:v>
                </c:pt>
                <c:pt idx="10992">
                  <c:v>0.0</c:v>
                </c:pt>
                <c:pt idx="10993">
                  <c:v>0.0</c:v>
                </c:pt>
                <c:pt idx="10994">
                  <c:v>0.0</c:v>
                </c:pt>
                <c:pt idx="10995">
                  <c:v>0.0</c:v>
                </c:pt>
                <c:pt idx="10996">
                  <c:v>0.0</c:v>
                </c:pt>
                <c:pt idx="10997">
                  <c:v>0.0</c:v>
                </c:pt>
                <c:pt idx="10998">
                  <c:v>0.0</c:v>
                </c:pt>
                <c:pt idx="10999">
                  <c:v>0.0</c:v>
                </c:pt>
                <c:pt idx="11000">
                  <c:v>0.0</c:v>
                </c:pt>
                <c:pt idx="11001">
                  <c:v>0.0</c:v>
                </c:pt>
                <c:pt idx="11002">
                  <c:v>0.0</c:v>
                </c:pt>
                <c:pt idx="11003">
                  <c:v>0.0</c:v>
                </c:pt>
                <c:pt idx="11004">
                  <c:v>0.0</c:v>
                </c:pt>
                <c:pt idx="11005">
                  <c:v>0.0</c:v>
                </c:pt>
                <c:pt idx="11006">
                  <c:v>0.0</c:v>
                </c:pt>
                <c:pt idx="11007">
                  <c:v>0.0</c:v>
                </c:pt>
                <c:pt idx="11008">
                  <c:v>0.0</c:v>
                </c:pt>
                <c:pt idx="11009">
                  <c:v>0.0</c:v>
                </c:pt>
                <c:pt idx="11010">
                  <c:v>0.0</c:v>
                </c:pt>
                <c:pt idx="11011">
                  <c:v>0.0</c:v>
                </c:pt>
                <c:pt idx="11012">
                  <c:v>0.0</c:v>
                </c:pt>
                <c:pt idx="11013">
                  <c:v>0.0</c:v>
                </c:pt>
                <c:pt idx="11014">
                  <c:v>0.0</c:v>
                </c:pt>
                <c:pt idx="11015">
                  <c:v>0.0</c:v>
                </c:pt>
                <c:pt idx="11016">
                  <c:v>0.0</c:v>
                </c:pt>
                <c:pt idx="11017">
                  <c:v>0.0</c:v>
                </c:pt>
                <c:pt idx="11018">
                  <c:v>0.0</c:v>
                </c:pt>
                <c:pt idx="11019">
                  <c:v>0.0</c:v>
                </c:pt>
                <c:pt idx="11020">
                  <c:v>0.0</c:v>
                </c:pt>
                <c:pt idx="11021">
                  <c:v>0.0</c:v>
                </c:pt>
                <c:pt idx="11022">
                  <c:v>0.0</c:v>
                </c:pt>
                <c:pt idx="11023">
                  <c:v>0.0</c:v>
                </c:pt>
                <c:pt idx="11024">
                  <c:v>0.0</c:v>
                </c:pt>
                <c:pt idx="11025">
                  <c:v>0.0</c:v>
                </c:pt>
                <c:pt idx="11026">
                  <c:v>0.0</c:v>
                </c:pt>
                <c:pt idx="11027">
                  <c:v>0.0</c:v>
                </c:pt>
                <c:pt idx="11028">
                  <c:v>0.0</c:v>
                </c:pt>
                <c:pt idx="11029">
                  <c:v>0.0</c:v>
                </c:pt>
                <c:pt idx="11030">
                  <c:v>0.0</c:v>
                </c:pt>
                <c:pt idx="11031">
                  <c:v>0.0</c:v>
                </c:pt>
                <c:pt idx="11032">
                  <c:v>0.0</c:v>
                </c:pt>
                <c:pt idx="11033">
                  <c:v>0.0</c:v>
                </c:pt>
                <c:pt idx="11034">
                  <c:v>0.0</c:v>
                </c:pt>
                <c:pt idx="11035">
                  <c:v>0.0</c:v>
                </c:pt>
                <c:pt idx="11036">
                  <c:v>0.0</c:v>
                </c:pt>
                <c:pt idx="11037">
                  <c:v>0.0</c:v>
                </c:pt>
                <c:pt idx="11038">
                  <c:v>0.0</c:v>
                </c:pt>
                <c:pt idx="11039">
                  <c:v>0.0</c:v>
                </c:pt>
                <c:pt idx="11040">
                  <c:v>0.0</c:v>
                </c:pt>
                <c:pt idx="11041">
                  <c:v>0.0</c:v>
                </c:pt>
                <c:pt idx="11042">
                  <c:v>0.0</c:v>
                </c:pt>
                <c:pt idx="11043">
                  <c:v>0.0</c:v>
                </c:pt>
                <c:pt idx="11044">
                  <c:v>0.0</c:v>
                </c:pt>
                <c:pt idx="11045">
                  <c:v>0.0</c:v>
                </c:pt>
                <c:pt idx="11046">
                  <c:v>0.0</c:v>
                </c:pt>
                <c:pt idx="11047">
                  <c:v>0.0</c:v>
                </c:pt>
                <c:pt idx="11048">
                  <c:v>0.0</c:v>
                </c:pt>
                <c:pt idx="11049">
                  <c:v>0.0</c:v>
                </c:pt>
                <c:pt idx="11050">
                  <c:v>0.0</c:v>
                </c:pt>
                <c:pt idx="11051">
                  <c:v>0.0</c:v>
                </c:pt>
                <c:pt idx="11052">
                  <c:v>0.0</c:v>
                </c:pt>
                <c:pt idx="11053">
                  <c:v>0.0</c:v>
                </c:pt>
                <c:pt idx="11054">
                  <c:v>0.0</c:v>
                </c:pt>
                <c:pt idx="11055">
                  <c:v>0.0</c:v>
                </c:pt>
                <c:pt idx="11056">
                  <c:v>0.0</c:v>
                </c:pt>
                <c:pt idx="11057">
                  <c:v>0.0</c:v>
                </c:pt>
                <c:pt idx="11058">
                  <c:v>0.0</c:v>
                </c:pt>
                <c:pt idx="11059">
                  <c:v>0.0</c:v>
                </c:pt>
                <c:pt idx="11060">
                  <c:v>0.0</c:v>
                </c:pt>
                <c:pt idx="11061">
                  <c:v>0.0</c:v>
                </c:pt>
                <c:pt idx="11062">
                  <c:v>0.0</c:v>
                </c:pt>
                <c:pt idx="11063">
                  <c:v>0.0</c:v>
                </c:pt>
                <c:pt idx="11064">
                  <c:v>0.0</c:v>
                </c:pt>
                <c:pt idx="11065">
                  <c:v>0.0</c:v>
                </c:pt>
                <c:pt idx="11066">
                  <c:v>0.0</c:v>
                </c:pt>
                <c:pt idx="11067">
                  <c:v>0.0</c:v>
                </c:pt>
                <c:pt idx="11068">
                  <c:v>0.0</c:v>
                </c:pt>
                <c:pt idx="11069">
                  <c:v>0.0</c:v>
                </c:pt>
                <c:pt idx="11070">
                  <c:v>0.0</c:v>
                </c:pt>
                <c:pt idx="11071">
                  <c:v>0.0</c:v>
                </c:pt>
                <c:pt idx="11072">
                  <c:v>0.0</c:v>
                </c:pt>
                <c:pt idx="11073">
                  <c:v>0.0</c:v>
                </c:pt>
                <c:pt idx="11074">
                  <c:v>0.0</c:v>
                </c:pt>
                <c:pt idx="11075">
                  <c:v>0.0</c:v>
                </c:pt>
                <c:pt idx="11076">
                  <c:v>0.0</c:v>
                </c:pt>
                <c:pt idx="11077">
                  <c:v>0.0</c:v>
                </c:pt>
                <c:pt idx="11078">
                  <c:v>0.0</c:v>
                </c:pt>
                <c:pt idx="11079">
                  <c:v>0.0</c:v>
                </c:pt>
                <c:pt idx="11080">
                  <c:v>0.0</c:v>
                </c:pt>
                <c:pt idx="11081">
                  <c:v>0.0</c:v>
                </c:pt>
                <c:pt idx="11082">
                  <c:v>0.0</c:v>
                </c:pt>
                <c:pt idx="11083">
                  <c:v>0.0</c:v>
                </c:pt>
                <c:pt idx="11084">
                  <c:v>0.0</c:v>
                </c:pt>
                <c:pt idx="11085">
                  <c:v>0.0</c:v>
                </c:pt>
                <c:pt idx="11086">
                  <c:v>0.0</c:v>
                </c:pt>
                <c:pt idx="11087">
                  <c:v>0.0</c:v>
                </c:pt>
                <c:pt idx="11088">
                  <c:v>0.0</c:v>
                </c:pt>
                <c:pt idx="11089">
                  <c:v>0.0</c:v>
                </c:pt>
                <c:pt idx="11090">
                  <c:v>0.0</c:v>
                </c:pt>
                <c:pt idx="11091">
                  <c:v>0.0</c:v>
                </c:pt>
                <c:pt idx="11092">
                  <c:v>0.0</c:v>
                </c:pt>
                <c:pt idx="11093">
                  <c:v>0.0</c:v>
                </c:pt>
                <c:pt idx="11094">
                  <c:v>0.0</c:v>
                </c:pt>
                <c:pt idx="11095">
                  <c:v>0.0</c:v>
                </c:pt>
                <c:pt idx="11096">
                  <c:v>0.0</c:v>
                </c:pt>
                <c:pt idx="11097">
                  <c:v>0.0</c:v>
                </c:pt>
                <c:pt idx="11098">
                  <c:v>0.0</c:v>
                </c:pt>
                <c:pt idx="11099">
                  <c:v>0.0</c:v>
                </c:pt>
                <c:pt idx="11100">
                  <c:v>0.0</c:v>
                </c:pt>
                <c:pt idx="11101">
                  <c:v>0.0</c:v>
                </c:pt>
                <c:pt idx="11102">
                  <c:v>0.0</c:v>
                </c:pt>
                <c:pt idx="11103">
                  <c:v>0.0</c:v>
                </c:pt>
                <c:pt idx="11104">
                  <c:v>0.0</c:v>
                </c:pt>
                <c:pt idx="11105">
                  <c:v>0.0</c:v>
                </c:pt>
                <c:pt idx="11106">
                  <c:v>0.0</c:v>
                </c:pt>
                <c:pt idx="11107">
                  <c:v>0.0</c:v>
                </c:pt>
                <c:pt idx="11108">
                  <c:v>0.0</c:v>
                </c:pt>
                <c:pt idx="11109">
                  <c:v>0.0</c:v>
                </c:pt>
                <c:pt idx="11110">
                  <c:v>0.0</c:v>
                </c:pt>
                <c:pt idx="11111">
                  <c:v>0.0</c:v>
                </c:pt>
                <c:pt idx="11112">
                  <c:v>0.0</c:v>
                </c:pt>
                <c:pt idx="11113">
                  <c:v>0.0</c:v>
                </c:pt>
                <c:pt idx="11114">
                  <c:v>0.0</c:v>
                </c:pt>
                <c:pt idx="11115">
                  <c:v>0.0</c:v>
                </c:pt>
                <c:pt idx="11116">
                  <c:v>0.0</c:v>
                </c:pt>
                <c:pt idx="11117">
                  <c:v>0.0</c:v>
                </c:pt>
                <c:pt idx="11118">
                  <c:v>0.0</c:v>
                </c:pt>
                <c:pt idx="11119">
                  <c:v>0.0</c:v>
                </c:pt>
                <c:pt idx="11120">
                  <c:v>0.0</c:v>
                </c:pt>
                <c:pt idx="11121">
                  <c:v>0.0</c:v>
                </c:pt>
                <c:pt idx="11122">
                  <c:v>0.0</c:v>
                </c:pt>
                <c:pt idx="11123">
                  <c:v>0.0</c:v>
                </c:pt>
                <c:pt idx="11124">
                  <c:v>0.0</c:v>
                </c:pt>
                <c:pt idx="11125">
                  <c:v>0.0</c:v>
                </c:pt>
                <c:pt idx="11126">
                  <c:v>0.0</c:v>
                </c:pt>
                <c:pt idx="11127">
                  <c:v>0.0</c:v>
                </c:pt>
                <c:pt idx="11128">
                  <c:v>0.0</c:v>
                </c:pt>
                <c:pt idx="11129">
                  <c:v>0.0</c:v>
                </c:pt>
                <c:pt idx="11130">
                  <c:v>0.0</c:v>
                </c:pt>
                <c:pt idx="11131">
                  <c:v>0.0</c:v>
                </c:pt>
                <c:pt idx="11132">
                  <c:v>0.0</c:v>
                </c:pt>
                <c:pt idx="11133">
                  <c:v>0.0</c:v>
                </c:pt>
                <c:pt idx="11134">
                  <c:v>0.0</c:v>
                </c:pt>
                <c:pt idx="11135">
                  <c:v>0.0</c:v>
                </c:pt>
                <c:pt idx="11136">
                  <c:v>0.0</c:v>
                </c:pt>
                <c:pt idx="11137">
                  <c:v>0.0</c:v>
                </c:pt>
                <c:pt idx="11138">
                  <c:v>0.0</c:v>
                </c:pt>
                <c:pt idx="11139">
                  <c:v>0.0</c:v>
                </c:pt>
                <c:pt idx="11140">
                  <c:v>0.0</c:v>
                </c:pt>
                <c:pt idx="11141">
                  <c:v>0.0</c:v>
                </c:pt>
                <c:pt idx="11142">
                  <c:v>0.0</c:v>
                </c:pt>
                <c:pt idx="11143">
                  <c:v>0.0</c:v>
                </c:pt>
                <c:pt idx="11144">
                  <c:v>0.0</c:v>
                </c:pt>
                <c:pt idx="11145">
                  <c:v>0.0</c:v>
                </c:pt>
                <c:pt idx="11146">
                  <c:v>0.0</c:v>
                </c:pt>
                <c:pt idx="11147">
                  <c:v>0.0</c:v>
                </c:pt>
                <c:pt idx="11148">
                  <c:v>0.0</c:v>
                </c:pt>
                <c:pt idx="11149">
                  <c:v>0.0</c:v>
                </c:pt>
                <c:pt idx="11150">
                  <c:v>0.0</c:v>
                </c:pt>
                <c:pt idx="11151">
                  <c:v>0.0</c:v>
                </c:pt>
                <c:pt idx="11152">
                  <c:v>0.0</c:v>
                </c:pt>
                <c:pt idx="11153">
                  <c:v>0.0</c:v>
                </c:pt>
                <c:pt idx="11154">
                  <c:v>0.0</c:v>
                </c:pt>
                <c:pt idx="11155">
                  <c:v>0.0</c:v>
                </c:pt>
                <c:pt idx="11156">
                  <c:v>0.0</c:v>
                </c:pt>
                <c:pt idx="11157">
                  <c:v>0.0</c:v>
                </c:pt>
                <c:pt idx="11158">
                  <c:v>0.0</c:v>
                </c:pt>
                <c:pt idx="11159">
                  <c:v>0.0</c:v>
                </c:pt>
                <c:pt idx="11160">
                  <c:v>0.0</c:v>
                </c:pt>
                <c:pt idx="11161">
                  <c:v>0.0</c:v>
                </c:pt>
                <c:pt idx="11162">
                  <c:v>0.0</c:v>
                </c:pt>
                <c:pt idx="11163">
                  <c:v>0.0</c:v>
                </c:pt>
                <c:pt idx="11164">
                  <c:v>0.0</c:v>
                </c:pt>
                <c:pt idx="11165">
                  <c:v>0.0</c:v>
                </c:pt>
                <c:pt idx="11166">
                  <c:v>0.0</c:v>
                </c:pt>
                <c:pt idx="11167">
                  <c:v>0.0</c:v>
                </c:pt>
                <c:pt idx="11168">
                  <c:v>0.0</c:v>
                </c:pt>
                <c:pt idx="11169">
                  <c:v>0.0</c:v>
                </c:pt>
                <c:pt idx="11170">
                  <c:v>0.0</c:v>
                </c:pt>
                <c:pt idx="11171">
                  <c:v>0.0</c:v>
                </c:pt>
                <c:pt idx="11172">
                  <c:v>0.0</c:v>
                </c:pt>
                <c:pt idx="11173">
                  <c:v>0.0</c:v>
                </c:pt>
                <c:pt idx="11174">
                  <c:v>0.0</c:v>
                </c:pt>
                <c:pt idx="11175">
                  <c:v>0.0</c:v>
                </c:pt>
                <c:pt idx="11176">
                  <c:v>0.0</c:v>
                </c:pt>
                <c:pt idx="11177">
                  <c:v>0.0</c:v>
                </c:pt>
                <c:pt idx="11178">
                  <c:v>0.0</c:v>
                </c:pt>
                <c:pt idx="11179">
                  <c:v>0.0</c:v>
                </c:pt>
                <c:pt idx="11180">
                  <c:v>0.0</c:v>
                </c:pt>
                <c:pt idx="11181">
                  <c:v>0.0</c:v>
                </c:pt>
                <c:pt idx="11182">
                  <c:v>0.0</c:v>
                </c:pt>
                <c:pt idx="11183">
                  <c:v>0.0</c:v>
                </c:pt>
                <c:pt idx="11184">
                  <c:v>0.0</c:v>
                </c:pt>
                <c:pt idx="11185">
                  <c:v>0.0</c:v>
                </c:pt>
                <c:pt idx="11186">
                  <c:v>0.0</c:v>
                </c:pt>
                <c:pt idx="11187">
                  <c:v>0.0</c:v>
                </c:pt>
                <c:pt idx="11188">
                  <c:v>0.0</c:v>
                </c:pt>
                <c:pt idx="11189">
                  <c:v>0.0</c:v>
                </c:pt>
                <c:pt idx="11190">
                  <c:v>0.0</c:v>
                </c:pt>
                <c:pt idx="11191">
                  <c:v>0.0</c:v>
                </c:pt>
                <c:pt idx="11192">
                  <c:v>0.0</c:v>
                </c:pt>
                <c:pt idx="11193">
                  <c:v>0.0</c:v>
                </c:pt>
                <c:pt idx="11194">
                  <c:v>0.0</c:v>
                </c:pt>
                <c:pt idx="11195">
                  <c:v>0.0</c:v>
                </c:pt>
                <c:pt idx="11196">
                  <c:v>0.0</c:v>
                </c:pt>
                <c:pt idx="11197">
                  <c:v>0.0</c:v>
                </c:pt>
                <c:pt idx="11198">
                  <c:v>0.0</c:v>
                </c:pt>
                <c:pt idx="11199">
                  <c:v>0.0</c:v>
                </c:pt>
                <c:pt idx="11200">
                  <c:v>0.0</c:v>
                </c:pt>
                <c:pt idx="11201">
                  <c:v>0.0</c:v>
                </c:pt>
                <c:pt idx="11202">
                  <c:v>0.0</c:v>
                </c:pt>
                <c:pt idx="11203">
                  <c:v>0.0</c:v>
                </c:pt>
                <c:pt idx="11204">
                  <c:v>0.0</c:v>
                </c:pt>
                <c:pt idx="11205">
                  <c:v>0.0</c:v>
                </c:pt>
                <c:pt idx="11206">
                  <c:v>0.0</c:v>
                </c:pt>
                <c:pt idx="11207">
                  <c:v>0.0</c:v>
                </c:pt>
                <c:pt idx="11208">
                  <c:v>0.0</c:v>
                </c:pt>
                <c:pt idx="11209">
                  <c:v>0.0</c:v>
                </c:pt>
                <c:pt idx="11210">
                  <c:v>0.0</c:v>
                </c:pt>
                <c:pt idx="11211">
                  <c:v>0.0</c:v>
                </c:pt>
                <c:pt idx="11212">
                  <c:v>0.0</c:v>
                </c:pt>
                <c:pt idx="11213">
                  <c:v>0.0</c:v>
                </c:pt>
                <c:pt idx="11214">
                  <c:v>0.0</c:v>
                </c:pt>
                <c:pt idx="11215">
                  <c:v>0.0</c:v>
                </c:pt>
                <c:pt idx="11216">
                  <c:v>0.0</c:v>
                </c:pt>
                <c:pt idx="11217">
                  <c:v>0.0</c:v>
                </c:pt>
                <c:pt idx="11218">
                  <c:v>0.0</c:v>
                </c:pt>
                <c:pt idx="11219">
                  <c:v>0.0</c:v>
                </c:pt>
                <c:pt idx="11220">
                  <c:v>0.0</c:v>
                </c:pt>
                <c:pt idx="11221">
                  <c:v>0.0</c:v>
                </c:pt>
                <c:pt idx="11222">
                  <c:v>0.0</c:v>
                </c:pt>
                <c:pt idx="11223">
                  <c:v>0.0</c:v>
                </c:pt>
                <c:pt idx="11224">
                  <c:v>0.0</c:v>
                </c:pt>
                <c:pt idx="11225">
                  <c:v>0.0</c:v>
                </c:pt>
                <c:pt idx="11226">
                  <c:v>0.0</c:v>
                </c:pt>
                <c:pt idx="11227">
                  <c:v>0.0</c:v>
                </c:pt>
                <c:pt idx="11228">
                  <c:v>0.0</c:v>
                </c:pt>
                <c:pt idx="11229">
                  <c:v>0.0</c:v>
                </c:pt>
                <c:pt idx="11230">
                  <c:v>0.0</c:v>
                </c:pt>
                <c:pt idx="11231">
                  <c:v>0.0</c:v>
                </c:pt>
                <c:pt idx="11232">
                  <c:v>0.0</c:v>
                </c:pt>
                <c:pt idx="11233">
                  <c:v>0.0</c:v>
                </c:pt>
                <c:pt idx="11234">
                  <c:v>0.0</c:v>
                </c:pt>
                <c:pt idx="11235">
                  <c:v>0.0</c:v>
                </c:pt>
                <c:pt idx="11236">
                  <c:v>0.0</c:v>
                </c:pt>
                <c:pt idx="11237">
                  <c:v>0.0</c:v>
                </c:pt>
                <c:pt idx="11238">
                  <c:v>0.0</c:v>
                </c:pt>
                <c:pt idx="11239">
                  <c:v>0.0</c:v>
                </c:pt>
                <c:pt idx="11240">
                  <c:v>0.0</c:v>
                </c:pt>
                <c:pt idx="11241">
                  <c:v>0.0</c:v>
                </c:pt>
                <c:pt idx="11242">
                  <c:v>0.0</c:v>
                </c:pt>
                <c:pt idx="11243">
                  <c:v>0.0</c:v>
                </c:pt>
                <c:pt idx="11244">
                  <c:v>0.0</c:v>
                </c:pt>
                <c:pt idx="11245">
                  <c:v>0.0</c:v>
                </c:pt>
                <c:pt idx="11246">
                  <c:v>0.0</c:v>
                </c:pt>
                <c:pt idx="11247">
                  <c:v>0.0</c:v>
                </c:pt>
                <c:pt idx="11248">
                  <c:v>0.0</c:v>
                </c:pt>
                <c:pt idx="11249">
                  <c:v>0.0</c:v>
                </c:pt>
                <c:pt idx="11250">
                  <c:v>0.0</c:v>
                </c:pt>
                <c:pt idx="11251">
                  <c:v>0.0</c:v>
                </c:pt>
                <c:pt idx="11252">
                  <c:v>0.0</c:v>
                </c:pt>
                <c:pt idx="11253">
                  <c:v>0.0</c:v>
                </c:pt>
                <c:pt idx="11254">
                  <c:v>0.0</c:v>
                </c:pt>
                <c:pt idx="11255">
                  <c:v>0.0</c:v>
                </c:pt>
                <c:pt idx="11256">
                  <c:v>0.0</c:v>
                </c:pt>
                <c:pt idx="11257">
                  <c:v>0.0</c:v>
                </c:pt>
                <c:pt idx="11258">
                  <c:v>0.0</c:v>
                </c:pt>
                <c:pt idx="11259">
                  <c:v>0.0</c:v>
                </c:pt>
                <c:pt idx="11260">
                  <c:v>0.0</c:v>
                </c:pt>
                <c:pt idx="11261">
                  <c:v>0.0</c:v>
                </c:pt>
                <c:pt idx="11262">
                  <c:v>0.0</c:v>
                </c:pt>
                <c:pt idx="11263">
                  <c:v>0.0</c:v>
                </c:pt>
                <c:pt idx="11264">
                  <c:v>0.0</c:v>
                </c:pt>
                <c:pt idx="11265">
                  <c:v>0.0</c:v>
                </c:pt>
                <c:pt idx="11266">
                  <c:v>0.0</c:v>
                </c:pt>
                <c:pt idx="11267">
                  <c:v>0.0</c:v>
                </c:pt>
                <c:pt idx="11268">
                  <c:v>0.0</c:v>
                </c:pt>
                <c:pt idx="11269">
                  <c:v>0.0</c:v>
                </c:pt>
                <c:pt idx="11270">
                  <c:v>0.0</c:v>
                </c:pt>
                <c:pt idx="11271">
                  <c:v>0.0</c:v>
                </c:pt>
                <c:pt idx="11272">
                  <c:v>0.0</c:v>
                </c:pt>
                <c:pt idx="11273">
                  <c:v>0.0</c:v>
                </c:pt>
                <c:pt idx="11274">
                  <c:v>0.0</c:v>
                </c:pt>
                <c:pt idx="11275">
                  <c:v>0.0</c:v>
                </c:pt>
                <c:pt idx="11276">
                  <c:v>0.0</c:v>
                </c:pt>
                <c:pt idx="11277">
                  <c:v>0.0</c:v>
                </c:pt>
                <c:pt idx="11278">
                  <c:v>0.0</c:v>
                </c:pt>
                <c:pt idx="11279">
                  <c:v>0.0</c:v>
                </c:pt>
                <c:pt idx="11280">
                  <c:v>0.0</c:v>
                </c:pt>
                <c:pt idx="11281">
                  <c:v>0.0</c:v>
                </c:pt>
                <c:pt idx="11282">
                  <c:v>0.0</c:v>
                </c:pt>
                <c:pt idx="11283">
                  <c:v>0.0</c:v>
                </c:pt>
                <c:pt idx="11284">
                  <c:v>0.0</c:v>
                </c:pt>
                <c:pt idx="11285">
                  <c:v>0.0</c:v>
                </c:pt>
                <c:pt idx="11286">
                  <c:v>0.0</c:v>
                </c:pt>
                <c:pt idx="11287">
                  <c:v>0.0</c:v>
                </c:pt>
                <c:pt idx="11288">
                  <c:v>0.0</c:v>
                </c:pt>
                <c:pt idx="11289">
                  <c:v>0.0</c:v>
                </c:pt>
                <c:pt idx="11290">
                  <c:v>0.0</c:v>
                </c:pt>
                <c:pt idx="11291">
                  <c:v>0.0</c:v>
                </c:pt>
                <c:pt idx="11292">
                  <c:v>0.0</c:v>
                </c:pt>
                <c:pt idx="11293">
                  <c:v>0.0</c:v>
                </c:pt>
                <c:pt idx="11294">
                  <c:v>0.0</c:v>
                </c:pt>
                <c:pt idx="11295">
                  <c:v>0.0</c:v>
                </c:pt>
                <c:pt idx="11296">
                  <c:v>0.0</c:v>
                </c:pt>
                <c:pt idx="11297">
                  <c:v>0.0</c:v>
                </c:pt>
                <c:pt idx="11298">
                  <c:v>0.0</c:v>
                </c:pt>
                <c:pt idx="11299">
                  <c:v>0.0</c:v>
                </c:pt>
                <c:pt idx="11300">
                  <c:v>0.0</c:v>
                </c:pt>
                <c:pt idx="11301">
                  <c:v>0.0</c:v>
                </c:pt>
                <c:pt idx="11302">
                  <c:v>0.0</c:v>
                </c:pt>
                <c:pt idx="11303">
                  <c:v>0.0</c:v>
                </c:pt>
                <c:pt idx="11304">
                  <c:v>0.0</c:v>
                </c:pt>
                <c:pt idx="11305">
                  <c:v>0.0</c:v>
                </c:pt>
                <c:pt idx="11306">
                  <c:v>0.0</c:v>
                </c:pt>
                <c:pt idx="11307">
                  <c:v>0.0</c:v>
                </c:pt>
                <c:pt idx="11308">
                  <c:v>0.0</c:v>
                </c:pt>
                <c:pt idx="11309">
                  <c:v>0.0</c:v>
                </c:pt>
                <c:pt idx="11310">
                  <c:v>0.0</c:v>
                </c:pt>
                <c:pt idx="11311">
                  <c:v>0.0</c:v>
                </c:pt>
                <c:pt idx="11312">
                  <c:v>0.0</c:v>
                </c:pt>
                <c:pt idx="11313">
                  <c:v>0.0</c:v>
                </c:pt>
                <c:pt idx="11314">
                  <c:v>0.0</c:v>
                </c:pt>
                <c:pt idx="11315">
                  <c:v>0.0</c:v>
                </c:pt>
                <c:pt idx="11316">
                  <c:v>0.0</c:v>
                </c:pt>
                <c:pt idx="11317">
                  <c:v>0.0</c:v>
                </c:pt>
                <c:pt idx="11318">
                  <c:v>0.0</c:v>
                </c:pt>
                <c:pt idx="11319">
                  <c:v>0.0</c:v>
                </c:pt>
                <c:pt idx="11320">
                  <c:v>0.0</c:v>
                </c:pt>
                <c:pt idx="11321">
                  <c:v>0.0</c:v>
                </c:pt>
                <c:pt idx="11322">
                  <c:v>0.0</c:v>
                </c:pt>
                <c:pt idx="11323">
                  <c:v>0.0</c:v>
                </c:pt>
                <c:pt idx="11324">
                  <c:v>0.0</c:v>
                </c:pt>
                <c:pt idx="11325">
                  <c:v>0.0</c:v>
                </c:pt>
                <c:pt idx="11326">
                  <c:v>0.0</c:v>
                </c:pt>
                <c:pt idx="11327">
                  <c:v>0.0</c:v>
                </c:pt>
                <c:pt idx="11328">
                  <c:v>0.0</c:v>
                </c:pt>
                <c:pt idx="11329">
                  <c:v>0.0</c:v>
                </c:pt>
                <c:pt idx="11330">
                  <c:v>0.0</c:v>
                </c:pt>
                <c:pt idx="11331">
                  <c:v>0.0</c:v>
                </c:pt>
                <c:pt idx="11332">
                  <c:v>0.0</c:v>
                </c:pt>
                <c:pt idx="11333">
                  <c:v>0.0</c:v>
                </c:pt>
                <c:pt idx="11334">
                  <c:v>0.0</c:v>
                </c:pt>
                <c:pt idx="11335">
                  <c:v>0.0</c:v>
                </c:pt>
                <c:pt idx="11336">
                  <c:v>0.0</c:v>
                </c:pt>
                <c:pt idx="11337">
                  <c:v>0.0</c:v>
                </c:pt>
                <c:pt idx="11338">
                  <c:v>0.0</c:v>
                </c:pt>
                <c:pt idx="11339">
                  <c:v>0.0</c:v>
                </c:pt>
                <c:pt idx="11340">
                  <c:v>0.0</c:v>
                </c:pt>
                <c:pt idx="11341">
                  <c:v>0.0</c:v>
                </c:pt>
                <c:pt idx="11342">
                  <c:v>0.0</c:v>
                </c:pt>
                <c:pt idx="11343">
                  <c:v>0.0</c:v>
                </c:pt>
                <c:pt idx="11344">
                  <c:v>0.0</c:v>
                </c:pt>
                <c:pt idx="11345">
                  <c:v>0.0</c:v>
                </c:pt>
                <c:pt idx="11346">
                  <c:v>0.0</c:v>
                </c:pt>
                <c:pt idx="11347">
                  <c:v>0.0</c:v>
                </c:pt>
                <c:pt idx="11348">
                  <c:v>0.0</c:v>
                </c:pt>
                <c:pt idx="11349">
                  <c:v>0.0</c:v>
                </c:pt>
                <c:pt idx="11350">
                  <c:v>0.0</c:v>
                </c:pt>
                <c:pt idx="11351">
                  <c:v>0.0</c:v>
                </c:pt>
                <c:pt idx="11352">
                  <c:v>0.0</c:v>
                </c:pt>
                <c:pt idx="11353">
                  <c:v>0.0</c:v>
                </c:pt>
                <c:pt idx="11354">
                  <c:v>0.0</c:v>
                </c:pt>
                <c:pt idx="11355">
                  <c:v>0.0</c:v>
                </c:pt>
                <c:pt idx="11356">
                  <c:v>0.0</c:v>
                </c:pt>
                <c:pt idx="11357">
                  <c:v>0.0</c:v>
                </c:pt>
                <c:pt idx="11358">
                  <c:v>0.0</c:v>
                </c:pt>
                <c:pt idx="11359">
                  <c:v>0.0</c:v>
                </c:pt>
                <c:pt idx="11360">
                  <c:v>0.0</c:v>
                </c:pt>
                <c:pt idx="11361">
                  <c:v>0.0</c:v>
                </c:pt>
                <c:pt idx="11362">
                  <c:v>0.0</c:v>
                </c:pt>
                <c:pt idx="11363">
                  <c:v>0.0</c:v>
                </c:pt>
                <c:pt idx="11364">
                  <c:v>0.0</c:v>
                </c:pt>
                <c:pt idx="11365">
                  <c:v>0.0</c:v>
                </c:pt>
                <c:pt idx="11366">
                  <c:v>0.0</c:v>
                </c:pt>
                <c:pt idx="11367">
                  <c:v>0.0</c:v>
                </c:pt>
                <c:pt idx="11368">
                  <c:v>0.0</c:v>
                </c:pt>
                <c:pt idx="11369">
                  <c:v>0.0</c:v>
                </c:pt>
                <c:pt idx="11370">
                  <c:v>0.0</c:v>
                </c:pt>
                <c:pt idx="11371">
                  <c:v>0.0</c:v>
                </c:pt>
                <c:pt idx="11372">
                  <c:v>0.0</c:v>
                </c:pt>
                <c:pt idx="11373">
                  <c:v>0.0</c:v>
                </c:pt>
                <c:pt idx="11374">
                  <c:v>0.0</c:v>
                </c:pt>
                <c:pt idx="11375">
                  <c:v>0.0</c:v>
                </c:pt>
                <c:pt idx="11376">
                  <c:v>0.0</c:v>
                </c:pt>
                <c:pt idx="11377">
                  <c:v>0.0</c:v>
                </c:pt>
                <c:pt idx="11378">
                  <c:v>0.0</c:v>
                </c:pt>
                <c:pt idx="11379">
                  <c:v>0.0</c:v>
                </c:pt>
                <c:pt idx="11380">
                  <c:v>0.0</c:v>
                </c:pt>
                <c:pt idx="11381">
                  <c:v>0.0</c:v>
                </c:pt>
                <c:pt idx="11382">
                  <c:v>0.0</c:v>
                </c:pt>
                <c:pt idx="11383">
                  <c:v>0.0</c:v>
                </c:pt>
                <c:pt idx="11384">
                  <c:v>0.0</c:v>
                </c:pt>
                <c:pt idx="11385">
                  <c:v>0.0</c:v>
                </c:pt>
                <c:pt idx="11386">
                  <c:v>0.0</c:v>
                </c:pt>
                <c:pt idx="11387">
                  <c:v>0.0</c:v>
                </c:pt>
                <c:pt idx="11388">
                  <c:v>0.0</c:v>
                </c:pt>
                <c:pt idx="11389">
                  <c:v>0.0</c:v>
                </c:pt>
                <c:pt idx="11390">
                  <c:v>0.0</c:v>
                </c:pt>
                <c:pt idx="11391">
                  <c:v>0.0</c:v>
                </c:pt>
                <c:pt idx="11392">
                  <c:v>0.0</c:v>
                </c:pt>
                <c:pt idx="11393">
                  <c:v>0.0</c:v>
                </c:pt>
                <c:pt idx="11394">
                  <c:v>0.0</c:v>
                </c:pt>
                <c:pt idx="11395">
                  <c:v>0.0</c:v>
                </c:pt>
                <c:pt idx="11396">
                  <c:v>0.0</c:v>
                </c:pt>
                <c:pt idx="11397">
                  <c:v>0.0</c:v>
                </c:pt>
                <c:pt idx="11398">
                  <c:v>0.0</c:v>
                </c:pt>
                <c:pt idx="11399">
                  <c:v>0.0</c:v>
                </c:pt>
                <c:pt idx="11400">
                  <c:v>0.0</c:v>
                </c:pt>
                <c:pt idx="11401">
                  <c:v>0.0</c:v>
                </c:pt>
                <c:pt idx="11402">
                  <c:v>0.0</c:v>
                </c:pt>
                <c:pt idx="11403">
                  <c:v>0.0</c:v>
                </c:pt>
                <c:pt idx="11404">
                  <c:v>0.0</c:v>
                </c:pt>
                <c:pt idx="11405">
                  <c:v>0.0</c:v>
                </c:pt>
                <c:pt idx="11406">
                  <c:v>0.0</c:v>
                </c:pt>
                <c:pt idx="11407">
                  <c:v>0.0</c:v>
                </c:pt>
                <c:pt idx="11408">
                  <c:v>0.0</c:v>
                </c:pt>
                <c:pt idx="11409">
                  <c:v>0.0</c:v>
                </c:pt>
                <c:pt idx="11410">
                  <c:v>0.0</c:v>
                </c:pt>
                <c:pt idx="11411">
                  <c:v>0.0</c:v>
                </c:pt>
                <c:pt idx="11412">
                  <c:v>0.0</c:v>
                </c:pt>
                <c:pt idx="11413">
                  <c:v>0.0</c:v>
                </c:pt>
                <c:pt idx="11414">
                  <c:v>0.0</c:v>
                </c:pt>
                <c:pt idx="11415">
                  <c:v>0.0</c:v>
                </c:pt>
                <c:pt idx="11416">
                  <c:v>0.0</c:v>
                </c:pt>
                <c:pt idx="11417">
                  <c:v>0.0</c:v>
                </c:pt>
                <c:pt idx="11418">
                  <c:v>0.0</c:v>
                </c:pt>
                <c:pt idx="11419">
                  <c:v>0.0</c:v>
                </c:pt>
                <c:pt idx="11420">
                  <c:v>0.0</c:v>
                </c:pt>
                <c:pt idx="11421">
                  <c:v>0.0</c:v>
                </c:pt>
                <c:pt idx="11422">
                  <c:v>0.0</c:v>
                </c:pt>
                <c:pt idx="11423">
                  <c:v>0.0</c:v>
                </c:pt>
                <c:pt idx="11424">
                  <c:v>0.0</c:v>
                </c:pt>
                <c:pt idx="11425">
                  <c:v>0.0</c:v>
                </c:pt>
                <c:pt idx="11426">
                  <c:v>0.0</c:v>
                </c:pt>
                <c:pt idx="11427">
                  <c:v>0.0</c:v>
                </c:pt>
                <c:pt idx="11428">
                  <c:v>0.0</c:v>
                </c:pt>
                <c:pt idx="11429">
                  <c:v>0.0</c:v>
                </c:pt>
                <c:pt idx="11430">
                  <c:v>0.0</c:v>
                </c:pt>
                <c:pt idx="11431">
                  <c:v>0.0</c:v>
                </c:pt>
                <c:pt idx="11432">
                  <c:v>0.0</c:v>
                </c:pt>
                <c:pt idx="11433">
                  <c:v>0.0</c:v>
                </c:pt>
                <c:pt idx="11434">
                  <c:v>0.0</c:v>
                </c:pt>
                <c:pt idx="11435">
                  <c:v>0.0</c:v>
                </c:pt>
                <c:pt idx="11436">
                  <c:v>0.0</c:v>
                </c:pt>
                <c:pt idx="11437">
                  <c:v>0.0</c:v>
                </c:pt>
                <c:pt idx="11438">
                  <c:v>0.0</c:v>
                </c:pt>
                <c:pt idx="11439">
                  <c:v>0.0</c:v>
                </c:pt>
                <c:pt idx="11440">
                  <c:v>0.0</c:v>
                </c:pt>
                <c:pt idx="11441">
                  <c:v>0.0</c:v>
                </c:pt>
                <c:pt idx="11442">
                  <c:v>0.0</c:v>
                </c:pt>
                <c:pt idx="11443">
                  <c:v>0.0</c:v>
                </c:pt>
                <c:pt idx="11444">
                  <c:v>0.0</c:v>
                </c:pt>
                <c:pt idx="11445">
                  <c:v>0.0</c:v>
                </c:pt>
                <c:pt idx="11446">
                  <c:v>0.0</c:v>
                </c:pt>
                <c:pt idx="11447">
                  <c:v>0.0</c:v>
                </c:pt>
                <c:pt idx="11448">
                  <c:v>0.0</c:v>
                </c:pt>
                <c:pt idx="11449">
                  <c:v>0.0</c:v>
                </c:pt>
                <c:pt idx="11450">
                  <c:v>0.0</c:v>
                </c:pt>
                <c:pt idx="11451">
                  <c:v>0.0</c:v>
                </c:pt>
                <c:pt idx="11452">
                  <c:v>0.0</c:v>
                </c:pt>
                <c:pt idx="11453">
                  <c:v>0.0</c:v>
                </c:pt>
                <c:pt idx="11454">
                  <c:v>0.0</c:v>
                </c:pt>
                <c:pt idx="11455">
                  <c:v>0.0</c:v>
                </c:pt>
                <c:pt idx="11456">
                  <c:v>0.0</c:v>
                </c:pt>
                <c:pt idx="11457">
                  <c:v>0.0</c:v>
                </c:pt>
                <c:pt idx="11458">
                  <c:v>0.0</c:v>
                </c:pt>
                <c:pt idx="11459">
                  <c:v>0.0</c:v>
                </c:pt>
                <c:pt idx="11460">
                  <c:v>0.0</c:v>
                </c:pt>
                <c:pt idx="11461">
                  <c:v>0.0</c:v>
                </c:pt>
                <c:pt idx="11462">
                  <c:v>0.0</c:v>
                </c:pt>
                <c:pt idx="11463">
                  <c:v>0.0</c:v>
                </c:pt>
                <c:pt idx="11464">
                  <c:v>0.0</c:v>
                </c:pt>
                <c:pt idx="11465">
                  <c:v>0.0</c:v>
                </c:pt>
                <c:pt idx="11466">
                  <c:v>0.0</c:v>
                </c:pt>
                <c:pt idx="11467">
                  <c:v>0.0</c:v>
                </c:pt>
                <c:pt idx="11468">
                  <c:v>0.0</c:v>
                </c:pt>
                <c:pt idx="11469">
                  <c:v>0.0</c:v>
                </c:pt>
                <c:pt idx="11470">
                  <c:v>0.0</c:v>
                </c:pt>
                <c:pt idx="11471">
                  <c:v>0.0</c:v>
                </c:pt>
                <c:pt idx="11472">
                  <c:v>0.0</c:v>
                </c:pt>
                <c:pt idx="11473">
                  <c:v>0.0</c:v>
                </c:pt>
                <c:pt idx="11474">
                  <c:v>0.0</c:v>
                </c:pt>
                <c:pt idx="11475">
                  <c:v>0.0</c:v>
                </c:pt>
                <c:pt idx="11476">
                  <c:v>0.0</c:v>
                </c:pt>
                <c:pt idx="11477">
                  <c:v>0.0</c:v>
                </c:pt>
                <c:pt idx="11478">
                  <c:v>0.0</c:v>
                </c:pt>
                <c:pt idx="11479">
                  <c:v>0.0</c:v>
                </c:pt>
                <c:pt idx="11480">
                  <c:v>0.0</c:v>
                </c:pt>
                <c:pt idx="11481">
                  <c:v>0.0</c:v>
                </c:pt>
                <c:pt idx="11482">
                  <c:v>0.0</c:v>
                </c:pt>
                <c:pt idx="11483">
                  <c:v>0.0</c:v>
                </c:pt>
                <c:pt idx="11484">
                  <c:v>0.0</c:v>
                </c:pt>
                <c:pt idx="11485">
                  <c:v>0.0</c:v>
                </c:pt>
                <c:pt idx="11486">
                  <c:v>0.0</c:v>
                </c:pt>
                <c:pt idx="11487">
                  <c:v>0.0</c:v>
                </c:pt>
                <c:pt idx="11488">
                  <c:v>0.0</c:v>
                </c:pt>
                <c:pt idx="11489">
                  <c:v>0.0</c:v>
                </c:pt>
                <c:pt idx="11490">
                  <c:v>0.0</c:v>
                </c:pt>
                <c:pt idx="11491">
                  <c:v>0.0</c:v>
                </c:pt>
                <c:pt idx="11492">
                  <c:v>0.0</c:v>
                </c:pt>
                <c:pt idx="11493">
                  <c:v>0.0</c:v>
                </c:pt>
                <c:pt idx="11494">
                  <c:v>0.0</c:v>
                </c:pt>
                <c:pt idx="11495">
                  <c:v>0.0</c:v>
                </c:pt>
                <c:pt idx="11496">
                  <c:v>0.0</c:v>
                </c:pt>
                <c:pt idx="11497">
                  <c:v>0.0</c:v>
                </c:pt>
                <c:pt idx="11498">
                  <c:v>0.0</c:v>
                </c:pt>
                <c:pt idx="11499">
                  <c:v>0.0</c:v>
                </c:pt>
                <c:pt idx="11500">
                  <c:v>0.0</c:v>
                </c:pt>
                <c:pt idx="11501">
                  <c:v>0.0</c:v>
                </c:pt>
                <c:pt idx="11502">
                  <c:v>0.0</c:v>
                </c:pt>
                <c:pt idx="11503">
                  <c:v>0.0</c:v>
                </c:pt>
                <c:pt idx="11504">
                  <c:v>0.0</c:v>
                </c:pt>
                <c:pt idx="11505">
                  <c:v>0.0</c:v>
                </c:pt>
                <c:pt idx="11506">
                  <c:v>0.0</c:v>
                </c:pt>
                <c:pt idx="11507">
                  <c:v>0.0</c:v>
                </c:pt>
                <c:pt idx="11508">
                  <c:v>0.0</c:v>
                </c:pt>
                <c:pt idx="11509">
                  <c:v>0.0</c:v>
                </c:pt>
                <c:pt idx="11510">
                  <c:v>0.0</c:v>
                </c:pt>
                <c:pt idx="11511">
                  <c:v>0.0</c:v>
                </c:pt>
                <c:pt idx="11512">
                  <c:v>0.0</c:v>
                </c:pt>
                <c:pt idx="11513">
                  <c:v>0.0</c:v>
                </c:pt>
                <c:pt idx="11514">
                  <c:v>0.0</c:v>
                </c:pt>
                <c:pt idx="11515">
                  <c:v>0.0</c:v>
                </c:pt>
                <c:pt idx="11516">
                  <c:v>0.0</c:v>
                </c:pt>
                <c:pt idx="11517">
                  <c:v>0.0</c:v>
                </c:pt>
                <c:pt idx="11518">
                  <c:v>0.0</c:v>
                </c:pt>
                <c:pt idx="11519">
                  <c:v>0.0</c:v>
                </c:pt>
                <c:pt idx="11520">
                  <c:v>0.0</c:v>
                </c:pt>
                <c:pt idx="11521">
                  <c:v>0.0</c:v>
                </c:pt>
                <c:pt idx="11522">
                  <c:v>0.0</c:v>
                </c:pt>
                <c:pt idx="11523">
                  <c:v>0.0</c:v>
                </c:pt>
                <c:pt idx="11524">
                  <c:v>0.0</c:v>
                </c:pt>
                <c:pt idx="11525">
                  <c:v>0.0</c:v>
                </c:pt>
                <c:pt idx="11526">
                  <c:v>0.0</c:v>
                </c:pt>
                <c:pt idx="11527">
                  <c:v>0.0</c:v>
                </c:pt>
                <c:pt idx="11528">
                  <c:v>0.0</c:v>
                </c:pt>
                <c:pt idx="11529">
                  <c:v>0.0</c:v>
                </c:pt>
                <c:pt idx="11530">
                  <c:v>0.0</c:v>
                </c:pt>
                <c:pt idx="11531">
                  <c:v>0.0</c:v>
                </c:pt>
                <c:pt idx="11532">
                  <c:v>0.0</c:v>
                </c:pt>
                <c:pt idx="11533">
                  <c:v>0.0</c:v>
                </c:pt>
                <c:pt idx="11534">
                  <c:v>0.0</c:v>
                </c:pt>
                <c:pt idx="11535">
                  <c:v>0.0</c:v>
                </c:pt>
                <c:pt idx="11536">
                  <c:v>0.0</c:v>
                </c:pt>
                <c:pt idx="11537">
                  <c:v>0.0</c:v>
                </c:pt>
                <c:pt idx="11538">
                  <c:v>0.0</c:v>
                </c:pt>
                <c:pt idx="11539">
                  <c:v>0.0</c:v>
                </c:pt>
                <c:pt idx="11540">
                  <c:v>0.0</c:v>
                </c:pt>
                <c:pt idx="11541">
                  <c:v>0.0</c:v>
                </c:pt>
                <c:pt idx="11542">
                  <c:v>0.0</c:v>
                </c:pt>
                <c:pt idx="11543">
                  <c:v>0.0</c:v>
                </c:pt>
                <c:pt idx="11544">
                  <c:v>0.0</c:v>
                </c:pt>
                <c:pt idx="11545">
                  <c:v>0.0</c:v>
                </c:pt>
                <c:pt idx="11546">
                  <c:v>0.0</c:v>
                </c:pt>
                <c:pt idx="11547">
                  <c:v>0.0</c:v>
                </c:pt>
                <c:pt idx="11548">
                  <c:v>0.0</c:v>
                </c:pt>
                <c:pt idx="11549">
                  <c:v>0.0</c:v>
                </c:pt>
                <c:pt idx="11550">
                  <c:v>0.0</c:v>
                </c:pt>
                <c:pt idx="11551">
                  <c:v>0.0</c:v>
                </c:pt>
                <c:pt idx="11552">
                  <c:v>0.0</c:v>
                </c:pt>
                <c:pt idx="11553">
                  <c:v>0.0</c:v>
                </c:pt>
                <c:pt idx="11554">
                  <c:v>0.0</c:v>
                </c:pt>
                <c:pt idx="11555">
                  <c:v>0.0</c:v>
                </c:pt>
                <c:pt idx="11556">
                  <c:v>0.0</c:v>
                </c:pt>
                <c:pt idx="11557">
                  <c:v>0.0</c:v>
                </c:pt>
                <c:pt idx="11558">
                  <c:v>0.0</c:v>
                </c:pt>
                <c:pt idx="11559">
                  <c:v>0.0</c:v>
                </c:pt>
                <c:pt idx="11560">
                  <c:v>0.0</c:v>
                </c:pt>
                <c:pt idx="11561">
                  <c:v>0.0</c:v>
                </c:pt>
                <c:pt idx="11562">
                  <c:v>0.0</c:v>
                </c:pt>
                <c:pt idx="11563">
                  <c:v>0.0</c:v>
                </c:pt>
                <c:pt idx="11564">
                  <c:v>0.0</c:v>
                </c:pt>
                <c:pt idx="11565">
                  <c:v>0.0</c:v>
                </c:pt>
                <c:pt idx="11566">
                  <c:v>0.0</c:v>
                </c:pt>
                <c:pt idx="11567">
                  <c:v>0.0</c:v>
                </c:pt>
                <c:pt idx="11568">
                  <c:v>0.0</c:v>
                </c:pt>
                <c:pt idx="11569">
                  <c:v>0.0</c:v>
                </c:pt>
                <c:pt idx="11570">
                  <c:v>0.0</c:v>
                </c:pt>
                <c:pt idx="11571">
                  <c:v>0.0</c:v>
                </c:pt>
                <c:pt idx="11572">
                  <c:v>0.0</c:v>
                </c:pt>
                <c:pt idx="11573">
                  <c:v>0.0</c:v>
                </c:pt>
                <c:pt idx="11574">
                  <c:v>0.0</c:v>
                </c:pt>
                <c:pt idx="11575">
                  <c:v>0.0</c:v>
                </c:pt>
                <c:pt idx="11576">
                  <c:v>0.0</c:v>
                </c:pt>
                <c:pt idx="11577">
                  <c:v>0.0</c:v>
                </c:pt>
                <c:pt idx="11578">
                  <c:v>0.0</c:v>
                </c:pt>
                <c:pt idx="11579">
                  <c:v>0.0</c:v>
                </c:pt>
                <c:pt idx="11580">
                  <c:v>0.0</c:v>
                </c:pt>
                <c:pt idx="11581">
                  <c:v>0.0</c:v>
                </c:pt>
                <c:pt idx="11582">
                  <c:v>0.0</c:v>
                </c:pt>
                <c:pt idx="11583">
                  <c:v>0.0</c:v>
                </c:pt>
                <c:pt idx="11584">
                  <c:v>0.0</c:v>
                </c:pt>
                <c:pt idx="11585">
                  <c:v>0.0</c:v>
                </c:pt>
                <c:pt idx="11586">
                  <c:v>0.0</c:v>
                </c:pt>
                <c:pt idx="11587">
                  <c:v>0.0</c:v>
                </c:pt>
                <c:pt idx="11588">
                  <c:v>0.0</c:v>
                </c:pt>
                <c:pt idx="11589">
                  <c:v>0.0</c:v>
                </c:pt>
                <c:pt idx="11590">
                  <c:v>0.0</c:v>
                </c:pt>
                <c:pt idx="11591">
                  <c:v>0.0</c:v>
                </c:pt>
                <c:pt idx="11592">
                  <c:v>0.0</c:v>
                </c:pt>
                <c:pt idx="11593">
                  <c:v>0.0</c:v>
                </c:pt>
                <c:pt idx="11594">
                  <c:v>0.0</c:v>
                </c:pt>
                <c:pt idx="11595">
                  <c:v>0.0</c:v>
                </c:pt>
                <c:pt idx="11596">
                  <c:v>0.0</c:v>
                </c:pt>
                <c:pt idx="11597">
                  <c:v>0.0</c:v>
                </c:pt>
                <c:pt idx="11598">
                  <c:v>0.0</c:v>
                </c:pt>
                <c:pt idx="11599">
                  <c:v>0.0</c:v>
                </c:pt>
                <c:pt idx="11600">
                  <c:v>0.0</c:v>
                </c:pt>
                <c:pt idx="11601">
                  <c:v>0.0</c:v>
                </c:pt>
                <c:pt idx="11602">
                  <c:v>0.0</c:v>
                </c:pt>
                <c:pt idx="11603">
                  <c:v>0.0</c:v>
                </c:pt>
                <c:pt idx="11604">
                  <c:v>0.0</c:v>
                </c:pt>
                <c:pt idx="11605">
                  <c:v>0.0</c:v>
                </c:pt>
                <c:pt idx="11606">
                  <c:v>0.0</c:v>
                </c:pt>
                <c:pt idx="11607">
                  <c:v>0.0</c:v>
                </c:pt>
                <c:pt idx="11608">
                  <c:v>0.0</c:v>
                </c:pt>
                <c:pt idx="11609">
                  <c:v>0.0</c:v>
                </c:pt>
                <c:pt idx="11610">
                  <c:v>0.0</c:v>
                </c:pt>
                <c:pt idx="11611">
                  <c:v>0.0</c:v>
                </c:pt>
                <c:pt idx="11612">
                  <c:v>0.0</c:v>
                </c:pt>
                <c:pt idx="11613">
                  <c:v>0.0</c:v>
                </c:pt>
                <c:pt idx="11614">
                  <c:v>0.0</c:v>
                </c:pt>
                <c:pt idx="11615">
                  <c:v>0.0</c:v>
                </c:pt>
                <c:pt idx="11616">
                  <c:v>0.0</c:v>
                </c:pt>
                <c:pt idx="11617">
                  <c:v>0.0</c:v>
                </c:pt>
                <c:pt idx="11618">
                  <c:v>0.0</c:v>
                </c:pt>
                <c:pt idx="11619">
                  <c:v>0.0</c:v>
                </c:pt>
                <c:pt idx="11620">
                  <c:v>0.0</c:v>
                </c:pt>
                <c:pt idx="11621">
                  <c:v>0.0</c:v>
                </c:pt>
                <c:pt idx="11622">
                  <c:v>0.0</c:v>
                </c:pt>
                <c:pt idx="11623">
                  <c:v>0.0</c:v>
                </c:pt>
                <c:pt idx="11624">
                  <c:v>0.0</c:v>
                </c:pt>
                <c:pt idx="11625">
                  <c:v>0.0</c:v>
                </c:pt>
                <c:pt idx="11626">
                  <c:v>0.0</c:v>
                </c:pt>
                <c:pt idx="11627">
                  <c:v>0.0</c:v>
                </c:pt>
                <c:pt idx="11628">
                  <c:v>0.0</c:v>
                </c:pt>
                <c:pt idx="11629">
                  <c:v>0.0</c:v>
                </c:pt>
                <c:pt idx="11630">
                  <c:v>0.0</c:v>
                </c:pt>
                <c:pt idx="11631">
                  <c:v>0.0</c:v>
                </c:pt>
                <c:pt idx="11632">
                  <c:v>0.0</c:v>
                </c:pt>
                <c:pt idx="11633">
                  <c:v>0.0</c:v>
                </c:pt>
                <c:pt idx="11634">
                  <c:v>0.0</c:v>
                </c:pt>
                <c:pt idx="11635">
                  <c:v>0.0</c:v>
                </c:pt>
                <c:pt idx="11636">
                  <c:v>0.0</c:v>
                </c:pt>
                <c:pt idx="11637">
                  <c:v>0.0</c:v>
                </c:pt>
                <c:pt idx="11638">
                  <c:v>0.0</c:v>
                </c:pt>
                <c:pt idx="11639">
                  <c:v>0.0</c:v>
                </c:pt>
                <c:pt idx="11640">
                  <c:v>0.0</c:v>
                </c:pt>
                <c:pt idx="11641">
                  <c:v>0.0</c:v>
                </c:pt>
                <c:pt idx="11642">
                  <c:v>0.0</c:v>
                </c:pt>
                <c:pt idx="11643">
                  <c:v>0.0</c:v>
                </c:pt>
                <c:pt idx="11644">
                  <c:v>0.0</c:v>
                </c:pt>
                <c:pt idx="11645">
                  <c:v>0.0</c:v>
                </c:pt>
                <c:pt idx="11646">
                  <c:v>0.0</c:v>
                </c:pt>
                <c:pt idx="11647">
                  <c:v>0.0</c:v>
                </c:pt>
                <c:pt idx="11648">
                  <c:v>0.0</c:v>
                </c:pt>
                <c:pt idx="11649">
                  <c:v>0.0</c:v>
                </c:pt>
                <c:pt idx="11650">
                  <c:v>0.0</c:v>
                </c:pt>
                <c:pt idx="11651">
                  <c:v>0.0</c:v>
                </c:pt>
                <c:pt idx="11652">
                  <c:v>0.0</c:v>
                </c:pt>
                <c:pt idx="11653">
                  <c:v>0.0</c:v>
                </c:pt>
                <c:pt idx="11654">
                  <c:v>0.0</c:v>
                </c:pt>
                <c:pt idx="11655">
                  <c:v>0.0</c:v>
                </c:pt>
                <c:pt idx="11656">
                  <c:v>0.0</c:v>
                </c:pt>
                <c:pt idx="11657">
                  <c:v>0.0</c:v>
                </c:pt>
                <c:pt idx="11658">
                  <c:v>0.0</c:v>
                </c:pt>
                <c:pt idx="11659">
                  <c:v>0.0</c:v>
                </c:pt>
                <c:pt idx="11660">
                  <c:v>0.0</c:v>
                </c:pt>
                <c:pt idx="11661">
                  <c:v>0.0</c:v>
                </c:pt>
                <c:pt idx="11662">
                  <c:v>0.0</c:v>
                </c:pt>
                <c:pt idx="11663">
                  <c:v>0.0</c:v>
                </c:pt>
                <c:pt idx="11664">
                  <c:v>0.0</c:v>
                </c:pt>
                <c:pt idx="11665">
                  <c:v>0.0</c:v>
                </c:pt>
                <c:pt idx="11666">
                  <c:v>0.0</c:v>
                </c:pt>
                <c:pt idx="11667">
                  <c:v>0.0</c:v>
                </c:pt>
                <c:pt idx="11668">
                  <c:v>0.0</c:v>
                </c:pt>
                <c:pt idx="11669">
                  <c:v>0.0</c:v>
                </c:pt>
                <c:pt idx="11670">
                  <c:v>0.0</c:v>
                </c:pt>
                <c:pt idx="11671">
                  <c:v>0.0</c:v>
                </c:pt>
                <c:pt idx="11672">
                  <c:v>0.0</c:v>
                </c:pt>
                <c:pt idx="11673">
                  <c:v>0.0</c:v>
                </c:pt>
                <c:pt idx="11674">
                  <c:v>0.0</c:v>
                </c:pt>
                <c:pt idx="11675">
                  <c:v>0.0</c:v>
                </c:pt>
                <c:pt idx="11676">
                  <c:v>0.0</c:v>
                </c:pt>
                <c:pt idx="11677">
                  <c:v>0.0</c:v>
                </c:pt>
                <c:pt idx="11678">
                  <c:v>0.0</c:v>
                </c:pt>
                <c:pt idx="11679">
                  <c:v>0.0</c:v>
                </c:pt>
                <c:pt idx="11680">
                  <c:v>0.0</c:v>
                </c:pt>
                <c:pt idx="11681">
                  <c:v>0.0</c:v>
                </c:pt>
                <c:pt idx="11682">
                  <c:v>0.0</c:v>
                </c:pt>
                <c:pt idx="11683">
                  <c:v>0.0</c:v>
                </c:pt>
                <c:pt idx="11684">
                  <c:v>0.0</c:v>
                </c:pt>
                <c:pt idx="11685">
                  <c:v>0.0</c:v>
                </c:pt>
                <c:pt idx="11686">
                  <c:v>0.0</c:v>
                </c:pt>
                <c:pt idx="11687">
                  <c:v>0.0</c:v>
                </c:pt>
                <c:pt idx="11688">
                  <c:v>0.0</c:v>
                </c:pt>
                <c:pt idx="11689">
                  <c:v>0.0</c:v>
                </c:pt>
                <c:pt idx="11690">
                  <c:v>0.0</c:v>
                </c:pt>
                <c:pt idx="11691">
                  <c:v>0.0</c:v>
                </c:pt>
                <c:pt idx="11692">
                  <c:v>0.0</c:v>
                </c:pt>
                <c:pt idx="11693">
                  <c:v>0.0</c:v>
                </c:pt>
                <c:pt idx="11694">
                  <c:v>0.0</c:v>
                </c:pt>
                <c:pt idx="11695">
                  <c:v>0.0</c:v>
                </c:pt>
                <c:pt idx="11696">
                  <c:v>0.0</c:v>
                </c:pt>
                <c:pt idx="11697">
                  <c:v>0.0</c:v>
                </c:pt>
                <c:pt idx="11698">
                  <c:v>0.0</c:v>
                </c:pt>
                <c:pt idx="11699">
                  <c:v>0.0</c:v>
                </c:pt>
                <c:pt idx="11700">
                  <c:v>0.0</c:v>
                </c:pt>
                <c:pt idx="11701">
                  <c:v>0.0</c:v>
                </c:pt>
                <c:pt idx="11702">
                  <c:v>0.0</c:v>
                </c:pt>
                <c:pt idx="11703">
                  <c:v>0.0</c:v>
                </c:pt>
                <c:pt idx="11704">
                  <c:v>0.0</c:v>
                </c:pt>
                <c:pt idx="11705">
                  <c:v>0.0</c:v>
                </c:pt>
                <c:pt idx="11706">
                  <c:v>0.0</c:v>
                </c:pt>
                <c:pt idx="11707">
                  <c:v>0.0</c:v>
                </c:pt>
                <c:pt idx="11708">
                  <c:v>0.0</c:v>
                </c:pt>
                <c:pt idx="11709">
                  <c:v>0.0</c:v>
                </c:pt>
                <c:pt idx="11710">
                  <c:v>0.0</c:v>
                </c:pt>
                <c:pt idx="11711">
                  <c:v>0.0</c:v>
                </c:pt>
                <c:pt idx="11712">
                  <c:v>0.0</c:v>
                </c:pt>
                <c:pt idx="11713">
                  <c:v>0.0</c:v>
                </c:pt>
                <c:pt idx="11714">
                  <c:v>0.0</c:v>
                </c:pt>
                <c:pt idx="11715">
                  <c:v>0.0</c:v>
                </c:pt>
                <c:pt idx="11716">
                  <c:v>0.0</c:v>
                </c:pt>
                <c:pt idx="11717">
                  <c:v>0.0</c:v>
                </c:pt>
                <c:pt idx="11718">
                  <c:v>0.0</c:v>
                </c:pt>
                <c:pt idx="11719">
                  <c:v>0.0</c:v>
                </c:pt>
                <c:pt idx="11720">
                  <c:v>0.0</c:v>
                </c:pt>
                <c:pt idx="11721">
                  <c:v>0.0</c:v>
                </c:pt>
                <c:pt idx="11722">
                  <c:v>0.0</c:v>
                </c:pt>
                <c:pt idx="11723">
                  <c:v>0.0</c:v>
                </c:pt>
                <c:pt idx="11724">
                  <c:v>0.0</c:v>
                </c:pt>
                <c:pt idx="11725">
                  <c:v>0.0</c:v>
                </c:pt>
                <c:pt idx="11726">
                  <c:v>0.0</c:v>
                </c:pt>
                <c:pt idx="11727">
                  <c:v>0.0</c:v>
                </c:pt>
                <c:pt idx="11728">
                  <c:v>0.0</c:v>
                </c:pt>
                <c:pt idx="11729">
                  <c:v>0.0</c:v>
                </c:pt>
                <c:pt idx="11730">
                  <c:v>0.0</c:v>
                </c:pt>
                <c:pt idx="11731">
                  <c:v>0.0</c:v>
                </c:pt>
                <c:pt idx="11732">
                  <c:v>0.0</c:v>
                </c:pt>
                <c:pt idx="11733">
                  <c:v>0.0</c:v>
                </c:pt>
                <c:pt idx="11734">
                  <c:v>0.0</c:v>
                </c:pt>
                <c:pt idx="11735">
                  <c:v>0.0</c:v>
                </c:pt>
                <c:pt idx="11736">
                  <c:v>0.0</c:v>
                </c:pt>
                <c:pt idx="11737">
                  <c:v>0.0</c:v>
                </c:pt>
                <c:pt idx="11738">
                  <c:v>0.0</c:v>
                </c:pt>
                <c:pt idx="11739">
                  <c:v>0.0</c:v>
                </c:pt>
                <c:pt idx="11740">
                  <c:v>0.0</c:v>
                </c:pt>
                <c:pt idx="11741">
                  <c:v>0.0</c:v>
                </c:pt>
                <c:pt idx="11742">
                  <c:v>0.0</c:v>
                </c:pt>
                <c:pt idx="11743">
                  <c:v>0.0</c:v>
                </c:pt>
                <c:pt idx="11744">
                  <c:v>0.0</c:v>
                </c:pt>
                <c:pt idx="11745">
                  <c:v>0.0</c:v>
                </c:pt>
                <c:pt idx="11746">
                  <c:v>0.0</c:v>
                </c:pt>
                <c:pt idx="11747">
                  <c:v>0.0</c:v>
                </c:pt>
                <c:pt idx="11748">
                  <c:v>0.0</c:v>
                </c:pt>
                <c:pt idx="11749">
                  <c:v>0.0</c:v>
                </c:pt>
                <c:pt idx="11750">
                  <c:v>0.0</c:v>
                </c:pt>
                <c:pt idx="11751">
                  <c:v>0.0</c:v>
                </c:pt>
                <c:pt idx="11752">
                  <c:v>0.0</c:v>
                </c:pt>
                <c:pt idx="11753">
                  <c:v>0.0</c:v>
                </c:pt>
                <c:pt idx="11754">
                  <c:v>0.0</c:v>
                </c:pt>
                <c:pt idx="11755">
                  <c:v>0.0</c:v>
                </c:pt>
                <c:pt idx="11756">
                  <c:v>0.0</c:v>
                </c:pt>
                <c:pt idx="11757">
                  <c:v>0.0</c:v>
                </c:pt>
                <c:pt idx="11758">
                  <c:v>0.0</c:v>
                </c:pt>
                <c:pt idx="11759">
                  <c:v>0.0</c:v>
                </c:pt>
                <c:pt idx="11760">
                  <c:v>0.0</c:v>
                </c:pt>
                <c:pt idx="11761">
                  <c:v>0.0</c:v>
                </c:pt>
                <c:pt idx="11762">
                  <c:v>0.0</c:v>
                </c:pt>
                <c:pt idx="11763">
                  <c:v>0.0</c:v>
                </c:pt>
                <c:pt idx="11764">
                  <c:v>0.0</c:v>
                </c:pt>
                <c:pt idx="11765">
                  <c:v>0.0</c:v>
                </c:pt>
                <c:pt idx="11766">
                  <c:v>0.0</c:v>
                </c:pt>
                <c:pt idx="11767">
                  <c:v>0.0</c:v>
                </c:pt>
                <c:pt idx="11768">
                  <c:v>0.0</c:v>
                </c:pt>
                <c:pt idx="11769">
                  <c:v>0.0</c:v>
                </c:pt>
                <c:pt idx="11770">
                  <c:v>0.0</c:v>
                </c:pt>
                <c:pt idx="11771">
                  <c:v>0.0</c:v>
                </c:pt>
                <c:pt idx="11772">
                  <c:v>0.0</c:v>
                </c:pt>
                <c:pt idx="11773">
                  <c:v>0.0</c:v>
                </c:pt>
                <c:pt idx="11774">
                  <c:v>0.0</c:v>
                </c:pt>
                <c:pt idx="11775">
                  <c:v>0.0</c:v>
                </c:pt>
                <c:pt idx="11776">
                  <c:v>0.0</c:v>
                </c:pt>
                <c:pt idx="11777">
                  <c:v>0.0</c:v>
                </c:pt>
                <c:pt idx="11778">
                  <c:v>0.0</c:v>
                </c:pt>
                <c:pt idx="11779">
                  <c:v>0.0</c:v>
                </c:pt>
                <c:pt idx="11780">
                  <c:v>0.0</c:v>
                </c:pt>
                <c:pt idx="11781">
                  <c:v>0.0</c:v>
                </c:pt>
                <c:pt idx="11782">
                  <c:v>0.0</c:v>
                </c:pt>
                <c:pt idx="11783">
                  <c:v>0.0</c:v>
                </c:pt>
                <c:pt idx="11784">
                  <c:v>0.0</c:v>
                </c:pt>
                <c:pt idx="11785">
                  <c:v>0.0</c:v>
                </c:pt>
                <c:pt idx="11786">
                  <c:v>0.0</c:v>
                </c:pt>
                <c:pt idx="11787">
                  <c:v>0.0</c:v>
                </c:pt>
                <c:pt idx="11788">
                  <c:v>0.0</c:v>
                </c:pt>
                <c:pt idx="11789">
                  <c:v>0.0</c:v>
                </c:pt>
                <c:pt idx="11790">
                  <c:v>0.0</c:v>
                </c:pt>
                <c:pt idx="11791">
                  <c:v>0.0</c:v>
                </c:pt>
                <c:pt idx="11792">
                  <c:v>0.0</c:v>
                </c:pt>
                <c:pt idx="11793">
                  <c:v>0.0</c:v>
                </c:pt>
                <c:pt idx="11794">
                  <c:v>0.0</c:v>
                </c:pt>
                <c:pt idx="11795">
                  <c:v>0.0</c:v>
                </c:pt>
                <c:pt idx="11796">
                  <c:v>0.0</c:v>
                </c:pt>
                <c:pt idx="11797">
                  <c:v>0.0</c:v>
                </c:pt>
                <c:pt idx="11798">
                  <c:v>0.0</c:v>
                </c:pt>
                <c:pt idx="11799">
                  <c:v>0.0</c:v>
                </c:pt>
                <c:pt idx="11800">
                  <c:v>0.0</c:v>
                </c:pt>
                <c:pt idx="11801">
                  <c:v>0.0</c:v>
                </c:pt>
                <c:pt idx="11802">
                  <c:v>0.0</c:v>
                </c:pt>
                <c:pt idx="11803">
                  <c:v>0.0</c:v>
                </c:pt>
                <c:pt idx="11804">
                  <c:v>0.0</c:v>
                </c:pt>
                <c:pt idx="11805">
                  <c:v>0.0</c:v>
                </c:pt>
                <c:pt idx="11806">
                  <c:v>0.0</c:v>
                </c:pt>
                <c:pt idx="11807">
                  <c:v>0.0</c:v>
                </c:pt>
                <c:pt idx="11808">
                  <c:v>0.0</c:v>
                </c:pt>
                <c:pt idx="11809">
                  <c:v>0.0</c:v>
                </c:pt>
                <c:pt idx="11810">
                  <c:v>0.0</c:v>
                </c:pt>
                <c:pt idx="11811">
                  <c:v>0.0</c:v>
                </c:pt>
                <c:pt idx="11812">
                  <c:v>0.0</c:v>
                </c:pt>
                <c:pt idx="11813">
                  <c:v>0.0</c:v>
                </c:pt>
                <c:pt idx="11814">
                  <c:v>0.0</c:v>
                </c:pt>
                <c:pt idx="11815">
                  <c:v>0.0</c:v>
                </c:pt>
                <c:pt idx="11816">
                  <c:v>0.0</c:v>
                </c:pt>
                <c:pt idx="11817">
                  <c:v>0.0</c:v>
                </c:pt>
                <c:pt idx="11818">
                  <c:v>0.0</c:v>
                </c:pt>
                <c:pt idx="11819">
                  <c:v>0.0</c:v>
                </c:pt>
                <c:pt idx="11820">
                  <c:v>0.0</c:v>
                </c:pt>
                <c:pt idx="11821">
                  <c:v>0.0</c:v>
                </c:pt>
                <c:pt idx="11822">
                  <c:v>0.0</c:v>
                </c:pt>
                <c:pt idx="11823">
                  <c:v>0.0</c:v>
                </c:pt>
                <c:pt idx="11824">
                  <c:v>0.0</c:v>
                </c:pt>
                <c:pt idx="11825">
                  <c:v>0.0</c:v>
                </c:pt>
                <c:pt idx="11826">
                  <c:v>0.0</c:v>
                </c:pt>
                <c:pt idx="11827">
                  <c:v>0.0</c:v>
                </c:pt>
                <c:pt idx="11828">
                  <c:v>0.0</c:v>
                </c:pt>
                <c:pt idx="11829">
                  <c:v>0.0</c:v>
                </c:pt>
                <c:pt idx="11830">
                  <c:v>0.0</c:v>
                </c:pt>
                <c:pt idx="11831">
                  <c:v>0.0</c:v>
                </c:pt>
                <c:pt idx="11832">
                  <c:v>0.0</c:v>
                </c:pt>
                <c:pt idx="11833">
                  <c:v>0.0</c:v>
                </c:pt>
                <c:pt idx="11834">
                  <c:v>0.0</c:v>
                </c:pt>
                <c:pt idx="11835">
                  <c:v>0.0</c:v>
                </c:pt>
                <c:pt idx="11836">
                  <c:v>0.0</c:v>
                </c:pt>
                <c:pt idx="11837">
                  <c:v>0.0</c:v>
                </c:pt>
                <c:pt idx="11838">
                  <c:v>0.0</c:v>
                </c:pt>
                <c:pt idx="11839">
                  <c:v>0.0</c:v>
                </c:pt>
                <c:pt idx="11840">
                  <c:v>0.0</c:v>
                </c:pt>
                <c:pt idx="11841">
                  <c:v>0.0</c:v>
                </c:pt>
                <c:pt idx="11842">
                  <c:v>0.0</c:v>
                </c:pt>
                <c:pt idx="11843">
                  <c:v>0.0</c:v>
                </c:pt>
                <c:pt idx="11844">
                  <c:v>0.0</c:v>
                </c:pt>
                <c:pt idx="11845">
                  <c:v>0.0</c:v>
                </c:pt>
                <c:pt idx="11846">
                  <c:v>0.0</c:v>
                </c:pt>
                <c:pt idx="11847">
                  <c:v>0.0</c:v>
                </c:pt>
                <c:pt idx="11848">
                  <c:v>0.0</c:v>
                </c:pt>
                <c:pt idx="11849">
                  <c:v>0.0</c:v>
                </c:pt>
                <c:pt idx="11850">
                  <c:v>0.0</c:v>
                </c:pt>
                <c:pt idx="11851">
                  <c:v>0.0</c:v>
                </c:pt>
                <c:pt idx="11852">
                  <c:v>0.0</c:v>
                </c:pt>
                <c:pt idx="11853">
                  <c:v>0.0</c:v>
                </c:pt>
                <c:pt idx="11854">
                  <c:v>0.0</c:v>
                </c:pt>
                <c:pt idx="11855">
                  <c:v>0.0</c:v>
                </c:pt>
                <c:pt idx="11856">
                  <c:v>0.0</c:v>
                </c:pt>
                <c:pt idx="11857">
                  <c:v>0.0</c:v>
                </c:pt>
                <c:pt idx="11858">
                  <c:v>0.0</c:v>
                </c:pt>
                <c:pt idx="11859">
                  <c:v>0.0</c:v>
                </c:pt>
                <c:pt idx="11860">
                  <c:v>0.0</c:v>
                </c:pt>
                <c:pt idx="11861">
                  <c:v>0.0</c:v>
                </c:pt>
                <c:pt idx="11862">
                  <c:v>0.0</c:v>
                </c:pt>
                <c:pt idx="11863">
                  <c:v>0.0</c:v>
                </c:pt>
                <c:pt idx="11864">
                  <c:v>0.0</c:v>
                </c:pt>
                <c:pt idx="11865">
                  <c:v>0.0</c:v>
                </c:pt>
                <c:pt idx="11866">
                  <c:v>0.0</c:v>
                </c:pt>
                <c:pt idx="11867">
                  <c:v>0.0</c:v>
                </c:pt>
                <c:pt idx="11868">
                  <c:v>0.0</c:v>
                </c:pt>
                <c:pt idx="11869">
                  <c:v>0.0</c:v>
                </c:pt>
                <c:pt idx="11870">
                  <c:v>0.0</c:v>
                </c:pt>
                <c:pt idx="11871">
                  <c:v>0.0</c:v>
                </c:pt>
                <c:pt idx="11872">
                  <c:v>0.0</c:v>
                </c:pt>
                <c:pt idx="11873">
                  <c:v>0.0</c:v>
                </c:pt>
                <c:pt idx="11874">
                  <c:v>0.0</c:v>
                </c:pt>
                <c:pt idx="11875">
                  <c:v>0.0</c:v>
                </c:pt>
                <c:pt idx="11876">
                  <c:v>0.0</c:v>
                </c:pt>
                <c:pt idx="11877">
                  <c:v>0.0</c:v>
                </c:pt>
                <c:pt idx="11878">
                  <c:v>0.0</c:v>
                </c:pt>
                <c:pt idx="11879">
                  <c:v>0.0</c:v>
                </c:pt>
                <c:pt idx="11880">
                  <c:v>0.0</c:v>
                </c:pt>
                <c:pt idx="11881">
                  <c:v>0.0</c:v>
                </c:pt>
                <c:pt idx="11882">
                  <c:v>0.0</c:v>
                </c:pt>
                <c:pt idx="11883">
                  <c:v>0.0</c:v>
                </c:pt>
                <c:pt idx="11884">
                  <c:v>0.0</c:v>
                </c:pt>
                <c:pt idx="11885">
                  <c:v>0.0</c:v>
                </c:pt>
                <c:pt idx="11886">
                  <c:v>0.0</c:v>
                </c:pt>
                <c:pt idx="11887">
                  <c:v>0.0</c:v>
                </c:pt>
                <c:pt idx="11888">
                  <c:v>0.0</c:v>
                </c:pt>
                <c:pt idx="11889">
                  <c:v>0.0</c:v>
                </c:pt>
                <c:pt idx="11890">
                  <c:v>0.0</c:v>
                </c:pt>
                <c:pt idx="11891">
                  <c:v>0.0</c:v>
                </c:pt>
                <c:pt idx="11892">
                  <c:v>0.0</c:v>
                </c:pt>
                <c:pt idx="11893">
                  <c:v>0.0</c:v>
                </c:pt>
                <c:pt idx="11894">
                  <c:v>0.0</c:v>
                </c:pt>
                <c:pt idx="11895">
                  <c:v>0.0</c:v>
                </c:pt>
                <c:pt idx="11896">
                  <c:v>0.0</c:v>
                </c:pt>
                <c:pt idx="11897">
                  <c:v>0.0</c:v>
                </c:pt>
                <c:pt idx="11898">
                  <c:v>0.0</c:v>
                </c:pt>
                <c:pt idx="11899">
                  <c:v>0.0</c:v>
                </c:pt>
                <c:pt idx="11900">
                  <c:v>0.0</c:v>
                </c:pt>
                <c:pt idx="11901">
                  <c:v>0.0</c:v>
                </c:pt>
                <c:pt idx="11902">
                  <c:v>0.0</c:v>
                </c:pt>
                <c:pt idx="11903">
                  <c:v>0.0</c:v>
                </c:pt>
                <c:pt idx="11904">
                  <c:v>0.0</c:v>
                </c:pt>
                <c:pt idx="11905">
                  <c:v>0.0</c:v>
                </c:pt>
                <c:pt idx="11906">
                  <c:v>0.0</c:v>
                </c:pt>
                <c:pt idx="11907">
                  <c:v>0.0</c:v>
                </c:pt>
                <c:pt idx="11908">
                  <c:v>0.0</c:v>
                </c:pt>
                <c:pt idx="11909">
                  <c:v>0.0</c:v>
                </c:pt>
                <c:pt idx="11910">
                  <c:v>0.0</c:v>
                </c:pt>
                <c:pt idx="11911">
                  <c:v>0.0</c:v>
                </c:pt>
                <c:pt idx="11912">
                  <c:v>0.0</c:v>
                </c:pt>
                <c:pt idx="11913">
                  <c:v>0.0</c:v>
                </c:pt>
                <c:pt idx="11914">
                  <c:v>0.0</c:v>
                </c:pt>
                <c:pt idx="11915">
                  <c:v>0.0</c:v>
                </c:pt>
                <c:pt idx="11916">
                  <c:v>0.0</c:v>
                </c:pt>
                <c:pt idx="11917">
                  <c:v>0.0</c:v>
                </c:pt>
                <c:pt idx="11918">
                  <c:v>0.0</c:v>
                </c:pt>
                <c:pt idx="11919">
                  <c:v>0.0</c:v>
                </c:pt>
                <c:pt idx="11920">
                  <c:v>0.0</c:v>
                </c:pt>
                <c:pt idx="11921">
                  <c:v>0.0</c:v>
                </c:pt>
                <c:pt idx="11922">
                  <c:v>0.0</c:v>
                </c:pt>
                <c:pt idx="11923">
                  <c:v>0.0</c:v>
                </c:pt>
                <c:pt idx="11924">
                  <c:v>0.0</c:v>
                </c:pt>
                <c:pt idx="11925">
                  <c:v>0.0</c:v>
                </c:pt>
                <c:pt idx="11926">
                  <c:v>0.0</c:v>
                </c:pt>
                <c:pt idx="11927">
                  <c:v>0.0</c:v>
                </c:pt>
                <c:pt idx="11928">
                  <c:v>0.0</c:v>
                </c:pt>
                <c:pt idx="11929">
                  <c:v>0.0</c:v>
                </c:pt>
                <c:pt idx="11930">
                  <c:v>0.0</c:v>
                </c:pt>
                <c:pt idx="11931">
                  <c:v>0.0</c:v>
                </c:pt>
                <c:pt idx="11932">
                  <c:v>0.0</c:v>
                </c:pt>
                <c:pt idx="11933">
                  <c:v>0.0</c:v>
                </c:pt>
                <c:pt idx="11934">
                  <c:v>0.0</c:v>
                </c:pt>
                <c:pt idx="11935">
                  <c:v>0.0</c:v>
                </c:pt>
                <c:pt idx="11936">
                  <c:v>0.0</c:v>
                </c:pt>
                <c:pt idx="11937">
                  <c:v>0.0</c:v>
                </c:pt>
                <c:pt idx="11938">
                  <c:v>0.0</c:v>
                </c:pt>
                <c:pt idx="11939">
                  <c:v>0.0</c:v>
                </c:pt>
                <c:pt idx="11940">
                  <c:v>0.0</c:v>
                </c:pt>
                <c:pt idx="11941">
                  <c:v>0.0</c:v>
                </c:pt>
                <c:pt idx="11942">
                  <c:v>0.0</c:v>
                </c:pt>
                <c:pt idx="11943">
                  <c:v>0.0</c:v>
                </c:pt>
                <c:pt idx="11944">
                  <c:v>0.0</c:v>
                </c:pt>
                <c:pt idx="11945">
                  <c:v>0.0</c:v>
                </c:pt>
                <c:pt idx="11946">
                  <c:v>0.0</c:v>
                </c:pt>
                <c:pt idx="11947">
                  <c:v>0.0</c:v>
                </c:pt>
                <c:pt idx="11948">
                  <c:v>0.0</c:v>
                </c:pt>
                <c:pt idx="11949">
                  <c:v>0.0</c:v>
                </c:pt>
                <c:pt idx="11950">
                  <c:v>0.0</c:v>
                </c:pt>
                <c:pt idx="11951">
                  <c:v>0.0</c:v>
                </c:pt>
                <c:pt idx="11952">
                  <c:v>0.0</c:v>
                </c:pt>
                <c:pt idx="11953">
                  <c:v>0.0</c:v>
                </c:pt>
                <c:pt idx="11954">
                  <c:v>0.0</c:v>
                </c:pt>
                <c:pt idx="11955">
                  <c:v>0.0</c:v>
                </c:pt>
                <c:pt idx="11956">
                  <c:v>0.0</c:v>
                </c:pt>
                <c:pt idx="11957">
                  <c:v>0.0</c:v>
                </c:pt>
                <c:pt idx="11958">
                  <c:v>0.0</c:v>
                </c:pt>
                <c:pt idx="11959">
                  <c:v>0.0</c:v>
                </c:pt>
                <c:pt idx="11960">
                  <c:v>0.0</c:v>
                </c:pt>
                <c:pt idx="11961">
                  <c:v>0.0</c:v>
                </c:pt>
                <c:pt idx="11962">
                  <c:v>0.0</c:v>
                </c:pt>
                <c:pt idx="11963">
                  <c:v>0.0</c:v>
                </c:pt>
                <c:pt idx="11964">
                  <c:v>0.0</c:v>
                </c:pt>
                <c:pt idx="11965">
                  <c:v>0.0</c:v>
                </c:pt>
                <c:pt idx="11966">
                  <c:v>0.0</c:v>
                </c:pt>
                <c:pt idx="11967">
                  <c:v>0.0</c:v>
                </c:pt>
                <c:pt idx="11968">
                  <c:v>0.0</c:v>
                </c:pt>
                <c:pt idx="11969">
                  <c:v>0.0</c:v>
                </c:pt>
                <c:pt idx="11970">
                  <c:v>0.0</c:v>
                </c:pt>
                <c:pt idx="11971">
                  <c:v>0.0</c:v>
                </c:pt>
                <c:pt idx="11972">
                  <c:v>0.0</c:v>
                </c:pt>
                <c:pt idx="11973">
                  <c:v>0.0</c:v>
                </c:pt>
                <c:pt idx="11974">
                  <c:v>0.0</c:v>
                </c:pt>
                <c:pt idx="11975">
                  <c:v>0.0</c:v>
                </c:pt>
                <c:pt idx="11976">
                  <c:v>0.0</c:v>
                </c:pt>
                <c:pt idx="11977">
                  <c:v>0.0</c:v>
                </c:pt>
                <c:pt idx="11978">
                  <c:v>0.0</c:v>
                </c:pt>
                <c:pt idx="11979">
                  <c:v>0.0</c:v>
                </c:pt>
                <c:pt idx="11980">
                  <c:v>0.0</c:v>
                </c:pt>
                <c:pt idx="11981">
                  <c:v>0.0</c:v>
                </c:pt>
                <c:pt idx="11982">
                  <c:v>0.0</c:v>
                </c:pt>
                <c:pt idx="11983">
                  <c:v>0.0</c:v>
                </c:pt>
                <c:pt idx="11984">
                  <c:v>0.0</c:v>
                </c:pt>
                <c:pt idx="11985">
                  <c:v>0.0</c:v>
                </c:pt>
                <c:pt idx="11986">
                  <c:v>0.0</c:v>
                </c:pt>
                <c:pt idx="11987">
                  <c:v>0.0</c:v>
                </c:pt>
                <c:pt idx="11988">
                  <c:v>0.0</c:v>
                </c:pt>
                <c:pt idx="11989">
                  <c:v>0.0</c:v>
                </c:pt>
                <c:pt idx="11990">
                  <c:v>0.0</c:v>
                </c:pt>
                <c:pt idx="11991">
                  <c:v>0.0</c:v>
                </c:pt>
                <c:pt idx="11992">
                  <c:v>0.0</c:v>
                </c:pt>
                <c:pt idx="11993">
                  <c:v>0.0</c:v>
                </c:pt>
                <c:pt idx="11994">
                  <c:v>0.0</c:v>
                </c:pt>
                <c:pt idx="11995">
                  <c:v>0.0</c:v>
                </c:pt>
                <c:pt idx="11996">
                  <c:v>0.0</c:v>
                </c:pt>
                <c:pt idx="11997">
                  <c:v>0.0</c:v>
                </c:pt>
                <c:pt idx="11998">
                  <c:v>0.0</c:v>
                </c:pt>
                <c:pt idx="11999">
                  <c:v>0.0</c:v>
                </c:pt>
                <c:pt idx="12000">
                  <c:v>0.0</c:v>
                </c:pt>
                <c:pt idx="12001">
                  <c:v>0.0</c:v>
                </c:pt>
                <c:pt idx="12002">
                  <c:v>0.0</c:v>
                </c:pt>
                <c:pt idx="12003">
                  <c:v>0.0</c:v>
                </c:pt>
                <c:pt idx="12004">
                  <c:v>0.0</c:v>
                </c:pt>
                <c:pt idx="12005">
                  <c:v>0.0</c:v>
                </c:pt>
                <c:pt idx="12006">
                  <c:v>0.0</c:v>
                </c:pt>
                <c:pt idx="12007">
                  <c:v>0.0</c:v>
                </c:pt>
                <c:pt idx="12008">
                  <c:v>0.0</c:v>
                </c:pt>
                <c:pt idx="12009">
                  <c:v>0.0</c:v>
                </c:pt>
                <c:pt idx="12010">
                  <c:v>0.0</c:v>
                </c:pt>
                <c:pt idx="12011">
                  <c:v>0.0</c:v>
                </c:pt>
                <c:pt idx="12012">
                  <c:v>0.0</c:v>
                </c:pt>
                <c:pt idx="12013">
                  <c:v>0.0</c:v>
                </c:pt>
                <c:pt idx="12014">
                  <c:v>0.0</c:v>
                </c:pt>
                <c:pt idx="12015">
                  <c:v>0.0</c:v>
                </c:pt>
                <c:pt idx="12016">
                  <c:v>0.0</c:v>
                </c:pt>
                <c:pt idx="12017">
                  <c:v>0.0</c:v>
                </c:pt>
                <c:pt idx="12018">
                  <c:v>0.0</c:v>
                </c:pt>
                <c:pt idx="12019">
                  <c:v>0.0</c:v>
                </c:pt>
                <c:pt idx="12020">
                  <c:v>0.0</c:v>
                </c:pt>
                <c:pt idx="12021">
                  <c:v>0.0</c:v>
                </c:pt>
                <c:pt idx="12022">
                  <c:v>0.0</c:v>
                </c:pt>
                <c:pt idx="12023">
                  <c:v>0.0</c:v>
                </c:pt>
                <c:pt idx="12024">
                  <c:v>0.0</c:v>
                </c:pt>
                <c:pt idx="12025">
                  <c:v>0.0</c:v>
                </c:pt>
                <c:pt idx="12026">
                  <c:v>0.0</c:v>
                </c:pt>
                <c:pt idx="12027">
                  <c:v>0.0</c:v>
                </c:pt>
                <c:pt idx="12028">
                  <c:v>0.0</c:v>
                </c:pt>
                <c:pt idx="12029">
                  <c:v>0.0</c:v>
                </c:pt>
                <c:pt idx="12030">
                  <c:v>0.0</c:v>
                </c:pt>
                <c:pt idx="12031">
                  <c:v>0.0</c:v>
                </c:pt>
                <c:pt idx="12032">
                  <c:v>0.0</c:v>
                </c:pt>
                <c:pt idx="12033">
                  <c:v>0.0</c:v>
                </c:pt>
                <c:pt idx="12034">
                  <c:v>0.0</c:v>
                </c:pt>
                <c:pt idx="12035">
                  <c:v>0.0</c:v>
                </c:pt>
                <c:pt idx="12036">
                  <c:v>0.0</c:v>
                </c:pt>
                <c:pt idx="12037">
                  <c:v>0.0</c:v>
                </c:pt>
                <c:pt idx="12038">
                  <c:v>0.0</c:v>
                </c:pt>
                <c:pt idx="12039">
                  <c:v>0.0</c:v>
                </c:pt>
                <c:pt idx="12040">
                  <c:v>0.0</c:v>
                </c:pt>
                <c:pt idx="12041">
                  <c:v>0.0</c:v>
                </c:pt>
                <c:pt idx="12042">
                  <c:v>0.0</c:v>
                </c:pt>
                <c:pt idx="12043">
                  <c:v>0.0</c:v>
                </c:pt>
                <c:pt idx="12044">
                  <c:v>0.0</c:v>
                </c:pt>
                <c:pt idx="12045">
                  <c:v>0.0</c:v>
                </c:pt>
                <c:pt idx="12046">
                  <c:v>0.0</c:v>
                </c:pt>
                <c:pt idx="12047">
                  <c:v>0.0</c:v>
                </c:pt>
                <c:pt idx="12048">
                  <c:v>0.0</c:v>
                </c:pt>
                <c:pt idx="12049">
                  <c:v>0.0</c:v>
                </c:pt>
                <c:pt idx="12050">
                  <c:v>0.0</c:v>
                </c:pt>
                <c:pt idx="12051">
                  <c:v>0.0</c:v>
                </c:pt>
                <c:pt idx="12052">
                  <c:v>0.0</c:v>
                </c:pt>
                <c:pt idx="12053">
                  <c:v>0.0</c:v>
                </c:pt>
                <c:pt idx="12054">
                  <c:v>0.0</c:v>
                </c:pt>
                <c:pt idx="12055">
                  <c:v>0.0</c:v>
                </c:pt>
                <c:pt idx="12056">
                  <c:v>0.0</c:v>
                </c:pt>
                <c:pt idx="12057">
                  <c:v>0.0</c:v>
                </c:pt>
                <c:pt idx="12058">
                  <c:v>0.0</c:v>
                </c:pt>
                <c:pt idx="12059">
                  <c:v>0.0</c:v>
                </c:pt>
                <c:pt idx="12060">
                  <c:v>0.0</c:v>
                </c:pt>
                <c:pt idx="12061">
                  <c:v>0.0</c:v>
                </c:pt>
                <c:pt idx="12062">
                  <c:v>0.0</c:v>
                </c:pt>
                <c:pt idx="12063">
                  <c:v>0.0</c:v>
                </c:pt>
                <c:pt idx="12064">
                  <c:v>0.0</c:v>
                </c:pt>
                <c:pt idx="12065">
                  <c:v>0.0</c:v>
                </c:pt>
                <c:pt idx="12066">
                  <c:v>0.0</c:v>
                </c:pt>
                <c:pt idx="12067">
                  <c:v>0.0</c:v>
                </c:pt>
                <c:pt idx="12068">
                  <c:v>0.0</c:v>
                </c:pt>
                <c:pt idx="12069">
                  <c:v>0.0</c:v>
                </c:pt>
                <c:pt idx="12070">
                  <c:v>0.0</c:v>
                </c:pt>
                <c:pt idx="12071">
                  <c:v>0.0</c:v>
                </c:pt>
                <c:pt idx="12072">
                  <c:v>0.0</c:v>
                </c:pt>
                <c:pt idx="12073">
                  <c:v>0.0</c:v>
                </c:pt>
                <c:pt idx="12074">
                  <c:v>0.0</c:v>
                </c:pt>
                <c:pt idx="12075">
                  <c:v>0.0</c:v>
                </c:pt>
                <c:pt idx="12076">
                  <c:v>0.0</c:v>
                </c:pt>
                <c:pt idx="12077">
                  <c:v>0.0</c:v>
                </c:pt>
                <c:pt idx="12078">
                  <c:v>0.0</c:v>
                </c:pt>
                <c:pt idx="12079">
                  <c:v>0.0</c:v>
                </c:pt>
                <c:pt idx="12080">
                  <c:v>0.0</c:v>
                </c:pt>
                <c:pt idx="12081">
                  <c:v>0.0</c:v>
                </c:pt>
                <c:pt idx="12082">
                  <c:v>0.0</c:v>
                </c:pt>
                <c:pt idx="12083">
                  <c:v>0.0</c:v>
                </c:pt>
                <c:pt idx="12084">
                  <c:v>0.0</c:v>
                </c:pt>
                <c:pt idx="12085">
                  <c:v>0.0</c:v>
                </c:pt>
                <c:pt idx="12086">
                  <c:v>0.0</c:v>
                </c:pt>
                <c:pt idx="12087">
                  <c:v>0.0</c:v>
                </c:pt>
                <c:pt idx="12088">
                  <c:v>0.0</c:v>
                </c:pt>
                <c:pt idx="12089">
                  <c:v>0.0</c:v>
                </c:pt>
                <c:pt idx="12090">
                  <c:v>0.0</c:v>
                </c:pt>
                <c:pt idx="12091">
                  <c:v>0.0</c:v>
                </c:pt>
                <c:pt idx="12092">
                  <c:v>0.0</c:v>
                </c:pt>
                <c:pt idx="12093">
                  <c:v>0.0</c:v>
                </c:pt>
                <c:pt idx="12094">
                  <c:v>0.0</c:v>
                </c:pt>
                <c:pt idx="12095">
                  <c:v>0.0</c:v>
                </c:pt>
                <c:pt idx="12096">
                  <c:v>0.0</c:v>
                </c:pt>
                <c:pt idx="12097">
                  <c:v>0.0</c:v>
                </c:pt>
                <c:pt idx="12098">
                  <c:v>0.0</c:v>
                </c:pt>
                <c:pt idx="12099">
                  <c:v>0.0</c:v>
                </c:pt>
                <c:pt idx="12100">
                  <c:v>0.0</c:v>
                </c:pt>
                <c:pt idx="12101">
                  <c:v>0.0</c:v>
                </c:pt>
                <c:pt idx="12102">
                  <c:v>0.0</c:v>
                </c:pt>
                <c:pt idx="12103">
                  <c:v>0.0</c:v>
                </c:pt>
                <c:pt idx="12104">
                  <c:v>0.0</c:v>
                </c:pt>
                <c:pt idx="12105">
                  <c:v>0.0</c:v>
                </c:pt>
                <c:pt idx="12106">
                  <c:v>0.0</c:v>
                </c:pt>
                <c:pt idx="12107">
                  <c:v>0.0</c:v>
                </c:pt>
                <c:pt idx="12108">
                  <c:v>0.0</c:v>
                </c:pt>
                <c:pt idx="12109">
                  <c:v>0.0</c:v>
                </c:pt>
                <c:pt idx="12110">
                  <c:v>0.0</c:v>
                </c:pt>
                <c:pt idx="12111">
                  <c:v>0.0</c:v>
                </c:pt>
                <c:pt idx="12112">
                  <c:v>0.0</c:v>
                </c:pt>
                <c:pt idx="12113">
                  <c:v>0.0</c:v>
                </c:pt>
                <c:pt idx="12114">
                  <c:v>0.0</c:v>
                </c:pt>
                <c:pt idx="12115">
                  <c:v>0.0</c:v>
                </c:pt>
                <c:pt idx="12116">
                  <c:v>0.0</c:v>
                </c:pt>
                <c:pt idx="12117">
                  <c:v>0.0</c:v>
                </c:pt>
                <c:pt idx="12118">
                  <c:v>0.0</c:v>
                </c:pt>
                <c:pt idx="12119">
                  <c:v>0.0</c:v>
                </c:pt>
                <c:pt idx="12120">
                  <c:v>0.0</c:v>
                </c:pt>
                <c:pt idx="12121">
                  <c:v>0.0</c:v>
                </c:pt>
                <c:pt idx="12122">
                  <c:v>0.0</c:v>
                </c:pt>
                <c:pt idx="12123">
                  <c:v>0.0</c:v>
                </c:pt>
                <c:pt idx="12124">
                  <c:v>0.0</c:v>
                </c:pt>
                <c:pt idx="12125">
                  <c:v>0.0</c:v>
                </c:pt>
                <c:pt idx="12126">
                  <c:v>0.0</c:v>
                </c:pt>
                <c:pt idx="12127">
                  <c:v>0.0</c:v>
                </c:pt>
                <c:pt idx="12128">
                  <c:v>0.0</c:v>
                </c:pt>
                <c:pt idx="12129">
                  <c:v>0.0</c:v>
                </c:pt>
                <c:pt idx="12130">
                  <c:v>0.0</c:v>
                </c:pt>
                <c:pt idx="12131">
                  <c:v>0.0</c:v>
                </c:pt>
                <c:pt idx="12132">
                  <c:v>0.0</c:v>
                </c:pt>
                <c:pt idx="12133">
                  <c:v>0.0</c:v>
                </c:pt>
                <c:pt idx="12134">
                  <c:v>0.0</c:v>
                </c:pt>
                <c:pt idx="12135">
                  <c:v>0.0</c:v>
                </c:pt>
                <c:pt idx="12136">
                  <c:v>0.0</c:v>
                </c:pt>
                <c:pt idx="12137">
                  <c:v>0.0</c:v>
                </c:pt>
                <c:pt idx="12138">
                  <c:v>0.0</c:v>
                </c:pt>
                <c:pt idx="12139">
                  <c:v>0.0</c:v>
                </c:pt>
                <c:pt idx="12140">
                  <c:v>0.0</c:v>
                </c:pt>
                <c:pt idx="12141">
                  <c:v>0.0</c:v>
                </c:pt>
                <c:pt idx="12142">
                  <c:v>0.0</c:v>
                </c:pt>
                <c:pt idx="12143">
                  <c:v>0.0</c:v>
                </c:pt>
                <c:pt idx="12144">
                  <c:v>0.0</c:v>
                </c:pt>
                <c:pt idx="12145">
                  <c:v>0.0</c:v>
                </c:pt>
                <c:pt idx="12146">
                  <c:v>0.0</c:v>
                </c:pt>
                <c:pt idx="12147">
                  <c:v>0.0</c:v>
                </c:pt>
                <c:pt idx="12148">
                  <c:v>0.0</c:v>
                </c:pt>
                <c:pt idx="12149">
                  <c:v>0.0</c:v>
                </c:pt>
                <c:pt idx="12150">
                  <c:v>0.0</c:v>
                </c:pt>
                <c:pt idx="12151">
                  <c:v>0.0</c:v>
                </c:pt>
                <c:pt idx="12152">
                  <c:v>0.0</c:v>
                </c:pt>
                <c:pt idx="12153">
                  <c:v>0.0</c:v>
                </c:pt>
                <c:pt idx="12154">
                  <c:v>0.0</c:v>
                </c:pt>
                <c:pt idx="12155">
                  <c:v>0.0</c:v>
                </c:pt>
                <c:pt idx="12156">
                  <c:v>0.0</c:v>
                </c:pt>
                <c:pt idx="12157">
                  <c:v>0.0</c:v>
                </c:pt>
                <c:pt idx="12158">
                  <c:v>0.0</c:v>
                </c:pt>
                <c:pt idx="12159">
                  <c:v>0.0</c:v>
                </c:pt>
                <c:pt idx="12160">
                  <c:v>0.0</c:v>
                </c:pt>
                <c:pt idx="12161">
                  <c:v>0.0</c:v>
                </c:pt>
                <c:pt idx="12162">
                  <c:v>0.0</c:v>
                </c:pt>
                <c:pt idx="12163">
                  <c:v>0.0</c:v>
                </c:pt>
                <c:pt idx="12164">
                  <c:v>0.0</c:v>
                </c:pt>
                <c:pt idx="12165">
                  <c:v>0.0</c:v>
                </c:pt>
                <c:pt idx="12166">
                  <c:v>0.0</c:v>
                </c:pt>
                <c:pt idx="12167">
                  <c:v>0.0</c:v>
                </c:pt>
                <c:pt idx="12168">
                  <c:v>0.0</c:v>
                </c:pt>
                <c:pt idx="12169">
                  <c:v>0.0</c:v>
                </c:pt>
                <c:pt idx="12170">
                  <c:v>0.0</c:v>
                </c:pt>
                <c:pt idx="12171">
                  <c:v>0.0</c:v>
                </c:pt>
                <c:pt idx="12172">
                  <c:v>0.0</c:v>
                </c:pt>
                <c:pt idx="12173">
                  <c:v>0.0</c:v>
                </c:pt>
                <c:pt idx="12174">
                  <c:v>0.0</c:v>
                </c:pt>
                <c:pt idx="12175">
                  <c:v>0.0</c:v>
                </c:pt>
                <c:pt idx="12176">
                  <c:v>0.0</c:v>
                </c:pt>
                <c:pt idx="12177">
                  <c:v>0.0</c:v>
                </c:pt>
                <c:pt idx="12178">
                  <c:v>0.0</c:v>
                </c:pt>
                <c:pt idx="12179">
                  <c:v>0.0</c:v>
                </c:pt>
                <c:pt idx="12180">
                  <c:v>0.0</c:v>
                </c:pt>
                <c:pt idx="12181">
                  <c:v>0.0</c:v>
                </c:pt>
                <c:pt idx="12182">
                  <c:v>0.0</c:v>
                </c:pt>
                <c:pt idx="12183">
                  <c:v>0.0</c:v>
                </c:pt>
                <c:pt idx="12184">
                  <c:v>0.0</c:v>
                </c:pt>
                <c:pt idx="12185">
                  <c:v>0.0</c:v>
                </c:pt>
                <c:pt idx="12186">
                  <c:v>0.0</c:v>
                </c:pt>
                <c:pt idx="12187">
                  <c:v>0.0</c:v>
                </c:pt>
                <c:pt idx="12188">
                  <c:v>0.0</c:v>
                </c:pt>
                <c:pt idx="12189">
                  <c:v>0.0</c:v>
                </c:pt>
                <c:pt idx="12190">
                  <c:v>0.0</c:v>
                </c:pt>
                <c:pt idx="12191">
                  <c:v>0.0</c:v>
                </c:pt>
                <c:pt idx="12192">
                  <c:v>0.0</c:v>
                </c:pt>
                <c:pt idx="12193">
                  <c:v>0.0</c:v>
                </c:pt>
                <c:pt idx="12194">
                  <c:v>0.0</c:v>
                </c:pt>
                <c:pt idx="12195">
                  <c:v>0.0</c:v>
                </c:pt>
                <c:pt idx="12196">
                  <c:v>0.0</c:v>
                </c:pt>
                <c:pt idx="12197">
                  <c:v>0.0</c:v>
                </c:pt>
                <c:pt idx="12198">
                  <c:v>0.0</c:v>
                </c:pt>
                <c:pt idx="12199">
                  <c:v>0.0</c:v>
                </c:pt>
                <c:pt idx="12200">
                  <c:v>0.0</c:v>
                </c:pt>
                <c:pt idx="12201">
                  <c:v>0.0</c:v>
                </c:pt>
                <c:pt idx="12202">
                  <c:v>0.0</c:v>
                </c:pt>
                <c:pt idx="12203">
                  <c:v>0.0</c:v>
                </c:pt>
                <c:pt idx="12204">
                  <c:v>0.0</c:v>
                </c:pt>
                <c:pt idx="12205">
                  <c:v>0.0</c:v>
                </c:pt>
                <c:pt idx="12206">
                  <c:v>0.0</c:v>
                </c:pt>
                <c:pt idx="12207">
                  <c:v>0.0</c:v>
                </c:pt>
                <c:pt idx="12208">
                  <c:v>0.0</c:v>
                </c:pt>
                <c:pt idx="12209">
                  <c:v>0.0</c:v>
                </c:pt>
                <c:pt idx="12210">
                  <c:v>0.0</c:v>
                </c:pt>
                <c:pt idx="12211">
                  <c:v>0.0</c:v>
                </c:pt>
                <c:pt idx="12212">
                  <c:v>0.0</c:v>
                </c:pt>
                <c:pt idx="12213">
                  <c:v>0.0</c:v>
                </c:pt>
                <c:pt idx="12214">
                  <c:v>0.0</c:v>
                </c:pt>
                <c:pt idx="12215">
                  <c:v>0.0</c:v>
                </c:pt>
                <c:pt idx="12216">
                  <c:v>0.0</c:v>
                </c:pt>
                <c:pt idx="12217">
                  <c:v>0.0</c:v>
                </c:pt>
                <c:pt idx="12218">
                  <c:v>0.0</c:v>
                </c:pt>
                <c:pt idx="12219">
                  <c:v>0.0</c:v>
                </c:pt>
                <c:pt idx="12220">
                  <c:v>0.0</c:v>
                </c:pt>
                <c:pt idx="12221">
                  <c:v>0.0</c:v>
                </c:pt>
                <c:pt idx="12222">
                  <c:v>0.0</c:v>
                </c:pt>
                <c:pt idx="12223">
                  <c:v>0.0</c:v>
                </c:pt>
                <c:pt idx="12224">
                  <c:v>0.0</c:v>
                </c:pt>
                <c:pt idx="12225">
                  <c:v>0.0</c:v>
                </c:pt>
                <c:pt idx="12226">
                  <c:v>0.0</c:v>
                </c:pt>
                <c:pt idx="12227">
                  <c:v>0.0</c:v>
                </c:pt>
                <c:pt idx="12228">
                  <c:v>0.0</c:v>
                </c:pt>
                <c:pt idx="12229">
                  <c:v>0.0</c:v>
                </c:pt>
                <c:pt idx="12230">
                  <c:v>0.0</c:v>
                </c:pt>
                <c:pt idx="12231">
                  <c:v>0.0</c:v>
                </c:pt>
                <c:pt idx="12232">
                  <c:v>0.0</c:v>
                </c:pt>
                <c:pt idx="12233">
                  <c:v>0.0</c:v>
                </c:pt>
                <c:pt idx="12234">
                  <c:v>0.0</c:v>
                </c:pt>
                <c:pt idx="12235">
                  <c:v>0.0</c:v>
                </c:pt>
                <c:pt idx="12236">
                  <c:v>0.0</c:v>
                </c:pt>
                <c:pt idx="12237">
                  <c:v>0.0</c:v>
                </c:pt>
                <c:pt idx="12238">
                  <c:v>0.0</c:v>
                </c:pt>
                <c:pt idx="12239">
                  <c:v>0.0</c:v>
                </c:pt>
                <c:pt idx="12240">
                  <c:v>0.0</c:v>
                </c:pt>
                <c:pt idx="12241">
                  <c:v>0.0</c:v>
                </c:pt>
                <c:pt idx="12242">
                  <c:v>0.0</c:v>
                </c:pt>
                <c:pt idx="12243">
                  <c:v>0.0</c:v>
                </c:pt>
                <c:pt idx="12244">
                  <c:v>0.0</c:v>
                </c:pt>
                <c:pt idx="12245">
                  <c:v>0.0</c:v>
                </c:pt>
                <c:pt idx="12246">
                  <c:v>0.0</c:v>
                </c:pt>
                <c:pt idx="12247">
                  <c:v>0.0</c:v>
                </c:pt>
                <c:pt idx="12248">
                  <c:v>0.0</c:v>
                </c:pt>
                <c:pt idx="12249">
                  <c:v>0.0</c:v>
                </c:pt>
                <c:pt idx="12250">
                  <c:v>0.0</c:v>
                </c:pt>
                <c:pt idx="12251">
                  <c:v>0.0</c:v>
                </c:pt>
                <c:pt idx="12252">
                  <c:v>0.0</c:v>
                </c:pt>
                <c:pt idx="12253">
                  <c:v>0.0</c:v>
                </c:pt>
                <c:pt idx="12254">
                  <c:v>0.0</c:v>
                </c:pt>
                <c:pt idx="12255">
                  <c:v>0.0</c:v>
                </c:pt>
                <c:pt idx="12256">
                  <c:v>0.0</c:v>
                </c:pt>
                <c:pt idx="12257">
                  <c:v>0.0</c:v>
                </c:pt>
                <c:pt idx="12258">
                  <c:v>0.0</c:v>
                </c:pt>
                <c:pt idx="12259">
                  <c:v>0.0</c:v>
                </c:pt>
                <c:pt idx="12260">
                  <c:v>0.0</c:v>
                </c:pt>
                <c:pt idx="12261">
                  <c:v>0.0</c:v>
                </c:pt>
                <c:pt idx="12262">
                  <c:v>0.0</c:v>
                </c:pt>
                <c:pt idx="12263">
                  <c:v>0.0</c:v>
                </c:pt>
                <c:pt idx="12264">
                  <c:v>0.0</c:v>
                </c:pt>
                <c:pt idx="12265">
                  <c:v>0.0</c:v>
                </c:pt>
                <c:pt idx="12266">
                  <c:v>0.0</c:v>
                </c:pt>
                <c:pt idx="12267">
                  <c:v>0.0</c:v>
                </c:pt>
                <c:pt idx="12268">
                  <c:v>0.0</c:v>
                </c:pt>
                <c:pt idx="12269">
                  <c:v>0.0</c:v>
                </c:pt>
                <c:pt idx="12270">
                  <c:v>0.0</c:v>
                </c:pt>
                <c:pt idx="12271">
                  <c:v>0.0</c:v>
                </c:pt>
                <c:pt idx="12272">
                  <c:v>0.0</c:v>
                </c:pt>
                <c:pt idx="12273">
                  <c:v>0.0</c:v>
                </c:pt>
                <c:pt idx="12274">
                  <c:v>0.0</c:v>
                </c:pt>
                <c:pt idx="12275">
                  <c:v>0.0</c:v>
                </c:pt>
                <c:pt idx="12276">
                  <c:v>0.0</c:v>
                </c:pt>
                <c:pt idx="12277">
                  <c:v>0.0</c:v>
                </c:pt>
                <c:pt idx="12278">
                  <c:v>0.0</c:v>
                </c:pt>
                <c:pt idx="12279">
                  <c:v>0.0</c:v>
                </c:pt>
                <c:pt idx="12280">
                  <c:v>0.0</c:v>
                </c:pt>
                <c:pt idx="12281">
                  <c:v>0.0</c:v>
                </c:pt>
                <c:pt idx="12282">
                  <c:v>0.0</c:v>
                </c:pt>
                <c:pt idx="12283">
                  <c:v>0.0</c:v>
                </c:pt>
                <c:pt idx="12284">
                  <c:v>0.0</c:v>
                </c:pt>
                <c:pt idx="12285">
                  <c:v>0.0</c:v>
                </c:pt>
                <c:pt idx="12286">
                  <c:v>0.0</c:v>
                </c:pt>
                <c:pt idx="12287">
                  <c:v>0.0</c:v>
                </c:pt>
                <c:pt idx="12288">
                  <c:v>0.0</c:v>
                </c:pt>
                <c:pt idx="12289">
                  <c:v>0.0</c:v>
                </c:pt>
                <c:pt idx="12290">
                  <c:v>0.0</c:v>
                </c:pt>
                <c:pt idx="12291">
                  <c:v>0.0</c:v>
                </c:pt>
                <c:pt idx="12292">
                  <c:v>0.0</c:v>
                </c:pt>
                <c:pt idx="12293">
                  <c:v>0.0</c:v>
                </c:pt>
                <c:pt idx="12294">
                  <c:v>0.0</c:v>
                </c:pt>
                <c:pt idx="12295">
                  <c:v>0.0</c:v>
                </c:pt>
                <c:pt idx="12296">
                  <c:v>0.0</c:v>
                </c:pt>
                <c:pt idx="12297">
                  <c:v>0.0</c:v>
                </c:pt>
                <c:pt idx="12298">
                  <c:v>0.0</c:v>
                </c:pt>
                <c:pt idx="12299">
                  <c:v>0.0</c:v>
                </c:pt>
                <c:pt idx="12300">
                  <c:v>0.0</c:v>
                </c:pt>
                <c:pt idx="12301">
                  <c:v>0.0</c:v>
                </c:pt>
                <c:pt idx="12302">
                  <c:v>0.0</c:v>
                </c:pt>
                <c:pt idx="12303">
                  <c:v>0.0</c:v>
                </c:pt>
                <c:pt idx="12304">
                  <c:v>0.0</c:v>
                </c:pt>
                <c:pt idx="12305">
                  <c:v>0.0</c:v>
                </c:pt>
                <c:pt idx="12306">
                  <c:v>0.0</c:v>
                </c:pt>
                <c:pt idx="12307">
                  <c:v>0.0</c:v>
                </c:pt>
                <c:pt idx="12308">
                  <c:v>0.0</c:v>
                </c:pt>
                <c:pt idx="12309">
                  <c:v>0.0</c:v>
                </c:pt>
                <c:pt idx="12310">
                  <c:v>0.0</c:v>
                </c:pt>
                <c:pt idx="12311">
                  <c:v>0.0</c:v>
                </c:pt>
                <c:pt idx="12312">
                  <c:v>0.0</c:v>
                </c:pt>
                <c:pt idx="12313">
                  <c:v>0.0</c:v>
                </c:pt>
                <c:pt idx="12314">
                  <c:v>0.0</c:v>
                </c:pt>
                <c:pt idx="12315">
                  <c:v>0.0</c:v>
                </c:pt>
                <c:pt idx="12316">
                  <c:v>0.0</c:v>
                </c:pt>
                <c:pt idx="12317">
                  <c:v>0.0</c:v>
                </c:pt>
                <c:pt idx="12318">
                  <c:v>0.0</c:v>
                </c:pt>
                <c:pt idx="12319">
                  <c:v>0.0</c:v>
                </c:pt>
                <c:pt idx="12320">
                  <c:v>0.0</c:v>
                </c:pt>
                <c:pt idx="12321">
                  <c:v>0.0</c:v>
                </c:pt>
                <c:pt idx="12322">
                  <c:v>0.0</c:v>
                </c:pt>
                <c:pt idx="12323">
                  <c:v>0.0</c:v>
                </c:pt>
                <c:pt idx="12324">
                  <c:v>0.0</c:v>
                </c:pt>
                <c:pt idx="12325">
                  <c:v>0.0</c:v>
                </c:pt>
                <c:pt idx="12326">
                  <c:v>0.0</c:v>
                </c:pt>
                <c:pt idx="12327">
                  <c:v>0.0</c:v>
                </c:pt>
                <c:pt idx="12328">
                  <c:v>0.0</c:v>
                </c:pt>
                <c:pt idx="12329">
                  <c:v>0.0</c:v>
                </c:pt>
                <c:pt idx="12330">
                  <c:v>0.0</c:v>
                </c:pt>
                <c:pt idx="12331">
                  <c:v>0.0</c:v>
                </c:pt>
                <c:pt idx="12332">
                  <c:v>0.0</c:v>
                </c:pt>
                <c:pt idx="12333">
                  <c:v>0.0</c:v>
                </c:pt>
                <c:pt idx="12334">
                  <c:v>0.0</c:v>
                </c:pt>
                <c:pt idx="12335">
                  <c:v>0.0</c:v>
                </c:pt>
                <c:pt idx="12336">
                  <c:v>0.0</c:v>
                </c:pt>
                <c:pt idx="12337">
                  <c:v>0.0</c:v>
                </c:pt>
                <c:pt idx="12338">
                  <c:v>0.0</c:v>
                </c:pt>
                <c:pt idx="12339">
                  <c:v>0.0</c:v>
                </c:pt>
                <c:pt idx="12340">
                  <c:v>0.0</c:v>
                </c:pt>
                <c:pt idx="12341">
                  <c:v>0.0</c:v>
                </c:pt>
                <c:pt idx="12342">
                  <c:v>0.0</c:v>
                </c:pt>
                <c:pt idx="12343">
                  <c:v>0.0</c:v>
                </c:pt>
                <c:pt idx="12344">
                  <c:v>0.0</c:v>
                </c:pt>
                <c:pt idx="12345">
                  <c:v>0.0</c:v>
                </c:pt>
                <c:pt idx="12346">
                  <c:v>0.0</c:v>
                </c:pt>
                <c:pt idx="12347">
                  <c:v>0.0</c:v>
                </c:pt>
                <c:pt idx="12348">
                  <c:v>0.0</c:v>
                </c:pt>
                <c:pt idx="12349">
                  <c:v>0.0</c:v>
                </c:pt>
                <c:pt idx="12350">
                  <c:v>0.0</c:v>
                </c:pt>
                <c:pt idx="12351">
                  <c:v>0.0</c:v>
                </c:pt>
                <c:pt idx="12352">
                  <c:v>0.0</c:v>
                </c:pt>
                <c:pt idx="12353">
                  <c:v>0.0</c:v>
                </c:pt>
                <c:pt idx="12354">
                  <c:v>0.0</c:v>
                </c:pt>
                <c:pt idx="12355">
                  <c:v>0.0</c:v>
                </c:pt>
                <c:pt idx="12356">
                  <c:v>0.0</c:v>
                </c:pt>
                <c:pt idx="12357">
                  <c:v>0.0</c:v>
                </c:pt>
                <c:pt idx="12358">
                  <c:v>0.0</c:v>
                </c:pt>
                <c:pt idx="12359">
                  <c:v>0.0</c:v>
                </c:pt>
                <c:pt idx="12360">
                  <c:v>0.0</c:v>
                </c:pt>
                <c:pt idx="12361">
                  <c:v>0.0</c:v>
                </c:pt>
                <c:pt idx="12362">
                  <c:v>0.0</c:v>
                </c:pt>
                <c:pt idx="12363">
                  <c:v>0.0</c:v>
                </c:pt>
                <c:pt idx="12364">
                  <c:v>0.0</c:v>
                </c:pt>
                <c:pt idx="12365">
                  <c:v>0.0</c:v>
                </c:pt>
                <c:pt idx="12366">
                  <c:v>0.0</c:v>
                </c:pt>
                <c:pt idx="12367">
                  <c:v>0.0</c:v>
                </c:pt>
                <c:pt idx="12368">
                  <c:v>0.0</c:v>
                </c:pt>
                <c:pt idx="12369">
                  <c:v>0.0</c:v>
                </c:pt>
                <c:pt idx="12370">
                  <c:v>0.0</c:v>
                </c:pt>
                <c:pt idx="12371">
                  <c:v>0.0</c:v>
                </c:pt>
                <c:pt idx="12372">
                  <c:v>0.0</c:v>
                </c:pt>
                <c:pt idx="12373">
                  <c:v>0.0</c:v>
                </c:pt>
                <c:pt idx="12374">
                  <c:v>0.0</c:v>
                </c:pt>
                <c:pt idx="12375">
                  <c:v>0.0</c:v>
                </c:pt>
                <c:pt idx="12376">
                  <c:v>0.0</c:v>
                </c:pt>
                <c:pt idx="12377">
                  <c:v>0.0</c:v>
                </c:pt>
                <c:pt idx="12378">
                  <c:v>0.0</c:v>
                </c:pt>
                <c:pt idx="12379">
                  <c:v>0.0</c:v>
                </c:pt>
                <c:pt idx="12380">
                  <c:v>0.0</c:v>
                </c:pt>
                <c:pt idx="12381">
                  <c:v>0.0</c:v>
                </c:pt>
                <c:pt idx="12382">
                  <c:v>0.0</c:v>
                </c:pt>
                <c:pt idx="12383">
                  <c:v>0.0</c:v>
                </c:pt>
                <c:pt idx="12384">
                  <c:v>0.0</c:v>
                </c:pt>
                <c:pt idx="12385">
                  <c:v>0.0</c:v>
                </c:pt>
                <c:pt idx="12386">
                  <c:v>0.0</c:v>
                </c:pt>
                <c:pt idx="12387">
                  <c:v>0.0</c:v>
                </c:pt>
                <c:pt idx="12388">
                  <c:v>0.0</c:v>
                </c:pt>
                <c:pt idx="12389">
                  <c:v>0.0</c:v>
                </c:pt>
                <c:pt idx="12390">
                  <c:v>0.0</c:v>
                </c:pt>
                <c:pt idx="12391">
                  <c:v>0.0</c:v>
                </c:pt>
                <c:pt idx="12392">
                  <c:v>0.0</c:v>
                </c:pt>
                <c:pt idx="12393">
                  <c:v>0.0</c:v>
                </c:pt>
                <c:pt idx="12394">
                  <c:v>0.0</c:v>
                </c:pt>
                <c:pt idx="12395">
                  <c:v>0.0</c:v>
                </c:pt>
                <c:pt idx="12396">
                  <c:v>0.0</c:v>
                </c:pt>
                <c:pt idx="12397">
                  <c:v>0.0</c:v>
                </c:pt>
                <c:pt idx="12398">
                  <c:v>0.0</c:v>
                </c:pt>
                <c:pt idx="12399">
                  <c:v>0.0</c:v>
                </c:pt>
                <c:pt idx="12400">
                  <c:v>0.0</c:v>
                </c:pt>
                <c:pt idx="12401">
                  <c:v>0.0</c:v>
                </c:pt>
                <c:pt idx="12402">
                  <c:v>0.0</c:v>
                </c:pt>
                <c:pt idx="12403">
                  <c:v>0.0</c:v>
                </c:pt>
                <c:pt idx="12404">
                  <c:v>0.0</c:v>
                </c:pt>
                <c:pt idx="12405">
                  <c:v>0.0</c:v>
                </c:pt>
                <c:pt idx="12406">
                  <c:v>0.0</c:v>
                </c:pt>
                <c:pt idx="12407">
                  <c:v>0.0</c:v>
                </c:pt>
                <c:pt idx="12408">
                  <c:v>0.0</c:v>
                </c:pt>
                <c:pt idx="12409">
                  <c:v>0.0</c:v>
                </c:pt>
                <c:pt idx="12410">
                  <c:v>0.0</c:v>
                </c:pt>
                <c:pt idx="12411">
                  <c:v>0.0</c:v>
                </c:pt>
                <c:pt idx="12412">
                  <c:v>0.0</c:v>
                </c:pt>
                <c:pt idx="12413">
                  <c:v>0.0</c:v>
                </c:pt>
                <c:pt idx="12414">
                  <c:v>0.0</c:v>
                </c:pt>
                <c:pt idx="12415">
                  <c:v>0.0</c:v>
                </c:pt>
                <c:pt idx="12416">
                  <c:v>0.0</c:v>
                </c:pt>
                <c:pt idx="12417">
                  <c:v>0.0</c:v>
                </c:pt>
                <c:pt idx="12418">
                  <c:v>0.0</c:v>
                </c:pt>
                <c:pt idx="12419">
                  <c:v>0.0</c:v>
                </c:pt>
                <c:pt idx="12420">
                  <c:v>0.0</c:v>
                </c:pt>
                <c:pt idx="12421">
                  <c:v>0.0</c:v>
                </c:pt>
                <c:pt idx="12422">
                  <c:v>0.0</c:v>
                </c:pt>
                <c:pt idx="12423">
                  <c:v>0.0</c:v>
                </c:pt>
                <c:pt idx="12424">
                  <c:v>0.0</c:v>
                </c:pt>
                <c:pt idx="12425">
                  <c:v>0.0</c:v>
                </c:pt>
                <c:pt idx="12426">
                  <c:v>0.0</c:v>
                </c:pt>
                <c:pt idx="12427">
                  <c:v>0.0</c:v>
                </c:pt>
                <c:pt idx="12428">
                  <c:v>0.0</c:v>
                </c:pt>
                <c:pt idx="12429">
                  <c:v>0.0</c:v>
                </c:pt>
                <c:pt idx="12430">
                  <c:v>0.0</c:v>
                </c:pt>
                <c:pt idx="12431">
                  <c:v>0.0</c:v>
                </c:pt>
                <c:pt idx="12432">
                  <c:v>0.0</c:v>
                </c:pt>
                <c:pt idx="12433">
                  <c:v>0.0</c:v>
                </c:pt>
                <c:pt idx="12434">
                  <c:v>0.0</c:v>
                </c:pt>
                <c:pt idx="12435">
                  <c:v>0.0</c:v>
                </c:pt>
                <c:pt idx="12436">
                  <c:v>0.0</c:v>
                </c:pt>
                <c:pt idx="12437">
                  <c:v>0.0</c:v>
                </c:pt>
                <c:pt idx="12438">
                  <c:v>0.0</c:v>
                </c:pt>
                <c:pt idx="12439">
                  <c:v>0.0</c:v>
                </c:pt>
                <c:pt idx="12440">
                  <c:v>0.0</c:v>
                </c:pt>
                <c:pt idx="12441">
                  <c:v>0.0</c:v>
                </c:pt>
                <c:pt idx="12442">
                  <c:v>0.0</c:v>
                </c:pt>
                <c:pt idx="12443">
                  <c:v>0.0</c:v>
                </c:pt>
                <c:pt idx="12444">
                  <c:v>0.0</c:v>
                </c:pt>
                <c:pt idx="12445">
                  <c:v>0.0</c:v>
                </c:pt>
                <c:pt idx="12446">
                  <c:v>0.0</c:v>
                </c:pt>
                <c:pt idx="12447">
                  <c:v>0.0</c:v>
                </c:pt>
                <c:pt idx="12448">
                  <c:v>0.0</c:v>
                </c:pt>
                <c:pt idx="12449">
                  <c:v>0.0</c:v>
                </c:pt>
                <c:pt idx="12450">
                  <c:v>0.0</c:v>
                </c:pt>
                <c:pt idx="12451">
                  <c:v>0.0</c:v>
                </c:pt>
                <c:pt idx="12452">
                  <c:v>0.0</c:v>
                </c:pt>
                <c:pt idx="12453">
                  <c:v>0.0</c:v>
                </c:pt>
                <c:pt idx="12454">
                  <c:v>0.0</c:v>
                </c:pt>
                <c:pt idx="12455">
                  <c:v>0.0</c:v>
                </c:pt>
                <c:pt idx="12456">
                  <c:v>0.0</c:v>
                </c:pt>
                <c:pt idx="12457">
                  <c:v>0.0</c:v>
                </c:pt>
                <c:pt idx="12458">
                  <c:v>0.0</c:v>
                </c:pt>
                <c:pt idx="12459">
                  <c:v>0.0</c:v>
                </c:pt>
                <c:pt idx="12460">
                  <c:v>0.0</c:v>
                </c:pt>
                <c:pt idx="12461">
                  <c:v>0.0</c:v>
                </c:pt>
                <c:pt idx="12462">
                  <c:v>0.0</c:v>
                </c:pt>
                <c:pt idx="12463">
                  <c:v>0.0</c:v>
                </c:pt>
                <c:pt idx="12464">
                  <c:v>0.0</c:v>
                </c:pt>
                <c:pt idx="12465">
                  <c:v>0.0</c:v>
                </c:pt>
                <c:pt idx="12466">
                  <c:v>0.0</c:v>
                </c:pt>
                <c:pt idx="12467">
                  <c:v>0.0</c:v>
                </c:pt>
                <c:pt idx="12468">
                  <c:v>0.0</c:v>
                </c:pt>
                <c:pt idx="12469">
                  <c:v>0.0</c:v>
                </c:pt>
                <c:pt idx="12470">
                  <c:v>0.0</c:v>
                </c:pt>
                <c:pt idx="12471">
                  <c:v>0.0</c:v>
                </c:pt>
                <c:pt idx="12472">
                  <c:v>0.0</c:v>
                </c:pt>
                <c:pt idx="12473">
                  <c:v>0.0</c:v>
                </c:pt>
                <c:pt idx="12474">
                  <c:v>0.0</c:v>
                </c:pt>
                <c:pt idx="12475">
                  <c:v>0.0</c:v>
                </c:pt>
                <c:pt idx="12476">
                  <c:v>0.0</c:v>
                </c:pt>
                <c:pt idx="12477">
                  <c:v>0.0</c:v>
                </c:pt>
                <c:pt idx="12478">
                  <c:v>0.0</c:v>
                </c:pt>
                <c:pt idx="12479">
                  <c:v>0.0</c:v>
                </c:pt>
                <c:pt idx="12480">
                  <c:v>0.0</c:v>
                </c:pt>
                <c:pt idx="12481">
                  <c:v>0.0</c:v>
                </c:pt>
                <c:pt idx="12482">
                  <c:v>0.0</c:v>
                </c:pt>
                <c:pt idx="12483">
                  <c:v>0.0</c:v>
                </c:pt>
                <c:pt idx="12484">
                  <c:v>0.0</c:v>
                </c:pt>
                <c:pt idx="12485">
                  <c:v>0.0</c:v>
                </c:pt>
                <c:pt idx="12486">
                  <c:v>0.0</c:v>
                </c:pt>
                <c:pt idx="12487">
                  <c:v>0.0</c:v>
                </c:pt>
                <c:pt idx="12488">
                  <c:v>0.0</c:v>
                </c:pt>
                <c:pt idx="12489">
                  <c:v>0.0</c:v>
                </c:pt>
                <c:pt idx="12490">
                  <c:v>0.0</c:v>
                </c:pt>
                <c:pt idx="12491">
                  <c:v>0.0</c:v>
                </c:pt>
                <c:pt idx="12492">
                  <c:v>0.0</c:v>
                </c:pt>
                <c:pt idx="12493">
                  <c:v>0.0</c:v>
                </c:pt>
                <c:pt idx="12494">
                  <c:v>0.0</c:v>
                </c:pt>
                <c:pt idx="12495">
                  <c:v>0.0</c:v>
                </c:pt>
                <c:pt idx="12496">
                  <c:v>0.0</c:v>
                </c:pt>
                <c:pt idx="12497">
                  <c:v>0.0</c:v>
                </c:pt>
                <c:pt idx="12498">
                  <c:v>0.0</c:v>
                </c:pt>
                <c:pt idx="12499">
                  <c:v>0.0</c:v>
                </c:pt>
                <c:pt idx="12500">
                  <c:v>0.0</c:v>
                </c:pt>
                <c:pt idx="12501">
                  <c:v>0.0</c:v>
                </c:pt>
                <c:pt idx="12502">
                  <c:v>0.0</c:v>
                </c:pt>
                <c:pt idx="12503">
                  <c:v>0.0</c:v>
                </c:pt>
                <c:pt idx="12504">
                  <c:v>0.0</c:v>
                </c:pt>
                <c:pt idx="12505">
                  <c:v>0.0</c:v>
                </c:pt>
                <c:pt idx="12506">
                  <c:v>0.0</c:v>
                </c:pt>
                <c:pt idx="12507">
                  <c:v>0.0</c:v>
                </c:pt>
                <c:pt idx="12508">
                  <c:v>0.0</c:v>
                </c:pt>
                <c:pt idx="12509">
                  <c:v>0.0</c:v>
                </c:pt>
                <c:pt idx="12510">
                  <c:v>0.0</c:v>
                </c:pt>
                <c:pt idx="12511">
                  <c:v>0.0</c:v>
                </c:pt>
                <c:pt idx="12512">
                  <c:v>0.0</c:v>
                </c:pt>
                <c:pt idx="12513">
                  <c:v>0.0</c:v>
                </c:pt>
                <c:pt idx="12514">
                  <c:v>0.0</c:v>
                </c:pt>
                <c:pt idx="12515">
                  <c:v>0.0</c:v>
                </c:pt>
                <c:pt idx="12516">
                  <c:v>0.0</c:v>
                </c:pt>
                <c:pt idx="12517">
                  <c:v>0.0</c:v>
                </c:pt>
                <c:pt idx="12518">
                  <c:v>0.0</c:v>
                </c:pt>
                <c:pt idx="12519">
                  <c:v>0.0</c:v>
                </c:pt>
                <c:pt idx="12520">
                  <c:v>0.0</c:v>
                </c:pt>
                <c:pt idx="12521">
                  <c:v>0.0</c:v>
                </c:pt>
                <c:pt idx="12522">
                  <c:v>0.0</c:v>
                </c:pt>
                <c:pt idx="12523">
                  <c:v>0.0</c:v>
                </c:pt>
                <c:pt idx="12524">
                  <c:v>0.0</c:v>
                </c:pt>
                <c:pt idx="12525">
                  <c:v>0.0</c:v>
                </c:pt>
                <c:pt idx="12526">
                  <c:v>0.0</c:v>
                </c:pt>
                <c:pt idx="12527">
                  <c:v>0.0</c:v>
                </c:pt>
                <c:pt idx="12528">
                  <c:v>0.0</c:v>
                </c:pt>
                <c:pt idx="12529">
                  <c:v>0.0</c:v>
                </c:pt>
                <c:pt idx="12530">
                  <c:v>0.0</c:v>
                </c:pt>
                <c:pt idx="12531">
                  <c:v>0.0</c:v>
                </c:pt>
                <c:pt idx="12532">
                  <c:v>0.0</c:v>
                </c:pt>
                <c:pt idx="12533">
                  <c:v>0.0</c:v>
                </c:pt>
                <c:pt idx="12534">
                  <c:v>0.0</c:v>
                </c:pt>
                <c:pt idx="12535">
                  <c:v>0.0</c:v>
                </c:pt>
                <c:pt idx="12536">
                  <c:v>0.0</c:v>
                </c:pt>
                <c:pt idx="12537">
                  <c:v>0.0</c:v>
                </c:pt>
                <c:pt idx="12538">
                  <c:v>0.0</c:v>
                </c:pt>
                <c:pt idx="12539">
                  <c:v>0.0</c:v>
                </c:pt>
                <c:pt idx="12540">
                  <c:v>0.0</c:v>
                </c:pt>
                <c:pt idx="12541">
                  <c:v>0.0</c:v>
                </c:pt>
                <c:pt idx="12542">
                  <c:v>0.0</c:v>
                </c:pt>
                <c:pt idx="12543">
                  <c:v>0.0</c:v>
                </c:pt>
                <c:pt idx="12544">
                  <c:v>0.0</c:v>
                </c:pt>
                <c:pt idx="12545">
                  <c:v>0.0</c:v>
                </c:pt>
                <c:pt idx="12546">
                  <c:v>0.0</c:v>
                </c:pt>
                <c:pt idx="12547">
                  <c:v>0.0</c:v>
                </c:pt>
                <c:pt idx="12548">
                  <c:v>0.0</c:v>
                </c:pt>
                <c:pt idx="12549">
                  <c:v>0.0</c:v>
                </c:pt>
                <c:pt idx="12550">
                  <c:v>0.0</c:v>
                </c:pt>
                <c:pt idx="12551">
                  <c:v>0.0</c:v>
                </c:pt>
                <c:pt idx="12552">
                  <c:v>0.0</c:v>
                </c:pt>
                <c:pt idx="12553">
                  <c:v>0.0</c:v>
                </c:pt>
                <c:pt idx="12554">
                  <c:v>0.0</c:v>
                </c:pt>
                <c:pt idx="12555">
                  <c:v>0.0</c:v>
                </c:pt>
                <c:pt idx="12556">
                  <c:v>0.0</c:v>
                </c:pt>
                <c:pt idx="12557">
                  <c:v>0.0</c:v>
                </c:pt>
                <c:pt idx="12558">
                  <c:v>0.0</c:v>
                </c:pt>
                <c:pt idx="12559">
                  <c:v>0.0</c:v>
                </c:pt>
                <c:pt idx="12560">
                  <c:v>0.0</c:v>
                </c:pt>
                <c:pt idx="12561">
                  <c:v>0.0</c:v>
                </c:pt>
                <c:pt idx="12562">
                  <c:v>0.0</c:v>
                </c:pt>
                <c:pt idx="12563">
                  <c:v>0.0</c:v>
                </c:pt>
                <c:pt idx="12564">
                  <c:v>0.0</c:v>
                </c:pt>
                <c:pt idx="12565">
                  <c:v>0.0</c:v>
                </c:pt>
                <c:pt idx="12566">
                  <c:v>0.0</c:v>
                </c:pt>
                <c:pt idx="12567">
                  <c:v>0.0</c:v>
                </c:pt>
                <c:pt idx="12568">
                  <c:v>0.0</c:v>
                </c:pt>
                <c:pt idx="12569">
                  <c:v>0.0</c:v>
                </c:pt>
                <c:pt idx="12570">
                  <c:v>0.0</c:v>
                </c:pt>
                <c:pt idx="12571">
                  <c:v>0.0</c:v>
                </c:pt>
                <c:pt idx="12572">
                  <c:v>0.0</c:v>
                </c:pt>
                <c:pt idx="12573">
                  <c:v>0.0</c:v>
                </c:pt>
                <c:pt idx="12574">
                  <c:v>0.0</c:v>
                </c:pt>
                <c:pt idx="12575">
                  <c:v>0.0</c:v>
                </c:pt>
                <c:pt idx="12576">
                  <c:v>0.0</c:v>
                </c:pt>
                <c:pt idx="12577">
                  <c:v>0.0</c:v>
                </c:pt>
                <c:pt idx="12578">
                  <c:v>0.0</c:v>
                </c:pt>
                <c:pt idx="12579">
                  <c:v>0.0</c:v>
                </c:pt>
                <c:pt idx="12580">
                  <c:v>0.0</c:v>
                </c:pt>
                <c:pt idx="12581">
                  <c:v>0.0</c:v>
                </c:pt>
                <c:pt idx="12582">
                  <c:v>0.0</c:v>
                </c:pt>
                <c:pt idx="12583">
                  <c:v>0.0</c:v>
                </c:pt>
                <c:pt idx="12584">
                  <c:v>0.0</c:v>
                </c:pt>
                <c:pt idx="12585">
                  <c:v>0.0</c:v>
                </c:pt>
                <c:pt idx="12586">
                  <c:v>0.0</c:v>
                </c:pt>
                <c:pt idx="12587">
                  <c:v>0.0</c:v>
                </c:pt>
                <c:pt idx="12588">
                  <c:v>0.0</c:v>
                </c:pt>
                <c:pt idx="12589">
                  <c:v>0.0</c:v>
                </c:pt>
                <c:pt idx="12590">
                  <c:v>0.0</c:v>
                </c:pt>
                <c:pt idx="12591">
                  <c:v>0.0</c:v>
                </c:pt>
                <c:pt idx="12592">
                  <c:v>0.0</c:v>
                </c:pt>
                <c:pt idx="12593">
                  <c:v>0.0</c:v>
                </c:pt>
                <c:pt idx="12594">
                  <c:v>0.0</c:v>
                </c:pt>
                <c:pt idx="12595">
                  <c:v>0.0</c:v>
                </c:pt>
                <c:pt idx="12596">
                  <c:v>0.0</c:v>
                </c:pt>
                <c:pt idx="12597">
                  <c:v>0.0</c:v>
                </c:pt>
                <c:pt idx="12598">
                  <c:v>0.0</c:v>
                </c:pt>
                <c:pt idx="12599">
                  <c:v>0.0</c:v>
                </c:pt>
                <c:pt idx="12600">
                  <c:v>0.0</c:v>
                </c:pt>
                <c:pt idx="12601">
                  <c:v>0.0</c:v>
                </c:pt>
                <c:pt idx="12602">
                  <c:v>0.0</c:v>
                </c:pt>
                <c:pt idx="12603">
                  <c:v>0.0</c:v>
                </c:pt>
                <c:pt idx="12604">
                  <c:v>0.0</c:v>
                </c:pt>
                <c:pt idx="12605">
                  <c:v>0.0</c:v>
                </c:pt>
                <c:pt idx="12606">
                  <c:v>0.0</c:v>
                </c:pt>
                <c:pt idx="12607">
                  <c:v>0.0</c:v>
                </c:pt>
                <c:pt idx="12608">
                  <c:v>0.0</c:v>
                </c:pt>
                <c:pt idx="12609">
                  <c:v>0.0</c:v>
                </c:pt>
                <c:pt idx="12610">
                  <c:v>0.0</c:v>
                </c:pt>
                <c:pt idx="12611">
                  <c:v>0.0</c:v>
                </c:pt>
                <c:pt idx="12612">
                  <c:v>0.0</c:v>
                </c:pt>
                <c:pt idx="12613">
                  <c:v>0.0</c:v>
                </c:pt>
                <c:pt idx="12614">
                  <c:v>0.0</c:v>
                </c:pt>
                <c:pt idx="12615">
                  <c:v>0.0</c:v>
                </c:pt>
                <c:pt idx="12616">
                  <c:v>0.0</c:v>
                </c:pt>
                <c:pt idx="12617">
                  <c:v>0.0</c:v>
                </c:pt>
                <c:pt idx="12618">
                  <c:v>0.0</c:v>
                </c:pt>
                <c:pt idx="12619">
                  <c:v>0.0</c:v>
                </c:pt>
                <c:pt idx="12620">
                  <c:v>0.0</c:v>
                </c:pt>
                <c:pt idx="12621">
                  <c:v>0.0</c:v>
                </c:pt>
                <c:pt idx="12622">
                  <c:v>0.0</c:v>
                </c:pt>
                <c:pt idx="12623">
                  <c:v>0.0</c:v>
                </c:pt>
                <c:pt idx="12624">
                  <c:v>0.0</c:v>
                </c:pt>
                <c:pt idx="12625">
                  <c:v>0.0</c:v>
                </c:pt>
                <c:pt idx="12626">
                  <c:v>0.0</c:v>
                </c:pt>
                <c:pt idx="12627">
                  <c:v>0.0</c:v>
                </c:pt>
                <c:pt idx="12628">
                  <c:v>0.0</c:v>
                </c:pt>
                <c:pt idx="12629">
                  <c:v>0.0</c:v>
                </c:pt>
                <c:pt idx="12630">
                  <c:v>0.0</c:v>
                </c:pt>
                <c:pt idx="12631">
                  <c:v>0.0</c:v>
                </c:pt>
                <c:pt idx="12632">
                  <c:v>0.0</c:v>
                </c:pt>
                <c:pt idx="12633">
                  <c:v>0.0</c:v>
                </c:pt>
                <c:pt idx="12634">
                  <c:v>0.0</c:v>
                </c:pt>
                <c:pt idx="12635">
                  <c:v>0.0</c:v>
                </c:pt>
                <c:pt idx="12636">
                  <c:v>0.0</c:v>
                </c:pt>
                <c:pt idx="12637">
                  <c:v>0.0</c:v>
                </c:pt>
                <c:pt idx="12638">
                  <c:v>0.0</c:v>
                </c:pt>
                <c:pt idx="12639">
                  <c:v>0.0</c:v>
                </c:pt>
                <c:pt idx="12640">
                  <c:v>0.0</c:v>
                </c:pt>
                <c:pt idx="12641">
                  <c:v>0.0</c:v>
                </c:pt>
                <c:pt idx="12642">
                  <c:v>0.0</c:v>
                </c:pt>
                <c:pt idx="12643">
                  <c:v>0.0</c:v>
                </c:pt>
                <c:pt idx="12644">
                  <c:v>0.0</c:v>
                </c:pt>
                <c:pt idx="12645">
                  <c:v>0.0</c:v>
                </c:pt>
                <c:pt idx="12646">
                  <c:v>0.0</c:v>
                </c:pt>
                <c:pt idx="12647">
                  <c:v>0.0</c:v>
                </c:pt>
                <c:pt idx="12648">
                  <c:v>0.0</c:v>
                </c:pt>
                <c:pt idx="12649">
                  <c:v>0.0</c:v>
                </c:pt>
                <c:pt idx="12650">
                  <c:v>0.0</c:v>
                </c:pt>
                <c:pt idx="12651">
                  <c:v>0.0</c:v>
                </c:pt>
                <c:pt idx="12652">
                  <c:v>0.0</c:v>
                </c:pt>
                <c:pt idx="12653">
                  <c:v>0.0</c:v>
                </c:pt>
                <c:pt idx="12654">
                  <c:v>0.0</c:v>
                </c:pt>
                <c:pt idx="12655">
                  <c:v>0.0</c:v>
                </c:pt>
                <c:pt idx="12656">
                  <c:v>0.0</c:v>
                </c:pt>
                <c:pt idx="12657">
                  <c:v>0.0</c:v>
                </c:pt>
                <c:pt idx="12658">
                  <c:v>0.0</c:v>
                </c:pt>
                <c:pt idx="12659">
                  <c:v>0.0</c:v>
                </c:pt>
                <c:pt idx="12660">
                  <c:v>0.0</c:v>
                </c:pt>
                <c:pt idx="12661">
                  <c:v>0.0</c:v>
                </c:pt>
                <c:pt idx="12662">
                  <c:v>0.0</c:v>
                </c:pt>
                <c:pt idx="12663">
                  <c:v>0.0</c:v>
                </c:pt>
                <c:pt idx="12664">
                  <c:v>0.0</c:v>
                </c:pt>
                <c:pt idx="12665">
                  <c:v>0.0</c:v>
                </c:pt>
                <c:pt idx="12666">
                  <c:v>0.0</c:v>
                </c:pt>
                <c:pt idx="12667">
                  <c:v>0.0</c:v>
                </c:pt>
                <c:pt idx="12668">
                  <c:v>0.0</c:v>
                </c:pt>
                <c:pt idx="12669">
                  <c:v>0.0</c:v>
                </c:pt>
                <c:pt idx="12670">
                  <c:v>0.0</c:v>
                </c:pt>
                <c:pt idx="12671">
                  <c:v>0.0</c:v>
                </c:pt>
                <c:pt idx="12672">
                  <c:v>0.0</c:v>
                </c:pt>
                <c:pt idx="12673">
                  <c:v>0.0</c:v>
                </c:pt>
                <c:pt idx="12674">
                  <c:v>0.0</c:v>
                </c:pt>
                <c:pt idx="12675">
                  <c:v>0.0</c:v>
                </c:pt>
                <c:pt idx="12676">
                  <c:v>0.0</c:v>
                </c:pt>
                <c:pt idx="12677">
                  <c:v>0.0</c:v>
                </c:pt>
                <c:pt idx="12678">
                  <c:v>0.0</c:v>
                </c:pt>
                <c:pt idx="12679">
                  <c:v>0.0</c:v>
                </c:pt>
                <c:pt idx="12680">
                  <c:v>0.0</c:v>
                </c:pt>
                <c:pt idx="12681">
                  <c:v>0.0</c:v>
                </c:pt>
                <c:pt idx="12682">
                  <c:v>0.0</c:v>
                </c:pt>
                <c:pt idx="12683">
                  <c:v>0.0</c:v>
                </c:pt>
                <c:pt idx="12684">
                  <c:v>0.0</c:v>
                </c:pt>
                <c:pt idx="12685">
                  <c:v>0.0</c:v>
                </c:pt>
                <c:pt idx="12686">
                  <c:v>0.0</c:v>
                </c:pt>
                <c:pt idx="12687">
                  <c:v>0.0</c:v>
                </c:pt>
                <c:pt idx="12688">
                  <c:v>0.0</c:v>
                </c:pt>
                <c:pt idx="12689">
                  <c:v>0.0</c:v>
                </c:pt>
                <c:pt idx="12690">
                  <c:v>0.0</c:v>
                </c:pt>
                <c:pt idx="12691">
                  <c:v>0.0</c:v>
                </c:pt>
                <c:pt idx="12692">
                  <c:v>0.0</c:v>
                </c:pt>
                <c:pt idx="12693">
                  <c:v>0.0</c:v>
                </c:pt>
                <c:pt idx="12694">
                  <c:v>0.0</c:v>
                </c:pt>
                <c:pt idx="12695">
                  <c:v>0.0</c:v>
                </c:pt>
                <c:pt idx="12696">
                  <c:v>0.0</c:v>
                </c:pt>
                <c:pt idx="12697">
                  <c:v>0.0</c:v>
                </c:pt>
                <c:pt idx="12698">
                  <c:v>0.0</c:v>
                </c:pt>
                <c:pt idx="12699">
                  <c:v>0.0</c:v>
                </c:pt>
                <c:pt idx="12700">
                  <c:v>0.0</c:v>
                </c:pt>
                <c:pt idx="12701">
                  <c:v>0.0</c:v>
                </c:pt>
                <c:pt idx="12702">
                  <c:v>0.0</c:v>
                </c:pt>
                <c:pt idx="12703">
                  <c:v>0.0</c:v>
                </c:pt>
                <c:pt idx="12704">
                  <c:v>0.0</c:v>
                </c:pt>
                <c:pt idx="12705">
                  <c:v>0.0</c:v>
                </c:pt>
                <c:pt idx="12706">
                  <c:v>0.0</c:v>
                </c:pt>
                <c:pt idx="12707">
                  <c:v>0.0</c:v>
                </c:pt>
                <c:pt idx="12708">
                  <c:v>0.0</c:v>
                </c:pt>
                <c:pt idx="12709">
                  <c:v>0.0</c:v>
                </c:pt>
                <c:pt idx="12710">
                  <c:v>0.0</c:v>
                </c:pt>
                <c:pt idx="12711">
                  <c:v>0.0</c:v>
                </c:pt>
                <c:pt idx="12712">
                  <c:v>0.0</c:v>
                </c:pt>
                <c:pt idx="12713">
                  <c:v>0.0</c:v>
                </c:pt>
                <c:pt idx="12714">
                  <c:v>0.0</c:v>
                </c:pt>
                <c:pt idx="12715">
                  <c:v>0.0</c:v>
                </c:pt>
                <c:pt idx="12716">
                  <c:v>0.0</c:v>
                </c:pt>
                <c:pt idx="12717">
                  <c:v>0.0</c:v>
                </c:pt>
                <c:pt idx="12718">
                  <c:v>0.0</c:v>
                </c:pt>
                <c:pt idx="12719">
                  <c:v>0.0</c:v>
                </c:pt>
                <c:pt idx="12720">
                  <c:v>0.0</c:v>
                </c:pt>
                <c:pt idx="12721">
                  <c:v>0.0</c:v>
                </c:pt>
                <c:pt idx="12722">
                  <c:v>0.0</c:v>
                </c:pt>
                <c:pt idx="12723">
                  <c:v>0.0</c:v>
                </c:pt>
                <c:pt idx="12724">
                  <c:v>0.0</c:v>
                </c:pt>
                <c:pt idx="12725">
                  <c:v>0.0</c:v>
                </c:pt>
                <c:pt idx="12726">
                  <c:v>0.0</c:v>
                </c:pt>
                <c:pt idx="12727">
                  <c:v>0.0</c:v>
                </c:pt>
                <c:pt idx="12728">
                  <c:v>0.0</c:v>
                </c:pt>
                <c:pt idx="12729">
                  <c:v>0.0</c:v>
                </c:pt>
                <c:pt idx="12730">
                  <c:v>0.0</c:v>
                </c:pt>
                <c:pt idx="12731">
                  <c:v>0.0</c:v>
                </c:pt>
                <c:pt idx="12732">
                  <c:v>0.0</c:v>
                </c:pt>
                <c:pt idx="12733">
                  <c:v>0.0</c:v>
                </c:pt>
                <c:pt idx="12734">
                  <c:v>0.0</c:v>
                </c:pt>
                <c:pt idx="12735">
                  <c:v>0.0</c:v>
                </c:pt>
                <c:pt idx="12736">
                  <c:v>0.0</c:v>
                </c:pt>
                <c:pt idx="12737">
                  <c:v>0.0</c:v>
                </c:pt>
                <c:pt idx="12738">
                  <c:v>0.0</c:v>
                </c:pt>
                <c:pt idx="12739">
                  <c:v>0.0</c:v>
                </c:pt>
                <c:pt idx="12740">
                  <c:v>0.0</c:v>
                </c:pt>
                <c:pt idx="12741">
                  <c:v>0.0</c:v>
                </c:pt>
                <c:pt idx="12742">
                  <c:v>0.0</c:v>
                </c:pt>
                <c:pt idx="12743">
                  <c:v>0.0</c:v>
                </c:pt>
                <c:pt idx="12744">
                  <c:v>0.0</c:v>
                </c:pt>
                <c:pt idx="12745">
                  <c:v>0.0</c:v>
                </c:pt>
                <c:pt idx="12746">
                  <c:v>0.0</c:v>
                </c:pt>
                <c:pt idx="12747">
                  <c:v>0.0</c:v>
                </c:pt>
                <c:pt idx="12748">
                  <c:v>0.0</c:v>
                </c:pt>
                <c:pt idx="12749">
                  <c:v>0.0</c:v>
                </c:pt>
                <c:pt idx="12750">
                  <c:v>0.0</c:v>
                </c:pt>
                <c:pt idx="12751">
                  <c:v>0.0</c:v>
                </c:pt>
                <c:pt idx="12752">
                  <c:v>0.0</c:v>
                </c:pt>
                <c:pt idx="12753">
                  <c:v>0.0</c:v>
                </c:pt>
                <c:pt idx="12754">
                  <c:v>0.0</c:v>
                </c:pt>
                <c:pt idx="12755">
                  <c:v>0.0</c:v>
                </c:pt>
                <c:pt idx="12756">
                  <c:v>0.0</c:v>
                </c:pt>
                <c:pt idx="12757">
                  <c:v>0.0</c:v>
                </c:pt>
                <c:pt idx="12758">
                  <c:v>0.0</c:v>
                </c:pt>
                <c:pt idx="12759">
                  <c:v>0.0</c:v>
                </c:pt>
                <c:pt idx="12760">
                  <c:v>0.0</c:v>
                </c:pt>
                <c:pt idx="12761">
                  <c:v>0.0</c:v>
                </c:pt>
                <c:pt idx="12762">
                  <c:v>0.0</c:v>
                </c:pt>
                <c:pt idx="12763">
                  <c:v>0.0</c:v>
                </c:pt>
                <c:pt idx="12764">
                  <c:v>0.0</c:v>
                </c:pt>
                <c:pt idx="12765">
                  <c:v>0.0</c:v>
                </c:pt>
                <c:pt idx="12766">
                  <c:v>0.0</c:v>
                </c:pt>
                <c:pt idx="12767">
                  <c:v>0.0</c:v>
                </c:pt>
                <c:pt idx="12768">
                  <c:v>0.0</c:v>
                </c:pt>
                <c:pt idx="12769">
                  <c:v>0.0</c:v>
                </c:pt>
                <c:pt idx="12770">
                  <c:v>0.0</c:v>
                </c:pt>
                <c:pt idx="12771">
                  <c:v>0.0</c:v>
                </c:pt>
                <c:pt idx="12772">
                  <c:v>0.0</c:v>
                </c:pt>
                <c:pt idx="12773">
                  <c:v>0.0</c:v>
                </c:pt>
                <c:pt idx="12774">
                  <c:v>0.0</c:v>
                </c:pt>
                <c:pt idx="12775">
                  <c:v>0.0</c:v>
                </c:pt>
                <c:pt idx="12776">
                  <c:v>0.0</c:v>
                </c:pt>
                <c:pt idx="12777">
                  <c:v>0.0</c:v>
                </c:pt>
                <c:pt idx="12778">
                  <c:v>0.0</c:v>
                </c:pt>
                <c:pt idx="12779">
                  <c:v>0.0</c:v>
                </c:pt>
                <c:pt idx="12780">
                  <c:v>0.0</c:v>
                </c:pt>
                <c:pt idx="12781">
                  <c:v>0.0</c:v>
                </c:pt>
                <c:pt idx="12782">
                  <c:v>0.0</c:v>
                </c:pt>
                <c:pt idx="12783">
                  <c:v>0.0</c:v>
                </c:pt>
                <c:pt idx="12784">
                  <c:v>0.0</c:v>
                </c:pt>
                <c:pt idx="12785">
                  <c:v>0.0</c:v>
                </c:pt>
                <c:pt idx="12786">
                  <c:v>0.0</c:v>
                </c:pt>
                <c:pt idx="12787">
                  <c:v>0.0</c:v>
                </c:pt>
                <c:pt idx="12788">
                  <c:v>0.0</c:v>
                </c:pt>
                <c:pt idx="12789">
                  <c:v>0.0</c:v>
                </c:pt>
                <c:pt idx="12790">
                  <c:v>0.0</c:v>
                </c:pt>
                <c:pt idx="12791">
                  <c:v>0.0</c:v>
                </c:pt>
                <c:pt idx="12792">
                  <c:v>0.0</c:v>
                </c:pt>
                <c:pt idx="12793">
                  <c:v>0.0</c:v>
                </c:pt>
                <c:pt idx="12794">
                  <c:v>0.0</c:v>
                </c:pt>
                <c:pt idx="12795">
                  <c:v>0.0</c:v>
                </c:pt>
                <c:pt idx="12796">
                  <c:v>0.0</c:v>
                </c:pt>
                <c:pt idx="12797">
                  <c:v>0.0</c:v>
                </c:pt>
                <c:pt idx="12798">
                  <c:v>0.0</c:v>
                </c:pt>
                <c:pt idx="12799">
                  <c:v>0.0</c:v>
                </c:pt>
                <c:pt idx="12800">
                  <c:v>0.0</c:v>
                </c:pt>
                <c:pt idx="12801">
                  <c:v>0.0</c:v>
                </c:pt>
                <c:pt idx="12802">
                  <c:v>0.0</c:v>
                </c:pt>
                <c:pt idx="12803">
                  <c:v>0.0</c:v>
                </c:pt>
                <c:pt idx="12804">
                  <c:v>0.0</c:v>
                </c:pt>
                <c:pt idx="12805">
                  <c:v>0.0</c:v>
                </c:pt>
                <c:pt idx="12806">
                  <c:v>0.0</c:v>
                </c:pt>
                <c:pt idx="12807">
                  <c:v>0.0</c:v>
                </c:pt>
                <c:pt idx="12808">
                  <c:v>0.0</c:v>
                </c:pt>
                <c:pt idx="12809">
                  <c:v>0.0</c:v>
                </c:pt>
                <c:pt idx="12810">
                  <c:v>0.0</c:v>
                </c:pt>
                <c:pt idx="12811">
                  <c:v>0.0</c:v>
                </c:pt>
                <c:pt idx="12812">
                  <c:v>0.0</c:v>
                </c:pt>
                <c:pt idx="12813">
                  <c:v>0.0</c:v>
                </c:pt>
                <c:pt idx="12814">
                  <c:v>0.0</c:v>
                </c:pt>
                <c:pt idx="12815">
                  <c:v>0.0</c:v>
                </c:pt>
                <c:pt idx="12816">
                  <c:v>0.0</c:v>
                </c:pt>
                <c:pt idx="12817">
                  <c:v>0.0</c:v>
                </c:pt>
                <c:pt idx="12818">
                  <c:v>0.0</c:v>
                </c:pt>
                <c:pt idx="12819">
                  <c:v>0.0</c:v>
                </c:pt>
                <c:pt idx="12820">
                  <c:v>0.0</c:v>
                </c:pt>
                <c:pt idx="12821">
                  <c:v>0.0</c:v>
                </c:pt>
                <c:pt idx="12822">
                  <c:v>0.0</c:v>
                </c:pt>
                <c:pt idx="12823">
                  <c:v>0.0</c:v>
                </c:pt>
                <c:pt idx="12824">
                  <c:v>0.0</c:v>
                </c:pt>
                <c:pt idx="12825">
                  <c:v>0.0</c:v>
                </c:pt>
                <c:pt idx="12826">
                  <c:v>0.0</c:v>
                </c:pt>
                <c:pt idx="12827">
                  <c:v>0.0</c:v>
                </c:pt>
                <c:pt idx="12828">
                  <c:v>0.0</c:v>
                </c:pt>
                <c:pt idx="12829">
                  <c:v>0.0</c:v>
                </c:pt>
                <c:pt idx="12830">
                  <c:v>0.0</c:v>
                </c:pt>
                <c:pt idx="12831">
                  <c:v>0.0</c:v>
                </c:pt>
                <c:pt idx="12832">
                  <c:v>0.0</c:v>
                </c:pt>
                <c:pt idx="12833">
                  <c:v>0.0</c:v>
                </c:pt>
                <c:pt idx="12834">
                  <c:v>0.0</c:v>
                </c:pt>
                <c:pt idx="12835">
                  <c:v>0.0</c:v>
                </c:pt>
                <c:pt idx="12836">
                  <c:v>0.0</c:v>
                </c:pt>
                <c:pt idx="12837">
                  <c:v>0.0</c:v>
                </c:pt>
                <c:pt idx="12838">
                  <c:v>0.0</c:v>
                </c:pt>
                <c:pt idx="12839">
                  <c:v>0.0</c:v>
                </c:pt>
                <c:pt idx="12840">
                  <c:v>0.0</c:v>
                </c:pt>
                <c:pt idx="12841">
                  <c:v>0.0</c:v>
                </c:pt>
                <c:pt idx="12842">
                  <c:v>0.0</c:v>
                </c:pt>
                <c:pt idx="12843">
                  <c:v>0.0</c:v>
                </c:pt>
                <c:pt idx="12844">
                  <c:v>0.0</c:v>
                </c:pt>
                <c:pt idx="12845">
                  <c:v>0.0</c:v>
                </c:pt>
                <c:pt idx="12846">
                  <c:v>0.0</c:v>
                </c:pt>
                <c:pt idx="12847">
                  <c:v>0.0</c:v>
                </c:pt>
                <c:pt idx="12848">
                  <c:v>0.0</c:v>
                </c:pt>
                <c:pt idx="12849">
                  <c:v>0.0</c:v>
                </c:pt>
                <c:pt idx="12850">
                  <c:v>0.0</c:v>
                </c:pt>
                <c:pt idx="12851">
                  <c:v>0.0</c:v>
                </c:pt>
                <c:pt idx="12852">
                  <c:v>0.0</c:v>
                </c:pt>
                <c:pt idx="12853">
                  <c:v>0.0</c:v>
                </c:pt>
                <c:pt idx="12854">
                  <c:v>0.0</c:v>
                </c:pt>
                <c:pt idx="12855">
                  <c:v>0.0</c:v>
                </c:pt>
                <c:pt idx="12856">
                  <c:v>0.0</c:v>
                </c:pt>
                <c:pt idx="12857">
                  <c:v>0.0</c:v>
                </c:pt>
                <c:pt idx="12858">
                  <c:v>0.0</c:v>
                </c:pt>
                <c:pt idx="12859">
                  <c:v>0.0</c:v>
                </c:pt>
                <c:pt idx="12860">
                  <c:v>0.0</c:v>
                </c:pt>
                <c:pt idx="12861">
                  <c:v>0.0</c:v>
                </c:pt>
                <c:pt idx="12862">
                  <c:v>0.0</c:v>
                </c:pt>
                <c:pt idx="12863">
                  <c:v>0.0</c:v>
                </c:pt>
                <c:pt idx="12864">
                  <c:v>0.0</c:v>
                </c:pt>
                <c:pt idx="12865">
                  <c:v>0.0</c:v>
                </c:pt>
                <c:pt idx="12866">
                  <c:v>0.0</c:v>
                </c:pt>
                <c:pt idx="12867">
                  <c:v>0.0</c:v>
                </c:pt>
                <c:pt idx="12868">
                  <c:v>0.0</c:v>
                </c:pt>
                <c:pt idx="12869">
                  <c:v>0.0</c:v>
                </c:pt>
                <c:pt idx="12870">
                  <c:v>0.0</c:v>
                </c:pt>
                <c:pt idx="12871">
                  <c:v>0.0</c:v>
                </c:pt>
                <c:pt idx="12872">
                  <c:v>0.0</c:v>
                </c:pt>
                <c:pt idx="12873">
                  <c:v>0.0</c:v>
                </c:pt>
                <c:pt idx="12874">
                  <c:v>0.0</c:v>
                </c:pt>
                <c:pt idx="12875">
                  <c:v>0.0</c:v>
                </c:pt>
                <c:pt idx="12876">
                  <c:v>0.0</c:v>
                </c:pt>
                <c:pt idx="12877">
                  <c:v>0.0</c:v>
                </c:pt>
                <c:pt idx="12878">
                  <c:v>0.0</c:v>
                </c:pt>
                <c:pt idx="12879">
                  <c:v>0.0</c:v>
                </c:pt>
                <c:pt idx="12880">
                  <c:v>0.0</c:v>
                </c:pt>
                <c:pt idx="12881">
                  <c:v>0.0</c:v>
                </c:pt>
                <c:pt idx="12882">
                  <c:v>0.0</c:v>
                </c:pt>
                <c:pt idx="12883">
                  <c:v>0.0</c:v>
                </c:pt>
                <c:pt idx="12884">
                  <c:v>0.0</c:v>
                </c:pt>
                <c:pt idx="12885">
                  <c:v>0.0</c:v>
                </c:pt>
                <c:pt idx="12886">
                  <c:v>0.0</c:v>
                </c:pt>
                <c:pt idx="12887">
                  <c:v>0.0</c:v>
                </c:pt>
                <c:pt idx="12888">
                  <c:v>0.0</c:v>
                </c:pt>
                <c:pt idx="12889">
                  <c:v>0.0</c:v>
                </c:pt>
                <c:pt idx="12890">
                  <c:v>0.0</c:v>
                </c:pt>
                <c:pt idx="12891">
                  <c:v>0.0</c:v>
                </c:pt>
                <c:pt idx="12892">
                  <c:v>0.0</c:v>
                </c:pt>
                <c:pt idx="12893">
                  <c:v>0.0</c:v>
                </c:pt>
                <c:pt idx="12894">
                  <c:v>0.0</c:v>
                </c:pt>
                <c:pt idx="12895">
                  <c:v>0.0</c:v>
                </c:pt>
                <c:pt idx="12896">
                  <c:v>0.0</c:v>
                </c:pt>
                <c:pt idx="12897">
                  <c:v>0.0</c:v>
                </c:pt>
                <c:pt idx="12898">
                  <c:v>0.0</c:v>
                </c:pt>
                <c:pt idx="12899">
                  <c:v>0.0</c:v>
                </c:pt>
                <c:pt idx="12900">
                  <c:v>0.0</c:v>
                </c:pt>
                <c:pt idx="12901">
                  <c:v>0.0</c:v>
                </c:pt>
                <c:pt idx="12902">
                  <c:v>0.0</c:v>
                </c:pt>
                <c:pt idx="12903">
                  <c:v>0.0</c:v>
                </c:pt>
                <c:pt idx="12904">
                  <c:v>0.0</c:v>
                </c:pt>
                <c:pt idx="12905">
                  <c:v>0.0</c:v>
                </c:pt>
                <c:pt idx="12906">
                  <c:v>0.0</c:v>
                </c:pt>
                <c:pt idx="12907">
                  <c:v>0.0</c:v>
                </c:pt>
                <c:pt idx="12908">
                  <c:v>0.0</c:v>
                </c:pt>
                <c:pt idx="12909">
                  <c:v>0.0</c:v>
                </c:pt>
                <c:pt idx="12910">
                  <c:v>0.0</c:v>
                </c:pt>
                <c:pt idx="12911">
                  <c:v>0.0</c:v>
                </c:pt>
                <c:pt idx="12912">
                  <c:v>0.0</c:v>
                </c:pt>
                <c:pt idx="12913">
                  <c:v>0.0</c:v>
                </c:pt>
                <c:pt idx="12914">
                  <c:v>0.0</c:v>
                </c:pt>
                <c:pt idx="12915">
                  <c:v>0.0</c:v>
                </c:pt>
                <c:pt idx="12916">
                  <c:v>0.0</c:v>
                </c:pt>
                <c:pt idx="12917">
                  <c:v>0.0</c:v>
                </c:pt>
                <c:pt idx="12918">
                  <c:v>0.0</c:v>
                </c:pt>
                <c:pt idx="12919">
                  <c:v>0.0</c:v>
                </c:pt>
                <c:pt idx="12920">
                  <c:v>0.0</c:v>
                </c:pt>
                <c:pt idx="12921">
                  <c:v>0.0</c:v>
                </c:pt>
                <c:pt idx="12922">
                  <c:v>0.0</c:v>
                </c:pt>
                <c:pt idx="12923">
                  <c:v>0.0</c:v>
                </c:pt>
                <c:pt idx="12924">
                  <c:v>0.0</c:v>
                </c:pt>
                <c:pt idx="12925">
                  <c:v>0.0</c:v>
                </c:pt>
                <c:pt idx="12926">
                  <c:v>0.0</c:v>
                </c:pt>
                <c:pt idx="12927">
                  <c:v>0.0</c:v>
                </c:pt>
                <c:pt idx="12928">
                  <c:v>0.0</c:v>
                </c:pt>
                <c:pt idx="12929">
                  <c:v>0.0</c:v>
                </c:pt>
                <c:pt idx="12930">
                  <c:v>0.0</c:v>
                </c:pt>
                <c:pt idx="12931">
                  <c:v>0.0</c:v>
                </c:pt>
                <c:pt idx="12932">
                  <c:v>0.0</c:v>
                </c:pt>
                <c:pt idx="12933">
                  <c:v>0.0</c:v>
                </c:pt>
                <c:pt idx="12934">
                  <c:v>0.0</c:v>
                </c:pt>
                <c:pt idx="12935">
                  <c:v>0.0</c:v>
                </c:pt>
                <c:pt idx="12936">
                  <c:v>0.0</c:v>
                </c:pt>
                <c:pt idx="12937">
                  <c:v>0.0</c:v>
                </c:pt>
                <c:pt idx="12938">
                  <c:v>0.0</c:v>
                </c:pt>
                <c:pt idx="12939">
                  <c:v>0.0</c:v>
                </c:pt>
                <c:pt idx="12940">
                  <c:v>0.0</c:v>
                </c:pt>
                <c:pt idx="12941">
                  <c:v>0.0</c:v>
                </c:pt>
                <c:pt idx="12942">
                  <c:v>0.0</c:v>
                </c:pt>
                <c:pt idx="12943">
                  <c:v>0.0</c:v>
                </c:pt>
                <c:pt idx="12944">
                  <c:v>0.0</c:v>
                </c:pt>
                <c:pt idx="12945">
                  <c:v>0.0</c:v>
                </c:pt>
                <c:pt idx="12946">
                  <c:v>0.0</c:v>
                </c:pt>
                <c:pt idx="12947">
                  <c:v>0.0</c:v>
                </c:pt>
                <c:pt idx="12948">
                  <c:v>0.0</c:v>
                </c:pt>
                <c:pt idx="12949">
                  <c:v>0.0</c:v>
                </c:pt>
                <c:pt idx="12950">
                  <c:v>0.0</c:v>
                </c:pt>
                <c:pt idx="12951">
                  <c:v>0.0</c:v>
                </c:pt>
                <c:pt idx="12952">
                  <c:v>0.0</c:v>
                </c:pt>
                <c:pt idx="12953">
                  <c:v>0.0</c:v>
                </c:pt>
                <c:pt idx="12954">
                  <c:v>0.0</c:v>
                </c:pt>
                <c:pt idx="12955">
                  <c:v>0.0</c:v>
                </c:pt>
                <c:pt idx="12956">
                  <c:v>0.0</c:v>
                </c:pt>
                <c:pt idx="12957">
                  <c:v>0.0</c:v>
                </c:pt>
                <c:pt idx="12958">
                  <c:v>0.0</c:v>
                </c:pt>
                <c:pt idx="12959">
                  <c:v>0.0</c:v>
                </c:pt>
                <c:pt idx="12960">
                  <c:v>0.0</c:v>
                </c:pt>
                <c:pt idx="12961">
                  <c:v>0.0</c:v>
                </c:pt>
                <c:pt idx="12962">
                  <c:v>0.0</c:v>
                </c:pt>
                <c:pt idx="12963">
                  <c:v>0.0</c:v>
                </c:pt>
                <c:pt idx="12964">
                  <c:v>0.0</c:v>
                </c:pt>
                <c:pt idx="12965">
                  <c:v>0.0</c:v>
                </c:pt>
                <c:pt idx="12966">
                  <c:v>0.0</c:v>
                </c:pt>
                <c:pt idx="12967">
                  <c:v>0.0</c:v>
                </c:pt>
                <c:pt idx="12968">
                  <c:v>0.0</c:v>
                </c:pt>
                <c:pt idx="12969">
                  <c:v>0.0</c:v>
                </c:pt>
                <c:pt idx="12970">
                  <c:v>0.0</c:v>
                </c:pt>
                <c:pt idx="12971">
                  <c:v>0.0</c:v>
                </c:pt>
                <c:pt idx="12972">
                  <c:v>0.0</c:v>
                </c:pt>
                <c:pt idx="12973">
                  <c:v>0.0</c:v>
                </c:pt>
                <c:pt idx="12974">
                  <c:v>0.0</c:v>
                </c:pt>
                <c:pt idx="12975">
                  <c:v>0.0</c:v>
                </c:pt>
                <c:pt idx="12976">
                  <c:v>0.0</c:v>
                </c:pt>
                <c:pt idx="12977">
                  <c:v>0.0</c:v>
                </c:pt>
                <c:pt idx="12978">
                  <c:v>0.0</c:v>
                </c:pt>
                <c:pt idx="12979">
                  <c:v>0.0</c:v>
                </c:pt>
                <c:pt idx="12980">
                  <c:v>0.0</c:v>
                </c:pt>
                <c:pt idx="12981">
                  <c:v>0.0</c:v>
                </c:pt>
                <c:pt idx="12982">
                  <c:v>0.0</c:v>
                </c:pt>
                <c:pt idx="12983">
                  <c:v>0.0</c:v>
                </c:pt>
                <c:pt idx="12984">
                  <c:v>0.0</c:v>
                </c:pt>
                <c:pt idx="12985">
                  <c:v>0.0</c:v>
                </c:pt>
                <c:pt idx="12986">
                  <c:v>0.0</c:v>
                </c:pt>
                <c:pt idx="12987">
                  <c:v>0.0</c:v>
                </c:pt>
                <c:pt idx="12988">
                  <c:v>0.0</c:v>
                </c:pt>
                <c:pt idx="12989">
                  <c:v>0.0</c:v>
                </c:pt>
                <c:pt idx="12990">
                  <c:v>0.0</c:v>
                </c:pt>
                <c:pt idx="12991">
                  <c:v>0.0</c:v>
                </c:pt>
                <c:pt idx="12992">
                  <c:v>0.0</c:v>
                </c:pt>
                <c:pt idx="12993">
                  <c:v>0.0</c:v>
                </c:pt>
                <c:pt idx="12994">
                  <c:v>0.0</c:v>
                </c:pt>
                <c:pt idx="12995">
                  <c:v>0.0</c:v>
                </c:pt>
                <c:pt idx="12996">
                  <c:v>0.0</c:v>
                </c:pt>
                <c:pt idx="12997">
                  <c:v>0.0</c:v>
                </c:pt>
                <c:pt idx="12998">
                  <c:v>0.0</c:v>
                </c:pt>
                <c:pt idx="12999">
                  <c:v>0.0</c:v>
                </c:pt>
                <c:pt idx="13000">
                  <c:v>0.0</c:v>
                </c:pt>
                <c:pt idx="13001">
                  <c:v>0.0</c:v>
                </c:pt>
                <c:pt idx="13002">
                  <c:v>0.0</c:v>
                </c:pt>
                <c:pt idx="13003">
                  <c:v>0.0</c:v>
                </c:pt>
                <c:pt idx="13004">
                  <c:v>0.0</c:v>
                </c:pt>
                <c:pt idx="13005">
                  <c:v>0.0</c:v>
                </c:pt>
                <c:pt idx="13006">
                  <c:v>0.0</c:v>
                </c:pt>
                <c:pt idx="13007">
                  <c:v>0.0</c:v>
                </c:pt>
                <c:pt idx="13008">
                  <c:v>0.0</c:v>
                </c:pt>
                <c:pt idx="13009">
                  <c:v>0.0</c:v>
                </c:pt>
                <c:pt idx="13010">
                  <c:v>0.0</c:v>
                </c:pt>
                <c:pt idx="13011">
                  <c:v>0.0</c:v>
                </c:pt>
                <c:pt idx="13012">
                  <c:v>0.0</c:v>
                </c:pt>
                <c:pt idx="13013">
                  <c:v>0.0</c:v>
                </c:pt>
                <c:pt idx="13014">
                  <c:v>0.0</c:v>
                </c:pt>
                <c:pt idx="13015">
                  <c:v>0.0</c:v>
                </c:pt>
                <c:pt idx="13016">
                  <c:v>0.0</c:v>
                </c:pt>
                <c:pt idx="13017">
                  <c:v>0.0</c:v>
                </c:pt>
                <c:pt idx="13018">
                  <c:v>0.0</c:v>
                </c:pt>
                <c:pt idx="13019">
                  <c:v>0.0</c:v>
                </c:pt>
                <c:pt idx="13020">
                  <c:v>0.0</c:v>
                </c:pt>
                <c:pt idx="13021">
                  <c:v>0.0</c:v>
                </c:pt>
                <c:pt idx="13022">
                  <c:v>0.0</c:v>
                </c:pt>
                <c:pt idx="13023">
                  <c:v>0.0</c:v>
                </c:pt>
                <c:pt idx="13024">
                  <c:v>0.0</c:v>
                </c:pt>
                <c:pt idx="13025">
                  <c:v>0.0</c:v>
                </c:pt>
                <c:pt idx="13026">
                  <c:v>0.0</c:v>
                </c:pt>
                <c:pt idx="13027">
                  <c:v>0.0</c:v>
                </c:pt>
                <c:pt idx="13028">
                  <c:v>0.0</c:v>
                </c:pt>
                <c:pt idx="13029">
                  <c:v>0.0</c:v>
                </c:pt>
                <c:pt idx="13030">
                  <c:v>0.0</c:v>
                </c:pt>
                <c:pt idx="13031">
                  <c:v>0.0</c:v>
                </c:pt>
                <c:pt idx="13032">
                  <c:v>0.0</c:v>
                </c:pt>
                <c:pt idx="13033">
                  <c:v>0.0</c:v>
                </c:pt>
                <c:pt idx="13034">
                  <c:v>0.0</c:v>
                </c:pt>
                <c:pt idx="13035">
                  <c:v>0.0</c:v>
                </c:pt>
                <c:pt idx="13036">
                  <c:v>0.0</c:v>
                </c:pt>
                <c:pt idx="13037">
                  <c:v>0.0</c:v>
                </c:pt>
                <c:pt idx="13038">
                  <c:v>0.0</c:v>
                </c:pt>
                <c:pt idx="13039">
                  <c:v>0.0</c:v>
                </c:pt>
                <c:pt idx="13040">
                  <c:v>0.0</c:v>
                </c:pt>
                <c:pt idx="13041">
                  <c:v>0.0</c:v>
                </c:pt>
                <c:pt idx="13042">
                  <c:v>0.0</c:v>
                </c:pt>
                <c:pt idx="13043">
                  <c:v>0.0</c:v>
                </c:pt>
                <c:pt idx="13044">
                  <c:v>0.0</c:v>
                </c:pt>
                <c:pt idx="13045">
                  <c:v>0.0</c:v>
                </c:pt>
                <c:pt idx="13046">
                  <c:v>0.0</c:v>
                </c:pt>
                <c:pt idx="13047">
                  <c:v>0.0</c:v>
                </c:pt>
                <c:pt idx="13048">
                  <c:v>0.0</c:v>
                </c:pt>
                <c:pt idx="13049">
                  <c:v>0.0</c:v>
                </c:pt>
                <c:pt idx="13050">
                  <c:v>0.0</c:v>
                </c:pt>
                <c:pt idx="13051">
                  <c:v>0.0</c:v>
                </c:pt>
                <c:pt idx="13052">
                  <c:v>0.0</c:v>
                </c:pt>
                <c:pt idx="13053">
                  <c:v>0.0</c:v>
                </c:pt>
                <c:pt idx="13054">
                  <c:v>0.0</c:v>
                </c:pt>
                <c:pt idx="13055">
                  <c:v>0.0</c:v>
                </c:pt>
                <c:pt idx="13056">
                  <c:v>0.0</c:v>
                </c:pt>
                <c:pt idx="13057">
                  <c:v>0.0</c:v>
                </c:pt>
                <c:pt idx="13058">
                  <c:v>0.0</c:v>
                </c:pt>
                <c:pt idx="13059">
                  <c:v>0.0</c:v>
                </c:pt>
                <c:pt idx="13060">
                  <c:v>0.0</c:v>
                </c:pt>
                <c:pt idx="13061">
                  <c:v>0.0</c:v>
                </c:pt>
                <c:pt idx="13062">
                  <c:v>0.0</c:v>
                </c:pt>
                <c:pt idx="13063">
                  <c:v>0.0</c:v>
                </c:pt>
                <c:pt idx="13064">
                  <c:v>0.0</c:v>
                </c:pt>
                <c:pt idx="13065">
                  <c:v>0.0</c:v>
                </c:pt>
                <c:pt idx="13066">
                  <c:v>0.0</c:v>
                </c:pt>
                <c:pt idx="13067">
                  <c:v>0.0</c:v>
                </c:pt>
                <c:pt idx="13068">
                  <c:v>0.0</c:v>
                </c:pt>
                <c:pt idx="13069">
                  <c:v>0.0</c:v>
                </c:pt>
                <c:pt idx="13070">
                  <c:v>0.0</c:v>
                </c:pt>
                <c:pt idx="13071">
                  <c:v>0.0</c:v>
                </c:pt>
                <c:pt idx="13072">
                  <c:v>0.0</c:v>
                </c:pt>
                <c:pt idx="13073">
                  <c:v>0.0</c:v>
                </c:pt>
                <c:pt idx="13074">
                  <c:v>0.0</c:v>
                </c:pt>
                <c:pt idx="13075">
                  <c:v>0.0</c:v>
                </c:pt>
                <c:pt idx="13076">
                  <c:v>0.0</c:v>
                </c:pt>
                <c:pt idx="13077">
                  <c:v>0.0</c:v>
                </c:pt>
                <c:pt idx="13078">
                  <c:v>0.0</c:v>
                </c:pt>
                <c:pt idx="13079">
                  <c:v>0.0</c:v>
                </c:pt>
                <c:pt idx="13080">
                  <c:v>0.0</c:v>
                </c:pt>
                <c:pt idx="13081">
                  <c:v>0.0</c:v>
                </c:pt>
                <c:pt idx="13082">
                  <c:v>0.0</c:v>
                </c:pt>
                <c:pt idx="13083">
                  <c:v>0.0</c:v>
                </c:pt>
                <c:pt idx="13084">
                  <c:v>0.0</c:v>
                </c:pt>
                <c:pt idx="13085">
                  <c:v>0.0</c:v>
                </c:pt>
                <c:pt idx="13086">
                  <c:v>0.0</c:v>
                </c:pt>
                <c:pt idx="13087">
                  <c:v>0.0</c:v>
                </c:pt>
                <c:pt idx="13088">
                  <c:v>0.0</c:v>
                </c:pt>
                <c:pt idx="13089">
                  <c:v>0.0</c:v>
                </c:pt>
                <c:pt idx="13090">
                  <c:v>0.0</c:v>
                </c:pt>
                <c:pt idx="13091">
                  <c:v>0.0</c:v>
                </c:pt>
                <c:pt idx="13092">
                  <c:v>0.0</c:v>
                </c:pt>
                <c:pt idx="13093">
                  <c:v>0.0</c:v>
                </c:pt>
                <c:pt idx="13094">
                  <c:v>0.0</c:v>
                </c:pt>
                <c:pt idx="13095">
                  <c:v>0.0</c:v>
                </c:pt>
                <c:pt idx="13096">
                  <c:v>0.0</c:v>
                </c:pt>
                <c:pt idx="13097">
                  <c:v>0.0</c:v>
                </c:pt>
                <c:pt idx="13098">
                  <c:v>0.0</c:v>
                </c:pt>
                <c:pt idx="13099">
                  <c:v>0.0</c:v>
                </c:pt>
                <c:pt idx="13100">
                  <c:v>0.0</c:v>
                </c:pt>
                <c:pt idx="13101">
                  <c:v>0.0</c:v>
                </c:pt>
                <c:pt idx="13102">
                  <c:v>0.0</c:v>
                </c:pt>
                <c:pt idx="13103">
                  <c:v>0.0</c:v>
                </c:pt>
                <c:pt idx="13104">
                  <c:v>0.0</c:v>
                </c:pt>
                <c:pt idx="13105">
                  <c:v>0.0</c:v>
                </c:pt>
                <c:pt idx="13106">
                  <c:v>0.0</c:v>
                </c:pt>
                <c:pt idx="13107">
                  <c:v>0.0</c:v>
                </c:pt>
                <c:pt idx="13108">
                  <c:v>0.0</c:v>
                </c:pt>
                <c:pt idx="13109">
                  <c:v>0.0</c:v>
                </c:pt>
                <c:pt idx="13110">
                  <c:v>0.0</c:v>
                </c:pt>
                <c:pt idx="13111">
                  <c:v>0.0</c:v>
                </c:pt>
                <c:pt idx="13112">
                  <c:v>0.0</c:v>
                </c:pt>
                <c:pt idx="13113">
                  <c:v>0.0</c:v>
                </c:pt>
                <c:pt idx="13114">
                  <c:v>0.0</c:v>
                </c:pt>
                <c:pt idx="13115">
                  <c:v>0.0</c:v>
                </c:pt>
                <c:pt idx="13116">
                  <c:v>0.0</c:v>
                </c:pt>
                <c:pt idx="13117">
                  <c:v>0.0</c:v>
                </c:pt>
                <c:pt idx="13118">
                  <c:v>0.0</c:v>
                </c:pt>
                <c:pt idx="13119">
                  <c:v>0.0</c:v>
                </c:pt>
                <c:pt idx="13120">
                  <c:v>0.0</c:v>
                </c:pt>
                <c:pt idx="13121">
                  <c:v>0.0</c:v>
                </c:pt>
                <c:pt idx="13122">
                  <c:v>0.0</c:v>
                </c:pt>
                <c:pt idx="13123">
                  <c:v>0.0</c:v>
                </c:pt>
                <c:pt idx="13124">
                  <c:v>0.0</c:v>
                </c:pt>
                <c:pt idx="13125">
                  <c:v>0.0</c:v>
                </c:pt>
                <c:pt idx="13126">
                  <c:v>0.0</c:v>
                </c:pt>
                <c:pt idx="13127">
                  <c:v>0.0</c:v>
                </c:pt>
                <c:pt idx="13128">
                  <c:v>0.0</c:v>
                </c:pt>
                <c:pt idx="13129">
                  <c:v>0.0</c:v>
                </c:pt>
                <c:pt idx="13130">
                  <c:v>0.0</c:v>
                </c:pt>
                <c:pt idx="13131">
                  <c:v>0.0</c:v>
                </c:pt>
                <c:pt idx="13132">
                  <c:v>0.0</c:v>
                </c:pt>
                <c:pt idx="13133">
                  <c:v>0.0</c:v>
                </c:pt>
                <c:pt idx="13134">
                  <c:v>0.0</c:v>
                </c:pt>
                <c:pt idx="13135">
                  <c:v>0.0</c:v>
                </c:pt>
                <c:pt idx="13136">
                  <c:v>0.0</c:v>
                </c:pt>
                <c:pt idx="13137">
                  <c:v>0.0</c:v>
                </c:pt>
                <c:pt idx="13138">
                  <c:v>0.0</c:v>
                </c:pt>
                <c:pt idx="13139">
                  <c:v>0.0</c:v>
                </c:pt>
                <c:pt idx="13140">
                  <c:v>0.0</c:v>
                </c:pt>
                <c:pt idx="13141">
                  <c:v>0.0</c:v>
                </c:pt>
                <c:pt idx="13142">
                  <c:v>0.0</c:v>
                </c:pt>
                <c:pt idx="13143">
                  <c:v>0.0</c:v>
                </c:pt>
                <c:pt idx="13144">
                  <c:v>0.0</c:v>
                </c:pt>
                <c:pt idx="13145">
                  <c:v>0.0</c:v>
                </c:pt>
                <c:pt idx="13146">
                  <c:v>0.0</c:v>
                </c:pt>
                <c:pt idx="13147">
                  <c:v>0.0</c:v>
                </c:pt>
                <c:pt idx="13148">
                  <c:v>0.0</c:v>
                </c:pt>
                <c:pt idx="13149">
                  <c:v>0.0</c:v>
                </c:pt>
                <c:pt idx="13150">
                  <c:v>0.0</c:v>
                </c:pt>
                <c:pt idx="13151">
                  <c:v>0.0</c:v>
                </c:pt>
                <c:pt idx="13152">
                  <c:v>0.0</c:v>
                </c:pt>
                <c:pt idx="13153">
                  <c:v>0.0</c:v>
                </c:pt>
                <c:pt idx="13154">
                  <c:v>0.0</c:v>
                </c:pt>
                <c:pt idx="13155">
                  <c:v>0.0</c:v>
                </c:pt>
                <c:pt idx="13156">
                  <c:v>0.0</c:v>
                </c:pt>
                <c:pt idx="13157">
                  <c:v>0.0</c:v>
                </c:pt>
                <c:pt idx="13158">
                  <c:v>0.0</c:v>
                </c:pt>
                <c:pt idx="13159">
                  <c:v>0.0</c:v>
                </c:pt>
                <c:pt idx="13160">
                  <c:v>0.0</c:v>
                </c:pt>
                <c:pt idx="13161">
                  <c:v>0.0</c:v>
                </c:pt>
                <c:pt idx="13162">
                  <c:v>0.0</c:v>
                </c:pt>
                <c:pt idx="13163">
                  <c:v>0.0</c:v>
                </c:pt>
                <c:pt idx="13164">
                  <c:v>0.0</c:v>
                </c:pt>
                <c:pt idx="13165">
                  <c:v>0.0</c:v>
                </c:pt>
                <c:pt idx="13166">
                  <c:v>0.0</c:v>
                </c:pt>
                <c:pt idx="13167">
                  <c:v>0.0</c:v>
                </c:pt>
                <c:pt idx="13168">
                  <c:v>0.0</c:v>
                </c:pt>
                <c:pt idx="13169">
                  <c:v>0.0</c:v>
                </c:pt>
                <c:pt idx="13170">
                  <c:v>0.0</c:v>
                </c:pt>
                <c:pt idx="13171">
                  <c:v>0.0</c:v>
                </c:pt>
                <c:pt idx="13172">
                  <c:v>0.0</c:v>
                </c:pt>
                <c:pt idx="13173">
                  <c:v>0.0</c:v>
                </c:pt>
                <c:pt idx="13174">
                  <c:v>0.0</c:v>
                </c:pt>
                <c:pt idx="13175">
                  <c:v>0.0</c:v>
                </c:pt>
                <c:pt idx="13176">
                  <c:v>0.0</c:v>
                </c:pt>
                <c:pt idx="13177">
                  <c:v>0.0</c:v>
                </c:pt>
                <c:pt idx="13178">
                  <c:v>0.0</c:v>
                </c:pt>
                <c:pt idx="13179">
                  <c:v>0.0</c:v>
                </c:pt>
                <c:pt idx="13180">
                  <c:v>0.0</c:v>
                </c:pt>
                <c:pt idx="13181">
                  <c:v>0.0</c:v>
                </c:pt>
                <c:pt idx="13182">
                  <c:v>0.0</c:v>
                </c:pt>
                <c:pt idx="13183">
                  <c:v>0.0</c:v>
                </c:pt>
                <c:pt idx="13184">
                  <c:v>0.0</c:v>
                </c:pt>
                <c:pt idx="13185">
                  <c:v>0.0</c:v>
                </c:pt>
                <c:pt idx="13186">
                  <c:v>0.0</c:v>
                </c:pt>
                <c:pt idx="13187">
                  <c:v>0.0</c:v>
                </c:pt>
                <c:pt idx="13188">
                  <c:v>0.0</c:v>
                </c:pt>
                <c:pt idx="13189">
                  <c:v>0.0</c:v>
                </c:pt>
                <c:pt idx="13190">
                  <c:v>0.0</c:v>
                </c:pt>
                <c:pt idx="13191">
                  <c:v>0.0</c:v>
                </c:pt>
                <c:pt idx="13192">
                  <c:v>0.0</c:v>
                </c:pt>
                <c:pt idx="13193">
                  <c:v>0.0</c:v>
                </c:pt>
                <c:pt idx="13194">
                  <c:v>0.0</c:v>
                </c:pt>
                <c:pt idx="13195">
                  <c:v>0.0</c:v>
                </c:pt>
                <c:pt idx="13196">
                  <c:v>0.0</c:v>
                </c:pt>
                <c:pt idx="13197">
                  <c:v>0.0</c:v>
                </c:pt>
                <c:pt idx="13198">
                  <c:v>0.0</c:v>
                </c:pt>
                <c:pt idx="13199">
                  <c:v>0.0</c:v>
                </c:pt>
                <c:pt idx="13200">
                  <c:v>0.0</c:v>
                </c:pt>
                <c:pt idx="13201">
                  <c:v>0.0</c:v>
                </c:pt>
                <c:pt idx="13202">
                  <c:v>0.0</c:v>
                </c:pt>
                <c:pt idx="13203">
                  <c:v>0.0</c:v>
                </c:pt>
                <c:pt idx="13204">
                  <c:v>0.0</c:v>
                </c:pt>
                <c:pt idx="13205">
                  <c:v>0.0</c:v>
                </c:pt>
                <c:pt idx="13206">
                  <c:v>0.0</c:v>
                </c:pt>
                <c:pt idx="13207">
                  <c:v>0.0</c:v>
                </c:pt>
                <c:pt idx="13208">
                  <c:v>0.0</c:v>
                </c:pt>
                <c:pt idx="13209">
                  <c:v>0.0</c:v>
                </c:pt>
                <c:pt idx="13210">
                  <c:v>0.0</c:v>
                </c:pt>
                <c:pt idx="13211">
                  <c:v>0.0</c:v>
                </c:pt>
                <c:pt idx="13212">
                  <c:v>0.0</c:v>
                </c:pt>
                <c:pt idx="13213">
                  <c:v>0.0</c:v>
                </c:pt>
                <c:pt idx="13214">
                  <c:v>0.0</c:v>
                </c:pt>
                <c:pt idx="13215">
                  <c:v>0.0</c:v>
                </c:pt>
                <c:pt idx="13216">
                  <c:v>0.0</c:v>
                </c:pt>
                <c:pt idx="13217">
                  <c:v>0.0</c:v>
                </c:pt>
                <c:pt idx="13218">
                  <c:v>0.0</c:v>
                </c:pt>
                <c:pt idx="13219">
                  <c:v>0.0</c:v>
                </c:pt>
                <c:pt idx="13220">
                  <c:v>0.0</c:v>
                </c:pt>
                <c:pt idx="13221">
                  <c:v>0.0</c:v>
                </c:pt>
                <c:pt idx="13222">
                  <c:v>0.0</c:v>
                </c:pt>
                <c:pt idx="13223">
                  <c:v>0.0</c:v>
                </c:pt>
                <c:pt idx="13224">
                  <c:v>0.0</c:v>
                </c:pt>
                <c:pt idx="13225">
                  <c:v>0.0</c:v>
                </c:pt>
                <c:pt idx="13226">
                  <c:v>0.0</c:v>
                </c:pt>
                <c:pt idx="13227">
                  <c:v>0.0</c:v>
                </c:pt>
                <c:pt idx="13228">
                  <c:v>0.0</c:v>
                </c:pt>
                <c:pt idx="13229">
                  <c:v>0.0</c:v>
                </c:pt>
                <c:pt idx="13230">
                  <c:v>0.0</c:v>
                </c:pt>
                <c:pt idx="13231">
                  <c:v>0.0</c:v>
                </c:pt>
                <c:pt idx="13232">
                  <c:v>0.0</c:v>
                </c:pt>
                <c:pt idx="13233">
                  <c:v>0.0</c:v>
                </c:pt>
                <c:pt idx="13234">
                  <c:v>0.0</c:v>
                </c:pt>
                <c:pt idx="13235">
                  <c:v>0.0</c:v>
                </c:pt>
                <c:pt idx="13236">
                  <c:v>0.0</c:v>
                </c:pt>
                <c:pt idx="13237">
                  <c:v>0.0</c:v>
                </c:pt>
                <c:pt idx="13238">
                  <c:v>0.0</c:v>
                </c:pt>
                <c:pt idx="13239">
                  <c:v>0.0</c:v>
                </c:pt>
                <c:pt idx="13240">
                  <c:v>0.0</c:v>
                </c:pt>
                <c:pt idx="13241">
                  <c:v>0.0</c:v>
                </c:pt>
                <c:pt idx="13242">
                  <c:v>0.0</c:v>
                </c:pt>
                <c:pt idx="13243">
                  <c:v>0.0</c:v>
                </c:pt>
                <c:pt idx="13244">
                  <c:v>0.0</c:v>
                </c:pt>
                <c:pt idx="13245">
                  <c:v>0.0</c:v>
                </c:pt>
                <c:pt idx="13246">
                  <c:v>0.0</c:v>
                </c:pt>
                <c:pt idx="13247">
                  <c:v>0.0</c:v>
                </c:pt>
                <c:pt idx="13248">
                  <c:v>0.0</c:v>
                </c:pt>
                <c:pt idx="13249">
                  <c:v>0.0</c:v>
                </c:pt>
                <c:pt idx="13250">
                  <c:v>0.0</c:v>
                </c:pt>
                <c:pt idx="13251">
                  <c:v>0.0</c:v>
                </c:pt>
                <c:pt idx="13252">
                  <c:v>0.0</c:v>
                </c:pt>
                <c:pt idx="13253">
                  <c:v>0.0</c:v>
                </c:pt>
                <c:pt idx="13254">
                  <c:v>0.0</c:v>
                </c:pt>
                <c:pt idx="13255">
                  <c:v>0.0</c:v>
                </c:pt>
                <c:pt idx="13256">
                  <c:v>0.0</c:v>
                </c:pt>
                <c:pt idx="13257">
                  <c:v>0.0</c:v>
                </c:pt>
                <c:pt idx="13258">
                  <c:v>0.0</c:v>
                </c:pt>
                <c:pt idx="13259">
                  <c:v>0.0</c:v>
                </c:pt>
                <c:pt idx="13260">
                  <c:v>0.0</c:v>
                </c:pt>
                <c:pt idx="13261">
                  <c:v>0.0</c:v>
                </c:pt>
                <c:pt idx="13262">
                  <c:v>0.0</c:v>
                </c:pt>
                <c:pt idx="13263">
                  <c:v>0.0</c:v>
                </c:pt>
                <c:pt idx="13264">
                  <c:v>0.0</c:v>
                </c:pt>
                <c:pt idx="13265">
                  <c:v>0.0</c:v>
                </c:pt>
                <c:pt idx="13266">
                  <c:v>0.0</c:v>
                </c:pt>
                <c:pt idx="13267">
                  <c:v>0.0</c:v>
                </c:pt>
                <c:pt idx="13268">
                  <c:v>0.0</c:v>
                </c:pt>
                <c:pt idx="13269">
                  <c:v>0.0</c:v>
                </c:pt>
                <c:pt idx="13270">
                  <c:v>0.0</c:v>
                </c:pt>
                <c:pt idx="13271">
                  <c:v>0.0</c:v>
                </c:pt>
                <c:pt idx="13272">
                  <c:v>0.0</c:v>
                </c:pt>
                <c:pt idx="13273">
                  <c:v>0.0</c:v>
                </c:pt>
                <c:pt idx="13274">
                  <c:v>0.0</c:v>
                </c:pt>
                <c:pt idx="13275">
                  <c:v>0.0</c:v>
                </c:pt>
                <c:pt idx="13276">
                  <c:v>0.0</c:v>
                </c:pt>
                <c:pt idx="13277">
                  <c:v>0.0</c:v>
                </c:pt>
                <c:pt idx="13278">
                  <c:v>0.0</c:v>
                </c:pt>
                <c:pt idx="13279">
                  <c:v>0.0</c:v>
                </c:pt>
                <c:pt idx="13280">
                  <c:v>0.0</c:v>
                </c:pt>
                <c:pt idx="13281">
                  <c:v>0.0</c:v>
                </c:pt>
                <c:pt idx="13282">
                  <c:v>0.0</c:v>
                </c:pt>
                <c:pt idx="13283">
                  <c:v>0.0</c:v>
                </c:pt>
                <c:pt idx="13284">
                  <c:v>0.0</c:v>
                </c:pt>
                <c:pt idx="13285">
                  <c:v>0.0</c:v>
                </c:pt>
                <c:pt idx="13286">
                  <c:v>0.0</c:v>
                </c:pt>
                <c:pt idx="13287">
                  <c:v>0.0</c:v>
                </c:pt>
                <c:pt idx="13288">
                  <c:v>0.0</c:v>
                </c:pt>
                <c:pt idx="13289">
                  <c:v>0.0</c:v>
                </c:pt>
                <c:pt idx="13290">
                  <c:v>0.0</c:v>
                </c:pt>
                <c:pt idx="13291">
                  <c:v>0.0</c:v>
                </c:pt>
                <c:pt idx="13292">
                  <c:v>0.0</c:v>
                </c:pt>
                <c:pt idx="13293">
                  <c:v>0.0</c:v>
                </c:pt>
                <c:pt idx="13294">
                  <c:v>0.0</c:v>
                </c:pt>
                <c:pt idx="13295">
                  <c:v>0.0</c:v>
                </c:pt>
                <c:pt idx="13296">
                  <c:v>0.0</c:v>
                </c:pt>
                <c:pt idx="13297">
                  <c:v>0.0</c:v>
                </c:pt>
                <c:pt idx="13298">
                  <c:v>0.0</c:v>
                </c:pt>
                <c:pt idx="13299">
                  <c:v>0.0</c:v>
                </c:pt>
                <c:pt idx="13300">
                  <c:v>0.0</c:v>
                </c:pt>
                <c:pt idx="13301">
                  <c:v>0.0</c:v>
                </c:pt>
                <c:pt idx="13302">
                  <c:v>0.0</c:v>
                </c:pt>
                <c:pt idx="13303">
                  <c:v>0.0</c:v>
                </c:pt>
                <c:pt idx="13304">
                  <c:v>0.0</c:v>
                </c:pt>
                <c:pt idx="13305">
                  <c:v>0.0</c:v>
                </c:pt>
                <c:pt idx="13306">
                  <c:v>0.0</c:v>
                </c:pt>
                <c:pt idx="13307">
                  <c:v>0.0</c:v>
                </c:pt>
                <c:pt idx="13308">
                  <c:v>0.0</c:v>
                </c:pt>
                <c:pt idx="13309">
                  <c:v>0.0</c:v>
                </c:pt>
                <c:pt idx="13310">
                  <c:v>0.0</c:v>
                </c:pt>
                <c:pt idx="13311">
                  <c:v>0.0</c:v>
                </c:pt>
                <c:pt idx="13312">
                  <c:v>0.0</c:v>
                </c:pt>
                <c:pt idx="13313">
                  <c:v>0.0</c:v>
                </c:pt>
                <c:pt idx="13314">
                  <c:v>0.0</c:v>
                </c:pt>
                <c:pt idx="13315">
                  <c:v>0.0</c:v>
                </c:pt>
                <c:pt idx="13316">
                  <c:v>0.0</c:v>
                </c:pt>
                <c:pt idx="13317">
                  <c:v>0.0</c:v>
                </c:pt>
                <c:pt idx="13318">
                  <c:v>0.0</c:v>
                </c:pt>
                <c:pt idx="13319">
                  <c:v>0.0</c:v>
                </c:pt>
                <c:pt idx="13320">
                  <c:v>0.0</c:v>
                </c:pt>
                <c:pt idx="13321">
                  <c:v>0.0</c:v>
                </c:pt>
                <c:pt idx="13322">
                  <c:v>0.0</c:v>
                </c:pt>
                <c:pt idx="13323">
                  <c:v>0.0</c:v>
                </c:pt>
                <c:pt idx="13324">
                  <c:v>0.0</c:v>
                </c:pt>
                <c:pt idx="13325">
                  <c:v>0.0</c:v>
                </c:pt>
                <c:pt idx="13326">
                  <c:v>0.0</c:v>
                </c:pt>
                <c:pt idx="13327">
                  <c:v>0.0</c:v>
                </c:pt>
                <c:pt idx="13328">
                  <c:v>0.0</c:v>
                </c:pt>
                <c:pt idx="13329">
                  <c:v>0.0</c:v>
                </c:pt>
                <c:pt idx="13330">
                  <c:v>0.0</c:v>
                </c:pt>
                <c:pt idx="13331">
                  <c:v>0.0</c:v>
                </c:pt>
                <c:pt idx="13332">
                  <c:v>0.0</c:v>
                </c:pt>
                <c:pt idx="13333">
                  <c:v>0.0</c:v>
                </c:pt>
                <c:pt idx="13334">
                  <c:v>0.0</c:v>
                </c:pt>
                <c:pt idx="13335">
                  <c:v>0.0</c:v>
                </c:pt>
                <c:pt idx="13336">
                  <c:v>0.0</c:v>
                </c:pt>
                <c:pt idx="13337">
                  <c:v>0.0</c:v>
                </c:pt>
                <c:pt idx="13338">
                  <c:v>0.0</c:v>
                </c:pt>
                <c:pt idx="13339">
                  <c:v>0.0</c:v>
                </c:pt>
                <c:pt idx="13340">
                  <c:v>0.0</c:v>
                </c:pt>
                <c:pt idx="13341">
                  <c:v>0.0</c:v>
                </c:pt>
                <c:pt idx="13342">
                  <c:v>0.0</c:v>
                </c:pt>
                <c:pt idx="13343">
                  <c:v>0.0</c:v>
                </c:pt>
                <c:pt idx="13344">
                  <c:v>0.0</c:v>
                </c:pt>
                <c:pt idx="13345">
                  <c:v>0.0</c:v>
                </c:pt>
                <c:pt idx="13346">
                  <c:v>0.0</c:v>
                </c:pt>
                <c:pt idx="13347">
                  <c:v>0.0</c:v>
                </c:pt>
                <c:pt idx="13348">
                  <c:v>0.0</c:v>
                </c:pt>
                <c:pt idx="13349">
                  <c:v>0.0</c:v>
                </c:pt>
                <c:pt idx="13350">
                  <c:v>0.0</c:v>
                </c:pt>
                <c:pt idx="13351">
                  <c:v>0.0</c:v>
                </c:pt>
                <c:pt idx="13352">
                  <c:v>0.0</c:v>
                </c:pt>
                <c:pt idx="13353">
                  <c:v>0.0</c:v>
                </c:pt>
                <c:pt idx="13354">
                  <c:v>0.0</c:v>
                </c:pt>
                <c:pt idx="13355">
                  <c:v>0.0</c:v>
                </c:pt>
                <c:pt idx="13356">
                  <c:v>0.0</c:v>
                </c:pt>
                <c:pt idx="13357">
                  <c:v>0.0</c:v>
                </c:pt>
                <c:pt idx="13358">
                  <c:v>0.0</c:v>
                </c:pt>
                <c:pt idx="13359">
                  <c:v>0.0</c:v>
                </c:pt>
                <c:pt idx="13360">
                  <c:v>0.0</c:v>
                </c:pt>
                <c:pt idx="13361">
                  <c:v>0.0</c:v>
                </c:pt>
                <c:pt idx="13362">
                  <c:v>0.0</c:v>
                </c:pt>
                <c:pt idx="13363">
                  <c:v>0.0</c:v>
                </c:pt>
                <c:pt idx="13364">
                  <c:v>0.0</c:v>
                </c:pt>
                <c:pt idx="13365">
                  <c:v>0.0</c:v>
                </c:pt>
                <c:pt idx="13366">
                  <c:v>0.0</c:v>
                </c:pt>
                <c:pt idx="13367">
                  <c:v>0.0</c:v>
                </c:pt>
                <c:pt idx="13368">
                  <c:v>0.0</c:v>
                </c:pt>
                <c:pt idx="13369">
                  <c:v>0.0</c:v>
                </c:pt>
                <c:pt idx="13370">
                  <c:v>0.0</c:v>
                </c:pt>
                <c:pt idx="13371">
                  <c:v>0.0</c:v>
                </c:pt>
                <c:pt idx="13372">
                  <c:v>0.0</c:v>
                </c:pt>
                <c:pt idx="13373">
                  <c:v>0.0</c:v>
                </c:pt>
                <c:pt idx="13374">
                  <c:v>0.0</c:v>
                </c:pt>
                <c:pt idx="13375">
                  <c:v>0.0</c:v>
                </c:pt>
                <c:pt idx="13376">
                  <c:v>0.0</c:v>
                </c:pt>
                <c:pt idx="13377">
                  <c:v>0.0</c:v>
                </c:pt>
                <c:pt idx="13378">
                  <c:v>0.0</c:v>
                </c:pt>
                <c:pt idx="13379">
                  <c:v>0.0</c:v>
                </c:pt>
                <c:pt idx="13380">
                  <c:v>0.0</c:v>
                </c:pt>
                <c:pt idx="13381">
                  <c:v>0.0</c:v>
                </c:pt>
                <c:pt idx="13382">
                  <c:v>0.0</c:v>
                </c:pt>
                <c:pt idx="13383">
                  <c:v>0.0</c:v>
                </c:pt>
                <c:pt idx="13384">
                  <c:v>0.0</c:v>
                </c:pt>
                <c:pt idx="13385">
                  <c:v>0.0</c:v>
                </c:pt>
                <c:pt idx="13386">
                  <c:v>0.0</c:v>
                </c:pt>
                <c:pt idx="13387">
                  <c:v>0.0</c:v>
                </c:pt>
                <c:pt idx="13388">
                  <c:v>0.0</c:v>
                </c:pt>
                <c:pt idx="13389">
                  <c:v>0.0</c:v>
                </c:pt>
                <c:pt idx="13390">
                  <c:v>0.0</c:v>
                </c:pt>
                <c:pt idx="13391">
                  <c:v>0.0</c:v>
                </c:pt>
                <c:pt idx="13392">
                  <c:v>0.0</c:v>
                </c:pt>
                <c:pt idx="13393">
                  <c:v>0.0</c:v>
                </c:pt>
                <c:pt idx="13394">
                  <c:v>0.0</c:v>
                </c:pt>
                <c:pt idx="13395">
                  <c:v>0.0</c:v>
                </c:pt>
                <c:pt idx="13396">
                  <c:v>0.0</c:v>
                </c:pt>
                <c:pt idx="13397">
                  <c:v>0.0</c:v>
                </c:pt>
                <c:pt idx="13398">
                  <c:v>0.0</c:v>
                </c:pt>
                <c:pt idx="13399">
                  <c:v>0.0</c:v>
                </c:pt>
                <c:pt idx="13400">
                  <c:v>0.0</c:v>
                </c:pt>
                <c:pt idx="13401">
                  <c:v>0.0</c:v>
                </c:pt>
                <c:pt idx="13402">
                  <c:v>0.0</c:v>
                </c:pt>
                <c:pt idx="13403">
                  <c:v>0.0</c:v>
                </c:pt>
                <c:pt idx="13404">
                  <c:v>0.0</c:v>
                </c:pt>
                <c:pt idx="13405">
                  <c:v>0.0</c:v>
                </c:pt>
                <c:pt idx="13406">
                  <c:v>0.0</c:v>
                </c:pt>
                <c:pt idx="13407">
                  <c:v>0.0</c:v>
                </c:pt>
                <c:pt idx="13408">
                  <c:v>0.0</c:v>
                </c:pt>
                <c:pt idx="13409">
                  <c:v>0.0</c:v>
                </c:pt>
                <c:pt idx="13410">
                  <c:v>0.0</c:v>
                </c:pt>
                <c:pt idx="13411">
                  <c:v>0.0</c:v>
                </c:pt>
                <c:pt idx="13412">
                  <c:v>0.0</c:v>
                </c:pt>
                <c:pt idx="13413">
                  <c:v>0.0</c:v>
                </c:pt>
                <c:pt idx="13414">
                  <c:v>0.0</c:v>
                </c:pt>
                <c:pt idx="13415">
                  <c:v>0.0</c:v>
                </c:pt>
                <c:pt idx="13416">
                  <c:v>0.0</c:v>
                </c:pt>
                <c:pt idx="13417">
                  <c:v>0.0</c:v>
                </c:pt>
                <c:pt idx="13418">
                  <c:v>0.0</c:v>
                </c:pt>
                <c:pt idx="13419">
                  <c:v>0.0</c:v>
                </c:pt>
                <c:pt idx="13420">
                  <c:v>0.0</c:v>
                </c:pt>
                <c:pt idx="13421">
                  <c:v>0.0</c:v>
                </c:pt>
                <c:pt idx="13422">
                  <c:v>0.0</c:v>
                </c:pt>
                <c:pt idx="13423">
                  <c:v>0.0</c:v>
                </c:pt>
                <c:pt idx="13424">
                  <c:v>0.0</c:v>
                </c:pt>
                <c:pt idx="13425">
                  <c:v>0.0</c:v>
                </c:pt>
                <c:pt idx="13426">
                  <c:v>0.0</c:v>
                </c:pt>
                <c:pt idx="13427">
                  <c:v>0.0</c:v>
                </c:pt>
                <c:pt idx="13428">
                  <c:v>0.0</c:v>
                </c:pt>
                <c:pt idx="13429">
                  <c:v>0.0</c:v>
                </c:pt>
                <c:pt idx="13430">
                  <c:v>0.0</c:v>
                </c:pt>
                <c:pt idx="13431">
                  <c:v>0.0</c:v>
                </c:pt>
                <c:pt idx="13432">
                  <c:v>0.0</c:v>
                </c:pt>
                <c:pt idx="13433">
                  <c:v>0.0</c:v>
                </c:pt>
                <c:pt idx="13434">
                  <c:v>0.0</c:v>
                </c:pt>
                <c:pt idx="13435">
                  <c:v>0.0</c:v>
                </c:pt>
                <c:pt idx="13436">
                  <c:v>0.0</c:v>
                </c:pt>
                <c:pt idx="13437">
                  <c:v>0.0</c:v>
                </c:pt>
                <c:pt idx="13438">
                  <c:v>0.0</c:v>
                </c:pt>
                <c:pt idx="13439">
                  <c:v>0.0</c:v>
                </c:pt>
                <c:pt idx="13440">
                  <c:v>0.0</c:v>
                </c:pt>
                <c:pt idx="13441">
                  <c:v>0.0</c:v>
                </c:pt>
                <c:pt idx="13442">
                  <c:v>0.0</c:v>
                </c:pt>
                <c:pt idx="13443">
                  <c:v>0.0</c:v>
                </c:pt>
                <c:pt idx="13444">
                  <c:v>0.0</c:v>
                </c:pt>
                <c:pt idx="13445">
                  <c:v>0.0</c:v>
                </c:pt>
                <c:pt idx="13446">
                  <c:v>0.0</c:v>
                </c:pt>
                <c:pt idx="13447">
                  <c:v>0.0</c:v>
                </c:pt>
                <c:pt idx="13448">
                  <c:v>0.0</c:v>
                </c:pt>
                <c:pt idx="13449">
                  <c:v>0.0</c:v>
                </c:pt>
                <c:pt idx="13450">
                  <c:v>0.0</c:v>
                </c:pt>
                <c:pt idx="13451">
                  <c:v>0.0</c:v>
                </c:pt>
                <c:pt idx="13452">
                  <c:v>0.0</c:v>
                </c:pt>
                <c:pt idx="13453">
                  <c:v>0.0</c:v>
                </c:pt>
                <c:pt idx="13454">
                  <c:v>0.0</c:v>
                </c:pt>
                <c:pt idx="13455">
                  <c:v>0.0</c:v>
                </c:pt>
                <c:pt idx="13456">
                  <c:v>0.0</c:v>
                </c:pt>
                <c:pt idx="13457">
                  <c:v>0.0</c:v>
                </c:pt>
                <c:pt idx="13458">
                  <c:v>0.0</c:v>
                </c:pt>
                <c:pt idx="13459">
                  <c:v>0.0</c:v>
                </c:pt>
                <c:pt idx="13460">
                  <c:v>0.0</c:v>
                </c:pt>
                <c:pt idx="13461">
                  <c:v>0.0</c:v>
                </c:pt>
                <c:pt idx="13462">
                  <c:v>0.0</c:v>
                </c:pt>
                <c:pt idx="13463">
                  <c:v>0.0</c:v>
                </c:pt>
                <c:pt idx="13464">
                  <c:v>0.0</c:v>
                </c:pt>
                <c:pt idx="13465">
                  <c:v>0.0</c:v>
                </c:pt>
                <c:pt idx="13466">
                  <c:v>0.0</c:v>
                </c:pt>
                <c:pt idx="13467">
                  <c:v>0.0</c:v>
                </c:pt>
                <c:pt idx="13468">
                  <c:v>0.0</c:v>
                </c:pt>
                <c:pt idx="13469">
                  <c:v>0.0</c:v>
                </c:pt>
                <c:pt idx="13470">
                  <c:v>0.0</c:v>
                </c:pt>
                <c:pt idx="13471">
                  <c:v>0.0</c:v>
                </c:pt>
                <c:pt idx="13472">
                  <c:v>0.0</c:v>
                </c:pt>
                <c:pt idx="13473">
                  <c:v>0.0</c:v>
                </c:pt>
                <c:pt idx="13474">
                  <c:v>0.0</c:v>
                </c:pt>
                <c:pt idx="13475">
                  <c:v>0.0</c:v>
                </c:pt>
                <c:pt idx="13476">
                  <c:v>0.0</c:v>
                </c:pt>
                <c:pt idx="13477">
                  <c:v>0.0</c:v>
                </c:pt>
                <c:pt idx="13478">
                  <c:v>0.0</c:v>
                </c:pt>
                <c:pt idx="13479">
                  <c:v>0.0</c:v>
                </c:pt>
                <c:pt idx="13480">
                  <c:v>0.0</c:v>
                </c:pt>
                <c:pt idx="13481">
                  <c:v>0.0</c:v>
                </c:pt>
                <c:pt idx="13482">
                  <c:v>0.0</c:v>
                </c:pt>
                <c:pt idx="13483">
                  <c:v>0.0</c:v>
                </c:pt>
                <c:pt idx="13484">
                  <c:v>0.0</c:v>
                </c:pt>
                <c:pt idx="13485">
                  <c:v>0.0</c:v>
                </c:pt>
                <c:pt idx="13486">
                  <c:v>0.0</c:v>
                </c:pt>
                <c:pt idx="13487">
                  <c:v>0.0</c:v>
                </c:pt>
                <c:pt idx="13488">
                  <c:v>0.0</c:v>
                </c:pt>
                <c:pt idx="13489">
                  <c:v>0.0</c:v>
                </c:pt>
                <c:pt idx="13490">
                  <c:v>0.0</c:v>
                </c:pt>
                <c:pt idx="13491">
                  <c:v>0.0</c:v>
                </c:pt>
                <c:pt idx="13492">
                  <c:v>0.0</c:v>
                </c:pt>
                <c:pt idx="13493">
                  <c:v>0.0</c:v>
                </c:pt>
                <c:pt idx="13494">
                  <c:v>0.0</c:v>
                </c:pt>
                <c:pt idx="13495">
                  <c:v>0.0</c:v>
                </c:pt>
                <c:pt idx="13496">
                  <c:v>0.0</c:v>
                </c:pt>
                <c:pt idx="13497">
                  <c:v>0.0</c:v>
                </c:pt>
                <c:pt idx="13498">
                  <c:v>0.0</c:v>
                </c:pt>
                <c:pt idx="13499">
                  <c:v>0.0</c:v>
                </c:pt>
                <c:pt idx="13500">
                  <c:v>0.0</c:v>
                </c:pt>
                <c:pt idx="13501">
                  <c:v>0.0</c:v>
                </c:pt>
                <c:pt idx="13502">
                  <c:v>0.0</c:v>
                </c:pt>
                <c:pt idx="13503">
                  <c:v>0.0</c:v>
                </c:pt>
                <c:pt idx="13504">
                  <c:v>0.0</c:v>
                </c:pt>
                <c:pt idx="13505">
                  <c:v>0.0</c:v>
                </c:pt>
                <c:pt idx="13506">
                  <c:v>0.0</c:v>
                </c:pt>
                <c:pt idx="13507">
                  <c:v>0.0</c:v>
                </c:pt>
                <c:pt idx="13508">
                  <c:v>0.0</c:v>
                </c:pt>
                <c:pt idx="13509">
                  <c:v>0.0</c:v>
                </c:pt>
                <c:pt idx="13510">
                  <c:v>0.0</c:v>
                </c:pt>
                <c:pt idx="13511">
                  <c:v>0.0</c:v>
                </c:pt>
                <c:pt idx="13512">
                  <c:v>0.0</c:v>
                </c:pt>
                <c:pt idx="13513">
                  <c:v>0.0</c:v>
                </c:pt>
                <c:pt idx="13514">
                  <c:v>0.0</c:v>
                </c:pt>
                <c:pt idx="13515">
                  <c:v>0.0</c:v>
                </c:pt>
                <c:pt idx="13516">
                  <c:v>0.0</c:v>
                </c:pt>
                <c:pt idx="13517">
                  <c:v>0.0</c:v>
                </c:pt>
                <c:pt idx="13518">
                  <c:v>0.0</c:v>
                </c:pt>
                <c:pt idx="13519">
                  <c:v>0.0</c:v>
                </c:pt>
                <c:pt idx="13520">
                  <c:v>0.0</c:v>
                </c:pt>
                <c:pt idx="13521">
                  <c:v>0.0</c:v>
                </c:pt>
                <c:pt idx="13522">
                  <c:v>0.0</c:v>
                </c:pt>
                <c:pt idx="13523">
                  <c:v>0.0</c:v>
                </c:pt>
                <c:pt idx="13524">
                  <c:v>0.0</c:v>
                </c:pt>
                <c:pt idx="13525">
                  <c:v>0.0</c:v>
                </c:pt>
                <c:pt idx="13526">
                  <c:v>0.0</c:v>
                </c:pt>
                <c:pt idx="13527">
                  <c:v>0.0</c:v>
                </c:pt>
                <c:pt idx="13528">
                  <c:v>0.0</c:v>
                </c:pt>
                <c:pt idx="13529">
                  <c:v>0.0</c:v>
                </c:pt>
                <c:pt idx="13530">
                  <c:v>0.0</c:v>
                </c:pt>
                <c:pt idx="13531">
                  <c:v>0.0</c:v>
                </c:pt>
                <c:pt idx="13532">
                  <c:v>0.0</c:v>
                </c:pt>
                <c:pt idx="13533">
                  <c:v>0.0</c:v>
                </c:pt>
                <c:pt idx="13534">
                  <c:v>0.0</c:v>
                </c:pt>
                <c:pt idx="13535">
                  <c:v>0.0</c:v>
                </c:pt>
                <c:pt idx="13536">
                  <c:v>0.0</c:v>
                </c:pt>
                <c:pt idx="13537">
                  <c:v>0.0</c:v>
                </c:pt>
                <c:pt idx="13538">
                  <c:v>0.0</c:v>
                </c:pt>
                <c:pt idx="13539">
                  <c:v>0.0</c:v>
                </c:pt>
                <c:pt idx="13540">
                  <c:v>0.0</c:v>
                </c:pt>
                <c:pt idx="13541">
                  <c:v>0.0</c:v>
                </c:pt>
                <c:pt idx="13542">
                  <c:v>0.0</c:v>
                </c:pt>
                <c:pt idx="13543">
                  <c:v>0.0</c:v>
                </c:pt>
                <c:pt idx="13544">
                  <c:v>0.0</c:v>
                </c:pt>
                <c:pt idx="13545">
                  <c:v>0.0</c:v>
                </c:pt>
                <c:pt idx="13546">
                  <c:v>0.0</c:v>
                </c:pt>
                <c:pt idx="13547">
                  <c:v>0.0</c:v>
                </c:pt>
                <c:pt idx="13548">
                  <c:v>0.0</c:v>
                </c:pt>
                <c:pt idx="13549">
                  <c:v>0.0</c:v>
                </c:pt>
                <c:pt idx="13550">
                  <c:v>0.0</c:v>
                </c:pt>
                <c:pt idx="13551">
                  <c:v>0.0</c:v>
                </c:pt>
                <c:pt idx="13552">
                  <c:v>0.0</c:v>
                </c:pt>
                <c:pt idx="13553">
                  <c:v>0.0</c:v>
                </c:pt>
                <c:pt idx="13554">
                  <c:v>0.0</c:v>
                </c:pt>
                <c:pt idx="13555">
                  <c:v>0.0</c:v>
                </c:pt>
                <c:pt idx="13556">
                  <c:v>0.0</c:v>
                </c:pt>
                <c:pt idx="13557">
                  <c:v>0.0</c:v>
                </c:pt>
                <c:pt idx="13558">
                  <c:v>0.0</c:v>
                </c:pt>
                <c:pt idx="13559">
                  <c:v>0.0</c:v>
                </c:pt>
                <c:pt idx="13560">
                  <c:v>0.0</c:v>
                </c:pt>
                <c:pt idx="13561">
                  <c:v>0.0</c:v>
                </c:pt>
                <c:pt idx="13562">
                  <c:v>0.0</c:v>
                </c:pt>
                <c:pt idx="13563">
                  <c:v>0.0</c:v>
                </c:pt>
                <c:pt idx="13564">
                  <c:v>0.0</c:v>
                </c:pt>
                <c:pt idx="13565">
                  <c:v>0.0</c:v>
                </c:pt>
                <c:pt idx="13566">
                  <c:v>0.0</c:v>
                </c:pt>
                <c:pt idx="13567">
                  <c:v>0.0</c:v>
                </c:pt>
                <c:pt idx="13568">
                  <c:v>0.0</c:v>
                </c:pt>
                <c:pt idx="13569">
                  <c:v>0.0</c:v>
                </c:pt>
                <c:pt idx="13570">
                  <c:v>0.0</c:v>
                </c:pt>
                <c:pt idx="13571">
                  <c:v>0.0</c:v>
                </c:pt>
                <c:pt idx="13572">
                  <c:v>0.0</c:v>
                </c:pt>
                <c:pt idx="13573">
                  <c:v>0.0</c:v>
                </c:pt>
                <c:pt idx="13574">
                  <c:v>0.0</c:v>
                </c:pt>
                <c:pt idx="13575">
                  <c:v>0.0</c:v>
                </c:pt>
                <c:pt idx="13576">
                  <c:v>0.0</c:v>
                </c:pt>
                <c:pt idx="13577">
                  <c:v>0.0</c:v>
                </c:pt>
                <c:pt idx="13578">
                  <c:v>0.0</c:v>
                </c:pt>
                <c:pt idx="13579">
                  <c:v>0.0</c:v>
                </c:pt>
                <c:pt idx="13580">
                  <c:v>0.0</c:v>
                </c:pt>
                <c:pt idx="13581">
                  <c:v>0.0</c:v>
                </c:pt>
                <c:pt idx="13582">
                  <c:v>0.0</c:v>
                </c:pt>
                <c:pt idx="13583">
                  <c:v>0.0</c:v>
                </c:pt>
                <c:pt idx="13584">
                  <c:v>0.0</c:v>
                </c:pt>
                <c:pt idx="13585">
                  <c:v>0.0</c:v>
                </c:pt>
                <c:pt idx="13586">
                  <c:v>0.0</c:v>
                </c:pt>
                <c:pt idx="13587">
                  <c:v>0.0</c:v>
                </c:pt>
                <c:pt idx="13588">
                  <c:v>0.0</c:v>
                </c:pt>
                <c:pt idx="13589">
                  <c:v>0.0</c:v>
                </c:pt>
                <c:pt idx="13590">
                  <c:v>0.0</c:v>
                </c:pt>
                <c:pt idx="13591">
                  <c:v>0.0</c:v>
                </c:pt>
                <c:pt idx="13592">
                  <c:v>0.0</c:v>
                </c:pt>
                <c:pt idx="13593">
                  <c:v>0.0</c:v>
                </c:pt>
                <c:pt idx="13594">
                  <c:v>0.0</c:v>
                </c:pt>
                <c:pt idx="13595">
                  <c:v>0.0</c:v>
                </c:pt>
                <c:pt idx="13596">
                  <c:v>0.0</c:v>
                </c:pt>
                <c:pt idx="13597">
                  <c:v>0.0</c:v>
                </c:pt>
                <c:pt idx="13598">
                  <c:v>0.0</c:v>
                </c:pt>
                <c:pt idx="13599">
                  <c:v>0.0</c:v>
                </c:pt>
                <c:pt idx="13600">
                  <c:v>0.0</c:v>
                </c:pt>
                <c:pt idx="13601">
                  <c:v>0.0</c:v>
                </c:pt>
                <c:pt idx="13602">
                  <c:v>0.0</c:v>
                </c:pt>
                <c:pt idx="13603">
                  <c:v>0.0</c:v>
                </c:pt>
                <c:pt idx="13604">
                  <c:v>0.0</c:v>
                </c:pt>
                <c:pt idx="13605">
                  <c:v>0.0</c:v>
                </c:pt>
                <c:pt idx="13606">
                  <c:v>0.0</c:v>
                </c:pt>
                <c:pt idx="13607">
                  <c:v>0.0</c:v>
                </c:pt>
                <c:pt idx="13608">
                  <c:v>0.0</c:v>
                </c:pt>
                <c:pt idx="13609">
                  <c:v>0.0</c:v>
                </c:pt>
                <c:pt idx="13610">
                  <c:v>0.0</c:v>
                </c:pt>
                <c:pt idx="13611">
                  <c:v>0.0</c:v>
                </c:pt>
                <c:pt idx="13612">
                  <c:v>0.0</c:v>
                </c:pt>
                <c:pt idx="13613">
                  <c:v>0.0</c:v>
                </c:pt>
                <c:pt idx="13614">
                  <c:v>0.0</c:v>
                </c:pt>
                <c:pt idx="13615">
                  <c:v>0.0</c:v>
                </c:pt>
                <c:pt idx="13616">
                  <c:v>0.0</c:v>
                </c:pt>
                <c:pt idx="13617">
                  <c:v>0.0</c:v>
                </c:pt>
                <c:pt idx="13618">
                  <c:v>0.0</c:v>
                </c:pt>
                <c:pt idx="13619">
                  <c:v>0.0</c:v>
                </c:pt>
                <c:pt idx="13620">
                  <c:v>0.0</c:v>
                </c:pt>
                <c:pt idx="13621">
                  <c:v>0.0</c:v>
                </c:pt>
                <c:pt idx="13622">
                  <c:v>0.0</c:v>
                </c:pt>
                <c:pt idx="13623">
                  <c:v>0.0</c:v>
                </c:pt>
                <c:pt idx="13624">
                  <c:v>0.0</c:v>
                </c:pt>
                <c:pt idx="13625">
                  <c:v>0.0</c:v>
                </c:pt>
                <c:pt idx="13626">
                  <c:v>0.0</c:v>
                </c:pt>
                <c:pt idx="13627">
                  <c:v>0.0</c:v>
                </c:pt>
                <c:pt idx="13628">
                  <c:v>0.0</c:v>
                </c:pt>
                <c:pt idx="13629">
                  <c:v>0.0</c:v>
                </c:pt>
                <c:pt idx="13630">
                  <c:v>0.0</c:v>
                </c:pt>
                <c:pt idx="13631">
                  <c:v>0.0</c:v>
                </c:pt>
                <c:pt idx="13632">
                  <c:v>0.0</c:v>
                </c:pt>
                <c:pt idx="13633">
                  <c:v>0.0</c:v>
                </c:pt>
                <c:pt idx="13634">
                  <c:v>0.0</c:v>
                </c:pt>
                <c:pt idx="13635">
                  <c:v>0.0</c:v>
                </c:pt>
                <c:pt idx="13636">
                  <c:v>0.0</c:v>
                </c:pt>
                <c:pt idx="13637">
                  <c:v>0.0</c:v>
                </c:pt>
                <c:pt idx="13638">
                  <c:v>0.0</c:v>
                </c:pt>
                <c:pt idx="13639">
                  <c:v>0.0</c:v>
                </c:pt>
                <c:pt idx="13640">
                  <c:v>0.0</c:v>
                </c:pt>
                <c:pt idx="13641">
                  <c:v>0.0</c:v>
                </c:pt>
                <c:pt idx="13642">
                  <c:v>0.0</c:v>
                </c:pt>
                <c:pt idx="13643">
                  <c:v>0.0</c:v>
                </c:pt>
                <c:pt idx="13644">
                  <c:v>0.0</c:v>
                </c:pt>
                <c:pt idx="13645">
                  <c:v>0.0</c:v>
                </c:pt>
                <c:pt idx="13646">
                  <c:v>0.0</c:v>
                </c:pt>
                <c:pt idx="13647">
                  <c:v>0.0</c:v>
                </c:pt>
                <c:pt idx="13648">
                  <c:v>0.0</c:v>
                </c:pt>
                <c:pt idx="13649">
                  <c:v>0.0</c:v>
                </c:pt>
                <c:pt idx="13650">
                  <c:v>0.0</c:v>
                </c:pt>
                <c:pt idx="13651">
                  <c:v>0.0</c:v>
                </c:pt>
                <c:pt idx="13652">
                  <c:v>0.0</c:v>
                </c:pt>
                <c:pt idx="13653">
                  <c:v>0.0</c:v>
                </c:pt>
                <c:pt idx="13654">
                  <c:v>0.0</c:v>
                </c:pt>
                <c:pt idx="13655">
                  <c:v>0.0</c:v>
                </c:pt>
                <c:pt idx="13656">
                  <c:v>0.0</c:v>
                </c:pt>
                <c:pt idx="13657">
                  <c:v>0.0</c:v>
                </c:pt>
                <c:pt idx="13658">
                  <c:v>0.0</c:v>
                </c:pt>
                <c:pt idx="13659">
                  <c:v>0.0</c:v>
                </c:pt>
                <c:pt idx="13660">
                  <c:v>0.0</c:v>
                </c:pt>
                <c:pt idx="13661">
                  <c:v>0.0</c:v>
                </c:pt>
                <c:pt idx="13662">
                  <c:v>0.0</c:v>
                </c:pt>
                <c:pt idx="13663">
                  <c:v>0.0</c:v>
                </c:pt>
                <c:pt idx="13664">
                  <c:v>0.0</c:v>
                </c:pt>
                <c:pt idx="13665">
                  <c:v>0.0</c:v>
                </c:pt>
                <c:pt idx="13666">
                  <c:v>0.0</c:v>
                </c:pt>
                <c:pt idx="13667">
                  <c:v>0.0</c:v>
                </c:pt>
                <c:pt idx="13668">
                  <c:v>0.0</c:v>
                </c:pt>
                <c:pt idx="13669">
                  <c:v>0.0</c:v>
                </c:pt>
                <c:pt idx="13670">
                  <c:v>0.0</c:v>
                </c:pt>
                <c:pt idx="13671">
                  <c:v>0.0</c:v>
                </c:pt>
                <c:pt idx="13672">
                  <c:v>0.0</c:v>
                </c:pt>
                <c:pt idx="13673">
                  <c:v>0.0</c:v>
                </c:pt>
                <c:pt idx="13674">
                  <c:v>0.0</c:v>
                </c:pt>
                <c:pt idx="13675">
                  <c:v>0.0</c:v>
                </c:pt>
                <c:pt idx="13676">
                  <c:v>0.0</c:v>
                </c:pt>
                <c:pt idx="13677">
                  <c:v>0.0</c:v>
                </c:pt>
                <c:pt idx="13678">
                  <c:v>0.0</c:v>
                </c:pt>
                <c:pt idx="13679">
                  <c:v>0.0</c:v>
                </c:pt>
                <c:pt idx="13680">
                  <c:v>0.0</c:v>
                </c:pt>
                <c:pt idx="13681">
                  <c:v>0.0</c:v>
                </c:pt>
                <c:pt idx="13682">
                  <c:v>0.0</c:v>
                </c:pt>
                <c:pt idx="13683">
                  <c:v>0.0</c:v>
                </c:pt>
                <c:pt idx="13684">
                  <c:v>0.0</c:v>
                </c:pt>
                <c:pt idx="13685">
                  <c:v>0.0</c:v>
                </c:pt>
                <c:pt idx="13686">
                  <c:v>0.0</c:v>
                </c:pt>
                <c:pt idx="13687">
                  <c:v>0.0</c:v>
                </c:pt>
                <c:pt idx="13688">
                  <c:v>0.0</c:v>
                </c:pt>
                <c:pt idx="13689">
                  <c:v>0.0</c:v>
                </c:pt>
                <c:pt idx="13690">
                  <c:v>0.0</c:v>
                </c:pt>
                <c:pt idx="13691">
                  <c:v>0.0</c:v>
                </c:pt>
                <c:pt idx="13692">
                  <c:v>0.0</c:v>
                </c:pt>
                <c:pt idx="13693">
                  <c:v>0.0</c:v>
                </c:pt>
                <c:pt idx="13694">
                  <c:v>0.0</c:v>
                </c:pt>
                <c:pt idx="13695">
                  <c:v>0.0</c:v>
                </c:pt>
                <c:pt idx="13696">
                  <c:v>0.0</c:v>
                </c:pt>
                <c:pt idx="13697">
                  <c:v>0.0</c:v>
                </c:pt>
                <c:pt idx="13698">
                  <c:v>0.0</c:v>
                </c:pt>
                <c:pt idx="13699">
                  <c:v>0.0</c:v>
                </c:pt>
                <c:pt idx="13700">
                  <c:v>0.0</c:v>
                </c:pt>
                <c:pt idx="13701">
                  <c:v>0.0</c:v>
                </c:pt>
                <c:pt idx="13702">
                  <c:v>0.0</c:v>
                </c:pt>
                <c:pt idx="13703">
                  <c:v>0.0</c:v>
                </c:pt>
                <c:pt idx="13704">
                  <c:v>0.0</c:v>
                </c:pt>
                <c:pt idx="13705">
                  <c:v>0.0</c:v>
                </c:pt>
                <c:pt idx="13706">
                  <c:v>0.0</c:v>
                </c:pt>
                <c:pt idx="13707">
                  <c:v>0.0</c:v>
                </c:pt>
                <c:pt idx="13708">
                  <c:v>0.0</c:v>
                </c:pt>
                <c:pt idx="13709">
                  <c:v>0.0</c:v>
                </c:pt>
                <c:pt idx="13710">
                  <c:v>0.0</c:v>
                </c:pt>
                <c:pt idx="13711">
                  <c:v>0.0</c:v>
                </c:pt>
                <c:pt idx="13712">
                  <c:v>0.0</c:v>
                </c:pt>
                <c:pt idx="13713">
                  <c:v>0.0</c:v>
                </c:pt>
                <c:pt idx="13714">
                  <c:v>0.0</c:v>
                </c:pt>
                <c:pt idx="13715">
                  <c:v>0.0</c:v>
                </c:pt>
                <c:pt idx="13716">
                  <c:v>0.0</c:v>
                </c:pt>
                <c:pt idx="13717">
                  <c:v>0.0</c:v>
                </c:pt>
                <c:pt idx="13718">
                  <c:v>0.0</c:v>
                </c:pt>
                <c:pt idx="13719">
                  <c:v>0.0</c:v>
                </c:pt>
                <c:pt idx="13720">
                  <c:v>0.0</c:v>
                </c:pt>
                <c:pt idx="13721">
                  <c:v>0.0</c:v>
                </c:pt>
                <c:pt idx="13722">
                  <c:v>0.0</c:v>
                </c:pt>
                <c:pt idx="13723">
                  <c:v>0.0</c:v>
                </c:pt>
                <c:pt idx="13724">
                  <c:v>0.0</c:v>
                </c:pt>
                <c:pt idx="13725">
                  <c:v>0.0</c:v>
                </c:pt>
                <c:pt idx="13726">
                  <c:v>0.0</c:v>
                </c:pt>
                <c:pt idx="13727">
                  <c:v>0.0</c:v>
                </c:pt>
                <c:pt idx="13728">
                  <c:v>0.0</c:v>
                </c:pt>
                <c:pt idx="13729">
                  <c:v>0.0</c:v>
                </c:pt>
                <c:pt idx="13730">
                  <c:v>0.0</c:v>
                </c:pt>
                <c:pt idx="13731">
                  <c:v>0.0</c:v>
                </c:pt>
                <c:pt idx="13732">
                  <c:v>0.0</c:v>
                </c:pt>
                <c:pt idx="13733">
                  <c:v>0.0</c:v>
                </c:pt>
                <c:pt idx="13734">
                  <c:v>0.0</c:v>
                </c:pt>
                <c:pt idx="13735">
                  <c:v>0.0</c:v>
                </c:pt>
                <c:pt idx="13736">
                  <c:v>0.0</c:v>
                </c:pt>
                <c:pt idx="13737">
                  <c:v>0.0</c:v>
                </c:pt>
                <c:pt idx="13738">
                  <c:v>0.0</c:v>
                </c:pt>
                <c:pt idx="13739">
                  <c:v>0.0</c:v>
                </c:pt>
                <c:pt idx="13740">
                  <c:v>0.0</c:v>
                </c:pt>
                <c:pt idx="13741">
                  <c:v>0.0</c:v>
                </c:pt>
                <c:pt idx="13742">
                  <c:v>0.0</c:v>
                </c:pt>
                <c:pt idx="13743">
                  <c:v>0.0</c:v>
                </c:pt>
                <c:pt idx="13744">
                  <c:v>0.0</c:v>
                </c:pt>
                <c:pt idx="13745">
                  <c:v>0.0</c:v>
                </c:pt>
                <c:pt idx="13746">
                  <c:v>0.0</c:v>
                </c:pt>
                <c:pt idx="13747">
                  <c:v>0.0</c:v>
                </c:pt>
                <c:pt idx="13748">
                  <c:v>0.0</c:v>
                </c:pt>
                <c:pt idx="13749">
                  <c:v>0.0</c:v>
                </c:pt>
                <c:pt idx="13750">
                  <c:v>0.0</c:v>
                </c:pt>
                <c:pt idx="13751">
                  <c:v>0.0</c:v>
                </c:pt>
                <c:pt idx="13752">
                  <c:v>0.0</c:v>
                </c:pt>
                <c:pt idx="13753">
                  <c:v>0.0</c:v>
                </c:pt>
                <c:pt idx="13754">
                  <c:v>0.0</c:v>
                </c:pt>
                <c:pt idx="13755">
                  <c:v>0.0</c:v>
                </c:pt>
                <c:pt idx="13756">
                  <c:v>0.0</c:v>
                </c:pt>
                <c:pt idx="13757">
                  <c:v>0.0</c:v>
                </c:pt>
                <c:pt idx="13758">
                  <c:v>0.0</c:v>
                </c:pt>
                <c:pt idx="13759">
                  <c:v>0.0</c:v>
                </c:pt>
                <c:pt idx="13760">
                  <c:v>0.0</c:v>
                </c:pt>
                <c:pt idx="13761">
                  <c:v>0.0</c:v>
                </c:pt>
                <c:pt idx="13762">
                  <c:v>0.0</c:v>
                </c:pt>
                <c:pt idx="13763">
                  <c:v>0.0</c:v>
                </c:pt>
                <c:pt idx="13764">
                  <c:v>0.0</c:v>
                </c:pt>
                <c:pt idx="13765">
                  <c:v>0.0</c:v>
                </c:pt>
                <c:pt idx="13766">
                  <c:v>0.0</c:v>
                </c:pt>
                <c:pt idx="13767">
                  <c:v>0.0</c:v>
                </c:pt>
                <c:pt idx="13768">
                  <c:v>0.0</c:v>
                </c:pt>
                <c:pt idx="13769">
                  <c:v>0.0</c:v>
                </c:pt>
                <c:pt idx="13770">
                  <c:v>0.0</c:v>
                </c:pt>
                <c:pt idx="13771">
                  <c:v>0.0</c:v>
                </c:pt>
                <c:pt idx="13772">
                  <c:v>0.0</c:v>
                </c:pt>
                <c:pt idx="13773">
                  <c:v>0.0</c:v>
                </c:pt>
                <c:pt idx="13774">
                  <c:v>0.0</c:v>
                </c:pt>
                <c:pt idx="13775">
                  <c:v>0.0</c:v>
                </c:pt>
                <c:pt idx="13776">
                  <c:v>0.0</c:v>
                </c:pt>
                <c:pt idx="13777">
                  <c:v>0.0</c:v>
                </c:pt>
                <c:pt idx="13778">
                  <c:v>0.0</c:v>
                </c:pt>
                <c:pt idx="13779">
                  <c:v>0.0</c:v>
                </c:pt>
                <c:pt idx="13780">
                  <c:v>0.0</c:v>
                </c:pt>
                <c:pt idx="13781">
                  <c:v>0.0</c:v>
                </c:pt>
                <c:pt idx="13782">
                  <c:v>0.0</c:v>
                </c:pt>
                <c:pt idx="13783">
                  <c:v>0.0</c:v>
                </c:pt>
                <c:pt idx="13784">
                  <c:v>0.0</c:v>
                </c:pt>
                <c:pt idx="13785">
                  <c:v>0.0</c:v>
                </c:pt>
                <c:pt idx="13786">
                  <c:v>0.0</c:v>
                </c:pt>
                <c:pt idx="13787">
                  <c:v>0.0</c:v>
                </c:pt>
                <c:pt idx="13788">
                  <c:v>0.0</c:v>
                </c:pt>
                <c:pt idx="13789">
                  <c:v>0.0</c:v>
                </c:pt>
                <c:pt idx="13790">
                  <c:v>0.0</c:v>
                </c:pt>
                <c:pt idx="13791">
                  <c:v>0.0</c:v>
                </c:pt>
                <c:pt idx="13792">
                  <c:v>0.0</c:v>
                </c:pt>
                <c:pt idx="13793">
                  <c:v>0.0</c:v>
                </c:pt>
                <c:pt idx="13794">
                  <c:v>0.0</c:v>
                </c:pt>
                <c:pt idx="13795">
                  <c:v>0.0</c:v>
                </c:pt>
                <c:pt idx="13796">
                  <c:v>0.0</c:v>
                </c:pt>
                <c:pt idx="13797">
                  <c:v>0.0</c:v>
                </c:pt>
                <c:pt idx="13798">
                  <c:v>0.0</c:v>
                </c:pt>
                <c:pt idx="13799">
                  <c:v>0.0</c:v>
                </c:pt>
                <c:pt idx="13800">
                  <c:v>0.0</c:v>
                </c:pt>
                <c:pt idx="13801">
                  <c:v>0.0</c:v>
                </c:pt>
                <c:pt idx="13802">
                  <c:v>0.0</c:v>
                </c:pt>
                <c:pt idx="13803">
                  <c:v>0.0</c:v>
                </c:pt>
                <c:pt idx="13804">
                  <c:v>0.0</c:v>
                </c:pt>
                <c:pt idx="13805">
                  <c:v>0.0</c:v>
                </c:pt>
                <c:pt idx="13806">
                  <c:v>0.0</c:v>
                </c:pt>
                <c:pt idx="13807">
                  <c:v>0.0</c:v>
                </c:pt>
                <c:pt idx="13808">
                  <c:v>0.0</c:v>
                </c:pt>
                <c:pt idx="13809">
                  <c:v>0.0</c:v>
                </c:pt>
                <c:pt idx="13810">
                  <c:v>0.0</c:v>
                </c:pt>
                <c:pt idx="13811">
                  <c:v>0.0</c:v>
                </c:pt>
                <c:pt idx="13812">
                  <c:v>0.0</c:v>
                </c:pt>
                <c:pt idx="13813">
                  <c:v>0.0</c:v>
                </c:pt>
                <c:pt idx="13814">
                  <c:v>0.0</c:v>
                </c:pt>
                <c:pt idx="13815">
                  <c:v>0.0</c:v>
                </c:pt>
                <c:pt idx="13816">
                  <c:v>0.0</c:v>
                </c:pt>
                <c:pt idx="13817">
                  <c:v>0.0</c:v>
                </c:pt>
                <c:pt idx="13818">
                  <c:v>0.0</c:v>
                </c:pt>
                <c:pt idx="13819">
                  <c:v>0.0</c:v>
                </c:pt>
                <c:pt idx="13820">
                  <c:v>0.0</c:v>
                </c:pt>
                <c:pt idx="13821">
                  <c:v>0.0</c:v>
                </c:pt>
                <c:pt idx="13822">
                  <c:v>0.0</c:v>
                </c:pt>
                <c:pt idx="13823">
                  <c:v>0.0</c:v>
                </c:pt>
                <c:pt idx="13824">
                  <c:v>0.0</c:v>
                </c:pt>
                <c:pt idx="13825">
                  <c:v>0.0</c:v>
                </c:pt>
                <c:pt idx="13826">
                  <c:v>0.0</c:v>
                </c:pt>
                <c:pt idx="13827">
                  <c:v>0.0</c:v>
                </c:pt>
                <c:pt idx="13828">
                  <c:v>0.0</c:v>
                </c:pt>
                <c:pt idx="13829">
                  <c:v>0.0</c:v>
                </c:pt>
                <c:pt idx="13830">
                  <c:v>0.0</c:v>
                </c:pt>
                <c:pt idx="13831">
                  <c:v>0.0</c:v>
                </c:pt>
                <c:pt idx="13832">
                  <c:v>0.0</c:v>
                </c:pt>
                <c:pt idx="13833">
                  <c:v>0.0</c:v>
                </c:pt>
                <c:pt idx="13834">
                  <c:v>0.0</c:v>
                </c:pt>
                <c:pt idx="13835">
                  <c:v>0.0</c:v>
                </c:pt>
                <c:pt idx="13836">
                  <c:v>0.0</c:v>
                </c:pt>
                <c:pt idx="13837">
                  <c:v>0.0</c:v>
                </c:pt>
                <c:pt idx="13838">
                  <c:v>0.0</c:v>
                </c:pt>
                <c:pt idx="13839">
                  <c:v>0.0</c:v>
                </c:pt>
                <c:pt idx="13840">
                  <c:v>0.0</c:v>
                </c:pt>
                <c:pt idx="13841">
                  <c:v>0.0</c:v>
                </c:pt>
                <c:pt idx="13842">
                  <c:v>0.0</c:v>
                </c:pt>
                <c:pt idx="13843">
                  <c:v>0.0</c:v>
                </c:pt>
                <c:pt idx="13844">
                  <c:v>0.0</c:v>
                </c:pt>
                <c:pt idx="13845">
                  <c:v>0.0</c:v>
                </c:pt>
                <c:pt idx="13846">
                  <c:v>0.0</c:v>
                </c:pt>
                <c:pt idx="13847">
                  <c:v>0.0</c:v>
                </c:pt>
                <c:pt idx="13848">
                  <c:v>0.0</c:v>
                </c:pt>
                <c:pt idx="13849">
                  <c:v>0.0</c:v>
                </c:pt>
                <c:pt idx="13850">
                  <c:v>0.0</c:v>
                </c:pt>
                <c:pt idx="13851">
                  <c:v>0.0</c:v>
                </c:pt>
                <c:pt idx="13852">
                  <c:v>0.0</c:v>
                </c:pt>
                <c:pt idx="13853">
                  <c:v>0.0</c:v>
                </c:pt>
                <c:pt idx="13854">
                  <c:v>0.0</c:v>
                </c:pt>
                <c:pt idx="13855">
                  <c:v>0.0</c:v>
                </c:pt>
                <c:pt idx="13856">
                  <c:v>0.0</c:v>
                </c:pt>
                <c:pt idx="13857">
                  <c:v>0.0</c:v>
                </c:pt>
                <c:pt idx="13858">
                  <c:v>0.0</c:v>
                </c:pt>
                <c:pt idx="13859">
                  <c:v>0.0</c:v>
                </c:pt>
                <c:pt idx="13860">
                  <c:v>0.0</c:v>
                </c:pt>
                <c:pt idx="13861">
                  <c:v>0.0</c:v>
                </c:pt>
                <c:pt idx="13862">
                  <c:v>0.0</c:v>
                </c:pt>
                <c:pt idx="13863">
                  <c:v>0.0</c:v>
                </c:pt>
                <c:pt idx="13864">
                  <c:v>0.0</c:v>
                </c:pt>
                <c:pt idx="13865">
                  <c:v>0.0</c:v>
                </c:pt>
                <c:pt idx="13866">
                  <c:v>0.0</c:v>
                </c:pt>
                <c:pt idx="13867">
                  <c:v>0.0</c:v>
                </c:pt>
                <c:pt idx="13868">
                  <c:v>0.0</c:v>
                </c:pt>
                <c:pt idx="13869">
                  <c:v>0.0</c:v>
                </c:pt>
                <c:pt idx="13870">
                  <c:v>0.0</c:v>
                </c:pt>
                <c:pt idx="13871">
                  <c:v>0.0</c:v>
                </c:pt>
                <c:pt idx="13872">
                  <c:v>0.0</c:v>
                </c:pt>
                <c:pt idx="13873">
                  <c:v>0.0</c:v>
                </c:pt>
                <c:pt idx="13874">
                  <c:v>0.0</c:v>
                </c:pt>
                <c:pt idx="13875">
                  <c:v>0.0</c:v>
                </c:pt>
                <c:pt idx="13876">
                  <c:v>0.0</c:v>
                </c:pt>
                <c:pt idx="13877">
                  <c:v>0.0</c:v>
                </c:pt>
                <c:pt idx="13878">
                  <c:v>0.0</c:v>
                </c:pt>
                <c:pt idx="13879">
                  <c:v>0.0</c:v>
                </c:pt>
                <c:pt idx="13880">
                  <c:v>0.0</c:v>
                </c:pt>
                <c:pt idx="13881">
                  <c:v>0.0</c:v>
                </c:pt>
                <c:pt idx="13882">
                  <c:v>0.0</c:v>
                </c:pt>
                <c:pt idx="13883">
                  <c:v>0.0</c:v>
                </c:pt>
                <c:pt idx="13884">
                  <c:v>0.0</c:v>
                </c:pt>
                <c:pt idx="13885">
                  <c:v>0.0</c:v>
                </c:pt>
                <c:pt idx="13886">
                  <c:v>0.0</c:v>
                </c:pt>
                <c:pt idx="13887">
                  <c:v>0.0</c:v>
                </c:pt>
                <c:pt idx="13888">
                  <c:v>0.0</c:v>
                </c:pt>
                <c:pt idx="13889">
                  <c:v>0.0</c:v>
                </c:pt>
                <c:pt idx="13890">
                  <c:v>0.0</c:v>
                </c:pt>
                <c:pt idx="13891">
                  <c:v>0.0</c:v>
                </c:pt>
                <c:pt idx="13892">
                  <c:v>0.0</c:v>
                </c:pt>
                <c:pt idx="13893">
                  <c:v>0.0</c:v>
                </c:pt>
                <c:pt idx="13894">
                  <c:v>0.0</c:v>
                </c:pt>
                <c:pt idx="13895">
                  <c:v>0.0</c:v>
                </c:pt>
                <c:pt idx="13896">
                  <c:v>0.0</c:v>
                </c:pt>
                <c:pt idx="13897">
                  <c:v>0.0</c:v>
                </c:pt>
                <c:pt idx="13898">
                  <c:v>0.0</c:v>
                </c:pt>
                <c:pt idx="13899">
                  <c:v>0.0</c:v>
                </c:pt>
                <c:pt idx="13900">
                  <c:v>0.0</c:v>
                </c:pt>
                <c:pt idx="13901">
                  <c:v>0.0</c:v>
                </c:pt>
                <c:pt idx="13902">
                  <c:v>0.0</c:v>
                </c:pt>
                <c:pt idx="13903">
                  <c:v>0.0</c:v>
                </c:pt>
                <c:pt idx="13904">
                  <c:v>0.0</c:v>
                </c:pt>
                <c:pt idx="13905">
                  <c:v>0.0</c:v>
                </c:pt>
                <c:pt idx="13906">
                  <c:v>0.0</c:v>
                </c:pt>
                <c:pt idx="13907">
                  <c:v>0.0</c:v>
                </c:pt>
                <c:pt idx="13908">
                  <c:v>0.0</c:v>
                </c:pt>
                <c:pt idx="13909">
                  <c:v>0.0</c:v>
                </c:pt>
                <c:pt idx="13910">
                  <c:v>0.0</c:v>
                </c:pt>
                <c:pt idx="13911">
                  <c:v>0.0</c:v>
                </c:pt>
                <c:pt idx="13912">
                  <c:v>0.0</c:v>
                </c:pt>
                <c:pt idx="13913">
                  <c:v>0.0</c:v>
                </c:pt>
                <c:pt idx="13914">
                  <c:v>0.0</c:v>
                </c:pt>
                <c:pt idx="13915">
                  <c:v>0.0</c:v>
                </c:pt>
                <c:pt idx="13916">
                  <c:v>0.0</c:v>
                </c:pt>
                <c:pt idx="13917">
                  <c:v>0.0</c:v>
                </c:pt>
                <c:pt idx="13918">
                  <c:v>0.0</c:v>
                </c:pt>
                <c:pt idx="13919">
                  <c:v>0.0</c:v>
                </c:pt>
                <c:pt idx="13920">
                  <c:v>0.0</c:v>
                </c:pt>
                <c:pt idx="13921">
                  <c:v>0.0</c:v>
                </c:pt>
                <c:pt idx="13922">
                  <c:v>0.0</c:v>
                </c:pt>
                <c:pt idx="13923">
                  <c:v>0.0</c:v>
                </c:pt>
                <c:pt idx="13924">
                  <c:v>0.0</c:v>
                </c:pt>
                <c:pt idx="13925">
                  <c:v>0.0</c:v>
                </c:pt>
                <c:pt idx="13926">
                  <c:v>0.0</c:v>
                </c:pt>
                <c:pt idx="13927">
                  <c:v>0.0</c:v>
                </c:pt>
                <c:pt idx="13928">
                  <c:v>0.0</c:v>
                </c:pt>
                <c:pt idx="13929">
                  <c:v>0.0</c:v>
                </c:pt>
                <c:pt idx="13930">
                  <c:v>0.0</c:v>
                </c:pt>
                <c:pt idx="13931">
                  <c:v>0.0</c:v>
                </c:pt>
                <c:pt idx="13932">
                  <c:v>0.0</c:v>
                </c:pt>
                <c:pt idx="13933">
                  <c:v>0.0</c:v>
                </c:pt>
                <c:pt idx="13934">
                  <c:v>0.0</c:v>
                </c:pt>
                <c:pt idx="13935">
                  <c:v>0.0</c:v>
                </c:pt>
                <c:pt idx="13936">
                  <c:v>0.0</c:v>
                </c:pt>
                <c:pt idx="13937">
                  <c:v>0.0</c:v>
                </c:pt>
                <c:pt idx="13938">
                  <c:v>0.0</c:v>
                </c:pt>
                <c:pt idx="13939">
                  <c:v>0.0</c:v>
                </c:pt>
                <c:pt idx="13940">
                  <c:v>0.0</c:v>
                </c:pt>
                <c:pt idx="13941">
                  <c:v>0.0</c:v>
                </c:pt>
                <c:pt idx="13942">
                  <c:v>0.0</c:v>
                </c:pt>
                <c:pt idx="13943">
                  <c:v>0.0</c:v>
                </c:pt>
                <c:pt idx="13944">
                  <c:v>0.0</c:v>
                </c:pt>
                <c:pt idx="13945">
                  <c:v>0.0</c:v>
                </c:pt>
                <c:pt idx="13946">
                  <c:v>0.0</c:v>
                </c:pt>
                <c:pt idx="13947">
                  <c:v>0.0</c:v>
                </c:pt>
                <c:pt idx="13948">
                  <c:v>0.0</c:v>
                </c:pt>
                <c:pt idx="13949">
                  <c:v>0.0</c:v>
                </c:pt>
                <c:pt idx="13950">
                  <c:v>0.0</c:v>
                </c:pt>
                <c:pt idx="13951">
                  <c:v>0.0</c:v>
                </c:pt>
                <c:pt idx="13952">
                  <c:v>0.0</c:v>
                </c:pt>
                <c:pt idx="13953">
                  <c:v>0.0</c:v>
                </c:pt>
                <c:pt idx="13954">
                  <c:v>0.0</c:v>
                </c:pt>
                <c:pt idx="13955">
                  <c:v>0.0</c:v>
                </c:pt>
                <c:pt idx="13956">
                  <c:v>0.0</c:v>
                </c:pt>
                <c:pt idx="13957">
                  <c:v>0.0</c:v>
                </c:pt>
                <c:pt idx="13958">
                  <c:v>0.0</c:v>
                </c:pt>
                <c:pt idx="13959">
                  <c:v>0.0</c:v>
                </c:pt>
                <c:pt idx="13960">
                  <c:v>0.0</c:v>
                </c:pt>
                <c:pt idx="13961">
                  <c:v>0.0</c:v>
                </c:pt>
                <c:pt idx="13962">
                  <c:v>0.0</c:v>
                </c:pt>
                <c:pt idx="13963">
                  <c:v>0.0</c:v>
                </c:pt>
                <c:pt idx="13964">
                  <c:v>0.0</c:v>
                </c:pt>
                <c:pt idx="13965">
                  <c:v>0.0</c:v>
                </c:pt>
                <c:pt idx="13966">
                  <c:v>0.0</c:v>
                </c:pt>
                <c:pt idx="13967">
                  <c:v>0.0</c:v>
                </c:pt>
                <c:pt idx="13968">
                  <c:v>0.0</c:v>
                </c:pt>
                <c:pt idx="13969">
                  <c:v>0.0</c:v>
                </c:pt>
                <c:pt idx="13970">
                  <c:v>0.0</c:v>
                </c:pt>
                <c:pt idx="13971">
                  <c:v>0.0</c:v>
                </c:pt>
                <c:pt idx="13972">
                  <c:v>0.0</c:v>
                </c:pt>
                <c:pt idx="13973">
                  <c:v>0.0</c:v>
                </c:pt>
                <c:pt idx="13974">
                  <c:v>0.0</c:v>
                </c:pt>
                <c:pt idx="13975">
                  <c:v>0.0</c:v>
                </c:pt>
                <c:pt idx="13976">
                  <c:v>0.0</c:v>
                </c:pt>
                <c:pt idx="13977">
                  <c:v>0.0</c:v>
                </c:pt>
                <c:pt idx="13978">
                  <c:v>0.0</c:v>
                </c:pt>
                <c:pt idx="13979">
                  <c:v>0.0</c:v>
                </c:pt>
                <c:pt idx="13980">
                  <c:v>0.0</c:v>
                </c:pt>
                <c:pt idx="13981">
                  <c:v>0.0</c:v>
                </c:pt>
                <c:pt idx="13982">
                  <c:v>0.0</c:v>
                </c:pt>
                <c:pt idx="13983">
                  <c:v>0.0</c:v>
                </c:pt>
                <c:pt idx="13984">
                  <c:v>0.0</c:v>
                </c:pt>
                <c:pt idx="13985">
                  <c:v>0.0</c:v>
                </c:pt>
                <c:pt idx="13986">
                  <c:v>0.0</c:v>
                </c:pt>
                <c:pt idx="13987">
                  <c:v>0.0</c:v>
                </c:pt>
                <c:pt idx="13988">
                  <c:v>0.0</c:v>
                </c:pt>
                <c:pt idx="13989">
                  <c:v>0.0</c:v>
                </c:pt>
                <c:pt idx="13990">
                  <c:v>0.0</c:v>
                </c:pt>
                <c:pt idx="13991">
                  <c:v>0.0</c:v>
                </c:pt>
                <c:pt idx="13992">
                  <c:v>0.0</c:v>
                </c:pt>
                <c:pt idx="13993">
                  <c:v>0.0</c:v>
                </c:pt>
                <c:pt idx="13994">
                  <c:v>0.0</c:v>
                </c:pt>
                <c:pt idx="13995">
                  <c:v>0.0</c:v>
                </c:pt>
                <c:pt idx="13996">
                  <c:v>0.0</c:v>
                </c:pt>
                <c:pt idx="13997">
                  <c:v>0.0</c:v>
                </c:pt>
                <c:pt idx="13998">
                  <c:v>0.0</c:v>
                </c:pt>
                <c:pt idx="13999">
                  <c:v>0.0</c:v>
                </c:pt>
                <c:pt idx="14000">
                  <c:v>0.0</c:v>
                </c:pt>
                <c:pt idx="14001">
                  <c:v>0.0</c:v>
                </c:pt>
                <c:pt idx="14002">
                  <c:v>0.0</c:v>
                </c:pt>
                <c:pt idx="14003">
                  <c:v>0.0</c:v>
                </c:pt>
                <c:pt idx="14004">
                  <c:v>0.0</c:v>
                </c:pt>
                <c:pt idx="14005">
                  <c:v>0.0</c:v>
                </c:pt>
                <c:pt idx="14006">
                  <c:v>0.0</c:v>
                </c:pt>
                <c:pt idx="14007">
                  <c:v>0.0</c:v>
                </c:pt>
                <c:pt idx="14008">
                  <c:v>0.0</c:v>
                </c:pt>
                <c:pt idx="14009">
                  <c:v>0.0</c:v>
                </c:pt>
                <c:pt idx="14010">
                  <c:v>0.0</c:v>
                </c:pt>
                <c:pt idx="14011">
                  <c:v>0.0</c:v>
                </c:pt>
                <c:pt idx="14012">
                  <c:v>0.0</c:v>
                </c:pt>
                <c:pt idx="14013">
                  <c:v>0.0</c:v>
                </c:pt>
                <c:pt idx="14014">
                  <c:v>0.0</c:v>
                </c:pt>
                <c:pt idx="14015">
                  <c:v>0.0</c:v>
                </c:pt>
                <c:pt idx="14016">
                  <c:v>0.0</c:v>
                </c:pt>
                <c:pt idx="14017">
                  <c:v>0.0</c:v>
                </c:pt>
                <c:pt idx="14018">
                  <c:v>0.0</c:v>
                </c:pt>
                <c:pt idx="14019">
                  <c:v>0.0</c:v>
                </c:pt>
                <c:pt idx="14020">
                  <c:v>0.0</c:v>
                </c:pt>
                <c:pt idx="14021">
                  <c:v>0.0</c:v>
                </c:pt>
                <c:pt idx="14022">
                  <c:v>0.0</c:v>
                </c:pt>
                <c:pt idx="14023">
                  <c:v>0.0</c:v>
                </c:pt>
                <c:pt idx="14024">
                  <c:v>0.0</c:v>
                </c:pt>
                <c:pt idx="14025">
                  <c:v>0.0</c:v>
                </c:pt>
                <c:pt idx="14026">
                  <c:v>0.0</c:v>
                </c:pt>
                <c:pt idx="14027">
                  <c:v>0.0</c:v>
                </c:pt>
                <c:pt idx="14028">
                  <c:v>0.0</c:v>
                </c:pt>
                <c:pt idx="14029">
                  <c:v>0.0</c:v>
                </c:pt>
                <c:pt idx="14030">
                  <c:v>0.0</c:v>
                </c:pt>
                <c:pt idx="14031">
                  <c:v>0.0</c:v>
                </c:pt>
                <c:pt idx="14032">
                  <c:v>0.0</c:v>
                </c:pt>
                <c:pt idx="14033">
                  <c:v>0.0</c:v>
                </c:pt>
                <c:pt idx="14034">
                  <c:v>0.0</c:v>
                </c:pt>
                <c:pt idx="14035">
                  <c:v>0.0</c:v>
                </c:pt>
                <c:pt idx="14036">
                  <c:v>0.0</c:v>
                </c:pt>
                <c:pt idx="14037">
                  <c:v>0.0</c:v>
                </c:pt>
                <c:pt idx="14038">
                  <c:v>0.0</c:v>
                </c:pt>
                <c:pt idx="14039">
                  <c:v>0.0</c:v>
                </c:pt>
                <c:pt idx="14040">
                  <c:v>0.0</c:v>
                </c:pt>
                <c:pt idx="14041">
                  <c:v>0.0</c:v>
                </c:pt>
                <c:pt idx="14042">
                  <c:v>0.0</c:v>
                </c:pt>
                <c:pt idx="14043">
                  <c:v>0.0</c:v>
                </c:pt>
                <c:pt idx="14044">
                  <c:v>0.0</c:v>
                </c:pt>
                <c:pt idx="14045">
                  <c:v>0.0</c:v>
                </c:pt>
                <c:pt idx="14046">
                  <c:v>0.0</c:v>
                </c:pt>
                <c:pt idx="14047">
                  <c:v>0.0</c:v>
                </c:pt>
                <c:pt idx="14048">
                  <c:v>0.0</c:v>
                </c:pt>
                <c:pt idx="14049">
                  <c:v>0.0</c:v>
                </c:pt>
                <c:pt idx="14050">
                  <c:v>0.0</c:v>
                </c:pt>
                <c:pt idx="14051">
                  <c:v>0.0</c:v>
                </c:pt>
                <c:pt idx="14052">
                  <c:v>0.0</c:v>
                </c:pt>
                <c:pt idx="14053">
                  <c:v>0.0</c:v>
                </c:pt>
                <c:pt idx="14054">
                  <c:v>0.0</c:v>
                </c:pt>
                <c:pt idx="14055">
                  <c:v>0.0</c:v>
                </c:pt>
                <c:pt idx="14056">
                  <c:v>0.0</c:v>
                </c:pt>
                <c:pt idx="14057">
                  <c:v>0.0</c:v>
                </c:pt>
                <c:pt idx="14058">
                  <c:v>0.0</c:v>
                </c:pt>
                <c:pt idx="14059">
                  <c:v>0.0</c:v>
                </c:pt>
                <c:pt idx="14060">
                  <c:v>0.0</c:v>
                </c:pt>
                <c:pt idx="14061">
                  <c:v>0.0</c:v>
                </c:pt>
                <c:pt idx="14062">
                  <c:v>0.0</c:v>
                </c:pt>
                <c:pt idx="14063">
                  <c:v>0.0</c:v>
                </c:pt>
                <c:pt idx="14064">
                  <c:v>0.0</c:v>
                </c:pt>
                <c:pt idx="14065">
                  <c:v>0.0</c:v>
                </c:pt>
                <c:pt idx="14066">
                  <c:v>0.0</c:v>
                </c:pt>
                <c:pt idx="14067">
                  <c:v>0.0</c:v>
                </c:pt>
                <c:pt idx="14068">
                  <c:v>0.0</c:v>
                </c:pt>
                <c:pt idx="14069">
                  <c:v>0.0</c:v>
                </c:pt>
                <c:pt idx="14070">
                  <c:v>0.0</c:v>
                </c:pt>
                <c:pt idx="14071">
                  <c:v>0.0</c:v>
                </c:pt>
                <c:pt idx="14072">
                  <c:v>0.0</c:v>
                </c:pt>
                <c:pt idx="14073">
                  <c:v>0.0</c:v>
                </c:pt>
                <c:pt idx="14074">
                  <c:v>0.0</c:v>
                </c:pt>
                <c:pt idx="14075">
                  <c:v>0.0</c:v>
                </c:pt>
                <c:pt idx="14076">
                  <c:v>0.0</c:v>
                </c:pt>
                <c:pt idx="14077">
                  <c:v>0.0</c:v>
                </c:pt>
                <c:pt idx="14078">
                  <c:v>0.0</c:v>
                </c:pt>
                <c:pt idx="14079">
                  <c:v>0.0</c:v>
                </c:pt>
                <c:pt idx="14080">
                  <c:v>0.0</c:v>
                </c:pt>
                <c:pt idx="14081">
                  <c:v>0.0</c:v>
                </c:pt>
                <c:pt idx="14082">
                  <c:v>0.0</c:v>
                </c:pt>
                <c:pt idx="14083">
                  <c:v>0.0</c:v>
                </c:pt>
                <c:pt idx="14084">
                  <c:v>0.0</c:v>
                </c:pt>
                <c:pt idx="14085">
                  <c:v>0.0</c:v>
                </c:pt>
                <c:pt idx="14086">
                  <c:v>0.0</c:v>
                </c:pt>
                <c:pt idx="14087">
                  <c:v>0.0</c:v>
                </c:pt>
                <c:pt idx="14088">
                  <c:v>0.0</c:v>
                </c:pt>
                <c:pt idx="14089">
                  <c:v>0.0</c:v>
                </c:pt>
                <c:pt idx="14090">
                  <c:v>0.0</c:v>
                </c:pt>
                <c:pt idx="14091">
                  <c:v>0.0</c:v>
                </c:pt>
                <c:pt idx="14092">
                  <c:v>0.0</c:v>
                </c:pt>
                <c:pt idx="14093">
                  <c:v>0.0</c:v>
                </c:pt>
                <c:pt idx="14094">
                  <c:v>0.0</c:v>
                </c:pt>
                <c:pt idx="14095">
                  <c:v>0.0</c:v>
                </c:pt>
                <c:pt idx="14096">
                  <c:v>0.0</c:v>
                </c:pt>
                <c:pt idx="14097">
                  <c:v>0.0</c:v>
                </c:pt>
                <c:pt idx="14098">
                  <c:v>0.0</c:v>
                </c:pt>
                <c:pt idx="14099">
                  <c:v>0.0</c:v>
                </c:pt>
                <c:pt idx="14100">
                  <c:v>0.0</c:v>
                </c:pt>
                <c:pt idx="14101">
                  <c:v>0.0</c:v>
                </c:pt>
                <c:pt idx="14102">
                  <c:v>0.0</c:v>
                </c:pt>
                <c:pt idx="14103">
                  <c:v>0.0</c:v>
                </c:pt>
                <c:pt idx="14104">
                  <c:v>0.0</c:v>
                </c:pt>
                <c:pt idx="14105">
                  <c:v>0.0</c:v>
                </c:pt>
                <c:pt idx="14106">
                  <c:v>0.0</c:v>
                </c:pt>
                <c:pt idx="14107">
                  <c:v>0.0</c:v>
                </c:pt>
                <c:pt idx="14108">
                  <c:v>0.0</c:v>
                </c:pt>
                <c:pt idx="14109">
                  <c:v>0.0</c:v>
                </c:pt>
                <c:pt idx="14110">
                  <c:v>0.0</c:v>
                </c:pt>
                <c:pt idx="14111">
                  <c:v>0.0</c:v>
                </c:pt>
                <c:pt idx="14112">
                  <c:v>0.0</c:v>
                </c:pt>
                <c:pt idx="14113">
                  <c:v>0.0</c:v>
                </c:pt>
                <c:pt idx="14114">
                  <c:v>0.0</c:v>
                </c:pt>
                <c:pt idx="14115">
                  <c:v>0.0</c:v>
                </c:pt>
                <c:pt idx="14116">
                  <c:v>0.0</c:v>
                </c:pt>
                <c:pt idx="14117">
                  <c:v>0.0</c:v>
                </c:pt>
                <c:pt idx="14118">
                  <c:v>0.0</c:v>
                </c:pt>
                <c:pt idx="14119">
                  <c:v>0.0</c:v>
                </c:pt>
                <c:pt idx="14120">
                  <c:v>0.0</c:v>
                </c:pt>
                <c:pt idx="14121">
                  <c:v>0.0</c:v>
                </c:pt>
                <c:pt idx="14122">
                  <c:v>0.0</c:v>
                </c:pt>
                <c:pt idx="14123">
                  <c:v>0.0</c:v>
                </c:pt>
                <c:pt idx="14124">
                  <c:v>0.0</c:v>
                </c:pt>
                <c:pt idx="14125">
                  <c:v>0.0</c:v>
                </c:pt>
                <c:pt idx="14126">
                  <c:v>0.0</c:v>
                </c:pt>
                <c:pt idx="14127">
                  <c:v>0.0</c:v>
                </c:pt>
                <c:pt idx="14128">
                  <c:v>0.0</c:v>
                </c:pt>
                <c:pt idx="14129">
                  <c:v>0.0</c:v>
                </c:pt>
                <c:pt idx="14130">
                  <c:v>0.0</c:v>
                </c:pt>
                <c:pt idx="14131">
                  <c:v>0.0</c:v>
                </c:pt>
                <c:pt idx="14132">
                  <c:v>0.0</c:v>
                </c:pt>
                <c:pt idx="14133">
                  <c:v>0.0</c:v>
                </c:pt>
                <c:pt idx="14134">
                  <c:v>0.0</c:v>
                </c:pt>
                <c:pt idx="14135">
                  <c:v>0.0</c:v>
                </c:pt>
                <c:pt idx="14136">
                  <c:v>0.0</c:v>
                </c:pt>
                <c:pt idx="14137">
                  <c:v>0.0</c:v>
                </c:pt>
                <c:pt idx="14138">
                  <c:v>0.0</c:v>
                </c:pt>
                <c:pt idx="14139">
                  <c:v>0.0</c:v>
                </c:pt>
                <c:pt idx="14140">
                  <c:v>0.0</c:v>
                </c:pt>
                <c:pt idx="14141">
                  <c:v>0.0</c:v>
                </c:pt>
                <c:pt idx="14142">
                  <c:v>0.0</c:v>
                </c:pt>
                <c:pt idx="14143">
                  <c:v>0.0</c:v>
                </c:pt>
                <c:pt idx="14144">
                  <c:v>0.0</c:v>
                </c:pt>
                <c:pt idx="14145">
                  <c:v>0.0</c:v>
                </c:pt>
                <c:pt idx="14146">
                  <c:v>0.0</c:v>
                </c:pt>
                <c:pt idx="14147">
                  <c:v>0.0</c:v>
                </c:pt>
                <c:pt idx="14148">
                  <c:v>0.0</c:v>
                </c:pt>
                <c:pt idx="14149">
                  <c:v>0.0</c:v>
                </c:pt>
                <c:pt idx="14150">
                  <c:v>0.0</c:v>
                </c:pt>
                <c:pt idx="14151">
                  <c:v>0.0</c:v>
                </c:pt>
                <c:pt idx="14152">
                  <c:v>0.0</c:v>
                </c:pt>
                <c:pt idx="14153">
                  <c:v>0.0</c:v>
                </c:pt>
                <c:pt idx="14154">
                  <c:v>0.0</c:v>
                </c:pt>
                <c:pt idx="14155">
                  <c:v>0.0</c:v>
                </c:pt>
                <c:pt idx="14156">
                  <c:v>0.0</c:v>
                </c:pt>
                <c:pt idx="14157">
                  <c:v>0.0</c:v>
                </c:pt>
                <c:pt idx="14158">
                  <c:v>0.0</c:v>
                </c:pt>
                <c:pt idx="14159">
                  <c:v>0.0</c:v>
                </c:pt>
                <c:pt idx="14160">
                  <c:v>0.0</c:v>
                </c:pt>
                <c:pt idx="14161">
                  <c:v>0.0</c:v>
                </c:pt>
                <c:pt idx="14162">
                  <c:v>0.0</c:v>
                </c:pt>
                <c:pt idx="14163">
                  <c:v>0.0</c:v>
                </c:pt>
                <c:pt idx="14164">
                  <c:v>0.0</c:v>
                </c:pt>
                <c:pt idx="14165">
                  <c:v>0.0</c:v>
                </c:pt>
                <c:pt idx="14166">
                  <c:v>0.0</c:v>
                </c:pt>
                <c:pt idx="14167">
                  <c:v>0.0</c:v>
                </c:pt>
                <c:pt idx="14168">
                  <c:v>0.0</c:v>
                </c:pt>
                <c:pt idx="14169">
                  <c:v>0.0</c:v>
                </c:pt>
                <c:pt idx="14170">
                  <c:v>0.0</c:v>
                </c:pt>
                <c:pt idx="14171">
                  <c:v>0.0</c:v>
                </c:pt>
                <c:pt idx="14172">
                  <c:v>0.0</c:v>
                </c:pt>
                <c:pt idx="14173">
                  <c:v>0.0</c:v>
                </c:pt>
                <c:pt idx="14174">
                  <c:v>0.0</c:v>
                </c:pt>
                <c:pt idx="14175">
                  <c:v>0.0</c:v>
                </c:pt>
                <c:pt idx="14176">
                  <c:v>0.0</c:v>
                </c:pt>
                <c:pt idx="14177">
                  <c:v>0.0</c:v>
                </c:pt>
                <c:pt idx="14178">
                  <c:v>0.0</c:v>
                </c:pt>
                <c:pt idx="14179">
                  <c:v>0.0</c:v>
                </c:pt>
                <c:pt idx="14180">
                  <c:v>0.0</c:v>
                </c:pt>
                <c:pt idx="14181">
                  <c:v>0.0</c:v>
                </c:pt>
                <c:pt idx="14182">
                  <c:v>0.0</c:v>
                </c:pt>
                <c:pt idx="14183">
                  <c:v>0.0</c:v>
                </c:pt>
                <c:pt idx="14184">
                  <c:v>0.0</c:v>
                </c:pt>
                <c:pt idx="14185">
                  <c:v>0.0</c:v>
                </c:pt>
                <c:pt idx="14186">
                  <c:v>0.0</c:v>
                </c:pt>
                <c:pt idx="14187">
                  <c:v>0.0</c:v>
                </c:pt>
                <c:pt idx="14188">
                  <c:v>0.0</c:v>
                </c:pt>
                <c:pt idx="14189">
                  <c:v>0.0</c:v>
                </c:pt>
                <c:pt idx="14190">
                  <c:v>0.0</c:v>
                </c:pt>
                <c:pt idx="14191">
                  <c:v>0.0</c:v>
                </c:pt>
                <c:pt idx="14192">
                  <c:v>0.0</c:v>
                </c:pt>
                <c:pt idx="14193">
                  <c:v>0.0</c:v>
                </c:pt>
                <c:pt idx="14194">
                  <c:v>0.0</c:v>
                </c:pt>
                <c:pt idx="14195">
                  <c:v>0.0</c:v>
                </c:pt>
                <c:pt idx="14196">
                  <c:v>0.0</c:v>
                </c:pt>
                <c:pt idx="14197">
                  <c:v>0.0</c:v>
                </c:pt>
                <c:pt idx="14198">
                  <c:v>0.0</c:v>
                </c:pt>
                <c:pt idx="14199">
                  <c:v>0.0</c:v>
                </c:pt>
                <c:pt idx="14200">
                  <c:v>0.0</c:v>
                </c:pt>
                <c:pt idx="14201">
                  <c:v>0.0</c:v>
                </c:pt>
                <c:pt idx="14202">
                  <c:v>0.0</c:v>
                </c:pt>
                <c:pt idx="14203">
                  <c:v>0.0</c:v>
                </c:pt>
                <c:pt idx="14204">
                  <c:v>0.0</c:v>
                </c:pt>
                <c:pt idx="14205">
                  <c:v>0.0</c:v>
                </c:pt>
                <c:pt idx="14206">
                  <c:v>0.0</c:v>
                </c:pt>
                <c:pt idx="14207">
                  <c:v>0.0</c:v>
                </c:pt>
                <c:pt idx="14208">
                  <c:v>0.0</c:v>
                </c:pt>
                <c:pt idx="14209">
                  <c:v>0.0</c:v>
                </c:pt>
                <c:pt idx="14210">
                  <c:v>0.0</c:v>
                </c:pt>
                <c:pt idx="14211">
                  <c:v>0.0</c:v>
                </c:pt>
                <c:pt idx="14212">
                  <c:v>0.0</c:v>
                </c:pt>
                <c:pt idx="14213">
                  <c:v>0.0</c:v>
                </c:pt>
                <c:pt idx="14214">
                  <c:v>0.0</c:v>
                </c:pt>
                <c:pt idx="14215">
                  <c:v>0.0</c:v>
                </c:pt>
                <c:pt idx="14216">
                  <c:v>0.0</c:v>
                </c:pt>
                <c:pt idx="14217">
                  <c:v>0.0</c:v>
                </c:pt>
                <c:pt idx="14218">
                  <c:v>0.0</c:v>
                </c:pt>
                <c:pt idx="14219">
                  <c:v>0.0</c:v>
                </c:pt>
                <c:pt idx="14220">
                  <c:v>0.0</c:v>
                </c:pt>
                <c:pt idx="14221">
                  <c:v>0.0</c:v>
                </c:pt>
                <c:pt idx="14222">
                  <c:v>0.0</c:v>
                </c:pt>
                <c:pt idx="14223">
                  <c:v>0.0</c:v>
                </c:pt>
                <c:pt idx="14224">
                  <c:v>0.0</c:v>
                </c:pt>
                <c:pt idx="14225">
                  <c:v>0.0</c:v>
                </c:pt>
                <c:pt idx="14226">
                  <c:v>0.0</c:v>
                </c:pt>
                <c:pt idx="14227">
                  <c:v>0.0</c:v>
                </c:pt>
                <c:pt idx="14228">
                  <c:v>0.0</c:v>
                </c:pt>
                <c:pt idx="14229">
                  <c:v>0.0</c:v>
                </c:pt>
                <c:pt idx="14230">
                  <c:v>0.0</c:v>
                </c:pt>
                <c:pt idx="14231">
                  <c:v>0.0</c:v>
                </c:pt>
                <c:pt idx="14232">
                  <c:v>0.0</c:v>
                </c:pt>
                <c:pt idx="14233">
                  <c:v>0.0</c:v>
                </c:pt>
                <c:pt idx="14234">
                  <c:v>0.0</c:v>
                </c:pt>
                <c:pt idx="14235">
                  <c:v>0.0</c:v>
                </c:pt>
                <c:pt idx="14236">
                  <c:v>0.0</c:v>
                </c:pt>
                <c:pt idx="14237">
                  <c:v>0.0</c:v>
                </c:pt>
                <c:pt idx="14238">
                  <c:v>0.0</c:v>
                </c:pt>
                <c:pt idx="14239">
                  <c:v>0.0</c:v>
                </c:pt>
                <c:pt idx="14240">
                  <c:v>0.0</c:v>
                </c:pt>
                <c:pt idx="14241">
                  <c:v>0.0</c:v>
                </c:pt>
                <c:pt idx="14242">
                  <c:v>0.0</c:v>
                </c:pt>
                <c:pt idx="14243">
                  <c:v>0.0</c:v>
                </c:pt>
                <c:pt idx="14244">
                  <c:v>0.0</c:v>
                </c:pt>
                <c:pt idx="14245">
                  <c:v>0.0</c:v>
                </c:pt>
                <c:pt idx="14246">
                  <c:v>0.0</c:v>
                </c:pt>
                <c:pt idx="14247">
                  <c:v>0.0</c:v>
                </c:pt>
                <c:pt idx="14248">
                  <c:v>0.0</c:v>
                </c:pt>
                <c:pt idx="14249">
                  <c:v>0.0</c:v>
                </c:pt>
                <c:pt idx="14250">
                  <c:v>0.0</c:v>
                </c:pt>
                <c:pt idx="14251">
                  <c:v>0.0</c:v>
                </c:pt>
                <c:pt idx="14252">
                  <c:v>0.0</c:v>
                </c:pt>
                <c:pt idx="14253">
                  <c:v>0.0</c:v>
                </c:pt>
                <c:pt idx="14254">
                  <c:v>0.0</c:v>
                </c:pt>
                <c:pt idx="14255">
                  <c:v>0.0</c:v>
                </c:pt>
                <c:pt idx="14256">
                  <c:v>0.0</c:v>
                </c:pt>
                <c:pt idx="14257">
                  <c:v>0.0</c:v>
                </c:pt>
                <c:pt idx="14258">
                  <c:v>0.0</c:v>
                </c:pt>
                <c:pt idx="14259">
                  <c:v>0.0</c:v>
                </c:pt>
                <c:pt idx="14260">
                  <c:v>0.0</c:v>
                </c:pt>
                <c:pt idx="14261">
                  <c:v>0.0</c:v>
                </c:pt>
                <c:pt idx="14262">
                  <c:v>0.0</c:v>
                </c:pt>
                <c:pt idx="14263">
                  <c:v>0.0</c:v>
                </c:pt>
                <c:pt idx="14264">
                  <c:v>0.0</c:v>
                </c:pt>
                <c:pt idx="14265">
                  <c:v>0.0</c:v>
                </c:pt>
                <c:pt idx="14266">
                  <c:v>0.0</c:v>
                </c:pt>
                <c:pt idx="14267">
                  <c:v>0.0</c:v>
                </c:pt>
                <c:pt idx="14268">
                  <c:v>0.0</c:v>
                </c:pt>
                <c:pt idx="14269">
                  <c:v>0.0</c:v>
                </c:pt>
                <c:pt idx="14270">
                  <c:v>0.0</c:v>
                </c:pt>
                <c:pt idx="14271">
                  <c:v>0.0</c:v>
                </c:pt>
                <c:pt idx="14272">
                  <c:v>0.0</c:v>
                </c:pt>
                <c:pt idx="14273">
                  <c:v>0.0</c:v>
                </c:pt>
                <c:pt idx="14274">
                  <c:v>0.0</c:v>
                </c:pt>
                <c:pt idx="14275">
                  <c:v>0.0</c:v>
                </c:pt>
                <c:pt idx="14276">
                  <c:v>0.0</c:v>
                </c:pt>
                <c:pt idx="14277">
                  <c:v>0.0</c:v>
                </c:pt>
                <c:pt idx="14278">
                  <c:v>0.0</c:v>
                </c:pt>
                <c:pt idx="14279">
                  <c:v>0.0</c:v>
                </c:pt>
                <c:pt idx="14280">
                  <c:v>0.0</c:v>
                </c:pt>
                <c:pt idx="14281">
                  <c:v>0.0</c:v>
                </c:pt>
                <c:pt idx="14282">
                  <c:v>0.0</c:v>
                </c:pt>
                <c:pt idx="14283">
                  <c:v>0.0</c:v>
                </c:pt>
                <c:pt idx="14284">
                  <c:v>0.0</c:v>
                </c:pt>
                <c:pt idx="14285">
                  <c:v>0.0</c:v>
                </c:pt>
                <c:pt idx="14286">
                  <c:v>0.0</c:v>
                </c:pt>
                <c:pt idx="14287">
                  <c:v>0.0</c:v>
                </c:pt>
                <c:pt idx="14288">
                  <c:v>0.0</c:v>
                </c:pt>
                <c:pt idx="14289">
                  <c:v>0.0</c:v>
                </c:pt>
                <c:pt idx="14290">
                  <c:v>0.0</c:v>
                </c:pt>
                <c:pt idx="14291">
                  <c:v>0.0</c:v>
                </c:pt>
                <c:pt idx="14292">
                  <c:v>0.0</c:v>
                </c:pt>
                <c:pt idx="14293">
                  <c:v>0.0</c:v>
                </c:pt>
                <c:pt idx="14294">
                  <c:v>0.0</c:v>
                </c:pt>
                <c:pt idx="14295">
                  <c:v>0.0</c:v>
                </c:pt>
                <c:pt idx="14296">
                  <c:v>0.0</c:v>
                </c:pt>
                <c:pt idx="14297">
                  <c:v>0.0</c:v>
                </c:pt>
                <c:pt idx="14298">
                  <c:v>0.0</c:v>
                </c:pt>
                <c:pt idx="14299">
                  <c:v>0.0</c:v>
                </c:pt>
                <c:pt idx="14300">
                  <c:v>0.0</c:v>
                </c:pt>
                <c:pt idx="14301">
                  <c:v>0.0</c:v>
                </c:pt>
                <c:pt idx="14302">
                  <c:v>0.0</c:v>
                </c:pt>
                <c:pt idx="14303">
                  <c:v>0.0</c:v>
                </c:pt>
                <c:pt idx="14304">
                  <c:v>0.0</c:v>
                </c:pt>
                <c:pt idx="14305">
                  <c:v>0.0</c:v>
                </c:pt>
                <c:pt idx="14306">
                  <c:v>0.0</c:v>
                </c:pt>
                <c:pt idx="14307">
                  <c:v>0.0</c:v>
                </c:pt>
                <c:pt idx="14308">
                  <c:v>0.0</c:v>
                </c:pt>
                <c:pt idx="14309">
                  <c:v>0.0</c:v>
                </c:pt>
                <c:pt idx="14310">
                  <c:v>0.0</c:v>
                </c:pt>
                <c:pt idx="14311">
                  <c:v>0.0</c:v>
                </c:pt>
                <c:pt idx="14312">
                  <c:v>0.0</c:v>
                </c:pt>
                <c:pt idx="14313">
                  <c:v>0.0</c:v>
                </c:pt>
                <c:pt idx="14314">
                  <c:v>0.0</c:v>
                </c:pt>
                <c:pt idx="14315">
                  <c:v>0.0</c:v>
                </c:pt>
                <c:pt idx="14316">
                  <c:v>0.0</c:v>
                </c:pt>
                <c:pt idx="14317">
                  <c:v>0.0</c:v>
                </c:pt>
                <c:pt idx="14318">
                  <c:v>0.0</c:v>
                </c:pt>
                <c:pt idx="14319">
                  <c:v>0.0</c:v>
                </c:pt>
                <c:pt idx="14320">
                  <c:v>0.0</c:v>
                </c:pt>
                <c:pt idx="14321">
                  <c:v>0.0</c:v>
                </c:pt>
                <c:pt idx="14322">
                  <c:v>0.0</c:v>
                </c:pt>
                <c:pt idx="14323">
                  <c:v>0.0</c:v>
                </c:pt>
                <c:pt idx="14324">
                  <c:v>0.0</c:v>
                </c:pt>
                <c:pt idx="14325">
                  <c:v>0.0</c:v>
                </c:pt>
                <c:pt idx="14326">
                  <c:v>0.0</c:v>
                </c:pt>
                <c:pt idx="14327">
                  <c:v>0.0</c:v>
                </c:pt>
                <c:pt idx="14328">
                  <c:v>0.0</c:v>
                </c:pt>
                <c:pt idx="14329">
                  <c:v>0.0</c:v>
                </c:pt>
                <c:pt idx="14330">
                  <c:v>0.0</c:v>
                </c:pt>
                <c:pt idx="14331">
                  <c:v>0.0</c:v>
                </c:pt>
                <c:pt idx="14332">
                  <c:v>0.0</c:v>
                </c:pt>
                <c:pt idx="14333">
                  <c:v>0.0</c:v>
                </c:pt>
                <c:pt idx="14334">
                  <c:v>0.0</c:v>
                </c:pt>
                <c:pt idx="14335">
                  <c:v>0.0</c:v>
                </c:pt>
                <c:pt idx="14336">
                  <c:v>0.0</c:v>
                </c:pt>
                <c:pt idx="14337">
                  <c:v>0.0</c:v>
                </c:pt>
                <c:pt idx="14338">
                  <c:v>0.0</c:v>
                </c:pt>
                <c:pt idx="14339">
                  <c:v>0.0</c:v>
                </c:pt>
                <c:pt idx="14340">
                  <c:v>0.0</c:v>
                </c:pt>
                <c:pt idx="14341">
                  <c:v>0.0</c:v>
                </c:pt>
                <c:pt idx="14342">
                  <c:v>0.0</c:v>
                </c:pt>
                <c:pt idx="14343">
                  <c:v>0.0</c:v>
                </c:pt>
                <c:pt idx="14344">
                  <c:v>0.0</c:v>
                </c:pt>
                <c:pt idx="14345">
                  <c:v>0.0</c:v>
                </c:pt>
                <c:pt idx="14346">
                  <c:v>0.0</c:v>
                </c:pt>
                <c:pt idx="14347">
                  <c:v>0.0</c:v>
                </c:pt>
                <c:pt idx="14348">
                  <c:v>0.0</c:v>
                </c:pt>
                <c:pt idx="14349">
                  <c:v>0.0</c:v>
                </c:pt>
                <c:pt idx="14350">
                  <c:v>0.0</c:v>
                </c:pt>
                <c:pt idx="14351">
                  <c:v>0.0</c:v>
                </c:pt>
                <c:pt idx="14352">
                  <c:v>0.0</c:v>
                </c:pt>
                <c:pt idx="14353">
                  <c:v>0.0</c:v>
                </c:pt>
                <c:pt idx="14354">
                  <c:v>0.0</c:v>
                </c:pt>
                <c:pt idx="14355">
                  <c:v>0.0</c:v>
                </c:pt>
                <c:pt idx="14356">
                  <c:v>0.0</c:v>
                </c:pt>
                <c:pt idx="14357">
                  <c:v>0.0</c:v>
                </c:pt>
                <c:pt idx="14358">
                  <c:v>0.0</c:v>
                </c:pt>
                <c:pt idx="14359">
                  <c:v>0.0</c:v>
                </c:pt>
                <c:pt idx="14360">
                  <c:v>0.0</c:v>
                </c:pt>
                <c:pt idx="14361">
                  <c:v>0.0</c:v>
                </c:pt>
                <c:pt idx="14362">
                  <c:v>0.0</c:v>
                </c:pt>
                <c:pt idx="14363">
                  <c:v>0.0</c:v>
                </c:pt>
                <c:pt idx="14364">
                  <c:v>0.0</c:v>
                </c:pt>
                <c:pt idx="14365">
                  <c:v>0.0</c:v>
                </c:pt>
                <c:pt idx="14366">
                  <c:v>0.0</c:v>
                </c:pt>
                <c:pt idx="14367">
                  <c:v>0.0</c:v>
                </c:pt>
                <c:pt idx="14368">
                  <c:v>0.0</c:v>
                </c:pt>
                <c:pt idx="14369">
                  <c:v>0.0</c:v>
                </c:pt>
                <c:pt idx="14370">
                  <c:v>0.0</c:v>
                </c:pt>
                <c:pt idx="14371">
                  <c:v>0.0</c:v>
                </c:pt>
                <c:pt idx="14372">
                  <c:v>0.0</c:v>
                </c:pt>
                <c:pt idx="14373">
                  <c:v>0.0</c:v>
                </c:pt>
                <c:pt idx="14374">
                  <c:v>0.0</c:v>
                </c:pt>
                <c:pt idx="14375">
                  <c:v>0.0</c:v>
                </c:pt>
                <c:pt idx="14376">
                  <c:v>0.0</c:v>
                </c:pt>
                <c:pt idx="14377">
                  <c:v>0.0</c:v>
                </c:pt>
                <c:pt idx="14378">
                  <c:v>0.0</c:v>
                </c:pt>
                <c:pt idx="14379">
                  <c:v>0.0</c:v>
                </c:pt>
                <c:pt idx="14380">
                  <c:v>0.0</c:v>
                </c:pt>
                <c:pt idx="14381">
                  <c:v>0.0</c:v>
                </c:pt>
                <c:pt idx="14382">
                  <c:v>0.0</c:v>
                </c:pt>
                <c:pt idx="14383">
                  <c:v>0.0</c:v>
                </c:pt>
                <c:pt idx="14384">
                  <c:v>0.0</c:v>
                </c:pt>
                <c:pt idx="14385">
                  <c:v>0.0</c:v>
                </c:pt>
                <c:pt idx="14386">
                  <c:v>0.0</c:v>
                </c:pt>
                <c:pt idx="14387">
                  <c:v>0.0</c:v>
                </c:pt>
                <c:pt idx="14388">
                  <c:v>0.0</c:v>
                </c:pt>
                <c:pt idx="14389">
                  <c:v>0.0</c:v>
                </c:pt>
                <c:pt idx="14390">
                  <c:v>0.0</c:v>
                </c:pt>
                <c:pt idx="14391">
                  <c:v>0.0</c:v>
                </c:pt>
                <c:pt idx="14392">
                  <c:v>0.0</c:v>
                </c:pt>
                <c:pt idx="14393">
                  <c:v>0.0</c:v>
                </c:pt>
                <c:pt idx="14394">
                  <c:v>0.0</c:v>
                </c:pt>
                <c:pt idx="14395">
                  <c:v>0.0</c:v>
                </c:pt>
                <c:pt idx="14396">
                  <c:v>0.0</c:v>
                </c:pt>
                <c:pt idx="14397">
                  <c:v>0.0</c:v>
                </c:pt>
                <c:pt idx="14398">
                  <c:v>0.0</c:v>
                </c:pt>
                <c:pt idx="14399">
                  <c:v>0.0</c:v>
                </c:pt>
                <c:pt idx="14400">
                  <c:v>0.0</c:v>
                </c:pt>
                <c:pt idx="14401">
                  <c:v>0.0</c:v>
                </c:pt>
                <c:pt idx="14402">
                  <c:v>0.0</c:v>
                </c:pt>
                <c:pt idx="14403">
                  <c:v>0.0</c:v>
                </c:pt>
                <c:pt idx="14404">
                  <c:v>0.0</c:v>
                </c:pt>
                <c:pt idx="14405">
                  <c:v>0.0</c:v>
                </c:pt>
                <c:pt idx="14406">
                  <c:v>0.0</c:v>
                </c:pt>
                <c:pt idx="14407">
                  <c:v>0.0</c:v>
                </c:pt>
                <c:pt idx="14408">
                  <c:v>0.0</c:v>
                </c:pt>
                <c:pt idx="14409">
                  <c:v>0.0</c:v>
                </c:pt>
                <c:pt idx="14410">
                  <c:v>0.0</c:v>
                </c:pt>
                <c:pt idx="14411">
                  <c:v>0.0</c:v>
                </c:pt>
                <c:pt idx="14412">
                  <c:v>0.0</c:v>
                </c:pt>
                <c:pt idx="14413">
                  <c:v>0.0</c:v>
                </c:pt>
                <c:pt idx="14414">
                  <c:v>0.0</c:v>
                </c:pt>
                <c:pt idx="14415">
                  <c:v>0.0</c:v>
                </c:pt>
                <c:pt idx="14416">
                  <c:v>0.0</c:v>
                </c:pt>
                <c:pt idx="14417">
                  <c:v>0.0</c:v>
                </c:pt>
                <c:pt idx="14418">
                  <c:v>0.0</c:v>
                </c:pt>
                <c:pt idx="14419">
                  <c:v>0.0</c:v>
                </c:pt>
                <c:pt idx="14420">
                  <c:v>0.0</c:v>
                </c:pt>
                <c:pt idx="14421">
                  <c:v>0.0</c:v>
                </c:pt>
                <c:pt idx="14422">
                  <c:v>0.0</c:v>
                </c:pt>
                <c:pt idx="14423">
                  <c:v>0.0</c:v>
                </c:pt>
                <c:pt idx="14424">
                  <c:v>0.0</c:v>
                </c:pt>
                <c:pt idx="14425">
                  <c:v>0.0</c:v>
                </c:pt>
                <c:pt idx="14426">
                  <c:v>0.0</c:v>
                </c:pt>
                <c:pt idx="14427">
                  <c:v>0.0</c:v>
                </c:pt>
                <c:pt idx="14428">
                  <c:v>0.0</c:v>
                </c:pt>
                <c:pt idx="14429">
                  <c:v>0.0</c:v>
                </c:pt>
                <c:pt idx="14430">
                  <c:v>0.0</c:v>
                </c:pt>
                <c:pt idx="14431">
                  <c:v>0.0</c:v>
                </c:pt>
                <c:pt idx="14432">
                  <c:v>0.0</c:v>
                </c:pt>
                <c:pt idx="14433">
                  <c:v>0.0</c:v>
                </c:pt>
                <c:pt idx="14434">
                  <c:v>0.0</c:v>
                </c:pt>
                <c:pt idx="14435">
                  <c:v>0.0</c:v>
                </c:pt>
                <c:pt idx="14436">
                  <c:v>0.0</c:v>
                </c:pt>
                <c:pt idx="14437">
                  <c:v>0.0</c:v>
                </c:pt>
                <c:pt idx="14438">
                  <c:v>0.0</c:v>
                </c:pt>
                <c:pt idx="14439">
                  <c:v>0.0</c:v>
                </c:pt>
                <c:pt idx="14440">
                  <c:v>0.0</c:v>
                </c:pt>
                <c:pt idx="14441">
                  <c:v>0.0</c:v>
                </c:pt>
                <c:pt idx="14442">
                  <c:v>0.0</c:v>
                </c:pt>
                <c:pt idx="14443">
                  <c:v>0.0</c:v>
                </c:pt>
                <c:pt idx="14444">
                  <c:v>0.0</c:v>
                </c:pt>
                <c:pt idx="14445">
                  <c:v>0.0</c:v>
                </c:pt>
                <c:pt idx="14446">
                  <c:v>0.0</c:v>
                </c:pt>
                <c:pt idx="14447">
                  <c:v>0.0</c:v>
                </c:pt>
                <c:pt idx="14448">
                  <c:v>0.0</c:v>
                </c:pt>
                <c:pt idx="14449">
                  <c:v>0.0</c:v>
                </c:pt>
                <c:pt idx="14450">
                  <c:v>0.0</c:v>
                </c:pt>
                <c:pt idx="14451">
                  <c:v>0.0</c:v>
                </c:pt>
                <c:pt idx="14452">
                  <c:v>0.0</c:v>
                </c:pt>
                <c:pt idx="14453">
                  <c:v>0.0</c:v>
                </c:pt>
                <c:pt idx="14454">
                  <c:v>0.0</c:v>
                </c:pt>
                <c:pt idx="14455">
                  <c:v>0.0</c:v>
                </c:pt>
                <c:pt idx="14456">
                  <c:v>0.0</c:v>
                </c:pt>
                <c:pt idx="14457">
                  <c:v>0.0</c:v>
                </c:pt>
                <c:pt idx="14458">
                  <c:v>0.0</c:v>
                </c:pt>
                <c:pt idx="14459">
                  <c:v>0.0</c:v>
                </c:pt>
                <c:pt idx="14460">
                  <c:v>0.0</c:v>
                </c:pt>
                <c:pt idx="14461">
                  <c:v>0.0</c:v>
                </c:pt>
                <c:pt idx="14462">
                  <c:v>0.0</c:v>
                </c:pt>
                <c:pt idx="14463">
                  <c:v>0.0</c:v>
                </c:pt>
                <c:pt idx="14464">
                  <c:v>0.0</c:v>
                </c:pt>
                <c:pt idx="14465">
                  <c:v>0.0</c:v>
                </c:pt>
                <c:pt idx="14466">
                  <c:v>0.0</c:v>
                </c:pt>
                <c:pt idx="14467">
                  <c:v>0.0</c:v>
                </c:pt>
                <c:pt idx="14468">
                  <c:v>0.0</c:v>
                </c:pt>
                <c:pt idx="14469">
                  <c:v>0.0</c:v>
                </c:pt>
                <c:pt idx="14470">
                  <c:v>0.0</c:v>
                </c:pt>
                <c:pt idx="14471">
                  <c:v>0.0</c:v>
                </c:pt>
                <c:pt idx="14472">
                  <c:v>0.0</c:v>
                </c:pt>
                <c:pt idx="14473">
                  <c:v>0.0</c:v>
                </c:pt>
                <c:pt idx="14474">
                  <c:v>0.0</c:v>
                </c:pt>
                <c:pt idx="14475">
                  <c:v>0.0</c:v>
                </c:pt>
                <c:pt idx="14476">
                  <c:v>0.0</c:v>
                </c:pt>
                <c:pt idx="14477">
                  <c:v>0.0</c:v>
                </c:pt>
                <c:pt idx="14478">
                  <c:v>0.0</c:v>
                </c:pt>
                <c:pt idx="14479">
                  <c:v>0.0</c:v>
                </c:pt>
                <c:pt idx="14480">
                  <c:v>0.0</c:v>
                </c:pt>
                <c:pt idx="14481">
                  <c:v>0.0</c:v>
                </c:pt>
                <c:pt idx="14482">
                  <c:v>0.0</c:v>
                </c:pt>
                <c:pt idx="14483">
                  <c:v>0.0</c:v>
                </c:pt>
                <c:pt idx="14484">
                  <c:v>0.0</c:v>
                </c:pt>
                <c:pt idx="14485">
                  <c:v>0.0</c:v>
                </c:pt>
                <c:pt idx="14486">
                  <c:v>0.0</c:v>
                </c:pt>
                <c:pt idx="14487">
                  <c:v>0.0</c:v>
                </c:pt>
                <c:pt idx="14488">
                  <c:v>0.0</c:v>
                </c:pt>
                <c:pt idx="14489">
                  <c:v>0.0</c:v>
                </c:pt>
                <c:pt idx="14490">
                  <c:v>0.0</c:v>
                </c:pt>
                <c:pt idx="14491">
                  <c:v>0.0</c:v>
                </c:pt>
                <c:pt idx="14492">
                  <c:v>0.0</c:v>
                </c:pt>
                <c:pt idx="14493">
                  <c:v>0.0</c:v>
                </c:pt>
                <c:pt idx="14494">
                  <c:v>0.0</c:v>
                </c:pt>
                <c:pt idx="14495">
                  <c:v>0.0</c:v>
                </c:pt>
                <c:pt idx="14496">
                  <c:v>0.0</c:v>
                </c:pt>
                <c:pt idx="14497">
                  <c:v>0.0</c:v>
                </c:pt>
                <c:pt idx="14498">
                  <c:v>0.0</c:v>
                </c:pt>
                <c:pt idx="14499">
                  <c:v>0.0</c:v>
                </c:pt>
                <c:pt idx="14500">
                  <c:v>0.0</c:v>
                </c:pt>
                <c:pt idx="14501">
                  <c:v>0.0</c:v>
                </c:pt>
                <c:pt idx="14502">
                  <c:v>0.0</c:v>
                </c:pt>
                <c:pt idx="14503">
                  <c:v>0.0</c:v>
                </c:pt>
                <c:pt idx="14504">
                  <c:v>0.0</c:v>
                </c:pt>
                <c:pt idx="14505">
                  <c:v>0.0</c:v>
                </c:pt>
                <c:pt idx="14506">
                  <c:v>0.0</c:v>
                </c:pt>
                <c:pt idx="14507">
                  <c:v>0.0</c:v>
                </c:pt>
                <c:pt idx="14508">
                  <c:v>0.0</c:v>
                </c:pt>
                <c:pt idx="14509">
                  <c:v>0.0</c:v>
                </c:pt>
                <c:pt idx="14510">
                  <c:v>0.0</c:v>
                </c:pt>
                <c:pt idx="14511">
                  <c:v>0.0</c:v>
                </c:pt>
                <c:pt idx="14512">
                  <c:v>0.0</c:v>
                </c:pt>
                <c:pt idx="14513">
                  <c:v>0.0</c:v>
                </c:pt>
                <c:pt idx="14514">
                  <c:v>0.0</c:v>
                </c:pt>
                <c:pt idx="14515">
                  <c:v>0.0</c:v>
                </c:pt>
                <c:pt idx="14516">
                  <c:v>0.0</c:v>
                </c:pt>
                <c:pt idx="14517">
                  <c:v>0.0</c:v>
                </c:pt>
                <c:pt idx="14518">
                  <c:v>0.0</c:v>
                </c:pt>
                <c:pt idx="14519">
                  <c:v>0.0</c:v>
                </c:pt>
                <c:pt idx="14520">
                  <c:v>0.0</c:v>
                </c:pt>
                <c:pt idx="14521">
                  <c:v>0.0</c:v>
                </c:pt>
                <c:pt idx="14522">
                  <c:v>0.0</c:v>
                </c:pt>
                <c:pt idx="14523">
                  <c:v>0.0</c:v>
                </c:pt>
                <c:pt idx="14524">
                  <c:v>0.0</c:v>
                </c:pt>
                <c:pt idx="14525">
                  <c:v>0.0</c:v>
                </c:pt>
                <c:pt idx="14526">
                  <c:v>0.0</c:v>
                </c:pt>
                <c:pt idx="14527">
                  <c:v>0.0</c:v>
                </c:pt>
                <c:pt idx="14528">
                  <c:v>0.0</c:v>
                </c:pt>
                <c:pt idx="14529">
                  <c:v>0.0</c:v>
                </c:pt>
                <c:pt idx="14530">
                  <c:v>0.0</c:v>
                </c:pt>
                <c:pt idx="14531">
                  <c:v>0.0</c:v>
                </c:pt>
                <c:pt idx="14532">
                  <c:v>0.0</c:v>
                </c:pt>
                <c:pt idx="14533">
                  <c:v>0.0</c:v>
                </c:pt>
                <c:pt idx="14534">
                  <c:v>0.0</c:v>
                </c:pt>
                <c:pt idx="14535">
                  <c:v>0.0</c:v>
                </c:pt>
                <c:pt idx="14536">
                  <c:v>0.0</c:v>
                </c:pt>
                <c:pt idx="14537">
                  <c:v>0.0</c:v>
                </c:pt>
                <c:pt idx="14538">
                  <c:v>0.0</c:v>
                </c:pt>
                <c:pt idx="14539">
                  <c:v>0.0</c:v>
                </c:pt>
                <c:pt idx="14540">
                  <c:v>0.0</c:v>
                </c:pt>
                <c:pt idx="14541">
                  <c:v>0.0</c:v>
                </c:pt>
                <c:pt idx="14542">
                  <c:v>0.0</c:v>
                </c:pt>
                <c:pt idx="14543">
                  <c:v>0.0</c:v>
                </c:pt>
                <c:pt idx="14544">
                  <c:v>0.0</c:v>
                </c:pt>
                <c:pt idx="14545">
                  <c:v>0.0</c:v>
                </c:pt>
                <c:pt idx="14546">
                  <c:v>0.0</c:v>
                </c:pt>
                <c:pt idx="14547">
                  <c:v>0.0</c:v>
                </c:pt>
                <c:pt idx="14548">
                  <c:v>0.0</c:v>
                </c:pt>
                <c:pt idx="14549">
                  <c:v>0.0</c:v>
                </c:pt>
                <c:pt idx="14550">
                  <c:v>0.0</c:v>
                </c:pt>
                <c:pt idx="14551">
                  <c:v>0.0</c:v>
                </c:pt>
                <c:pt idx="14552">
                  <c:v>0.0</c:v>
                </c:pt>
                <c:pt idx="14553">
                  <c:v>0.0</c:v>
                </c:pt>
                <c:pt idx="14554">
                  <c:v>0.0</c:v>
                </c:pt>
                <c:pt idx="14555">
                  <c:v>0.0</c:v>
                </c:pt>
                <c:pt idx="14556">
                  <c:v>0.0</c:v>
                </c:pt>
                <c:pt idx="14557">
                  <c:v>0.0</c:v>
                </c:pt>
                <c:pt idx="14558">
                  <c:v>0.0</c:v>
                </c:pt>
                <c:pt idx="14559">
                  <c:v>0.0</c:v>
                </c:pt>
                <c:pt idx="14560">
                  <c:v>0.0</c:v>
                </c:pt>
                <c:pt idx="14561">
                  <c:v>0.0</c:v>
                </c:pt>
                <c:pt idx="14562">
                  <c:v>0.0</c:v>
                </c:pt>
                <c:pt idx="14563">
                  <c:v>0.0</c:v>
                </c:pt>
                <c:pt idx="14564">
                  <c:v>0.0</c:v>
                </c:pt>
                <c:pt idx="14565">
                  <c:v>0.0</c:v>
                </c:pt>
                <c:pt idx="14566">
                  <c:v>0.0</c:v>
                </c:pt>
                <c:pt idx="14567">
                  <c:v>0.0</c:v>
                </c:pt>
                <c:pt idx="14568">
                  <c:v>0.0</c:v>
                </c:pt>
                <c:pt idx="14569">
                  <c:v>0.0</c:v>
                </c:pt>
                <c:pt idx="14570">
                  <c:v>0.0</c:v>
                </c:pt>
                <c:pt idx="14571">
                  <c:v>0.0</c:v>
                </c:pt>
                <c:pt idx="14572">
                  <c:v>0.0</c:v>
                </c:pt>
                <c:pt idx="14573">
                  <c:v>0.0</c:v>
                </c:pt>
                <c:pt idx="14574">
                  <c:v>0.0</c:v>
                </c:pt>
                <c:pt idx="14575">
                  <c:v>0.0</c:v>
                </c:pt>
                <c:pt idx="14576">
                  <c:v>0.0</c:v>
                </c:pt>
                <c:pt idx="14577">
                  <c:v>0.0</c:v>
                </c:pt>
                <c:pt idx="14578">
                  <c:v>0.0</c:v>
                </c:pt>
                <c:pt idx="14579">
                  <c:v>0.0</c:v>
                </c:pt>
                <c:pt idx="14580">
                  <c:v>0.0</c:v>
                </c:pt>
                <c:pt idx="14581">
                  <c:v>0.0</c:v>
                </c:pt>
                <c:pt idx="14582">
                  <c:v>0.0</c:v>
                </c:pt>
                <c:pt idx="14583">
                  <c:v>0.0</c:v>
                </c:pt>
                <c:pt idx="14584">
                  <c:v>0.0</c:v>
                </c:pt>
                <c:pt idx="14585">
                  <c:v>0.0</c:v>
                </c:pt>
                <c:pt idx="14586">
                  <c:v>0.0</c:v>
                </c:pt>
                <c:pt idx="14587">
                  <c:v>0.0</c:v>
                </c:pt>
                <c:pt idx="14588">
                  <c:v>0.0</c:v>
                </c:pt>
                <c:pt idx="14589">
                  <c:v>0.0</c:v>
                </c:pt>
                <c:pt idx="14590">
                  <c:v>0.0</c:v>
                </c:pt>
                <c:pt idx="14591">
                  <c:v>0.0</c:v>
                </c:pt>
                <c:pt idx="14592">
                  <c:v>0.0</c:v>
                </c:pt>
                <c:pt idx="14593">
                  <c:v>0.0</c:v>
                </c:pt>
                <c:pt idx="14594">
                  <c:v>0.0</c:v>
                </c:pt>
                <c:pt idx="14595">
                  <c:v>0.0</c:v>
                </c:pt>
                <c:pt idx="14596">
                  <c:v>0.0</c:v>
                </c:pt>
                <c:pt idx="14597">
                  <c:v>0.0</c:v>
                </c:pt>
                <c:pt idx="14598">
                  <c:v>0.0</c:v>
                </c:pt>
                <c:pt idx="14599">
                  <c:v>0.0</c:v>
                </c:pt>
                <c:pt idx="14600">
                  <c:v>0.0</c:v>
                </c:pt>
                <c:pt idx="14601">
                  <c:v>0.0</c:v>
                </c:pt>
                <c:pt idx="14602">
                  <c:v>0.0</c:v>
                </c:pt>
                <c:pt idx="14603">
                  <c:v>0.0</c:v>
                </c:pt>
                <c:pt idx="14604">
                  <c:v>0.0</c:v>
                </c:pt>
                <c:pt idx="14605">
                  <c:v>0.0</c:v>
                </c:pt>
                <c:pt idx="14606">
                  <c:v>0.0</c:v>
                </c:pt>
                <c:pt idx="14607">
                  <c:v>0.0</c:v>
                </c:pt>
                <c:pt idx="14608">
                  <c:v>0.0</c:v>
                </c:pt>
                <c:pt idx="14609">
                  <c:v>0.0</c:v>
                </c:pt>
                <c:pt idx="14610">
                  <c:v>0.0</c:v>
                </c:pt>
                <c:pt idx="14611">
                  <c:v>0.0</c:v>
                </c:pt>
                <c:pt idx="14612">
                  <c:v>0.0</c:v>
                </c:pt>
                <c:pt idx="14613">
                  <c:v>0.0</c:v>
                </c:pt>
                <c:pt idx="14614">
                  <c:v>0.0</c:v>
                </c:pt>
                <c:pt idx="14615">
                  <c:v>0.0</c:v>
                </c:pt>
                <c:pt idx="14616">
                  <c:v>0.0</c:v>
                </c:pt>
                <c:pt idx="14617">
                  <c:v>0.0</c:v>
                </c:pt>
                <c:pt idx="14618">
                  <c:v>0.0</c:v>
                </c:pt>
                <c:pt idx="14619">
                  <c:v>0.0</c:v>
                </c:pt>
                <c:pt idx="14620">
                  <c:v>0.0</c:v>
                </c:pt>
                <c:pt idx="14621">
                  <c:v>0.0</c:v>
                </c:pt>
                <c:pt idx="14622">
                  <c:v>0.0</c:v>
                </c:pt>
                <c:pt idx="14623">
                  <c:v>0.0</c:v>
                </c:pt>
                <c:pt idx="14624">
                  <c:v>0.0</c:v>
                </c:pt>
                <c:pt idx="14625">
                  <c:v>0.0</c:v>
                </c:pt>
                <c:pt idx="14626">
                  <c:v>0.0</c:v>
                </c:pt>
                <c:pt idx="14627">
                  <c:v>0.0</c:v>
                </c:pt>
                <c:pt idx="14628">
                  <c:v>0.0</c:v>
                </c:pt>
                <c:pt idx="14629">
                  <c:v>0.0</c:v>
                </c:pt>
                <c:pt idx="14630">
                  <c:v>0.0</c:v>
                </c:pt>
                <c:pt idx="14631">
                  <c:v>0.0</c:v>
                </c:pt>
                <c:pt idx="14632">
                  <c:v>0.0</c:v>
                </c:pt>
                <c:pt idx="14633">
                  <c:v>0.0</c:v>
                </c:pt>
                <c:pt idx="14634">
                  <c:v>0.0</c:v>
                </c:pt>
                <c:pt idx="14635">
                  <c:v>0.0</c:v>
                </c:pt>
                <c:pt idx="14636">
                  <c:v>0.0</c:v>
                </c:pt>
                <c:pt idx="14637">
                  <c:v>0.0</c:v>
                </c:pt>
                <c:pt idx="14638">
                  <c:v>0.0</c:v>
                </c:pt>
                <c:pt idx="14639">
                  <c:v>0.0</c:v>
                </c:pt>
                <c:pt idx="14640">
                  <c:v>0.0</c:v>
                </c:pt>
                <c:pt idx="14641">
                  <c:v>0.0</c:v>
                </c:pt>
                <c:pt idx="14642">
                  <c:v>0.0</c:v>
                </c:pt>
                <c:pt idx="14643">
                  <c:v>0.0</c:v>
                </c:pt>
                <c:pt idx="14644">
                  <c:v>0.0</c:v>
                </c:pt>
                <c:pt idx="14645">
                  <c:v>0.0</c:v>
                </c:pt>
                <c:pt idx="14646">
                  <c:v>0.0</c:v>
                </c:pt>
                <c:pt idx="14647">
                  <c:v>0.0</c:v>
                </c:pt>
                <c:pt idx="14648">
                  <c:v>0.0</c:v>
                </c:pt>
                <c:pt idx="14649">
                  <c:v>0.0</c:v>
                </c:pt>
                <c:pt idx="14650">
                  <c:v>0.0</c:v>
                </c:pt>
                <c:pt idx="14651">
                  <c:v>0.0</c:v>
                </c:pt>
                <c:pt idx="14652">
                  <c:v>0.0</c:v>
                </c:pt>
                <c:pt idx="14653">
                  <c:v>0.0</c:v>
                </c:pt>
                <c:pt idx="14654">
                  <c:v>0.0</c:v>
                </c:pt>
                <c:pt idx="14655">
                  <c:v>0.0</c:v>
                </c:pt>
                <c:pt idx="14656">
                  <c:v>0.0</c:v>
                </c:pt>
                <c:pt idx="14657">
                  <c:v>0.0</c:v>
                </c:pt>
                <c:pt idx="14658">
                  <c:v>0.0</c:v>
                </c:pt>
                <c:pt idx="14659">
                  <c:v>0.0</c:v>
                </c:pt>
                <c:pt idx="14660">
                  <c:v>0.0</c:v>
                </c:pt>
                <c:pt idx="14661">
                  <c:v>0.0</c:v>
                </c:pt>
                <c:pt idx="14662">
                  <c:v>0.0</c:v>
                </c:pt>
                <c:pt idx="14663">
                  <c:v>0.0</c:v>
                </c:pt>
                <c:pt idx="14664">
                  <c:v>0.0</c:v>
                </c:pt>
                <c:pt idx="14665">
                  <c:v>0.0</c:v>
                </c:pt>
                <c:pt idx="14666">
                  <c:v>0.0</c:v>
                </c:pt>
                <c:pt idx="14667">
                  <c:v>0.0</c:v>
                </c:pt>
                <c:pt idx="14668">
                  <c:v>0.0</c:v>
                </c:pt>
                <c:pt idx="14669">
                  <c:v>0.0</c:v>
                </c:pt>
                <c:pt idx="14670">
                  <c:v>0.0</c:v>
                </c:pt>
                <c:pt idx="14671">
                  <c:v>0.0</c:v>
                </c:pt>
                <c:pt idx="14672">
                  <c:v>0.0</c:v>
                </c:pt>
                <c:pt idx="14673">
                  <c:v>0.0</c:v>
                </c:pt>
                <c:pt idx="14674">
                  <c:v>0.0</c:v>
                </c:pt>
                <c:pt idx="14675">
                  <c:v>0.0</c:v>
                </c:pt>
                <c:pt idx="14676">
                  <c:v>0.0</c:v>
                </c:pt>
                <c:pt idx="14677">
                  <c:v>0.0</c:v>
                </c:pt>
                <c:pt idx="14678">
                  <c:v>0.0</c:v>
                </c:pt>
                <c:pt idx="14679">
                  <c:v>0.0</c:v>
                </c:pt>
                <c:pt idx="14680">
                  <c:v>0.0</c:v>
                </c:pt>
                <c:pt idx="14681">
                  <c:v>0.0</c:v>
                </c:pt>
                <c:pt idx="14682">
                  <c:v>0.0</c:v>
                </c:pt>
                <c:pt idx="14683">
                  <c:v>0.0</c:v>
                </c:pt>
                <c:pt idx="14684">
                  <c:v>0.0</c:v>
                </c:pt>
                <c:pt idx="14685">
                  <c:v>0.0</c:v>
                </c:pt>
                <c:pt idx="14686">
                  <c:v>0.0</c:v>
                </c:pt>
                <c:pt idx="14687">
                  <c:v>0.0</c:v>
                </c:pt>
                <c:pt idx="14688">
                  <c:v>0.0</c:v>
                </c:pt>
                <c:pt idx="14689">
                  <c:v>0.0</c:v>
                </c:pt>
                <c:pt idx="14690">
                  <c:v>0.0</c:v>
                </c:pt>
                <c:pt idx="14691">
                  <c:v>0.0</c:v>
                </c:pt>
                <c:pt idx="14692">
                  <c:v>0.0</c:v>
                </c:pt>
                <c:pt idx="14693">
                  <c:v>0.0</c:v>
                </c:pt>
                <c:pt idx="14694">
                  <c:v>0.0</c:v>
                </c:pt>
                <c:pt idx="14695">
                  <c:v>0.0</c:v>
                </c:pt>
                <c:pt idx="14696">
                  <c:v>0.0</c:v>
                </c:pt>
                <c:pt idx="14697">
                  <c:v>0.0</c:v>
                </c:pt>
                <c:pt idx="14698">
                  <c:v>0.0</c:v>
                </c:pt>
                <c:pt idx="14699">
                  <c:v>0.0</c:v>
                </c:pt>
                <c:pt idx="14700">
                  <c:v>0.0</c:v>
                </c:pt>
                <c:pt idx="14701">
                  <c:v>0.0</c:v>
                </c:pt>
                <c:pt idx="14702">
                  <c:v>0.0</c:v>
                </c:pt>
                <c:pt idx="14703">
                  <c:v>0.0</c:v>
                </c:pt>
                <c:pt idx="14704">
                  <c:v>0.0</c:v>
                </c:pt>
                <c:pt idx="14705">
                  <c:v>0.0</c:v>
                </c:pt>
                <c:pt idx="14706">
                  <c:v>0.0</c:v>
                </c:pt>
                <c:pt idx="14707">
                  <c:v>0.0</c:v>
                </c:pt>
                <c:pt idx="14708">
                  <c:v>0.0</c:v>
                </c:pt>
                <c:pt idx="14709">
                  <c:v>0.0</c:v>
                </c:pt>
                <c:pt idx="14710">
                  <c:v>0.0</c:v>
                </c:pt>
                <c:pt idx="14711">
                  <c:v>0.0</c:v>
                </c:pt>
                <c:pt idx="14712">
                  <c:v>0.0</c:v>
                </c:pt>
                <c:pt idx="14713">
                  <c:v>0.0</c:v>
                </c:pt>
                <c:pt idx="14714">
                  <c:v>0.0</c:v>
                </c:pt>
                <c:pt idx="14715">
                  <c:v>0.0</c:v>
                </c:pt>
                <c:pt idx="14716">
                  <c:v>0.0</c:v>
                </c:pt>
                <c:pt idx="14717">
                  <c:v>0.0</c:v>
                </c:pt>
                <c:pt idx="14718">
                  <c:v>0.0</c:v>
                </c:pt>
                <c:pt idx="14719">
                  <c:v>0.0</c:v>
                </c:pt>
                <c:pt idx="14720">
                  <c:v>0.0</c:v>
                </c:pt>
                <c:pt idx="14721">
                  <c:v>0.0</c:v>
                </c:pt>
                <c:pt idx="14722">
                  <c:v>0.0</c:v>
                </c:pt>
                <c:pt idx="14723">
                  <c:v>0.0</c:v>
                </c:pt>
                <c:pt idx="14724">
                  <c:v>0.0</c:v>
                </c:pt>
                <c:pt idx="14725">
                  <c:v>0.0</c:v>
                </c:pt>
                <c:pt idx="14726">
                  <c:v>0.0</c:v>
                </c:pt>
                <c:pt idx="14727">
                  <c:v>0.0</c:v>
                </c:pt>
                <c:pt idx="14728">
                  <c:v>0.0</c:v>
                </c:pt>
                <c:pt idx="14729">
                  <c:v>0.0</c:v>
                </c:pt>
                <c:pt idx="14730">
                  <c:v>0.0</c:v>
                </c:pt>
                <c:pt idx="14731">
                  <c:v>0.0</c:v>
                </c:pt>
                <c:pt idx="14732">
                  <c:v>0.0</c:v>
                </c:pt>
                <c:pt idx="14733">
                  <c:v>0.0</c:v>
                </c:pt>
                <c:pt idx="14734">
                  <c:v>0.0</c:v>
                </c:pt>
                <c:pt idx="14735">
                  <c:v>0.0</c:v>
                </c:pt>
                <c:pt idx="14736">
                  <c:v>0.0</c:v>
                </c:pt>
                <c:pt idx="14737">
                  <c:v>0.0</c:v>
                </c:pt>
                <c:pt idx="14738">
                  <c:v>0.0</c:v>
                </c:pt>
                <c:pt idx="14739">
                  <c:v>0.0</c:v>
                </c:pt>
                <c:pt idx="14740">
                  <c:v>0.0</c:v>
                </c:pt>
                <c:pt idx="14741">
                  <c:v>0.0</c:v>
                </c:pt>
                <c:pt idx="14742">
                  <c:v>0.0</c:v>
                </c:pt>
                <c:pt idx="14743">
                  <c:v>0.0</c:v>
                </c:pt>
                <c:pt idx="14744">
                  <c:v>0.0</c:v>
                </c:pt>
                <c:pt idx="14745">
                  <c:v>0.0</c:v>
                </c:pt>
                <c:pt idx="14746">
                  <c:v>0.0</c:v>
                </c:pt>
                <c:pt idx="14747">
                  <c:v>0.0</c:v>
                </c:pt>
                <c:pt idx="14748">
                  <c:v>0.0</c:v>
                </c:pt>
                <c:pt idx="14749">
                  <c:v>0.0</c:v>
                </c:pt>
                <c:pt idx="14750">
                  <c:v>0.0</c:v>
                </c:pt>
                <c:pt idx="14751">
                  <c:v>0.0</c:v>
                </c:pt>
                <c:pt idx="14752">
                  <c:v>0.0</c:v>
                </c:pt>
                <c:pt idx="14753">
                  <c:v>0.0</c:v>
                </c:pt>
                <c:pt idx="14754">
                  <c:v>0.0</c:v>
                </c:pt>
                <c:pt idx="14755">
                  <c:v>0.0</c:v>
                </c:pt>
                <c:pt idx="14756">
                  <c:v>0.0</c:v>
                </c:pt>
                <c:pt idx="14757">
                  <c:v>0.0</c:v>
                </c:pt>
                <c:pt idx="14758">
                  <c:v>0.0</c:v>
                </c:pt>
                <c:pt idx="14759">
                  <c:v>0.0</c:v>
                </c:pt>
                <c:pt idx="14760">
                  <c:v>0.0</c:v>
                </c:pt>
                <c:pt idx="14761">
                  <c:v>0.0</c:v>
                </c:pt>
                <c:pt idx="14762">
                  <c:v>0.0</c:v>
                </c:pt>
                <c:pt idx="14763">
                  <c:v>0.0</c:v>
                </c:pt>
                <c:pt idx="14764">
                  <c:v>0.0</c:v>
                </c:pt>
                <c:pt idx="14765">
                  <c:v>0.0</c:v>
                </c:pt>
                <c:pt idx="14766">
                  <c:v>0.0</c:v>
                </c:pt>
                <c:pt idx="14767">
                  <c:v>0.0</c:v>
                </c:pt>
                <c:pt idx="14768">
                  <c:v>0.0</c:v>
                </c:pt>
                <c:pt idx="14769">
                  <c:v>0.0</c:v>
                </c:pt>
                <c:pt idx="14770">
                  <c:v>0.0</c:v>
                </c:pt>
                <c:pt idx="14771">
                  <c:v>0.0</c:v>
                </c:pt>
                <c:pt idx="14772">
                  <c:v>0.0</c:v>
                </c:pt>
                <c:pt idx="14773">
                  <c:v>0.0</c:v>
                </c:pt>
                <c:pt idx="14774">
                  <c:v>0.0</c:v>
                </c:pt>
                <c:pt idx="14775">
                  <c:v>0.0</c:v>
                </c:pt>
                <c:pt idx="14776">
                  <c:v>0.0</c:v>
                </c:pt>
                <c:pt idx="14777">
                  <c:v>0.0</c:v>
                </c:pt>
                <c:pt idx="14778">
                  <c:v>0.0</c:v>
                </c:pt>
                <c:pt idx="14779">
                  <c:v>0.0</c:v>
                </c:pt>
                <c:pt idx="14780">
                  <c:v>0.0</c:v>
                </c:pt>
                <c:pt idx="14781">
                  <c:v>0.0</c:v>
                </c:pt>
                <c:pt idx="14782">
                  <c:v>0.0</c:v>
                </c:pt>
                <c:pt idx="14783">
                  <c:v>0.0</c:v>
                </c:pt>
                <c:pt idx="14784">
                  <c:v>0.0</c:v>
                </c:pt>
                <c:pt idx="14785">
                  <c:v>0.0</c:v>
                </c:pt>
                <c:pt idx="14786">
                  <c:v>0.0</c:v>
                </c:pt>
                <c:pt idx="14787">
                  <c:v>0.0</c:v>
                </c:pt>
                <c:pt idx="14788">
                  <c:v>0.0</c:v>
                </c:pt>
                <c:pt idx="14789">
                  <c:v>0.0</c:v>
                </c:pt>
                <c:pt idx="14790">
                  <c:v>0.0</c:v>
                </c:pt>
                <c:pt idx="14791">
                  <c:v>0.0</c:v>
                </c:pt>
                <c:pt idx="14792">
                  <c:v>0.0</c:v>
                </c:pt>
                <c:pt idx="14793">
                  <c:v>0.0</c:v>
                </c:pt>
                <c:pt idx="14794">
                  <c:v>0.0</c:v>
                </c:pt>
                <c:pt idx="14795">
                  <c:v>0.0</c:v>
                </c:pt>
                <c:pt idx="14796">
                  <c:v>0.0</c:v>
                </c:pt>
                <c:pt idx="14797">
                  <c:v>0.0</c:v>
                </c:pt>
                <c:pt idx="14798">
                  <c:v>0.0</c:v>
                </c:pt>
                <c:pt idx="14799">
                  <c:v>0.0</c:v>
                </c:pt>
                <c:pt idx="14800">
                  <c:v>0.0</c:v>
                </c:pt>
                <c:pt idx="14801">
                  <c:v>0.0</c:v>
                </c:pt>
                <c:pt idx="14802">
                  <c:v>0.0</c:v>
                </c:pt>
                <c:pt idx="14803">
                  <c:v>0.0</c:v>
                </c:pt>
                <c:pt idx="14804">
                  <c:v>0.0</c:v>
                </c:pt>
                <c:pt idx="14805">
                  <c:v>0.0</c:v>
                </c:pt>
                <c:pt idx="14806">
                  <c:v>0.0</c:v>
                </c:pt>
                <c:pt idx="14807">
                  <c:v>0.0</c:v>
                </c:pt>
                <c:pt idx="14808">
                  <c:v>0.0</c:v>
                </c:pt>
                <c:pt idx="14809">
                  <c:v>0.0</c:v>
                </c:pt>
                <c:pt idx="14810">
                  <c:v>0.0</c:v>
                </c:pt>
                <c:pt idx="14811">
                  <c:v>0.0</c:v>
                </c:pt>
                <c:pt idx="14812">
                  <c:v>0.0</c:v>
                </c:pt>
                <c:pt idx="14813">
                  <c:v>0.0</c:v>
                </c:pt>
                <c:pt idx="14814">
                  <c:v>0.0</c:v>
                </c:pt>
                <c:pt idx="14815">
                  <c:v>0.0</c:v>
                </c:pt>
                <c:pt idx="14816">
                  <c:v>0.0</c:v>
                </c:pt>
                <c:pt idx="14817">
                  <c:v>0.0</c:v>
                </c:pt>
                <c:pt idx="14818">
                  <c:v>0.0</c:v>
                </c:pt>
                <c:pt idx="14819">
                  <c:v>0.0</c:v>
                </c:pt>
                <c:pt idx="14820">
                  <c:v>0.0</c:v>
                </c:pt>
                <c:pt idx="14821">
                  <c:v>0.0</c:v>
                </c:pt>
                <c:pt idx="14822">
                  <c:v>0.0</c:v>
                </c:pt>
                <c:pt idx="14823">
                  <c:v>0.0</c:v>
                </c:pt>
                <c:pt idx="14824">
                  <c:v>0.0</c:v>
                </c:pt>
                <c:pt idx="14825">
                  <c:v>0.0</c:v>
                </c:pt>
                <c:pt idx="14826">
                  <c:v>0.0</c:v>
                </c:pt>
                <c:pt idx="14827">
                  <c:v>0.0</c:v>
                </c:pt>
                <c:pt idx="14828">
                  <c:v>0.0</c:v>
                </c:pt>
                <c:pt idx="14829">
                  <c:v>0.0</c:v>
                </c:pt>
                <c:pt idx="14830">
                  <c:v>0.0</c:v>
                </c:pt>
                <c:pt idx="14831">
                  <c:v>0.0</c:v>
                </c:pt>
                <c:pt idx="14832">
                  <c:v>0.0</c:v>
                </c:pt>
                <c:pt idx="14833">
                  <c:v>0.0</c:v>
                </c:pt>
                <c:pt idx="14834">
                  <c:v>0.0</c:v>
                </c:pt>
                <c:pt idx="14835">
                  <c:v>0.0</c:v>
                </c:pt>
                <c:pt idx="14836">
                  <c:v>0.0</c:v>
                </c:pt>
                <c:pt idx="14837">
                  <c:v>0.0</c:v>
                </c:pt>
                <c:pt idx="14838">
                  <c:v>0.0</c:v>
                </c:pt>
                <c:pt idx="14839">
                  <c:v>0.0</c:v>
                </c:pt>
                <c:pt idx="14840">
                  <c:v>0.0</c:v>
                </c:pt>
                <c:pt idx="14841">
                  <c:v>0.0</c:v>
                </c:pt>
                <c:pt idx="14842">
                  <c:v>0.0</c:v>
                </c:pt>
                <c:pt idx="14843">
                  <c:v>0.0</c:v>
                </c:pt>
                <c:pt idx="14844">
                  <c:v>0.0</c:v>
                </c:pt>
                <c:pt idx="14845">
                  <c:v>0.0</c:v>
                </c:pt>
                <c:pt idx="14846">
                  <c:v>0.0</c:v>
                </c:pt>
                <c:pt idx="14847">
                  <c:v>0.0</c:v>
                </c:pt>
                <c:pt idx="14848">
                  <c:v>0.0</c:v>
                </c:pt>
                <c:pt idx="14849">
                  <c:v>0.0</c:v>
                </c:pt>
                <c:pt idx="14850">
                  <c:v>0.0</c:v>
                </c:pt>
                <c:pt idx="14851">
                  <c:v>0.0</c:v>
                </c:pt>
                <c:pt idx="14852">
                  <c:v>0.0</c:v>
                </c:pt>
                <c:pt idx="14853">
                  <c:v>0.0</c:v>
                </c:pt>
                <c:pt idx="14854">
                  <c:v>0.0</c:v>
                </c:pt>
                <c:pt idx="14855">
                  <c:v>0.0</c:v>
                </c:pt>
                <c:pt idx="14856">
                  <c:v>0.0</c:v>
                </c:pt>
                <c:pt idx="14857">
                  <c:v>0.0</c:v>
                </c:pt>
                <c:pt idx="14858">
                  <c:v>0.0</c:v>
                </c:pt>
                <c:pt idx="14859">
                  <c:v>0.0</c:v>
                </c:pt>
                <c:pt idx="14860">
                  <c:v>0.0</c:v>
                </c:pt>
                <c:pt idx="14861">
                  <c:v>0.0</c:v>
                </c:pt>
                <c:pt idx="14862">
                  <c:v>0.0</c:v>
                </c:pt>
                <c:pt idx="14863">
                  <c:v>0.0</c:v>
                </c:pt>
                <c:pt idx="14864">
                  <c:v>0.0</c:v>
                </c:pt>
                <c:pt idx="14865">
                  <c:v>0.0</c:v>
                </c:pt>
                <c:pt idx="14866">
                  <c:v>0.0</c:v>
                </c:pt>
                <c:pt idx="14867">
                  <c:v>0.0</c:v>
                </c:pt>
                <c:pt idx="14868">
                  <c:v>0.0</c:v>
                </c:pt>
                <c:pt idx="14869">
                  <c:v>0.0</c:v>
                </c:pt>
                <c:pt idx="14870">
                  <c:v>0.0</c:v>
                </c:pt>
                <c:pt idx="14871">
                  <c:v>0.0</c:v>
                </c:pt>
                <c:pt idx="14872">
                  <c:v>0.0</c:v>
                </c:pt>
                <c:pt idx="14873">
                  <c:v>0.0</c:v>
                </c:pt>
                <c:pt idx="14874">
                  <c:v>0.0</c:v>
                </c:pt>
                <c:pt idx="14875">
                  <c:v>0.0</c:v>
                </c:pt>
                <c:pt idx="14876">
                  <c:v>0.0</c:v>
                </c:pt>
                <c:pt idx="14877">
                  <c:v>0.0</c:v>
                </c:pt>
                <c:pt idx="14878">
                  <c:v>0.0</c:v>
                </c:pt>
                <c:pt idx="14879">
                  <c:v>0.0</c:v>
                </c:pt>
                <c:pt idx="14880">
                  <c:v>0.0</c:v>
                </c:pt>
                <c:pt idx="14881">
                  <c:v>0.0</c:v>
                </c:pt>
                <c:pt idx="14882">
                  <c:v>0.0</c:v>
                </c:pt>
                <c:pt idx="14883">
                  <c:v>0.0</c:v>
                </c:pt>
                <c:pt idx="14884">
                  <c:v>0.0</c:v>
                </c:pt>
                <c:pt idx="14885">
                  <c:v>0.0</c:v>
                </c:pt>
                <c:pt idx="14886">
                  <c:v>0.0</c:v>
                </c:pt>
                <c:pt idx="14887">
                  <c:v>0.0</c:v>
                </c:pt>
                <c:pt idx="14888">
                  <c:v>0.0</c:v>
                </c:pt>
                <c:pt idx="14889">
                  <c:v>0.0</c:v>
                </c:pt>
                <c:pt idx="14890">
                  <c:v>0.0</c:v>
                </c:pt>
                <c:pt idx="14891">
                  <c:v>0.0</c:v>
                </c:pt>
                <c:pt idx="14892">
                  <c:v>0.0</c:v>
                </c:pt>
                <c:pt idx="14893">
                  <c:v>0.0</c:v>
                </c:pt>
                <c:pt idx="14894">
                  <c:v>0.0</c:v>
                </c:pt>
                <c:pt idx="14895">
                  <c:v>0.0</c:v>
                </c:pt>
                <c:pt idx="14896">
                  <c:v>0.0</c:v>
                </c:pt>
                <c:pt idx="14897">
                  <c:v>0.0</c:v>
                </c:pt>
                <c:pt idx="14898">
                  <c:v>0.0</c:v>
                </c:pt>
                <c:pt idx="14899">
                  <c:v>0.0</c:v>
                </c:pt>
                <c:pt idx="14900">
                  <c:v>0.0</c:v>
                </c:pt>
                <c:pt idx="14901">
                  <c:v>0.0</c:v>
                </c:pt>
                <c:pt idx="14902">
                  <c:v>0.0</c:v>
                </c:pt>
                <c:pt idx="14903">
                  <c:v>0.0</c:v>
                </c:pt>
                <c:pt idx="14904">
                  <c:v>0.0</c:v>
                </c:pt>
                <c:pt idx="14905">
                  <c:v>0.0</c:v>
                </c:pt>
                <c:pt idx="14906">
                  <c:v>0.0</c:v>
                </c:pt>
                <c:pt idx="14907">
                  <c:v>0.0</c:v>
                </c:pt>
                <c:pt idx="14908">
                  <c:v>0.0</c:v>
                </c:pt>
                <c:pt idx="14909">
                  <c:v>0.0</c:v>
                </c:pt>
                <c:pt idx="14910">
                  <c:v>0.0</c:v>
                </c:pt>
                <c:pt idx="14911">
                  <c:v>0.0</c:v>
                </c:pt>
                <c:pt idx="14912">
                  <c:v>0.0</c:v>
                </c:pt>
                <c:pt idx="14913">
                  <c:v>0.0</c:v>
                </c:pt>
                <c:pt idx="14914">
                  <c:v>0.0</c:v>
                </c:pt>
                <c:pt idx="14915">
                  <c:v>0.0</c:v>
                </c:pt>
                <c:pt idx="14916">
                  <c:v>0.0</c:v>
                </c:pt>
                <c:pt idx="14917">
                  <c:v>0.0</c:v>
                </c:pt>
                <c:pt idx="14918">
                  <c:v>0.0</c:v>
                </c:pt>
                <c:pt idx="14919">
                  <c:v>0.0</c:v>
                </c:pt>
                <c:pt idx="14920">
                  <c:v>0.0</c:v>
                </c:pt>
                <c:pt idx="14921">
                  <c:v>0.0</c:v>
                </c:pt>
                <c:pt idx="14922">
                  <c:v>0.0</c:v>
                </c:pt>
                <c:pt idx="14923">
                  <c:v>0.0</c:v>
                </c:pt>
                <c:pt idx="14924">
                  <c:v>0.0</c:v>
                </c:pt>
                <c:pt idx="14925">
                  <c:v>0.0</c:v>
                </c:pt>
                <c:pt idx="14926">
                  <c:v>0.0</c:v>
                </c:pt>
                <c:pt idx="14927">
                  <c:v>0.0</c:v>
                </c:pt>
                <c:pt idx="14928">
                  <c:v>0.0</c:v>
                </c:pt>
                <c:pt idx="14929">
                  <c:v>0.0</c:v>
                </c:pt>
                <c:pt idx="14930">
                  <c:v>0.0</c:v>
                </c:pt>
                <c:pt idx="14931">
                  <c:v>0.0</c:v>
                </c:pt>
                <c:pt idx="14932">
                  <c:v>0.0</c:v>
                </c:pt>
                <c:pt idx="14933">
                  <c:v>0.0</c:v>
                </c:pt>
                <c:pt idx="14934">
                  <c:v>0.0</c:v>
                </c:pt>
                <c:pt idx="14935">
                  <c:v>0.0</c:v>
                </c:pt>
                <c:pt idx="14936">
                  <c:v>0.0</c:v>
                </c:pt>
                <c:pt idx="14937">
                  <c:v>0.0</c:v>
                </c:pt>
                <c:pt idx="14938">
                  <c:v>0.0</c:v>
                </c:pt>
                <c:pt idx="14939">
                  <c:v>0.0</c:v>
                </c:pt>
                <c:pt idx="14940">
                  <c:v>0.0</c:v>
                </c:pt>
                <c:pt idx="14941">
                  <c:v>0.0</c:v>
                </c:pt>
                <c:pt idx="14942">
                  <c:v>0.0</c:v>
                </c:pt>
                <c:pt idx="14943">
                  <c:v>0.0</c:v>
                </c:pt>
                <c:pt idx="14944">
                  <c:v>0.0</c:v>
                </c:pt>
                <c:pt idx="14945">
                  <c:v>0.0</c:v>
                </c:pt>
                <c:pt idx="14946">
                  <c:v>0.0</c:v>
                </c:pt>
                <c:pt idx="14947">
                  <c:v>0.0</c:v>
                </c:pt>
                <c:pt idx="14948">
                  <c:v>0.0</c:v>
                </c:pt>
                <c:pt idx="14949">
                  <c:v>0.0</c:v>
                </c:pt>
                <c:pt idx="14950">
                  <c:v>0.0</c:v>
                </c:pt>
                <c:pt idx="14951">
                  <c:v>0.0</c:v>
                </c:pt>
                <c:pt idx="14952">
                  <c:v>0.0</c:v>
                </c:pt>
                <c:pt idx="14953">
                  <c:v>0.0</c:v>
                </c:pt>
                <c:pt idx="14954">
                  <c:v>0.0</c:v>
                </c:pt>
                <c:pt idx="14955">
                  <c:v>0.0</c:v>
                </c:pt>
                <c:pt idx="14956">
                  <c:v>0.0</c:v>
                </c:pt>
                <c:pt idx="14957">
                  <c:v>0.0</c:v>
                </c:pt>
                <c:pt idx="14958">
                  <c:v>0.0</c:v>
                </c:pt>
                <c:pt idx="14959">
                  <c:v>0.0</c:v>
                </c:pt>
                <c:pt idx="14960">
                  <c:v>0.0</c:v>
                </c:pt>
                <c:pt idx="14961">
                  <c:v>0.0</c:v>
                </c:pt>
                <c:pt idx="14962">
                  <c:v>0.0</c:v>
                </c:pt>
                <c:pt idx="14963">
                  <c:v>0.0</c:v>
                </c:pt>
                <c:pt idx="14964">
                  <c:v>0.0</c:v>
                </c:pt>
                <c:pt idx="14965">
                  <c:v>0.0</c:v>
                </c:pt>
                <c:pt idx="14966">
                  <c:v>0.0</c:v>
                </c:pt>
                <c:pt idx="14967">
                  <c:v>0.0</c:v>
                </c:pt>
                <c:pt idx="14968">
                  <c:v>0.0</c:v>
                </c:pt>
                <c:pt idx="14969">
                  <c:v>0.0</c:v>
                </c:pt>
                <c:pt idx="14970">
                  <c:v>0.0</c:v>
                </c:pt>
                <c:pt idx="14971">
                  <c:v>0.0</c:v>
                </c:pt>
                <c:pt idx="14972">
                  <c:v>0.0</c:v>
                </c:pt>
                <c:pt idx="14973">
                  <c:v>0.0</c:v>
                </c:pt>
                <c:pt idx="14974">
                  <c:v>0.0</c:v>
                </c:pt>
                <c:pt idx="14975">
                  <c:v>0.0</c:v>
                </c:pt>
                <c:pt idx="14976">
                  <c:v>0.0</c:v>
                </c:pt>
                <c:pt idx="14977">
                  <c:v>0.0</c:v>
                </c:pt>
                <c:pt idx="14978">
                  <c:v>0.0</c:v>
                </c:pt>
                <c:pt idx="14979">
                  <c:v>0.0</c:v>
                </c:pt>
                <c:pt idx="14980">
                  <c:v>0.0</c:v>
                </c:pt>
                <c:pt idx="14981">
                  <c:v>0.0</c:v>
                </c:pt>
                <c:pt idx="14982">
                  <c:v>0.0</c:v>
                </c:pt>
                <c:pt idx="14983">
                  <c:v>0.0</c:v>
                </c:pt>
                <c:pt idx="14984">
                  <c:v>0.0</c:v>
                </c:pt>
                <c:pt idx="14985">
                  <c:v>0.0</c:v>
                </c:pt>
                <c:pt idx="14986">
                  <c:v>0.0</c:v>
                </c:pt>
                <c:pt idx="14987">
                  <c:v>0.0</c:v>
                </c:pt>
                <c:pt idx="14988">
                  <c:v>0.0</c:v>
                </c:pt>
                <c:pt idx="14989">
                  <c:v>0.0</c:v>
                </c:pt>
                <c:pt idx="14990">
                  <c:v>0.0</c:v>
                </c:pt>
                <c:pt idx="14991">
                  <c:v>0.0</c:v>
                </c:pt>
                <c:pt idx="14992">
                  <c:v>0.0</c:v>
                </c:pt>
                <c:pt idx="14993">
                  <c:v>0.0</c:v>
                </c:pt>
                <c:pt idx="14994">
                  <c:v>0.0</c:v>
                </c:pt>
                <c:pt idx="14995">
                  <c:v>0.0</c:v>
                </c:pt>
                <c:pt idx="14996">
                  <c:v>0.0</c:v>
                </c:pt>
                <c:pt idx="14997">
                  <c:v>0.0</c:v>
                </c:pt>
                <c:pt idx="14998">
                  <c:v>0.0</c:v>
                </c:pt>
                <c:pt idx="14999">
                  <c:v>0.0</c:v>
                </c:pt>
                <c:pt idx="15000">
                  <c:v>0.0</c:v>
                </c:pt>
                <c:pt idx="15001">
                  <c:v>0.0</c:v>
                </c:pt>
                <c:pt idx="15002">
                  <c:v>0.0</c:v>
                </c:pt>
                <c:pt idx="15003">
                  <c:v>0.0</c:v>
                </c:pt>
                <c:pt idx="15004">
                  <c:v>0.0</c:v>
                </c:pt>
                <c:pt idx="15005">
                  <c:v>0.0</c:v>
                </c:pt>
                <c:pt idx="15006">
                  <c:v>0.0</c:v>
                </c:pt>
                <c:pt idx="15007">
                  <c:v>0.0</c:v>
                </c:pt>
                <c:pt idx="15008">
                  <c:v>0.0</c:v>
                </c:pt>
                <c:pt idx="15009">
                  <c:v>0.0</c:v>
                </c:pt>
                <c:pt idx="15010">
                  <c:v>0.0</c:v>
                </c:pt>
                <c:pt idx="15011">
                  <c:v>0.0</c:v>
                </c:pt>
                <c:pt idx="15012">
                  <c:v>0.0</c:v>
                </c:pt>
                <c:pt idx="15013">
                  <c:v>0.0</c:v>
                </c:pt>
                <c:pt idx="15014">
                  <c:v>0.0</c:v>
                </c:pt>
                <c:pt idx="15015">
                  <c:v>0.0</c:v>
                </c:pt>
                <c:pt idx="15016">
                  <c:v>0.0</c:v>
                </c:pt>
                <c:pt idx="15017">
                  <c:v>0.0</c:v>
                </c:pt>
                <c:pt idx="15018">
                  <c:v>0.0</c:v>
                </c:pt>
                <c:pt idx="15019">
                  <c:v>0.0</c:v>
                </c:pt>
                <c:pt idx="15020">
                  <c:v>0.0</c:v>
                </c:pt>
                <c:pt idx="15021">
                  <c:v>0.0</c:v>
                </c:pt>
                <c:pt idx="15022">
                  <c:v>0.0</c:v>
                </c:pt>
                <c:pt idx="15023">
                  <c:v>0.0</c:v>
                </c:pt>
                <c:pt idx="15024">
                  <c:v>0.0</c:v>
                </c:pt>
                <c:pt idx="15025">
                  <c:v>0.0</c:v>
                </c:pt>
                <c:pt idx="15026">
                  <c:v>0.0</c:v>
                </c:pt>
                <c:pt idx="15027">
                  <c:v>0.0</c:v>
                </c:pt>
                <c:pt idx="15028">
                  <c:v>0.0</c:v>
                </c:pt>
                <c:pt idx="15029">
                  <c:v>0.0</c:v>
                </c:pt>
                <c:pt idx="15030">
                  <c:v>0.0</c:v>
                </c:pt>
                <c:pt idx="15031">
                  <c:v>0.0</c:v>
                </c:pt>
                <c:pt idx="15032">
                  <c:v>0.0</c:v>
                </c:pt>
                <c:pt idx="15033">
                  <c:v>0.0</c:v>
                </c:pt>
                <c:pt idx="15034">
                  <c:v>0.0</c:v>
                </c:pt>
                <c:pt idx="15035">
                  <c:v>0.0</c:v>
                </c:pt>
                <c:pt idx="15036">
                  <c:v>0.0</c:v>
                </c:pt>
                <c:pt idx="15037">
                  <c:v>0.0</c:v>
                </c:pt>
                <c:pt idx="15038">
                  <c:v>0.0</c:v>
                </c:pt>
                <c:pt idx="15039">
                  <c:v>0.0</c:v>
                </c:pt>
                <c:pt idx="15040">
                  <c:v>0.0</c:v>
                </c:pt>
                <c:pt idx="15041">
                  <c:v>0.0</c:v>
                </c:pt>
                <c:pt idx="15042">
                  <c:v>0.0</c:v>
                </c:pt>
                <c:pt idx="15043">
                  <c:v>0.0</c:v>
                </c:pt>
                <c:pt idx="15044">
                  <c:v>0.0</c:v>
                </c:pt>
                <c:pt idx="15045">
                  <c:v>0.0</c:v>
                </c:pt>
                <c:pt idx="15046">
                  <c:v>0.0</c:v>
                </c:pt>
                <c:pt idx="15047">
                  <c:v>0.0</c:v>
                </c:pt>
                <c:pt idx="15048">
                  <c:v>0.0</c:v>
                </c:pt>
                <c:pt idx="15049">
                  <c:v>0.0</c:v>
                </c:pt>
                <c:pt idx="15050">
                  <c:v>0.0</c:v>
                </c:pt>
                <c:pt idx="15051">
                  <c:v>0.0</c:v>
                </c:pt>
                <c:pt idx="15052">
                  <c:v>0.0</c:v>
                </c:pt>
                <c:pt idx="15053">
                  <c:v>0.0</c:v>
                </c:pt>
                <c:pt idx="15054">
                  <c:v>0.0</c:v>
                </c:pt>
                <c:pt idx="15055">
                  <c:v>0.0</c:v>
                </c:pt>
                <c:pt idx="15056">
                  <c:v>0.0</c:v>
                </c:pt>
                <c:pt idx="15057">
                  <c:v>0.0</c:v>
                </c:pt>
                <c:pt idx="15058">
                  <c:v>0.0</c:v>
                </c:pt>
                <c:pt idx="15059">
                  <c:v>0.0</c:v>
                </c:pt>
                <c:pt idx="15060">
                  <c:v>0.0</c:v>
                </c:pt>
                <c:pt idx="15061">
                  <c:v>0.0</c:v>
                </c:pt>
                <c:pt idx="15062">
                  <c:v>0.0</c:v>
                </c:pt>
                <c:pt idx="15063">
                  <c:v>0.0</c:v>
                </c:pt>
                <c:pt idx="15064">
                  <c:v>0.0</c:v>
                </c:pt>
                <c:pt idx="15065">
                  <c:v>0.0</c:v>
                </c:pt>
                <c:pt idx="15066">
                  <c:v>0.0</c:v>
                </c:pt>
                <c:pt idx="15067">
                  <c:v>0.0</c:v>
                </c:pt>
                <c:pt idx="15068">
                  <c:v>0.0</c:v>
                </c:pt>
                <c:pt idx="15069">
                  <c:v>0.0</c:v>
                </c:pt>
                <c:pt idx="15070">
                  <c:v>0.0</c:v>
                </c:pt>
                <c:pt idx="15071">
                  <c:v>0.0</c:v>
                </c:pt>
                <c:pt idx="15072">
                  <c:v>0.0</c:v>
                </c:pt>
                <c:pt idx="15073">
                  <c:v>0.0</c:v>
                </c:pt>
                <c:pt idx="15074">
                  <c:v>0.0</c:v>
                </c:pt>
                <c:pt idx="15075">
                  <c:v>0.0</c:v>
                </c:pt>
                <c:pt idx="15076">
                  <c:v>0.0</c:v>
                </c:pt>
                <c:pt idx="15077">
                  <c:v>0.0</c:v>
                </c:pt>
                <c:pt idx="15078">
                  <c:v>0.0</c:v>
                </c:pt>
                <c:pt idx="15079">
                  <c:v>0.0</c:v>
                </c:pt>
                <c:pt idx="15080">
                  <c:v>0.0</c:v>
                </c:pt>
                <c:pt idx="15081">
                  <c:v>0.0</c:v>
                </c:pt>
                <c:pt idx="15082">
                  <c:v>0.0</c:v>
                </c:pt>
                <c:pt idx="15083">
                  <c:v>0.0</c:v>
                </c:pt>
                <c:pt idx="15084">
                  <c:v>0.0</c:v>
                </c:pt>
                <c:pt idx="15085">
                  <c:v>0.0</c:v>
                </c:pt>
                <c:pt idx="15086">
                  <c:v>0.0</c:v>
                </c:pt>
                <c:pt idx="15087">
                  <c:v>0.0</c:v>
                </c:pt>
                <c:pt idx="15088">
                  <c:v>0.0</c:v>
                </c:pt>
                <c:pt idx="15089">
                  <c:v>0.0</c:v>
                </c:pt>
                <c:pt idx="15090">
                  <c:v>0.0</c:v>
                </c:pt>
                <c:pt idx="15091">
                  <c:v>0.0</c:v>
                </c:pt>
                <c:pt idx="15092">
                  <c:v>0.0</c:v>
                </c:pt>
                <c:pt idx="15093">
                  <c:v>0.0</c:v>
                </c:pt>
                <c:pt idx="15094">
                  <c:v>0.0</c:v>
                </c:pt>
                <c:pt idx="15095">
                  <c:v>0.0</c:v>
                </c:pt>
                <c:pt idx="15096">
                  <c:v>0.0</c:v>
                </c:pt>
                <c:pt idx="15097">
                  <c:v>0.0</c:v>
                </c:pt>
                <c:pt idx="15098">
                  <c:v>0.0</c:v>
                </c:pt>
                <c:pt idx="15099">
                  <c:v>0.0</c:v>
                </c:pt>
                <c:pt idx="15100">
                  <c:v>0.0</c:v>
                </c:pt>
                <c:pt idx="15101">
                  <c:v>0.0</c:v>
                </c:pt>
                <c:pt idx="15102">
                  <c:v>0.0</c:v>
                </c:pt>
                <c:pt idx="15103">
                  <c:v>0.0</c:v>
                </c:pt>
                <c:pt idx="15104">
                  <c:v>0.0</c:v>
                </c:pt>
                <c:pt idx="15105">
                  <c:v>0.0</c:v>
                </c:pt>
                <c:pt idx="15106">
                  <c:v>0.0</c:v>
                </c:pt>
                <c:pt idx="15107">
                  <c:v>0.0</c:v>
                </c:pt>
                <c:pt idx="15108">
                  <c:v>0.0</c:v>
                </c:pt>
                <c:pt idx="15109">
                  <c:v>0.0</c:v>
                </c:pt>
                <c:pt idx="15110">
                  <c:v>0.0</c:v>
                </c:pt>
                <c:pt idx="15111">
                  <c:v>0.0</c:v>
                </c:pt>
                <c:pt idx="15112">
                  <c:v>0.0</c:v>
                </c:pt>
                <c:pt idx="15113">
                  <c:v>0.0</c:v>
                </c:pt>
                <c:pt idx="15114">
                  <c:v>0.0</c:v>
                </c:pt>
                <c:pt idx="15115">
                  <c:v>0.0</c:v>
                </c:pt>
                <c:pt idx="15116">
                  <c:v>0.0</c:v>
                </c:pt>
                <c:pt idx="15117">
                  <c:v>0.0</c:v>
                </c:pt>
                <c:pt idx="15118">
                  <c:v>0.0</c:v>
                </c:pt>
                <c:pt idx="15119">
                  <c:v>0.0</c:v>
                </c:pt>
                <c:pt idx="15120">
                  <c:v>0.0</c:v>
                </c:pt>
                <c:pt idx="15121">
                  <c:v>0.0</c:v>
                </c:pt>
                <c:pt idx="15122">
                  <c:v>0.0</c:v>
                </c:pt>
                <c:pt idx="15123">
                  <c:v>0.0</c:v>
                </c:pt>
                <c:pt idx="15124">
                  <c:v>0.0</c:v>
                </c:pt>
                <c:pt idx="15125">
                  <c:v>0.0</c:v>
                </c:pt>
                <c:pt idx="15126">
                  <c:v>0.0</c:v>
                </c:pt>
                <c:pt idx="15127">
                  <c:v>0.0</c:v>
                </c:pt>
                <c:pt idx="15128">
                  <c:v>0.0</c:v>
                </c:pt>
                <c:pt idx="15129">
                  <c:v>0.0</c:v>
                </c:pt>
                <c:pt idx="15130">
                  <c:v>0.0</c:v>
                </c:pt>
                <c:pt idx="15131">
                  <c:v>0.0</c:v>
                </c:pt>
                <c:pt idx="15132">
                  <c:v>0.0</c:v>
                </c:pt>
                <c:pt idx="15133">
                  <c:v>0.0</c:v>
                </c:pt>
                <c:pt idx="15134">
                  <c:v>0.0</c:v>
                </c:pt>
                <c:pt idx="15135">
                  <c:v>0.0</c:v>
                </c:pt>
                <c:pt idx="15136">
                  <c:v>0.0</c:v>
                </c:pt>
                <c:pt idx="15137">
                  <c:v>0.0</c:v>
                </c:pt>
                <c:pt idx="15138">
                  <c:v>0.0</c:v>
                </c:pt>
                <c:pt idx="15139">
                  <c:v>0.0</c:v>
                </c:pt>
                <c:pt idx="15140">
                  <c:v>0.0</c:v>
                </c:pt>
                <c:pt idx="15141">
                  <c:v>0.0</c:v>
                </c:pt>
                <c:pt idx="15142">
                  <c:v>0.0</c:v>
                </c:pt>
                <c:pt idx="15143">
                  <c:v>0.0</c:v>
                </c:pt>
                <c:pt idx="15144">
                  <c:v>0.0</c:v>
                </c:pt>
                <c:pt idx="15145">
                  <c:v>0.0</c:v>
                </c:pt>
                <c:pt idx="15146">
                  <c:v>0.0</c:v>
                </c:pt>
                <c:pt idx="15147">
                  <c:v>0.0</c:v>
                </c:pt>
                <c:pt idx="15148">
                  <c:v>0.0</c:v>
                </c:pt>
                <c:pt idx="15149">
                  <c:v>0.0</c:v>
                </c:pt>
                <c:pt idx="15150">
                  <c:v>0.0</c:v>
                </c:pt>
                <c:pt idx="15151">
                  <c:v>0.0</c:v>
                </c:pt>
                <c:pt idx="15152">
                  <c:v>0.0</c:v>
                </c:pt>
                <c:pt idx="15153">
                  <c:v>0.0</c:v>
                </c:pt>
                <c:pt idx="15154">
                  <c:v>0.0</c:v>
                </c:pt>
                <c:pt idx="15155">
                  <c:v>0.0</c:v>
                </c:pt>
                <c:pt idx="15156">
                  <c:v>0.0</c:v>
                </c:pt>
                <c:pt idx="15157">
                  <c:v>0.0</c:v>
                </c:pt>
                <c:pt idx="15158">
                  <c:v>0.0</c:v>
                </c:pt>
                <c:pt idx="15159">
                  <c:v>0.0</c:v>
                </c:pt>
                <c:pt idx="15160">
                  <c:v>0.0</c:v>
                </c:pt>
                <c:pt idx="15161">
                  <c:v>0.0</c:v>
                </c:pt>
                <c:pt idx="15162">
                  <c:v>0.0</c:v>
                </c:pt>
                <c:pt idx="15163">
                  <c:v>0.0</c:v>
                </c:pt>
                <c:pt idx="15164">
                  <c:v>0.0</c:v>
                </c:pt>
                <c:pt idx="15165">
                  <c:v>0.0</c:v>
                </c:pt>
                <c:pt idx="15166">
                  <c:v>0.0</c:v>
                </c:pt>
                <c:pt idx="15167">
                  <c:v>0.0</c:v>
                </c:pt>
                <c:pt idx="15168">
                  <c:v>0.0</c:v>
                </c:pt>
                <c:pt idx="15169">
                  <c:v>0.0</c:v>
                </c:pt>
                <c:pt idx="15170">
                  <c:v>0.0</c:v>
                </c:pt>
                <c:pt idx="15171">
                  <c:v>0.0</c:v>
                </c:pt>
                <c:pt idx="15172">
                  <c:v>0.0</c:v>
                </c:pt>
                <c:pt idx="15173">
                  <c:v>0.0</c:v>
                </c:pt>
                <c:pt idx="15174">
                  <c:v>0.0</c:v>
                </c:pt>
                <c:pt idx="15175">
                  <c:v>0.0</c:v>
                </c:pt>
                <c:pt idx="15176">
                  <c:v>0.0</c:v>
                </c:pt>
                <c:pt idx="15177">
                  <c:v>0.0</c:v>
                </c:pt>
                <c:pt idx="15178">
                  <c:v>0.0</c:v>
                </c:pt>
                <c:pt idx="15179">
                  <c:v>0.0</c:v>
                </c:pt>
                <c:pt idx="15180">
                  <c:v>0.0</c:v>
                </c:pt>
                <c:pt idx="15181">
                  <c:v>0.0</c:v>
                </c:pt>
                <c:pt idx="15182">
                  <c:v>0.0</c:v>
                </c:pt>
                <c:pt idx="15183">
                  <c:v>0.0</c:v>
                </c:pt>
                <c:pt idx="15184">
                  <c:v>0.0</c:v>
                </c:pt>
                <c:pt idx="15185">
                  <c:v>0.0</c:v>
                </c:pt>
                <c:pt idx="15186">
                  <c:v>0.0</c:v>
                </c:pt>
                <c:pt idx="15187">
                  <c:v>0.0</c:v>
                </c:pt>
                <c:pt idx="15188">
                  <c:v>0.0</c:v>
                </c:pt>
                <c:pt idx="15189">
                  <c:v>0.0</c:v>
                </c:pt>
                <c:pt idx="15190">
                  <c:v>0.0</c:v>
                </c:pt>
                <c:pt idx="15191">
                  <c:v>0.0</c:v>
                </c:pt>
                <c:pt idx="15192">
                  <c:v>0.0</c:v>
                </c:pt>
                <c:pt idx="15193">
                  <c:v>0.0</c:v>
                </c:pt>
                <c:pt idx="15194">
                  <c:v>0.0</c:v>
                </c:pt>
                <c:pt idx="15195">
                  <c:v>0.0</c:v>
                </c:pt>
                <c:pt idx="15196">
                  <c:v>0.0</c:v>
                </c:pt>
                <c:pt idx="15197">
                  <c:v>0.0</c:v>
                </c:pt>
                <c:pt idx="15198">
                  <c:v>0.0</c:v>
                </c:pt>
                <c:pt idx="15199">
                  <c:v>0.0</c:v>
                </c:pt>
                <c:pt idx="15200">
                  <c:v>0.0</c:v>
                </c:pt>
                <c:pt idx="15201">
                  <c:v>0.0</c:v>
                </c:pt>
                <c:pt idx="15202">
                  <c:v>0.0</c:v>
                </c:pt>
                <c:pt idx="15203">
                  <c:v>0.0</c:v>
                </c:pt>
                <c:pt idx="15204">
                  <c:v>0.0</c:v>
                </c:pt>
                <c:pt idx="15205">
                  <c:v>0.0</c:v>
                </c:pt>
                <c:pt idx="15206">
                  <c:v>0.0</c:v>
                </c:pt>
                <c:pt idx="15207">
                  <c:v>0.0</c:v>
                </c:pt>
                <c:pt idx="15208">
                  <c:v>0.0</c:v>
                </c:pt>
                <c:pt idx="15209">
                  <c:v>0.0</c:v>
                </c:pt>
                <c:pt idx="15210">
                  <c:v>0.0</c:v>
                </c:pt>
                <c:pt idx="15211">
                  <c:v>0.0</c:v>
                </c:pt>
                <c:pt idx="15212">
                  <c:v>0.0</c:v>
                </c:pt>
                <c:pt idx="15213">
                  <c:v>0.0</c:v>
                </c:pt>
                <c:pt idx="15214">
                  <c:v>0.0</c:v>
                </c:pt>
                <c:pt idx="15215">
                  <c:v>0.0</c:v>
                </c:pt>
                <c:pt idx="15216">
                  <c:v>0.0</c:v>
                </c:pt>
                <c:pt idx="15217">
                  <c:v>0.0</c:v>
                </c:pt>
                <c:pt idx="15218">
                  <c:v>0.0</c:v>
                </c:pt>
                <c:pt idx="15219">
                  <c:v>0.0</c:v>
                </c:pt>
                <c:pt idx="15220">
                  <c:v>0.0</c:v>
                </c:pt>
                <c:pt idx="15221">
                  <c:v>0.0</c:v>
                </c:pt>
                <c:pt idx="15222">
                  <c:v>0.0</c:v>
                </c:pt>
                <c:pt idx="15223">
                  <c:v>0.0</c:v>
                </c:pt>
                <c:pt idx="15224">
                  <c:v>0.0</c:v>
                </c:pt>
                <c:pt idx="15225">
                  <c:v>0.0</c:v>
                </c:pt>
                <c:pt idx="15226">
                  <c:v>0.0</c:v>
                </c:pt>
                <c:pt idx="15227">
                  <c:v>0.0</c:v>
                </c:pt>
                <c:pt idx="15228">
                  <c:v>0.0</c:v>
                </c:pt>
                <c:pt idx="15229">
                  <c:v>0.0</c:v>
                </c:pt>
                <c:pt idx="15230">
                  <c:v>0.0</c:v>
                </c:pt>
                <c:pt idx="15231">
                  <c:v>0.0</c:v>
                </c:pt>
                <c:pt idx="15232">
                  <c:v>0.0</c:v>
                </c:pt>
                <c:pt idx="15233">
                  <c:v>0.0</c:v>
                </c:pt>
                <c:pt idx="15234">
                  <c:v>0.0</c:v>
                </c:pt>
                <c:pt idx="15235">
                  <c:v>0.0</c:v>
                </c:pt>
                <c:pt idx="15236">
                  <c:v>0.0</c:v>
                </c:pt>
                <c:pt idx="15237">
                  <c:v>0.0</c:v>
                </c:pt>
                <c:pt idx="15238">
                  <c:v>0.0</c:v>
                </c:pt>
                <c:pt idx="15239">
                  <c:v>0.0</c:v>
                </c:pt>
                <c:pt idx="15240">
                  <c:v>0.0</c:v>
                </c:pt>
                <c:pt idx="15241">
                  <c:v>0.0</c:v>
                </c:pt>
                <c:pt idx="15242">
                  <c:v>0.0</c:v>
                </c:pt>
                <c:pt idx="15243">
                  <c:v>0.0</c:v>
                </c:pt>
                <c:pt idx="15244">
                  <c:v>0.0</c:v>
                </c:pt>
                <c:pt idx="15245">
                  <c:v>0.0</c:v>
                </c:pt>
                <c:pt idx="15246">
                  <c:v>0.0</c:v>
                </c:pt>
                <c:pt idx="15247">
                  <c:v>0.0</c:v>
                </c:pt>
                <c:pt idx="15248">
                  <c:v>0.0</c:v>
                </c:pt>
                <c:pt idx="15249">
                  <c:v>0.0</c:v>
                </c:pt>
                <c:pt idx="15250">
                  <c:v>0.0</c:v>
                </c:pt>
                <c:pt idx="15251">
                  <c:v>0.0</c:v>
                </c:pt>
                <c:pt idx="15252">
                  <c:v>0.0</c:v>
                </c:pt>
                <c:pt idx="15253">
                  <c:v>0.0</c:v>
                </c:pt>
                <c:pt idx="15254">
                  <c:v>0.0</c:v>
                </c:pt>
                <c:pt idx="15255">
                  <c:v>0.0</c:v>
                </c:pt>
                <c:pt idx="15256">
                  <c:v>0.0</c:v>
                </c:pt>
                <c:pt idx="15257">
                  <c:v>0.0</c:v>
                </c:pt>
                <c:pt idx="15258">
                  <c:v>0.0</c:v>
                </c:pt>
                <c:pt idx="15259">
                  <c:v>0.0</c:v>
                </c:pt>
                <c:pt idx="15260">
                  <c:v>0.0</c:v>
                </c:pt>
                <c:pt idx="15261">
                  <c:v>0.0</c:v>
                </c:pt>
                <c:pt idx="15262">
                  <c:v>0.0</c:v>
                </c:pt>
                <c:pt idx="15263">
                  <c:v>0.0</c:v>
                </c:pt>
                <c:pt idx="15264">
                  <c:v>0.0</c:v>
                </c:pt>
                <c:pt idx="15265">
                  <c:v>0.0</c:v>
                </c:pt>
                <c:pt idx="15266">
                  <c:v>0.0</c:v>
                </c:pt>
                <c:pt idx="15267">
                  <c:v>0.0</c:v>
                </c:pt>
                <c:pt idx="15268">
                  <c:v>0.0</c:v>
                </c:pt>
                <c:pt idx="15269">
                  <c:v>0.0</c:v>
                </c:pt>
                <c:pt idx="15270">
                  <c:v>0.0</c:v>
                </c:pt>
                <c:pt idx="15271">
                  <c:v>0.0</c:v>
                </c:pt>
                <c:pt idx="15272">
                  <c:v>0.0</c:v>
                </c:pt>
                <c:pt idx="15273">
                  <c:v>0.0</c:v>
                </c:pt>
                <c:pt idx="15274">
                  <c:v>0.0</c:v>
                </c:pt>
                <c:pt idx="15275">
                  <c:v>0.0</c:v>
                </c:pt>
                <c:pt idx="15276">
                  <c:v>0.0</c:v>
                </c:pt>
                <c:pt idx="15277">
                  <c:v>0.0</c:v>
                </c:pt>
                <c:pt idx="15278">
                  <c:v>0.0</c:v>
                </c:pt>
                <c:pt idx="15279">
                  <c:v>0.0</c:v>
                </c:pt>
                <c:pt idx="15280">
                  <c:v>0.0</c:v>
                </c:pt>
                <c:pt idx="15281">
                  <c:v>0.0</c:v>
                </c:pt>
                <c:pt idx="15282">
                  <c:v>0.0</c:v>
                </c:pt>
                <c:pt idx="15283">
                  <c:v>0.0</c:v>
                </c:pt>
                <c:pt idx="15284">
                  <c:v>0.0</c:v>
                </c:pt>
                <c:pt idx="15285">
                  <c:v>0.0</c:v>
                </c:pt>
                <c:pt idx="15286">
                  <c:v>0.0</c:v>
                </c:pt>
                <c:pt idx="15287">
                  <c:v>0.0</c:v>
                </c:pt>
                <c:pt idx="15288">
                  <c:v>0.0</c:v>
                </c:pt>
                <c:pt idx="15289">
                  <c:v>0.0</c:v>
                </c:pt>
                <c:pt idx="15290">
                  <c:v>0.0</c:v>
                </c:pt>
                <c:pt idx="15291">
                  <c:v>0.0</c:v>
                </c:pt>
                <c:pt idx="15292">
                  <c:v>0.0</c:v>
                </c:pt>
                <c:pt idx="15293">
                  <c:v>0.0</c:v>
                </c:pt>
                <c:pt idx="15294">
                  <c:v>0.0</c:v>
                </c:pt>
                <c:pt idx="15295">
                  <c:v>0.0</c:v>
                </c:pt>
                <c:pt idx="15296">
                  <c:v>0.0</c:v>
                </c:pt>
                <c:pt idx="15297">
                  <c:v>0.0</c:v>
                </c:pt>
                <c:pt idx="15298">
                  <c:v>0.0</c:v>
                </c:pt>
                <c:pt idx="15299">
                  <c:v>0.0</c:v>
                </c:pt>
                <c:pt idx="15300">
                  <c:v>0.0</c:v>
                </c:pt>
                <c:pt idx="15301">
                  <c:v>0.0</c:v>
                </c:pt>
                <c:pt idx="15302">
                  <c:v>0.0</c:v>
                </c:pt>
                <c:pt idx="15303">
                  <c:v>0.0</c:v>
                </c:pt>
                <c:pt idx="15304">
                  <c:v>0.0</c:v>
                </c:pt>
                <c:pt idx="15305">
                  <c:v>0.0</c:v>
                </c:pt>
                <c:pt idx="15306">
                  <c:v>0.0</c:v>
                </c:pt>
                <c:pt idx="15307">
                  <c:v>0.0</c:v>
                </c:pt>
                <c:pt idx="15308">
                  <c:v>0.0</c:v>
                </c:pt>
                <c:pt idx="15309">
                  <c:v>0.0</c:v>
                </c:pt>
                <c:pt idx="15310">
                  <c:v>0.0</c:v>
                </c:pt>
                <c:pt idx="15311">
                  <c:v>0.0</c:v>
                </c:pt>
                <c:pt idx="15312">
                  <c:v>0.0</c:v>
                </c:pt>
                <c:pt idx="15313">
                  <c:v>0.0</c:v>
                </c:pt>
                <c:pt idx="15314">
                  <c:v>0.0</c:v>
                </c:pt>
                <c:pt idx="15315">
                  <c:v>0.0</c:v>
                </c:pt>
                <c:pt idx="15316">
                  <c:v>0.0</c:v>
                </c:pt>
                <c:pt idx="15317">
                  <c:v>0.0</c:v>
                </c:pt>
                <c:pt idx="15318">
                  <c:v>0.0</c:v>
                </c:pt>
                <c:pt idx="15319">
                  <c:v>0.0</c:v>
                </c:pt>
                <c:pt idx="15320">
                  <c:v>0.0</c:v>
                </c:pt>
                <c:pt idx="15321">
                  <c:v>0.0</c:v>
                </c:pt>
                <c:pt idx="15322">
                  <c:v>0.0</c:v>
                </c:pt>
                <c:pt idx="15323">
                  <c:v>0.0</c:v>
                </c:pt>
                <c:pt idx="15324">
                  <c:v>0.0</c:v>
                </c:pt>
                <c:pt idx="15325">
                  <c:v>0.0</c:v>
                </c:pt>
                <c:pt idx="15326">
                  <c:v>0.0</c:v>
                </c:pt>
                <c:pt idx="15327">
                  <c:v>0.0</c:v>
                </c:pt>
                <c:pt idx="15328">
                  <c:v>0.0</c:v>
                </c:pt>
                <c:pt idx="15329">
                  <c:v>0.0</c:v>
                </c:pt>
                <c:pt idx="15330">
                  <c:v>0.0</c:v>
                </c:pt>
                <c:pt idx="15331">
                  <c:v>0.0</c:v>
                </c:pt>
                <c:pt idx="15332">
                  <c:v>0.0</c:v>
                </c:pt>
                <c:pt idx="15333">
                  <c:v>0.0</c:v>
                </c:pt>
                <c:pt idx="15334">
                  <c:v>0.0</c:v>
                </c:pt>
                <c:pt idx="15335">
                  <c:v>0.0</c:v>
                </c:pt>
                <c:pt idx="15336">
                  <c:v>0.0</c:v>
                </c:pt>
                <c:pt idx="15337">
                  <c:v>0.0</c:v>
                </c:pt>
                <c:pt idx="15338">
                  <c:v>0.0</c:v>
                </c:pt>
                <c:pt idx="15339">
                  <c:v>0.0</c:v>
                </c:pt>
                <c:pt idx="15340">
                  <c:v>0.0</c:v>
                </c:pt>
                <c:pt idx="15341">
                  <c:v>0.0</c:v>
                </c:pt>
                <c:pt idx="15342">
                  <c:v>0.0</c:v>
                </c:pt>
                <c:pt idx="15343">
                  <c:v>0.0</c:v>
                </c:pt>
                <c:pt idx="15344">
                  <c:v>0.0</c:v>
                </c:pt>
                <c:pt idx="15345">
                  <c:v>0.0</c:v>
                </c:pt>
                <c:pt idx="15346">
                  <c:v>0.0</c:v>
                </c:pt>
                <c:pt idx="15347">
                  <c:v>0.0</c:v>
                </c:pt>
                <c:pt idx="15348">
                  <c:v>0.0</c:v>
                </c:pt>
                <c:pt idx="15349">
                  <c:v>0.0</c:v>
                </c:pt>
                <c:pt idx="15350">
                  <c:v>0.0</c:v>
                </c:pt>
                <c:pt idx="15351">
                  <c:v>0.0</c:v>
                </c:pt>
                <c:pt idx="15352">
                  <c:v>0.0</c:v>
                </c:pt>
                <c:pt idx="15353">
                  <c:v>0.0</c:v>
                </c:pt>
                <c:pt idx="15354">
                  <c:v>0.0</c:v>
                </c:pt>
                <c:pt idx="15355">
                  <c:v>0.0</c:v>
                </c:pt>
                <c:pt idx="15356">
                  <c:v>0.0</c:v>
                </c:pt>
                <c:pt idx="15357">
                  <c:v>0.0</c:v>
                </c:pt>
                <c:pt idx="15358">
                  <c:v>0.0</c:v>
                </c:pt>
                <c:pt idx="15359">
                  <c:v>0.0</c:v>
                </c:pt>
                <c:pt idx="15360">
                  <c:v>0.0</c:v>
                </c:pt>
                <c:pt idx="15361">
                  <c:v>0.0</c:v>
                </c:pt>
                <c:pt idx="15362">
                  <c:v>0.0</c:v>
                </c:pt>
                <c:pt idx="15363">
                  <c:v>0.0</c:v>
                </c:pt>
                <c:pt idx="15364">
                  <c:v>0.0</c:v>
                </c:pt>
                <c:pt idx="15365">
                  <c:v>0.0</c:v>
                </c:pt>
                <c:pt idx="15366">
                  <c:v>0.0</c:v>
                </c:pt>
                <c:pt idx="15367">
                  <c:v>0.0</c:v>
                </c:pt>
                <c:pt idx="15368">
                  <c:v>0.0</c:v>
                </c:pt>
                <c:pt idx="15369">
                  <c:v>0.0</c:v>
                </c:pt>
                <c:pt idx="15370">
                  <c:v>0.0</c:v>
                </c:pt>
                <c:pt idx="15371">
                  <c:v>0.0</c:v>
                </c:pt>
                <c:pt idx="15372">
                  <c:v>0.0</c:v>
                </c:pt>
                <c:pt idx="15373">
                  <c:v>0.0</c:v>
                </c:pt>
                <c:pt idx="15374">
                  <c:v>0.0</c:v>
                </c:pt>
                <c:pt idx="15375">
                  <c:v>0.0</c:v>
                </c:pt>
                <c:pt idx="15376">
                  <c:v>0.0</c:v>
                </c:pt>
                <c:pt idx="15377">
                  <c:v>0.0</c:v>
                </c:pt>
                <c:pt idx="15378">
                  <c:v>0.0</c:v>
                </c:pt>
                <c:pt idx="15379">
                  <c:v>0.0</c:v>
                </c:pt>
                <c:pt idx="15380">
                  <c:v>0.0</c:v>
                </c:pt>
                <c:pt idx="15381">
                  <c:v>0.0</c:v>
                </c:pt>
                <c:pt idx="15382">
                  <c:v>0.0</c:v>
                </c:pt>
                <c:pt idx="15383">
                  <c:v>0.0</c:v>
                </c:pt>
                <c:pt idx="15384">
                  <c:v>0.0</c:v>
                </c:pt>
                <c:pt idx="15385">
                  <c:v>0.0</c:v>
                </c:pt>
                <c:pt idx="15386">
                  <c:v>0.0</c:v>
                </c:pt>
                <c:pt idx="15387">
                  <c:v>0.0</c:v>
                </c:pt>
                <c:pt idx="15388">
                  <c:v>0.0</c:v>
                </c:pt>
                <c:pt idx="15389">
                  <c:v>0.0</c:v>
                </c:pt>
                <c:pt idx="15390">
                  <c:v>0.0</c:v>
                </c:pt>
                <c:pt idx="15391">
                  <c:v>0.0</c:v>
                </c:pt>
                <c:pt idx="15392">
                  <c:v>0.0</c:v>
                </c:pt>
                <c:pt idx="15393">
                  <c:v>0.0</c:v>
                </c:pt>
                <c:pt idx="15394">
                  <c:v>0.0</c:v>
                </c:pt>
                <c:pt idx="15395">
                  <c:v>0.0</c:v>
                </c:pt>
                <c:pt idx="15396">
                  <c:v>0.0</c:v>
                </c:pt>
                <c:pt idx="15397">
                  <c:v>0.0</c:v>
                </c:pt>
                <c:pt idx="15398">
                  <c:v>0.0</c:v>
                </c:pt>
                <c:pt idx="15399">
                  <c:v>0.0</c:v>
                </c:pt>
                <c:pt idx="15400">
                  <c:v>0.0</c:v>
                </c:pt>
                <c:pt idx="15401">
                  <c:v>0.0</c:v>
                </c:pt>
                <c:pt idx="15402">
                  <c:v>0.0</c:v>
                </c:pt>
                <c:pt idx="15403">
                  <c:v>0.0</c:v>
                </c:pt>
                <c:pt idx="15404">
                  <c:v>0.0</c:v>
                </c:pt>
                <c:pt idx="15405">
                  <c:v>0.0</c:v>
                </c:pt>
                <c:pt idx="15406">
                  <c:v>0.0</c:v>
                </c:pt>
                <c:pt idx="15407">
                  <c:v>0.0</c:v>
                </c:pt>
                <c:pt idx="15408">
                  <c:v>0.0</c:v>
                </c:pt>
                <c:pt idx="15409">
                  <c:v>0.0</c:v>
                </c:pt>
                <c:pt idx="15410">
                  <c:v>0.0</c:v>
                </c:pt>
                <c:pt idx="15411">
                  <c:v>0.0</c:v>
                </c:pt>
                <c:pt idx="15412">
                  <c:v>0.0</c:v>
                </c:pt>
                <c:pt idx="15413">
                  <c:v>0.0</c:v>
                </c:pt>
                <c:pt idx="15414">
                  <c:v>0.0</c:v>
                </c:pt>
                <c:pt idx="15415">
                  <c:v>0.0</c:v>
                </c:pt>
                <c:pt idx="15416">
                  <c:v>0.0</c:v>
                </c:pt>
                <c:pt idx="15417">
                  <c:v>0.0</c:v>
                </c:pt>
                <c:pt idx="15418">
                  <c:v>0.0</c:v>
                </c:pt>
                <c:pt idx="15419">
                  <c:v>0.0</c:v>
                </c:pt>
                <c:pt idx="15420">
                  <c:v>0.0</c:v>
                </c:pt>
                <c:pt idx="15421">
                  <c:v>0.0</c:v>
                </c:pt>
                <c:pt idx="15422">
                  <c:v>0.0</c:v>
                </c:pt>
                <c:pt idx="15423">
                  <c:v>0.0</c:v>
                </c:pt>
                <c:pt idx="15424">
                  <c:v>0.0</c:v>
                </c:pt>
                <c:pt idx="15425">
                  <c:v>0.0</c:v>
                </c:pt>
                <c:pt idx="15426">
                  <c:v>0.0</c:v>
                </c:pt>
                <c:pt idx="15427">
                  <c:v>0.0</c:v>
                </c:pt>
                <c:pt idx="15428">
                  <c:v>0.0</c:v>
                </c:pt>
                <c:pt idx="15429">
                  <c:v>0.0</c:v>
                </c:pt>
                <c:pt idx="15430">
                  <c:v>0.0</c:v>
                </c:pt>
                <c:pt idx="15431">
                  <c:v>0.0</c:v>
                </c:pt>
                <c:pt idx="15432">
                  <c:v>0.0</c:v>
                </c:pt>
                <c:pt idx="15433">
                  <c:v>0.0</c:v>
                </c:pt>
                <c:pt idx="15434">
                  <c:v>0.0</c:v>
                </c:pt>
                <c:pt idx="15435">
                  <c:v>0.0</c:v>
                </c:pt>
                <c:pt idx="15436">
                  <c:v>0.0</c:v>
                </c:pt>
                <c:pt idx="15437">
                  <c:v>0.0</c:v>
                </c:pt>
                <c:pt idx="15438">
                  <c:v>0.0</c:v>
                </c:pt>
                <c:pt idx="15439">
                  <c:v>0.0</c:v>
                </c:pt>
                <c:pt idx="15440">
                  <c:v>0.0</c:v>
                </c:pt>
                <c:pt idx="15441">
                  <c:v>0.0</c:v>
                </c:pt>
                <c:pt idx="15442">
                  <c:v>0.0</c:v>
                </c:pt>
                <c:pt idx="15443">
                  <c:v>0.0</c:v>
                </c:pt>
                <c:pt idx="15444">
                  <c:v>0.0</c:v>
                </c:pt>
                <c:pt idx="15445">
                  <c:v>0.0</c:v>
                </c:pt>
                <c:pt idx="15446">
                  <c:v>0.0</c:v>
                </c:pt>
                <c:pt idx="15447">
                  <c:v>0.0</c:v>
                </c:pt>
                <c:pt idx="15448">
                  <c:v>0.0</c:v>
                </c:pt>
                <c:pt idx="15449">
                  <c:v>0.0</c:v>
                </c:pt>
                <c:pt idx="15450">
                  <c:v>0.0</c:v>
                </c:pt>
                <c:pt idx="15451">
                  <c:v>0.0</c:v>
                </c:pt>
                <c:pt idx="15452">
                  <c:v>0.0</c:v>
                </c:pt>
                <c:pt idx="15453">
                  <c:v>0.0</c:v>
                </c:pt>
                <c:pt idx="15454">
                  <c:v>0.0</c:v>
                </c:pt>
                <c:pt idx="15455">
                  <c:v>0.0</c:v>
                </c:pt>
                <c:pt idx="15456">
                  <c:v>0.0</c:v>
                </c:pt>
                <c:pt idx="15457">
                  <c:v>0.0</c:v>
                </c:pt>
                <c:pt idx="15458">
                  <c:v>0.0</c:v>
                </c:pt>
                <c:pt idx="15459">
                  <c:v>0.0</c:v>
                </c:pt>
                <c:pt idx="15460">
                  <c:v>0.0</c:v>
                </c:pt>
                <c:pt idx="15461">
                  <c:v>0.0</c:v>
                </c:pt>
                <c:pt idx="15462">
                  <c:v>0.0</c:v>
                </c:pt>
                <c:pt idx="15463">
                  <c:v>0.0</c:v>
                </c:pt>
                <c:pt idx="15464">
                  <c:v>0.0</c:v>
                </c:pt>
                <c:pt idx="15465">
                  <c:v>0.0</c:v>
                </c:pt>
                <c:pt idx="15466">
                  <c:v>0.0</c:v>
                </c:pt>
                <c:pt idx="15467">
                  <c:v>0.0</c:v>
                </c:pt>
                <c:pt idx="15468">
                  <c:v>0.0</c:v>
                </c:pt>
                <c:pt idx="15469">
                  <c:v>0.0</c:v>
                </c:pt>
                <c:pt idx="15470">
                  <c:v>0.0</c:v>
                </c:pt>
                <c:pt idx="15471">
                  <c:v>0.0</c:v>
                </c:pt>
                <c:pt idx="15472">
                  <c:v>0.0</c:v>
                </c:pt>
                <c:pt idx="15473">
                  <c:v>0.0</c:v>
                </c:pt>
                <c:pt idx="15474">
                  <c:v>0.0</c:v>
                </c:pt>
                <c:pt idx="15475">
                  <c:v>0.0</c:v>
                </c:pt>
                <c:pt idx="15476">
                  <c:v>0.0</c:v>
                </c:pt>
                <c:pt idx="15477">
                  <c:v>0.0</c:v>
                </c:pt>
                <c:pt idx="15478">
                  <c:v>0.0</c:v>
                </c:pt>
                <c:pt idx="15479">
                  <c:v>0.0</c:v>
                </c:pt>
                <c:pt idx="15480">
                  <c:v>0.0</c:v>
                </c:pt>
                <c:pt idx="15481">
                  <c:v>0.0</c:v>
                </c:pt>
                <c:pt idx="15482">
                  <c:v>0.0</c:v>
                </c:pt>
                <c:pt idx="15483">
                  <c:v>0.0</c:v>
                </c:pt>
                <c:pt idx="15484">
                  <c:v>0.0</c:v>
                </c:pt>
                <c:pt idx="15485">
                  <c:v>0.0</c:v>
                </c:pt>
                <c:pt idx="15486">
                  <c:v>0.0</c:v>
                </c:pt>
                <c:pt idx="15487">
                  <c:v>0.0</c:v>
                </c:pt>
                <c:pt idx="15488">
                  <c:v>0.0</c:v>
                </c:pt>
                <c:pt idx="15489">
                  <c:v>0.0</c:v>
                </c:pt>
                <c:pt idx="15490">
                  <c:v>0.0</c:v>
                </c:pt>
                <c:pt idx="15491">
                  <c:v>0.0</c:v>
                </c:pt>
                <c:pt idx="15492">
                  <c:v>0.0</c:v>
                </c:pt>
                <c:pt idx="15493">
                  <c:v>0.0</c:v>
                </c:pt>
                <c:pt idx="15494">
                  <c:v>0.0</c:v>
                </c:pt>
                <c:pt idx="15495">
                  <c:v>0.0</c:v>
                </c:pt>
                <c:pt idx="15496">
                  <c:v>0.0</c:v>
                </c:pt>
                <c:pt idx="15497">
                  <c:v>0.0</c:v>
                </c:pt>
                <c:pt idx="15498">
                  <c:v>0.0</c:v>
                </c:pt>
                <c:pt idx="15499">
                  <c:v>0.0</c:v>
                </c:pt>
                <c:pt idx="15500">
                  <c:v>0.0</c:v>
                </c:pt>
                <c:pt idx="15501">
                  <c:v>0.0</c:v>
                </c:pt>
                <c:pt idx="15502">
                  <c:v>0.0</c:v>
                </c:pt>
                <c:pt idx="15503">
                  <c:v>0.0</c:v>
                </c:pt>
                <c:pt idx="15504">
                  <c:v>0.0</c:v>
                </c:pt>
                <c:pt idx="15505">
                  <c:v>0.0</c:v>
                </c:pt>
                <c:pt idx="15506">
                  <c:v>0.0</c:v>
                </c:pt>
                <c:pt idx="15507">
                  <c:v>0.0</c:v>
                </c:pt>
                <c:pt idx="15508">
                  <c:v>0.0</c:v>
                </c:pt>
                <c:pt idx="15509">
                  <c:v>0.0</c:v>
                </c:pt>
                <c:pt idx="15510">
                  <c:v>0.0</c:v>
                </c:pt>
                <c:pt idx="15511">
                  <c:v>0.0</c:v>
                </c:pt>
                <c:pt idx="15512">
                  <c:v>0.0</c:v>
                </c:pt>
                <c:pt idx="15513">
                  <c:v>0.0</c:v>
                </c:pt>
                <c:pt idx="15514">
                  <c:v>0.0</c:v>
                </c:pt>
                <c:pt idx="15515">
                  <c:v>0.0</c:v>
                </c:pt>
                <c:pt idx="15516">
                  <c:v>0.0</c:v>
                </c:pt>
                <c:pt idx="15517">
                  <c:v>0.0</c:v>
                </c:pt>
                <c:pt idx="15518">
                  <c:v>0.0</c:v>
                </c:pt>
                <c:pt idx="15519">
                  <c:v>0.0</c:v>
                </c:pt>
                <c:pt idx="15520">
                  <c:v>0.0</c:v>
                </c:pt>
                <c:pt idx="15521">
                  <c:v>0.0</c:v>
                </c:pt>
                <c:pt idx="15522">
                  <c:v>0.0</c:v>
                </c:pt>
                <c:pt idx="15523">
                  <c:v>0.0</c:v>
                </c:pt>
                <c:pt idx="15524">
                  <c:v>0.0</c:v>
                </c:pt>
                <c:pt idx="15525">
                  <c:v>0.0</c:v>
                </c:pt>
                <c:pt idx="15526">
                  <c:v>0.0</c:v>
                </c:pt>
                <c:pt idx="15527">
                  <c:v>0.0</c:v>
                </c:pt>
                <c:pt idx="15528">
                  <c:v>0.0</c:v>
                </c:pt>
                <c:pt idx="15529">
                  <c:v>0.0</c:v>
                </c:pt>
                <c:pt idx="15530">
                  <c:v>0.0</c:v>
                </c:pt>
                <c:pt idx="15531">
                  <c:v>0.0</c:v>
                </c:pt>
                <c:pt idx="15532">
                  <c:v>0.0</c:v>
                </c:pt>
                <c:pt idx="15533">
                  <c:v>0.0</c:v>
                </c:pt>
                <c:pt idx="15534">
                  <c:v>0.0</c:v>
                </c:pt>
                <c:pt idx="15535">
                  <c:v>0.0</c:v>
                </c:pt>
                <c:pt idx="15536">
                  <c:v>0.0</c:v>
                </c:pt>
                <c:pt idx="15537">
                  <c:v>0.0</c:v>
                </c:pt>
                <c:pt idx="15538">
                  <c:v>0.0</c:v>
                </c:pt>
                <c:pt idx="15539">
                  <c:v>0.0</c:v>
                </c:pt>
                <c:pt idx="15540">
                  <c:v>0.0</c:v>
                </c:pt>
                <c:pt idx="15541">
                  <c:v>0.0</c:v>
                </c:pt>
                <c:pt idx="15542">
                  <c:v>0.0</c:v>
                </c:pt>
                <c:pt idx="15543">
                  <c:v>0.0</c:v>
                </c:pt>
                <c:pt idx="15544">
                  <c:v>0.0</c:v>
                </c:pt>
                <c:pt idx="15545">
                  <c:v>0.0</c:v>
                </c:pt>
                <c:pt idx="15546">
                  <c:v>0.0</c:v>
                </c:pt>
                <c:pt idx="15547">
                  <c:v>0.0</c:v>
                </c:pt>
                <c:pt idx="15548">
                  <c:v>0.0</c:v>
                </c:pt>
                <c:pt idx="15549">
                  <c:v>0.0</c:v>
                </c:pt>
                <c:pt idx="15550">
                  <c:v>0.0</c:v>
                </c:pt>
                <c:pt idx="15551">
                  <c:v>0.0</c:v>
                </c:pt>
                <c:pt idx="15552">
                  <c:v>0.0</c:v>
                </c:pt>
                <c:pt idx="15553">
                  <c:v>0.0</c:v>
                </c:pt>
                <c:pt idx="15554">
                  <c:v>0.0</c:v>
                </c:pt>
                <c:pt idx="15555">
                  <c:v>0.0</c:v>
                </c:pt>
                <c:pt idx="15556">
                  <c:v>0.0</c:v>
                </c:pt>
                <c:pt idx="15557">
                  <c:v>0.0</c:v>
                </c:pt>
                <c:pt idx="15558">
                  <c:v>0.0</c:v>
                </c:pt>
                <c:pt idx="15559">
                  <c:v>0.0</c:v>
                </c:pt>
                <c:pt idx="15560">
                  <c:v>0.0</c:v>
                </c:pt>
                <c:pt idx="15561">
                  <c:v>0.0</c:v>
                </c:pt>
                <c:pt idx="15562">
                  <c:v>0.0</c:v>
                </c:pt>
                <c:pt idx="15563">
                  <c:v>0.0</c:v>
                </c:pt>
                <c:pt idx="15564">
                  <c:v>0.0</c:v>
                </c:pt>
                <c:pt idx="15565">
                  <c:v>0.0</c:v>
                </c:pt>
                <c:pt idx="15566">
                  <c:v>0.0</c:v>
                </c:pt>
                <c:pt idx="15567">
                  <c:v>0.0</c:v>
                </c:pt>
                <c:pt idx="15568">
                  <c:v>0.0</c:v>
                </c:pt>
                <c:pt idx="15569">
                  <c:v>0.0</c:v>
                </c:pt>
                <c:pt idx="15570">
                  <c:v>0.0</c:v>
                </c:pt>
                <c:pt idx="15571">
                  <c:v>0.0</c:v>
                </c:pt>
                <c:pt idx="15572">
                  <c:v>0.0</c:v>
                </c:pt>
                <c:pt idx="15573">
                  <c:v>0.0</c:v>
                </c:pt>
                <c:pt idx="15574">
                  <c:v>0.0</c:v>
                </c:pt>
                <c:pt idx="15575">
                  <c:v>0.0</c:v>
                </c:pt>
                <c:pt idx="15576">
                  <c:v>0.0</c:v>
                </c:pt>
                <c:pt idx="15577">
                  <c:v>0.0</c:v>
                </c:pt>
                <c:pt idx="15578">
                  <c:v>0.0</c:v>
                </c:pt>
                <c:pt idx="15579">
                  <c:v>0.0</c:v>
                </c:pt>
                <c:pt idx="15580">
                  <c:v>0.0</c:v>
                </c:pt>
                <c:pt idx="15581">
                  <c:v>0.0</c:v>
                </c:pt>
                <c:pt idx="15582">
                  <c:v>0.0</c:v>
                </c:pt>
                <c:pt idx="15583">
                  <c:v>0.0</c:v>
                </c:pt>
                <c:pt idx="15584">
                  <c:v>0.0</c:v>
                </c:pt>
                <c:pt idx="15585">
                  <c:v>0.0</c:v>
                </c:pt>
                <c:pt idx="15586">
                  <c:v>0.0</c:v>
                </c:pt>
                <c:pt idx="15587">
                  <c:v>0.0</c:v>
                </c:pt>
                <c:pt idx="15588">
                  <c:v>0.0</c:v>
                </c:pt>
                <c:pt idx="15589">
                  <c:v>0.0</c:v>
                </c:pt>
                <c:pt idx="15590">
                  <c:v>0.0</c:v>
                </c:pt>
                <c:pt idx="15591">
                  <c:v>0.0</c:v>
                </c:pt>
                <c:pt idx="15592">
                  <c:v>0.0</c:v>
                </c:pt>
                <c:pt idx="15593">
                  <c:v>0.0</c:v>
                </c:pt>
                <c:pt idx="15594">
                  <c:v>0.0</c:v>
                </c:pt>
                <c:pt idx="15595">
                  <c:v>0.0</c:v>
                </c:pt>
                <c:pt idx="15596">
                  <c:v>0.0</c:v>
                </c:pt>
                <c:pt idx="15597">
                  <c:v>0.0</c:v>
                </c:pt>
                <c:pt idx="15598">
                  <c:v>0.0</c:v>
                </c:pt>
                <c:pt idx="15599">
                  <c:v>0.0</c:v>
                </c:pt>
                <c:pt idx="15600">
                  <c:v>0.0</c:v>
                </c:pt>
                <c:pt idx="15601">
                  <c:v>0.0</c:v>
                </c:pt>
                <c:pt idx="15602">
                  <c:v>0.0</c:v>
                </c:pt>
                <c:pt idx="15603">
                  <c:v>0.0</c:v>
                </c:pt>
                <c:pt idx="15604">
                  <c:v>0.0</c:v>
                </c:pt>
                <c:pt idx="15605">
                  <c:v>0.0</c:v>
                </c:pt>
                <c:pt idx="15606">
                  <c:v>0.0</c:v>
                </c:pt>
                <c:pt idx="15607">
                  <c:v>0.0</c:v>
                </c:pt>
                <c:pt idx="15608">
                  <c:v>0.0</c:v>
                </c:pt>
                <c:pt idx="15609">
                  <c:v>0.0</c:v>
                </c:pt>
                <c:pt idx="15610">
                  <c:v>0.0</c:v>
                </c:pt>
                <c:pt idx="15611">
                  <c:v>0.0</c:v>
                </c:pt>
                <c:pt idx="15612">
                  <c:v>0.0</c:v>
                </c:pt>
                <c:pt idx="15613">
                  <c:v>0.0</c:v>
                </c:pt>
                <c:pt idx="15614">
                  <c:v>0.0</c:v>
                </c:pt>
                <c:pt idx="15615">
                  <c:v>0.0</c:v>
                </c:pt>
                <c:pt idx="15616">
                  <c:v>0.0</c:v>
                </c:pt>
                <c:pt idx="15617">
                  <c:v>0.0</c:v>
                </c:pt>
                <c:pt idx="15618">
                  <c:v>0.0</c:v>
                </c:pt>
                <c:pt idx="15619">
                  <c:v>0.0</c:v>
                </c:pt>
                <c:pt idx="15620">
                  <c:v>0.0</c:v>
                </c:pt>
                <c:pt idx="15621">
                  <c:v>0.0</c:v>
                </c:pt>
                <c:pt idx="15622">
                  <c:v>0.0</c:v>
                </c:pt>
                <c:pt idx="15623">
                  <c:v>0.0</c:v>
                </c:pt>
                <c:pt idx="15624">
                  <c:v>0.0</c:v>
                </c:pt>
                <c:pt idx="15625">
                  <c:v>0.0</c:v>
                </c:pt>
                <c:pt idx="15626">
                  <c:v>0.0</c:v>
                </c:pt>
                <c:pt idx="15627">
                  <c:v>0.0</c:v>
                </c:pt>
                <c:pt idx="15628">
                  <c:v>0.0</c:v>
                </c:pt>
                <c:pt idx="15629">
                  <c:v>0.0</c:v>
                </c:pt>
                <c:pt idx="15630">
                  <c:v>0.0</c:v>
                </c:pt>
                <c:pt idx="15631">
                  <c:v>0.0</c:v>
                </c:pt>
                <c:pt idx="15632">
                  <c:v>0.0</c:v>
                </c:pt>
                <c:pt idx="15633">
                  <c:v>0.0</c:v>
                </c:pt>
                <c:pt idx="15634">
                  <c:v>0.0</c:v>
                </c:pt>
                <c:pt idx="15635">
                  <c:v>0.0</c:v>
                </c:pt>
                <c:pt idx="15636">
                  <c:v>0.0</c:v>
                </c:pt>
                <c:pt idx="15637">
                  <c:v>0.0</c:v>
                </c:pt>
                <c:pt idx="15638">
                  <c:v>0.0</c:v>
                </c:pt>
                <c:pt idx="15639">
                  <c:v>0.0</c:v>
                </c:pt>
                <c:pt idx="15640">
                  <c:v>0.0</c:v>
                </c:pt>
                <c:pt idx="15641">
                  <c:v>0.0</c:v>
                </c:pt>
                <c:pt idx="15642">
                  <c:v>0.0</c:v>
                </c:pt>
                <c:pt idx="15643">
                  <c:v>0.0</c:v>
                </c:pt>
                <c:pt idx="15644">
                  <c:v>0.0</c:v>
                </c:pt>
                <c:pt idx="15645">
                  <c:v>0.0</c:v>
                </c:pt>
                <c:pt idx="15646">
                  <c:v>0.0</c:v>
                </c:pt>
                <c:pt idx="15647">
                  <c:v>0.0</c:v>
                </c:pt>
                <c:pt idx="15648">
                  <c:v>0.0</c:v>
                </c:pt>
                <c:pt idx="15649">
                  <c:v>0.0</c:v>
                </c:pt>
                <c:pt idx="15650">
                  <c:v>0.0</c:v>
                </c:pt>
                <c:pt idx="15651">
                  <c:v>0.0</c:v>
                </c:pt>
                <c:pt idx="15652">
                  <c:v>0.0</c:v>
                </c:pt>
                <c:pt idx="15653">
                  <c:v>0.0</c:v>
                </c:pt>
                <c:pt idx="15654">
                  <c:v>0.0</c:v>
                </c:pt>
                <c:pt idx="15655">
                  <c:v>0.0</c:v>
                </c:pt>
                <c:pt idx="15656">
                  <c:v>0.0</c:v>
                </c:pt>
                <c:pt idx="15657">
                  <c:v>0.0</c:v>
                </c:pt>
                <c:pt idx="15658">
                  <c:v>0.0</c:v>
                </c:pt>
                <c:pt idx="15659">
                  <c:v>0.0</c:v>
                </c:pt>
                <c:pt idx="15660">
                  <c:v>0.0</c:v>
                </c:pt>
                <c:pt idx="15661">
                  <c:v>0.0</c:v>
                </c:pt>
                <c:pt idx="15662">
                  <c:v>0.0</c:v>
                </c:pt>
                <c:pt idx="15663">
                  <c:v>0.0</c:v>
                </c:pt>
                <c:pt idx="15664">
                  <c:v>0.0</c:v>
                </c:pt>
                <c:pt idx="15665">
                  <c:v>0.0</c:v>
                </c:pt>
                <c:pt idx="15666">
                  <c:v>0.0</c:v>
                </c:pt>
                <c:pt idx="15667">
                  <c:v>0.0</c:v>
                </c:pt>
                <c:pt idx="15668">
                  <c:v>0.0</c:v>
                </c:pt>
                <c:pt idx="15669">
                  <c:v>0.0</c:v>
                </c:pt>
                <c:pt idx="15670">
                  <c:v>0.0</c:v>
                </c:pt>
                <c:pt idx="15671">
                  <c:v>0.0</c:v>
                </c:pt>
                <c:pt idx="15672">
                  <c:v>0.0</c:v>
                </c:pt>
                <c:pt idx="15673">
                  <c:v>0.0</c:v>
                </c:pt>
                <c:pt idx="15674">
                  <c:v>0.0</c:v>
                </c:pt>
                <c:pt idx="15675">
                  <c:v>0.0</c:v>
                </c:pt>
                <c:pt idx="15676">
                  <c:v>0.0</c:v>
                </c:pt>
                <c:pt idx="15677">
                  <c:v>0.0</c:v>
                </c:pt>
                <c:pt idx="15678">
                  <c:v>0.0</c:v>
                </c:pt>
                <c:pt idx="15679">
                  <c:v>0.0</c:v>
                </c:pt>
                <c:pt idx="15680">
                  <c:v>0.0</c:v>
                </c:pt>
                <c:pt idx="15681">
                  <c:v>0.0</c:v>
                </c:pt>
                <c:pt idx="15682">
                  <c:v>0.0</c:v>
                </c:pt>
                <c:pt idx="15683">
                  <c:v>0.0</c:v>
                </c:pt>
                <c:pt idx="15684">
                  <c:v>0.0</c:v>
                </c:pt>
                <c:pt idx="15685">
                  <c:v>0.0</c:v>
                </c:pt>
                <c:pt idx="15686">
                  <c:v>0.0</c:v>
                </c:pt>
                <c:pt idx="15687">
                  <c:v>0.0</c:v>
                </c:pt>
                <c:pt idx="15688">
                  <c:v>0.0</c:v>
                </c:pt>
                <c:pt idx="15689">
                  <c:v>0.0</c:v>
                </c:pt>
                <c:pt idx="15690">
                  <c:v>0.0</c:v>
                </c:pt>
                <c:pt idx="15691">
                  <c:v>0.0</c:v>
                </c:pt>
                <c:pt idx="15692">
                  <c:v>0.0</c:v>
                </c:pt>
                <c:pt idx="15693">
                  <c:v>0.0</c:v>
                </c:pt>
                <c:pt idx="15694">
                  <c:v>0.0</c:v>
                </c:pt>
                <c:pt idx="15695">
                  <c:v>0.0</c:v>
                </c:pt>
                <c:pt idx="15696">
                  <c:v>0.0</c:v>
                </c:pt>
                <c:pt idx="15697">
                  <c:v>0.0</c:v>
                </c:pt>
                <c:pt idx="15698">
                  <c:v>0.0</c:v>
                </c:pt>
                <c:pt idx="15699">
                  <c:v>0.0</c:v>
                </c:pt>
                <c:pt idx="15700">
                  <c:v>0.0</c:v>
                </c:pt>
                <c:pt idx="15701">
                  <c:v>0.0</c:v>
                </c:pt>
                <c:pt idx="15702">
                  <c:v>0.0</c:v>
                </c:pt>
                <c:pt idx="15703">
                  <c:v>0.0</c:v>
                </c:pt>
                <c:pt idx="15704">
                  <c:v>0.0</c:v>
                </c:pt>
                <c:pt idx="15705">
                  <c:v>0.0</c:v>
                </c:pt>
                <c:pt idx="15706">
                  <c:v>0.0</c:v>
                </c:pt>
                <c:pt idx="15707">
                  <c:v>0.0</c:v>
                </c:pt>
                <c:pt idx="15708">
                  <c:v>0.0</c:v>
                </c:pt>
                <c:pt idx="15709">
                  <c:v>0.0</c:v>
                </c:pt>
                <c:pt idx="15710">
                  <c:v>0.0</c:v>
                </c:pt>
                <c:pt idx="15711">
                  <c:v>0.0</c:v>
                </c:pt>
                <c:pt idx="15712">
                  <c:v>0.0</c:v>
                </c:pt>
                <c:pt idx="15713">
                  <c:v>0.0</c:v>
                </c:pt>
                <c:pt idx="15714">
                  <c:v>0.0</c:v>
                </c:pt>
                <c:pt idx="15715">
                  <c:v>0.0</c:v>
                </c:pt>
                <c:pt idx="15716">
                  <c:v>0.0</c:v>
                </c:pt>
                <c:pt idx="15717">
                  <c:v>0.0</c:v>
                </c:pt>
                <c:pt idx="15718">
                  <c:v>0.0</c:v>
                </c:pt>
                <c:pt idx="15719">
                  <c:v>0.0</c:v>
                </c:pt>
                <c:pt idx="15720">
                  <c:v>0.0</c:v>
                </c:pt>
                <c:pt idx="15721">
                  <c:v>0.0</c:v>
                </c:pt>
                <c:pt idx="15722">
                  <c:v>0.0</c:v>
                </c:pt>
                <c:pt idx="15723">
                  <c:v>0.0</c:v>
                </c:pt>
                <c:pt idx="15724">
                  <c:v>0.0</c:v>
                </c:pt>
                <c:pt idx="15725">
                  <c:v>0.0</c:v>
                </c:pt>
                <c:pt idx="15726">
                  <c:v>0.0</c:v>
                </c:pt>
                <c:pt idx="15727">
                  <c:v>0.0</c:v>
                </c:pt>
                <c:pt idx="15728">
                  <c:v>0.0</c:v>
                </c:pt>
                <c:pt idx="15729">
                  <c:v>0.0</c:v>
                </c:pt>
                <c:pt idx="15730">
                  <c:v>0.0</c:v>
                </c:pt>
                <c:pt idx="15731">
                  <c:v>0.0</c:v>
                </c:pt>
                <c:pt idx="15732">
                  <c:v>0.0</c:v>
                </c:pt>
                <c:pt idx="15733">
                  <c:v>0.0</c:v>
                </c:pt>
                <c:pt idx="15734">
                  <c:v>0.0</c:v>
                </c:pt>
                <c:pt idx="15735">
                  <c:v>0.0</c:v>
                </c:pt>
                <c:pt idx="15736">
                  <c:v>0.0</c:v>
                </c:pt>
                <c:pt idx="15737">
                  <c:v>0.0</c:v>
                </c:pt>
                <c:pt idx="15738">
                  <c:v>0.0</c:v>
                </c:pt>
                <c:pt idx="15739">
                  <c:v>0.0</c:v>
                </c:pt>
                <c:pt idx="15740">
                  <c:v>0.0</c:v>
                </c:pt>
                <c:pt idx="15741">
                  <c:v>0.0</c:v>
                </c:pt>
                <c:pt idx="15742">
                  <c:v>0.0</c:v>
                </c:pt>
                <c:pt idx="15743">
                  <c:v>0.0</c:v>
                </c:pt>
                <c:pt idx="15744">
                  <c:v>0.0</c:v>
                </c:pt>
                <c:pt idx="15745">
                  <c:v>0.0</c:v>
                </c:pt>
                <c:pt idx="15746">
                  <c:v>0.0</c:v>
                </c:pt>
                <c:pt idx="15747">
                  <c:v>0.0</c:v>
                </c:pt>
                <c:pt idx="15748">
                  <c:v>0.0</c:v>
                </c:pt>
                <c:pt idx="15749">
                  <c:v>0.0</c:v>
                </c:pt>
                <c:pt idx="15750">
                  <c:v>0.0</c:v>
                </c:pt>
                <c:pt idx="15751">
                  <c:v>0.0</c:v>
                </c:pt>
                <c:pt idx="15752">
                  <c:v>0.0</c:v>
                </c:pt>
                <c:pt idx="15753">
                  <c:v>0.0</c:v>
                </c:pt>
                <c:pt idx="15754">
                  <c:v>0.0</c:v>
                </c:pt>
                <c:pt idx="15755">
                  <c:v>0.0</c:v>
                </c:pt>
                <c:pt idx="15756">
                  <c:v>0.0</c:v>
                </c:pt>
                <c:pt idx="15757">
                  <c:v>0.0</c:v>
                </c:pt>
                <c:pt idx="15758">
                  <c:v>0.0</c:v>
                </c:pt>
                <c:pt idx="15759">
                  <c:v>0.0</c:v>
                </c:pt>
                <c:pt idx="15760">
                  <c:v>0.0</c:v>
                </c:pt>
                <c:pt idx="15761">
                  <c:v>0.0</c:v>
                </c:pt>
                <c:pt idx="15762">
                  <c:v>0.0</c:v>
                </c:pt>
                <c:pt idx="15763">
                  <c:v>0.0</c:v>
                </c:pt>
                <c:pt idx="15764">
                  <c:v>0.0</c:v>
                </c:pt>
                <c:pt idx="15765">
                  <c:v>0.0</c:v>
                </c:pt>
                <c:pt idx="15766">
                  <c:v>0.0</c:v>
                </c:pt>
                <c:pt idx="15767">
                  <c:v>0.0</c:v>
                </c:pt>
                <c:pt idx="15768">
                  <c:v>0.0</c:v>
                </c:pt>
                <c:pt idx="15769">
                  <c:v>0.0</c:v>
                </c:pt>
                <c:pt idx="15770">
                  <c:v>0.0</c:v>
                </c:pt>
                <c:pt idx="15771">
                  <c:v>0.0</c:v>
                </c:pt>
                <c:pt idx="15772">
                  <c:v>0.0</c:v>
                </c:pt>
                <c:pt idx="15773">
                  <c:v>0.0</c:v>
                </c:pt>
                <c:pt idx="15774">
                  <c:v>0.0</c:v>
                </c:pt>
                <c:pt idx="15775">
                  <c:v>0.0</c:v>
                </c:pt>
                <c:pt idx="15776">
                  <c:v>0.0</c:v>
                </c:pt>
                <c:pt idx="15777">
                  <c:v>0.0</c:v>
                </c:pt>
                <c:pt idx="15778">
                  <c:v>0.0</c:v>
                </c:pt>
                <c:pt idx="15779">
                  <c:v>0.0</c:v>
                </c:pt>
                <c:pt idx="15780">
                  <c:v>0.0</c:v>
                </c:pt>
                <c:pt idx="15781">
                  <c:v>0.0</c:v>
                </c:pt>
                <c:pt idx="15782">
                  <c:v>0.0</c:v>
                </c:pt>
                <c:pt idx="15783">
                  <c:v>0.0</c:v>
                </c:pt>
                <c:pt idx="15784">
                  <c:v>0.0</c:v>
                </c:pt>
                <c:pt idx="15785">
                  <c:v>0.0</c:v>
                </c:pt>
                <c:pt idx="15786">
                  <c:v>0.0</c:v>
                </c:pt>
                <c:pt idx="15787">
                  <c:v>0.0</c:v>
                </c:pt>
                <c:pt idx="15788">
                  <c:v>0.0</c:v>
                </c:pt>
                <c:pt idx="15789">
                  <c:v>0.0</c:v>
                </c:pt>
                <c:pt idx="15790">
                  <c:v>0.0</c:v>
                </c:pt>
                <c:pt idx="15791">
                  <c:v>0.0</c:v>
                </c:pt>
                <c:pt idx="15792">
                  <c:v>0.0</c:v>
                </c:pt>
                <c:pt idx="15793">
                  <c:v>0.0</c:v>
                </c:pt>
                <c:pt idx="15794">
                  <c:v>0.0</c:v>
                </c:pt>
                <c:pt idx="15795">
                  <c:v>0.0</c:v>
                </c:pt>
                <c:pt idx="15796">
                  <c:v>0.0</c:v>
                </c:pt>
                <c:pt idx="15797">
                  <c:v>0.0</c:v>
                </c:pt>
                <c:pt idx="15798">
                  <c:v>0.0</c:v>
                </c:pt>
                <c:pt idx="15799">
                  <c:v>0.0</c:v>
                </c:pt>
                <c:pt idx="15800">
                  <c:v>0.0</c:v>
                </c:pt>
                <c:pt idx="15801">
                  <c:v>0.0</c:v>
                </c:pt>
                <c:pt idx="15802">
                  <c:v>0.0</c:v>
                </c:pt>
                <c:pt idx="15803">
                  <c:v>0.0</c:v>
                </c:pt>
                <c:pt idx="15804">
                  <c:v>0.0</c:v>
                </c:pt>
                <c:pt idx="15805">
                  <c:v>0.0</c:v>
                </c:pt>
                <c:pt idx="15806">
                  <c:v>0.0</c:v>
                </c:pt>
                <c:pt idx="15807">
                  <c:v>0.0</c:v>
                </c:pt>
                <c:pt idx="15808">
                  <c:v>0.0</c:v>
                </c:pt>
                <c:pt idx="15809">
                  <c:v>0.0</c:v>
                </c:pt>
                <c:pt idx="15810">
                  <c:v>0.0</c:v>
                </c:pt>
                <c:pt idx="15811">
                  <c:v>0.0</c:v>
                </c:pt>
                <c:pt idx="15812">
                  <c:v>0.0</c:v>
                </c:pt>
                <c:pt idx="15813">
                  <c:v>0.0</c:v>
                </c:pt>
                <c:pt idx="15814">
                  <c:v>0.0</c:v>
                </c:pt>
                <c:pt idx="15815">
                  <c:v>0.0</c:v>
                </c:pt>
                <c:pt idx="15816">
                  <c:v>0.0</c:v>
                </c:pt>
                <c:pt idx="15817">
                  <c:v>0.0</c:v>
                </c:pt>
                <c:pt idx="15818">
                  <c:v>0.0</c:v>
                </c:pt>
                <c:pt idx="15819">
                  <c:v>0.0</c:v>
                </c:pt>
                <c:pt idx="15820">
                  <c:v>0.0</c:v>
                </c:pt>
                <c:pt idx="15821">
                  <c:v>0.0</c:v>
                </c:pt>
                <c:pt idx="15822">
                  <c:v>0.0</c:v>
                </c:pt>
                <c:pt idx="15823">
                  <c:v>0.0</c:v>
                </c:pt>
                <c:pt idx="15824">
                  <c:v>0.0</c:v>
                </c:pt>
                <c:pt idx="15825">
                  <c:v>0.0</c:v>
                </c:pt>
                <c:pt idx="15826">
                  <c:v>0.0</c:v>
                </c:pt>
                <c:pt idx="15827">
                  <c:v>0.0</c:v>
                </c:pt>
                <c:pt idx="15828">
                  <c:v>0.0</c:v>
                </c:pt>
                <c:pt idx="15829">
                  <c:v>0.0</c:v>
                </c:pt>
                <c:pt idx="15830">
                  <c:v>0.0</c:v>
                </c:pt>
                <c:pt idx="15831">
                  <c:v>0.0</c:v>
                </c:pt>
                <c:pt idx="15832">
                  <c:v>0.0</c:v>
                </c:pt>
                <c:pt idx="15833">
                  <c:v>0.0</c:v>
                </c:pt>
                <c:pt idx="15834">
                  <c:v>0.0</c:v>
                </c:pt>
                <c:pt idx="15835">
                  <c:v>0.0</c:v>
                </c:pt>
                <c:pt idx="15836">
                  <c:v>0.0</c:v>
                </c:pt>
                <c:pt idx="15837">
                  <c:v>0.0</c:v>
                </c:pt>
                <c:pt idx="15838">
                  <c:v>0.0</c:v>
                </c:pt>
                <c:pt idx="15839">
                  <c:v>0.0</c:v>
                </c:pt>
                <c:pt idx="15840">
                  <c:v>0.0</c:v>
                </c:pt>
                <c:pt idx="15841">
                  <c:v>0.0</c:v>
                </c:pt>
                <c:pt idx="15842">
                  <c:v>0.0</c:v>
                </c:pt>
                <c:pt idx="15843">
                  <c:v>0.0</c:v>
                </c:pt>
                <c:pt idx="15844">
                  <c:v>0.0</c:v>
                </c:pt>
                <c:pt idx="15845">
                  <c:v>0.0</c:v>
                </c:pt>
                <c:pt idx="15846">
                  <c:v>0.0</c:v>
                </c:pt>
                <c:pt idx="15847">
                  <c:v>0.0</c:v>
                </c:pt>
                <c:pt idx="15848">
                  <c:v>0.0</c:v>
                </c:pt>
                <c:pt idx="15849">
                  <c:v>0.0</c:v>
                </c:pt>
                <c:pt idx="15850">
                  <c:v>0.0</c:v>
                </c:pt>
                <c:pt idx="15851">
                  <c:v>0.0</c:v>
                </c:pt>
                <c:pt idx="15852">
                  <c:v>0.0</c:v>
                </c:pt>
                <c:pt idx="15853">
                  <c:v>0.0</c:v>
                </c:pt>
                <c:pt idx="15854">
                  <c:v>0.0</c:v>
                </c:pt>
                <c:pt idx="15855">
                  <c:v>0.0</c:v>
                </c:pt>
                <c:pt idx="15856">
                  <c:v>0.0</c:v>
                </c:pt>
                <c:pt idx="15857">
                  <c:v>0.0</c:v>
                </c:pt>
                <c:pt idx="15858">
                  <c:v>0.0</c:v>
                </c:pt>
                <c:pt idx="15859">
                  <c:v>0.0</c:v>
                </c:pt>
                <c:pt idx="15860">
                  <c:v>0.0</c:v>
                </c:pt>
                <c:pt idx="15861">
                  <c:v>0.0</c:v>
                </c:pt>
                <c:pt idx="15862">
                  <c:v>0.0</c:v>
                </c:pt>
                <c:pt idx="15863">
                  <c:v>0.0</c:v>
                </c:pt>
                <c:pt idx="15864">
                  <c:v>0.0</c:v>
                </c:pt>
                <c:pt idx="15865">
                  <c:v>0.0</c:v>
                </c:pt>
                <c:pt idx="15866">
                  <c:v>0.0</c:v>
                </c:pt>
                <c:pt idx="15867">
                  <c:v>0.0</c:v>
                </c:pt>
                <c:pt idx="15868">
                  <c:v>0.0</c:v>
                </c:pt>
                <c:pt idx="15869">
                  <c:v>0.0</c:v>
                </c:pt>
                <c:pt idx="15870">
                  <c:v>0.0</c:v>
                </c:pt>
                <c:pt idx="15871">
                  <c:v>0.0</c:v>
                </c:pt>
                <c:pt idx="15872">
                  <c:v>0.0</c:v>
                </c:pt>
                <c:pt idx="15873">
                  <c:v>0.0</c:v>
                </c:pt>
                <c:pt idx="15874">
                  <c:v>0.0</c:v>
                </c:pt>
                <c:pt idx="15875">
                  <c:v>0.0</c:v>
                </c:pt>
                <c:pt idx="15876">
                  <c:v>0.0</c:v>
                </c:pt>
                <c:pt idx="15877">
                  <c:v>0.0</c:v>
                </c:pt>
                <c:pt idx="15878">
                  <c:v>0.0</c:v>
                </c:pt>
                <c:pt idx="15879">
                  <c:v>0.0</c:v>
                </c:pt>
                <c:pt idx="15880">
                  <c:v>0.0</c:v>
                </c:pt>
                <c:pt idx="15881">
                  <c:v>0.0</c:v>
                </c:pt>
                <c:pt idx="15882">
                  <c:v>0.0</c:v>
                </c:pt>
                <c:pt idx="15883">
                  <c:v>0.0</c:v>
                </c:pt>
                <c:pt idx="15884">
                  <c:v>0.0</c:v>
                </c:pt>
                <c:pt idx="15885">
                  <c:v>0.0</c:v>
                </c:pt>
                <c:pt idx="15886">
                  <c:v>0.0</c:v>
                </c:pt>
                <c:pt idx="15887">
                  <c:v>0.0</c:v>
                </c:pt>
                <c:pt idx="15888">
                  <c:v>0.0</c:v>
                </c:pt>
                <c:pt idx="15889">
                  <c:v>0.0</c:v>
                </c:pt>
                <c:pt idx="15890">
                  <c:v>0.0</c:v>
                </c:pt>
                <c:pt idx="15891">
                  <c:v>0.0</c:v>
                </c:pt>
                <c:pt idx="15892">
                  <c:v>0.0</c:v>
                </c:pt>
                <c:pt idx="15893">
                  <c:v>0.0</c:v>
                </c:pt>
                <c:pt idx="15894">
                  <c:v>0.0</c:v>
                </c:pt>
                <c:pt idx="15895">
                  <c:v>0.0</c:v>
                </c:pt>
                <c:pt idx="15896">
                  <c:v>0.0</c:v>
                </c:pt>
                <c:pt idx="15897">
                  <c:v>0.0</c:v>
                </c:pt>
                <c:pt idx="15898">
                  <c:v>0.0</c:v>
                </c:pt>
                <c:pt idx="15899">
                  <c:v>0.0</c:v>
                </c:pt>
                <c:pt idx="15900">
                  <c:v>0.0</c:v>
                </c:pt>
                <c:pt idx="15901">
                  <c:v>0.0</c:v>
                </c:pt>
                <c:pt idx="15902">
                  <c:v>0.0</c:v>
                </c:pt>
                <c:pt idx="15903">
                  <c:v>0.0</c:v>
                </c:pt>
                <c:pt idx="15904">
                  <c:v>0.0</c:v>
                </c:pt>
                <c:pt idx="15905">
                  <c:v>0.0</c:v>
                </c:pt>
                <c:pt idx="15906">
                  <c:v>0.0</c:v>
                </c:pt>
                <c:pt idx="15907">
                  <c:v>0.0</c:v>
                </c:pt>
                <c:pt idx="15908">
                  <c:v>0.0</c:v>
                </c:pt>
                <c:pt idx="15909">
                  <c:v>0.0</c:v>
                </c:pt>
                <c:pt idx="15910">
                  <c:v>0.0</c:v>
                </c:pt>
                <c:pt idx="15911">
                  <c:v>0.0</c:v>
                </c:pt>
                <c:pt idx="15912">
                  <c:v>0.0</c:v>
                </c:pt>
                <c:pt idx="15913">
                  <c:v>0.0</c:v>
                </c:pt>
                <c:pt idx="15914">
                  <c:v>0.0</c:v>
                </c:pt>
                <c:pt idx="15915">
                  <c:v>0.0</c:v>
                </c:pt>
                <c:pt idx="15916">
                  <c:v>0.0</c:v>
                </c:pt>
                <c:pt idx="15917">
                  <c:v>0.0</c:v>
                </c:pt>
                <c:pt idx="15918">
                  <c:v>0.0</c:v>
                </c:pt>
                <c:pt idx="15919">
                  <c:v>0.0</c:v>
                </c:pt>
                <c:pt idx="15920">
                  <c:v>0.0</c:v>
                </c:pt>
                <c:pt idx="15921">
                  <c:v>0.0</c:v>
                </c:pt>
                <c:pt idx="15922">
                  <c:v>0.0</c:v>
                </c:pt>
                <c:pt idx="15923">
                  <c:v>0.0</c:v>
                </c:pt>
                <c:pt idx="15924">
                  <c:v>0.0</c:v>
                </c:pt>
                <c:pt idx="15925">
                  <c:v>0.0</c:v>
                </c:pt>
                <c:pt idx="15926">
                  <c:v>0.0</c:v>
                </c:pt>
                <c:pt idx="15927">
                  <c:v>0.0</c:v>
                </c:pt>
                <c:pt idx="15928">
                  <c:v>0.0</c:v>
                </c:pt>
                <c:pt idx="15929">
                  <c:v>0.0</c:v>
                </c:pt>
                <c:pt idx="15930">
                  <c:v>0.0</c:v>
                </c:pt>
                <c:pt idx="15931">
                  <c:v>0.0</c:v>
                </c:pt>
                <c:pt idx="15932">
                  <c:v>0.0</c:v>
                </c:pt>
                <c:pt idx="15933">
                  <c:v>0.0</c:v>
                </c:pt>
                <c:pt idx="15934">
                  <c:v>0.0</c:v>
                </c:pt>
                <c:pt idx="15935">
                  <c:v>0.0</c:v>
                </c:pt>
                <c:pt idx="15936">
                  <c:v>0.0</c:v>
                </c:pt>
                <c:pt idx="15937">
                  <c:v>0.0</c:v>
                </c:pt>
                <c:pt idx="15938">
                  <c:v>0.0</c:v>
                </c:pt>
                <c:pt idx="15939">
                  <c:v>0.0</c:v>
                </c:pt>
                <c:pt idx="15940">
                  <c:v>0.0</c:v>
                </c:pt>
                <c:pt idx="15941">
                  <c:v>0.0</c:v>
                </c:pt>
                <c:pt idx="15942">
                  <c:v>0.0</c:v>
                </c:pt>
                <c:pt idx="15943">
                  <c:v>0.0</c:v>
                </c:pt>
                <c:pt idx="15944">
                  <c:v>0.0</c:v>
                </c:pt>
                <c:pt idx="15945">
                  <c:v>0.0</c:v>
                </c:pt>
                <c:pt idx="15946">
                  <c:v>0.0</c:v>
                </c:pt>
                <c:pt idx="15947">
                  <c:v>0.0</c:v>
                </c:pt>
                <c:pt idx="15948">
                  <c:v>0.0</c:v>
                </c:pt>
                <c:pt idx="15949">
                  <c:v>0.0</c:v>
                </c:pt>
                <c:pt idx="15950">
                  <c:v>0.0</c:v>
                </c:pt>
                <c:pt idx="15951">
                  <c:v>0.0</c:v>
                </c:pt>
                <c:pt idx="15952">
                  <c:v>0.0</c:v>
                </c:pt>
                <c:pt idx="15953">
                  <c:v>0.0</c:v>
                </c:pt>
                <c:pt idx="15954">
                  <c:v>0.0</c:v>
                </c:pt>
                <c:pt idx="15955">
                  <c:v>0.0</c:v>
                </c:pt>
                <c:pt idx="15956">
                  <c:v>0.0</c:v>
                </c:pt>
                <c:pt idx="15957">
                  <c:v>0.0</c:v>
                </c:pt>
                <c:pt idx="15958">
                  <c:v>0.0</c:v>
                </c:pt>
                <c:pt idx="15959">
                  <c:v>0.0</c:v>
                </c:pt>
                <c:pt idx="15960">
                  <c:v>0.0</c:v>
                </c:pt>
                <c:pt idx="15961">
                  <c:v>0.0</c:v>
                </c:pt>
                <c:pt idx="15962">
                  <c:v>0.0</c:v>
                </c:pt>
                <c:pt idx="15963">
                  <c:v>0.0</c:v>
                </c:pt>
                <c:pt idx="15964">
                  <c:v>0.0</c:v>
                </c:pt>
                <c:pt idx="15965">
                  <c:v>0.0</c:v>
                </c:pt>
                <c:pt idx="15966">
                  <c:v>0.0</c:v>
                </c:pt>
                <c:pt idx="15967">
                  <c:v>0.0</c:v>
                </c:pt>
                <c:pt idx="15968">
                  <c:v>0.0</c:v>
                </c:pt>
                <c:pt idx="15969">
                  <c:v>0.0</c:v>
                </c:pt>
                <c:pt idx="15970">
                  <c:v>0.0</c:v>
                </c:pt>
                <c:pt idx="15971">
                  <c:v>0.0</c:v>
                </c:pt>
                <c:pt idx="15972">
                  <c:v>0.0</c:v>
                </c:pt>
                <c:pt idx="15973">
                  <c:v>0.0</c:v>
                </c:pt>
                <c:pt idx="15974">
                  <c:v>0.0</c:v>
                </c:pt>
                <c:pt idx="15975">
                  <c:v>0.0</c:v>
                </c:pt>
                <c:pt idx="15976">
                  <c:v>0.0</c:v>
                </c:pt>
                <c:pt idx="15977">
                  <c:v>0.0</c:v>
                </c:pt>
                <c:pt idx="15978">
                  <c:v>0.0</c:v>
                </c:pt>
                <c:pt idx="15979">
                  <c:v>0.0</c:v>
                </c:pt>
                <c:pt idx="15980">
                  <c:v>0.0</c:v>
                </c:pt>
                <c:pt idx="15981">
                  <c:v>0.0</c:v>
                </c:pt>
                <c:pt idx="15982">
                  <c:v>0.0</c:v>
                </c:pt>
                <c:pt idx="15983">
                  <c:v>0.0</c:v>
                </c:pt>
                <c:pt idx="15984">
                  <c:v>0.0</c:v>
                </c:pt>
                <c:pt idx="15985">
                  <c:v>0.0</c:v>
                </c:pt>
                <c:pt idx="15986">
                  <c:v>0.0</c:v>
                </c:pt>
                <c:pt idx="15987">
                  <c:v>0.0</c:v>
                </c:pt>
                <c:pt idx="15988">
                  <c:v>0.0</c:v>
                </c:pt>
                <c:pt idx="15989">
                  <c:v>0.0</c:v>
                </c:pt>
                <c:pt idx="15990">
                  <c:v>0.0</c:v>
                </c:pt>
                <c:pt idx="15991">
                  <c:v>0.0</c:v>
                </c:pt>
                <c:pt idx="15992">
                  <c:v>0.0</c:v>
                </c:pt>
                <c:pt idx="15993">
                  <c:v>0.0</c:v>
                </c:pt>
                <c:pt idx="15994">
                  <c:v>0.0</c:v>
                </c:pt>
                <c:pt idx="15995">
                  <c:v>0.0</c:v>
                </c:pt>
                <c:pt idx="15996">
                  <c:v>0.0</c:v>
                </c:pt>
                <c:pt idx="15997">
                  <c:v>0.0</c:v>
                </c:pt>
                <c:pt idx="15998">
                  <c:v>0.0</c:v>
                </c:pt>
                <c:pt idx="15999">
                  <c:v>0.0</c:v>
                </c:pt>
                <c:pt idx="16000">
                  <c:v>0.0</c:v>
                </c:pt>
                <c:pt idx="16001">
                  <c:v>0.0</c:v>
                </c:pt>
                <c:pt idx="16002">
                  <c:v>0.0</c:v>
                </c:pt>
                <c:pt idx="16003">
                  <c:v>0.0</c:v>
                </c:pt>
                <c:pt idx="16004">
                  <c:v>0.0</c:v>
                </c:pt>
                <c:pt idx="16005">
                  <c:v>0.0</c:v>
                </c:pt>
                <c:pt idx="16006">
                  <c:v>0.0</c:v>
                </c:pt>
                <c:pt idx="16007">
                  <c:v>0.0</c:v>
                </c:pt>
                <c:pt idx="16008">
                  <c:v>0.0</c:v>
                </c:pt>
                <c:pt idx="16009">
                  <c:v>0.0</c:v>
                </c:pt>
                <c:pt idx="16010">
                  <c:v>0.0</c:v>
                </c:pt>
                <c:pt idx="16011">
                  <c:v>0.0</c:v>
                </c:pt>
                <c:pt idx="16012">
                  <c:v>0.0</c:v>
                </c:pt>
                <c:pt idx="16013">
                  <c:v>0.0</c:v>
                </c:pt>
                <c:pt idx="16014">
                  <c:v>0.0</c:v>
                </c:pt>
                <c:pt idx="16015">
                  <c:v>0.0</c:v>
                </c:pt>
                <c:pt idx="16016">
                  <c:v>0.0</c:v>
                </c:pt>
                <c:pt idx="16017">
                  <c:v>0.0</c:v>
                </c:pt>
                <c:pt idx="16018">
                  <c:v>0.0</c:v>
                </c:pt>
                <c:pt idx="16019">
                  <c:v>0.0</c:v>
                </c:pt>
                <c:pt idx="16020">
                  <c:v>0.0</c:v>
                </c:pt>
                <c:pt idx="16021">
                  <c:v>0.0</c:v>
                </c:pt>
                <c:pt idx="16022">
                  <c:v>0.0</c:v>
                </c:pt>
                <c:pt idx="16023">
                  <c:v>0.0</c:v>
                </c:pt>
                <c:pt idx="16024">
                  <c:v>0.0</c:v>
                </c:pt>
                <c:pt idx="16025">
                  <c:v>0.0</c:v>
                </c:pt>
                <c:pt idx="16026">
                  <c:v>0.0</c:v>
                </c:pt>
                <c:pt idx="16027">
                  <c:v>0.0</c:v>
                </c:pt>
                <c:pt idx="16028">
                  <c:v>0.0</c:v>
                </c:pt>
                <c:pt idx="16029">
                  <c:v>0.0</c:v>
                </c:pt>
                <c:pt idx="16030">
                  <c:v>0.0</c:v>
                </c:pt>
                <c:pt idx="16031">
                  <c:v>0.0</c:v>
                </c:pt>
                <c:pt idx="16032">
                  <c:v>0.0</c:v>
                </c:pt>
                <c:pt idx="16033">
                  <c:v>0.0</c:v>
                </c:pt>
                <c:pt idx="16034">
                  <c:v>0.0</c:v>
                </c:pt>
                <c:pt idx="16035">
                  <c:v>0.0</c:v>
                </c:pt>
                <c:pt idx="16036">
                  <c:v>0.0</c:v>
                </c:pt>
                <c:pt idx="16037">
                  <c:v>0.0</c:v>
                </c:pt>
                <c:pt idx="16038">
                  <c:v>0.0</c:v>
                </c:pt>
                <c:pt idx="16039">
                  <c:v>0.0</c:v>
                </c:pt>
                <c:pt idx="16040">
                  <c:v>0.0</c:v>
                </c:pt>
                <c:pt idx="16041">
                  <c:v>0.0</c:v>
                </c:pt>
                <c:pt idx="16042">
                  <c:v>0.0</c:v>
                </c:pt>
                <c:pt idx="16043">
                  <c:v>0.0</c:v>
                </c:pt>
                <c:pt idx="16044">
                  <c:v>0.0</c:v>
                </c:pt>
                <c:pt idx="16045">
                  <c:v>0.0</c:v>
                </c:pt>
                <c:pt idx="16046">
                  <c:v>0.0</c:v>
                </c:pt>
                <c:pt idx="16047">
                  <c:v>0.0</c:v>
                </c:pt>
                <c:pt idx="16048">
                  <c:v>0.0</c:v>
                </c:pt>
                <c:pt idx="16049">
                  <c:v>0.0</c:v>
                </c:pt>
                <c:pt idx="16050">
                  <c:v>0.0</c:v>
                </c:pt>
                <c:pt idx="16051">
                  <c:v>0.0</c:v>
                </c:pt>
                <c:pt idx="16052">
                  <c:v>0.0</c:v>
                </c:pt>
                <c:pt idx="16053">
                  <c:v>0.0</c:v>
                </c:pt>
                <c:pt idx="16054">
                  <c:v>0.0</c:v>
                </c:pt>
                <c:pt idx="16055">
                  <c:v>0.0</c:v>
                </c:pt>
                <c:pt idx="16056">
                  <c:v>0.0</c:v>
                </c:pt>
                <c:pt idx="16057">
                  <c:v>0.0</c:v>
                </c:pt>
                <c:pt idx="16058">
                  <c:v>0.0</c:v>
                </c:pt>
                <c:pt idx="16059">
                  <c:v>0.0</c:v>
                </c:pt>
                <c:pt idx="16060">
                  <c:v>0.0</c:v>
                </c:pt>
                <c:pt idx="16061">
                  <c:v>0.0</c:v>
                </c:pt>
                <c:pt idx="16062">
                  <c:v>0.0</c:v>
                </c:pt>
                <c:pt idx="16063">
                  <c:v>0.0</c:v>
                </c:pt>
                <c:pt idx="16064">
                  <c:v>0.0</c:v>
                </c:pt>
                <c:pt idx="16065">
                  <c:v>0.0</c:v>
                </c:pt>
                <c:pt idx="16066">
                  <c:v>0.0</c:v>
                </c:pt>
                <c:pt idx="16067">
                  <c:v>0.0</c:v>
                </c:pt>
                <c:pt idx="16068">
                  <c:v>0.0</c:v>
                </c:pt>
                <c:pt idx="16069">
                  <c:v>0.0</c:v>
                </c:pt>
                <c:pt idx="16070">
                  <c:v>0.0</c:v>
                </c:pt>
                <c:pt idx="16071">
                  <c:v>0.0</c:v>
                </c:pt>
                <c:pt idx="16072">
                  <c:v>0.0</c:v>
                </c:pt>
                <c:pt idx="16073">
                  <c:v>0.0</c:v>
                </c:pt>
                <c:pt idx="16074">
                  <c:v>0.0</c:v>
                </c:pt>
                <c:pt idx="16075">
                  <c:v>0.0</c:v>
                </c:pt>
                <c:pt idx="16076">
                  <c:v>0.0</c:v>
                </c:pt>
                <c:pt idx="16077">
                  <c:v>0.0</c:v>
                </c:pt>
                <c:pt idx="16078">
                  <c:v>0.0</c:v>
                </c:pt>
                <c:pt idx="16079">
                  <c:v>0.0</c:v>
                </c:pt>
                <c:pt idx="16080">
                  <c:v>0.0</c:v>
                </c:pt>
                <c:pt idx="16081">
                  <c:v>0.0</c:v>
                </c:pt>
                <c:pt idx="16082">
                  <c:v>0.0</c:v>
                </c:pt>
                <c:pt idx="16083">
                  <c:v>0.0</c:v>
                </c:pt>
                <c:pt idx="16084">
                  <c:v>0.0</c:v>
                </c:pt>
                <c:pt idx="16085">
                  <c:v>0.0</c:v>
                </c:pt>
                <c:pt idx="16086">
                  <c:v>0.0</c:v>
                </c:pt>
                <c:pt idx="16087">
                  <c:v>0.0</c:v>
                </c:pt>
                <c:pt idx="16088">
                  <c:v>0.0</c:v>
                </c:pt>
                <c:pt idx="16089">
                  <c:v>0.0</c:v>
                </c:pt>
                <c:pt idx="16090">
                  <c:v>0.0</c:v>
                </c:pt>
                <c:pt idx="16091">
                  <c:v>0.0</c:v>
                </c:pt>
                <c:pt idx="16092">
                  <c:v>0.0</c:v>
                </c:pt>
                <c:pt idx="16093">
                  <c:v>0.0</c:v>
                </c:pt>
                <c:pt idx="16094">
                  <c:v>0.0</c:v>
                </c:pt>
                <c:pt idx="16095">
                  <c:v>0.0</c:v>
                </c:pt>
                <c:pt idx="16096">
                  <c:v>0.0</c:v>
                </c:pt>
                <c:pt idx="16097">
                  <c:v>0.0</c:v>
                </c:pt>
                <c:pt idx="16098">
                  <c:v>0.0</c:v>
                </c:pt>
                <c:pt idx="16099">
                  <c:v>0.0</c:v>
                </c:pt>
                <c:pt idx="16100">
                  <c:v>0.0</c:v>
                </c:pt>
                <c:pt idx="16101">
                  <c:v>0.0</c:v>
                </c:pt>
                <c:pt idx="16102">
                  <c:v>0.0</c:v>
                </c:pt>
                <c:pt idx="16103">
                  <c:v>0.0</c:v>
                </c:pt>
                <c:pt idx="16104">
                  <c:v>0.0</c:v>
                </c:pt>
                <c:pt idx="16105">
                  <c:v>0.0</c:v>
                </c:pt>
                <c:pt idx="16106">
                  <c:v>0.0</c:v>
                </c:pt>
                <c:pt idx="16107">
                  <c:v>0.0</c:v>
                </c:pt>
                <c:pt idx="16108">
                  <c:v>0.0</c:v>
                </c:pt>
                <c:pt idx="16109">
                  <c:v>0.0</c:v>
                </c:pt>
                <c:pt idx="16110">
                  <c:v>0.0</c:v>
                </c:pt>
                <c:pt idx="16111">
                  <c:v>0.0</c:v>
                </c:pt>
                <c:pt idx="16112">
                  <c:v>0.0</c:v>
                </c:pt>
                <c:pt idx="16113">
                  <c:v>0.0</c:v>
                </c:pt>
                <c:pt idx="16114">
                  <c:v>0.0</c:v>
                </c:pt>
                <c:pt idx="16115">
                  <c:v>0.0</c:v>
                </c:pt>
                <c:pt idx="16116">
                  <c:v>0.0</c:v>
                </c:pt>
                <c:pt idx="16117">
                  <c:v>0.0</c:v>
                </c:pt>
                <c:pt idx="16118">
                  <c:v>0.0</c:v>
                </c:pt>
                <c:pt idx="16119">
                  <c:v>0.0</c:v>
                </c:pt>
                <c:pt idx="16120">
                  <c:v>0.0</c:v>
                </c:pt>
                <c:pt idx="16121">
                  <c:v>0.0</c:v>
                </c:pt>
                <c:pt idx="16122">
                  <c:v>0.0</c:v>
                </c:pt>
                <c:pt idx="16123">
                  <c:v>0.0</c:v>
                </c:pt>
                <c:pt idx="16124">
                  <c:v>0.0</c:v>
                </c:pt>
                <c:pt idx="16125">
                  <c:v>0.0</c:v>
                </c:pt>
                <c:pt idx="16126">
                  <c:v>0.0</c:v>
                </c:pt>
                <c:pt idx="16127">
                  <c:v>0.0</c:v>
                </c:pt>
                <c:pt idx="16128">
                  <c:v>0.0</c:v>
                </c:pt>
                <c:pt idx="16129">
                  <c:v>0.0</c:v>
                </c:pt>
                <c:pt idx="16130">
                  <c:v>0.0</c:v>
                </c:pt>
                <c:pt idx="16131">
                  <c:v>0.0</c:v>
                </c:pt>
                <c:pt idx="16132">
                  <c:v>0.0</c:v>
                </c:pt>
                <c:pt idx="16133">
                  <c:v>0.0</c:v>
                </c:pt>
                <c:pt idx="16134">
                  <c:v>0.0</c:v>
                </c:pt>
                <c:pt idx="16135">
                  <c:v>0.0</c:v>
                </c:pt>
                <c:pt idx="16136">
                  <c:v>0.0</c:v>
                </c:pt>
                <c:pt idx="16137">
                  <c:v>0.0</c:v>
                </c:pt>
                <c:pt idx="16138">
                  <c:v>0.0</c:v>
                </c:pt>
                <c:pt idx="16139">
                  <c:v>0.0</c:v>
                </c:pt>
                <c:pt idx="16140">
                  <c:v>0.0</c:v>
                </c:pt>
                <c:pt idx="16141">
                  <c:v>0.0</c:v>
                </c:pt>
                <c:pt idx="16142">
                  <c:v>0.0</c:v>
                </c:pt>
                <c:pt idx="16143">
                  <c:v>0.0</c:v>
                </c:pt>
                <c:pt idx="16144">
                  <c:v>0.0</c:v>
                </c:pt>
                <c:pt idx="16145">
                  <c:v>0.0</c:v>
                </c:pt>
                <c:pt idx="16146">
                  <c:v>0.0</c:v>
                </c:pt>
                <c:pt idx="16147">
                  <c:v>0.0</c:v>
                </c:pt>
                <c:pt idx="16148">
                  <c:v>0.0</c:v>
                </c:pt>
                <c:pt idx="16149">
                  <c:v>0.0</c:v>
                </c:pt>
                <c:pt idx="16150">
                  <c:v>0.0</c:v>
                </c:pt>
                <c:pt idx="16151">
                  <c:v>0.0</c:v>
                </c:pt>
                <c:pt idx="16152">
                  <c:v>0.0</c:v>
                </c:pt>
                <c:pt idx="16153">
                  <c:v>0.0</c:v>
                </c:pt>
                <c:pt idx="16154">
                  <c:v>0.0</c:v>
                </c:pt>
                <c:pt idx="16155">
                  <c:v>0.0</c:v>
                </c:pt>
                <c:pt idx="16156">
                  <c:v>0.0</c:v>
                </c:pt>
                <c:pt idx="16157">
                  <c:v>0.0</c:v>
                </c:pt>
                <c:pt idx="16158">
                  <c:v>0.0</c:v>
                </c:pt>
                <c:pt idx="16159">
                  <c:v>0.0</c:v>
                </c:pt>
                <c:pt idx="16160">
                  <c:v>0.0</c:v>
                </c:pt>
                <c:pt idx="16161">
                  <c:v>0.0</c:v>
                </c:pt>
                <c:pt idx="16162">
                  <c:v>0.0</c:v>
                </c:pt>
                <c:pt idx="16163">
                  <c:v>0.0</c:v>
                </c:pt>
                <c:pt idx="16164">
                  <c:v>0.0</c:v>
                </c:pt>
                <c:pt idx="16165">
                  <c:v>0.0</c:v>
                </c:pt>
                <c:pt idx="16166">
                  <c:v>0.0</c:v>
                </c:pt>
                <c:pt idx="16167">
                  <c:v>0.0</c:v>
                </c:pt>
                <c:pt idx="16168">
                  <c:v>0.0</c:v>
                </c:pt>
                <c:pt idx="16169">
                  <c:v>0.0</c:v>
                </c:pt>
                <c:pt idx="16170">
                  <c:v>0.0</c:v>
                </c:pt>
                <c:pt idx="16171">
                  <c:v>0.0</c:v>
                </c:pt>
                <c:pt idx="16172">
                  <c:v>0.0</c:v>
                </c:pt>
                <c:pt idx="16173">
                  <c:v>0.0</c:v>
                </c:pt>
                <c:pt idx="16174">
                  <c:v>0.0</c:v>
                </c:pt>
                <c:pt idx="16175">
                  <c:v>0.0</c:v>
                </c:pt>
                <c:pt idx="16176">
                  <c:v>0.0</c:v>
                </c:pt>
                <c:pt idx="16177">
                  <c:v>0.0</c:v>
                </c:pt>
                <c:pt idx="16178">
                  <c:v>0.0</c:v>
                </c:pt>
                <c:pt idx="16179">
                  <c:v>0.0</c:v>
                </c:pt>
                <c:pt idx="16180">
                  <c:v>0.0</c:v>
                </c:pt>
                <c:pt idx="16181">
                  <c:v>0.0</c:v>
                </c:pt>
                <c:pt idx="16182">
                  <c:v>0.0</c:v>
                </c:pt>
                <c:pt idx="16183">
                  <c:v>0.0</c:v>
                </c:pt>
                <c:pt idx="16184">
                  <c:v>0.0</c:v>
                </c:pt>
                <c:pt idx="16185">
                  <c:v>0.0</c:v>
                </c:pt>
                <c:pt idx="16186">
                  <c:v>0.0</c:v>
                </c:pt>
                <c:pt idx="16187">
                  <c:v>0.0</c:v>
                </c:pt>
                <c:pt idx="16188">
                  <c:v>0.0</c:v>
                </c:pt>
                <c:pt idx="16189">
                  <c:v>0.0</c:v>
                </c:pt>
                <c:pt idx="16190">
                  <c:v>0.0</c:v>
                </c:pt>
                <c:pt idx="16191">
                  <c:v>0.0</c:v>
                </c:pt>
                <c:pt idx="16192">
                  <c:v>0.0</c:v>
                </c:pt>
                <c:pt idx="16193">
                  <c:v>0.0</c:v>
                </c:pt>
                <c:pt idx="16194">
                  <c:v>0.0</c:v>
                </c:pt>
                <c:pt idx="16195">
                  <c:v>0.0</c:v>
                </c:pt>
                <c:pt idx="16196">
                  <c:v>0.0</c:v>
                </c:pt>
                <c:pt idx="16197">
                  <c:v>0.0</c:v>
                </c:pt>
                <c:pt idx="16198">
                  <c:v>0.0</c:v>
                </c:pt>
                <c:pt idx="16199">
                  <c:v>0.0</c:v>
                </c:pt>
                <c:pt idx="16200">
                  <c:v>0.0</c:v>
                </c:pt>
                <c:pt idx="16201">
                  <c:v>0.0</c:v>
                </c:pt>
                <c:pt idx="16202">
                  <c:v>0.0</c:v>
                </c:pt>
                <c:pt idx="16203">
                  <c:v>0.0</c:v>
                </c:pt>
                <c:pt idx="16204">
                  <c:v>0.0</c:v>
                </c:pt>
                <c:pt idx="16205">
                  <c:v>0.0</c:v>
                </c:pt>
                <c:pt idx="16206">
                  <c:v>0.0</c:v>
                </c:pt>
                <c:pt idx="16207">
                  <c:v>0.0</c:v>
                </c:pt>
                <c:pt idx="16208">
                  <c:v>0.0</c:v>
                </c:pt>
                <c:pt idx="16209">
                  <c:v>0.0</c:v>
                </c:pt>
                <c:pt idx="16210">
                  <c:v>0.0</c:v>
                </c:pt>
                <c:pt idx="16211">
                  <c:v>0.0</c:v>
                </c:pt>
                <c:pt idx="16212">
                  <c:v>0.0</c:v>
                </c:pt>
                <c:pt idx="16213">
                  <c:v>0.0</c:v>
                </c:pt>
                <c:pt idx="16214">
                  <c:v>0.0</c:v>
                </c:pt>
                <c:pt idx="16215">
                  <c:v>0.0</c:v>
                </c:pt>
                <c:pt idx="16216">
                  <c:v>0.0</c:v>
                </c:pt>
                <c:pt idx="16217">
                  <c:v>0.0</c:v>
                </c:pt>
                <c:pt idx="16218">
                  <c:v>0.0</c:v>
                </c:pt>
                <c:pt idx="16219">
                  <c:v>0.0</c:v>
                </c:pt>
                <c:pt idx="16220">
                  <c:v>0.0</c:v>
                </c:pt>
                <c:pt idx="16221">
                  <c:v>0.0</c:v>
                </c:pt>
                <c:pt idx="16222">
                  <c:v>0.0</c:v>
                </c:pt>
                <c:pt idx="16223">
                  <c:v>0.0</c:v>
                </c:pt>
                <c:pt idx="16224">
                  <c:v>0.0</c:v>
                </c:pt>
                <c:pt idx="16225">
                  <c:v>0.0</c:v>
                </c:pt>
                <c:pt idx="16226">
                  <c:v>0.0</c:v>
                </c:pt>
                <c:pt idx="16227">
                  <c:v>0.0</c:v>
                </c:pt>
                <c:pt idx="16228">
                  <c:v>0.0</c:v>
                </c:pt>
                <c:pt idx="16229">
                  <c:v>0.0</c:v>
                </c:pt>
                <c:pt idx="16230">
                  <c:v>0.0</c:v>
                </c:pt>
                <c:pt idx="16231">
                  <c:v>0.0</c:v>
                </c:pt>
                <c:pt idx="16232">
                  <c:v>0.0</c:v>
                </c:pt>
                <c:pt idx="16233">
                  <c:v>0.0</c:v>
                </c:pt>
                <c:pt idx="16234">
                  <c:v>0.0</c:v>
                </c:pt>
                <c:pt idx="16235">
                  <c:v>0.0</c:v>
                </c:pt>
                <c:pt idx="16236">
                  <c:v>0.0</c:v>
                </c:pt>
                <c:pt idx="16237">
                  <c:v>0.0</c:v>
                </c:pt>
                <c:pt idx="16238">
                  <c:v>0.0</c:v>
                </c:pt>
                <c:pt idx="16239">
                  <c:v>0.0</c:v>
                </c:pt>
                <c:pt idx="16240">
                  <c:v>0.0</c:v>
                </c:pt>
                <c:pt idx="16241">
                  <c:v>0.0</c:v>
                </c:pt>
                <c:pt idx="16242">
                  <c:v>0.0</c:v>
                </c:pt>
                <c:pt idx="16243">
                  <c:v>0.0</c:v>
                </c:pt>
                <c:pt idx="16244">
                  <c:v>0.0</c:v>
                </c:pt>
                <c:pt idx="16245">
                  <c:v>0.0</c:v>
                </c:pt>
                <c:pt idx="16246">
                  <c:v>0.0</c:v>
                </c:pt>
                <c:pt idx="16247">
                  <c:v>0.0</c:v>
                </c:pt>
                <c:pt idx="16248">
                  <c:v>0.0</c:v>
                </c:pt>
                <c:pt idx="16249">
                  <c:v>0.0</c:v>
                </c:pt>
                <c:pt idx="16250">
                  <c:v>0.0</c:v>
                </c:pt>
                <c:pt idx="16251">
                  <c:v>0.0</c:v>
                </c:pt>
                <c:pt idx="16252">
                  <c:v>0.0</c:v>
                </c:pt>
                <c:pt idx="16253">
                  <c:v>0.0</c:v>
                </c:pt>
                <c:pt idx="16254">
                  <c:v>0.0</c:v>
                </c:pt>
                <c:pt idx="16255">
                  <c:v>0.0</c:v>
                </c:pt>
                <c:pt idx="16256">
                  <c:v>0.0</c:v>
                </c:pt>
                <c:pt idx="16257">
                  <c:v>0.0</c:v>
                </c:pt>
                <c:pt idx="16258">
                  <c:v>0.0</c:v>
                </c:pt>
                <c:pt idx="16259">
                  <c:v>0.0</c:v>
                </c:pt>
                <c:pt idx="16260">
                  <c:v>0.0</c:v>
                </c:pt>
                <c:pt idx="16261">
                  <c:v>0.0</c:v>
                </c:pt>
                <c:pt idx="16262">
                  <c:v>0.0</c:v>
                </c:pt>
                <c:pt idx="16263">
                  <c:v>0.0</c:v>
                </c:pt>
                <c:pt idx="16264">
                  <c:v>0.0</c:v>
                </c:pt>
                <c:pt idx="16265">
                  <c:v>0.0</c:v>
                </c:pt>
                <c:pt idx="16266">
                  <c:v>0.0</c:v>
                </c:pt>
                <c:pt idx="16267">
                  <c:v>0.0</c:v>
                </c:pt>
                <c:pt idx="16268">
                  <c:v>0.0</c:v>
                </c:pt>
                <c:pt idx="16269">
                  <c:v>0.0</c:v>
                </c:pt>
                <c:pt idx="16270">
                  <c:v>0.0</c:v>
                </c:pt>
                <c:pt idx="16271">
                  <c:v>0.0</c:v>
                </c:pt>
                <c:pt idx="16272">
                  <c:v>0.0</c:v>
                </c:pt>
                <c:pt idx="16273">
                  <c:v>0.0</c:v>
                </c:pt>
                <c:pt idx="16274">
                  <c:v>0.0</c:v>
                </c:pt>
                <c:pt idx="16275">
                  <c:v>0.0</c:v>
                </c:pt>
                <c:pt idx="16276">
                  <c:v>0.0</c:v>
                </c:pt>
                <c:pt idx="16277">
                  <c:v>0.0</c:v>
                </c:pt>
                <c:pt idx="16278">
                  <c:v>0.0</c:v>
                </c:pt>
                <c:pt idx="16279">
                  <c:v>0.0</c:v>
                </c:pt>
                <c:pt idx="16280">
                  <c:v>0.0</c:v>
                </c:pt>
                <c:pt idx="16281">
                  <c:v>0.0</c:v>
                </c:pt>
                <c:pt idx="16282">
                  <c:v>0.0</c:v>
                </c:pt>
                <c:pt idx="16283">
                  <c:v>0.0</c:v>
                </c:pt>
                <c:pt idx="16284">
                  <c:v>0.0</c:v>
                </c:pt>
                <c:pt idx="16285">
                  <c:v>0.0</c:v>
                </c:pt>
                <c:pt idx="16286">
                  <c:v>0.0</c:v>
                </c:pt>
                <c:pt idx="16287">
                  <c:v>0.0</c:v>
                </c:pt>
                <c:pt idx="16288">
                  <c:v>0.0</c:v>
                </c:pt>
                <c:pt idx="16289">
                  <c:v>0.0</c:v>
                </c:pt>
                <c:pt idx="16290">
                  <c:v>0.0</c:v>
                </c:pt>
                <c:pt idx="16291">
                  <c:v>0.0</c:v>
                </c:pt>
                <c:pt idx="16292">
                  <c:v>0.0</c:v>
                </c:pt>
                <c:pt idx="16293">
                  <c:v>0.0</c:v>
                </c:pt>
                <c:pt idx="16294">
                  <c:v>0.0</c:v>
                </c:pt>
                <c:pt idx="16295">
                  <c:v>0.0</c:v>
                </c:pt>
                <c:pt idx="16296">
                  <c:v>0.0</c:v>
                </c:pt>
                <c:pt idx="16297">
                  <c:v>0.0</c:v>
                </c:pt>
                <c:pt idx="16298">
                  <c:v>0.0</c:v>
                </c:pt>
                <c:pt idx="16299">
                  <c:v>0.0</c:v>
                </c:pt>
                <c:pt idx="16300">
                  <c:v>0.0</c:v>
                </c:pt>
                <c:pt idx="16301">
                  <c:v>0.0</c:v>
                </c:pt>
                <c:pt idx="16302">
                  <c:v>0.0</c:v>
                </c:pt>
                <c:pt idx="16303">
                  <c:v>0.0</c:v>
                </c:pt>
                <c:pt idx="16304">
                  <c:v>0.0</c:v>
                </c:pt>
                <c:pt idx="16305">
                  <c:v>0.0</c:v>
                </c:pt>
                <c:pt idx="16306">
                  <c:v>0.0</c:v>
                </c:pt>
                <c:pt idx="16307">
                  <c:v>0.0</c:v>
                </c:pt>
                <c:pt idx="16308">
                  <c:v>0.0</c:v>
                </c:pt>
                <c:pt idx="16309">
                  <c:v>0.0</c:v>
                </c:pt>
                <c:pt idx="16310">
                  <c:v>0.0</c:v>
                </c:pt>
                <c:pt idx="16311">
                  <c:v>0.0</c:v>
                </c:pt>
                <c:pt idx="16312">
                  <c:v>0.0</c:v>
                </c:pt>
                <c:pt idx="16313">
                  <c:v>0.0</c:v>
                </c:pt>
                <c:pt idx="16314">
                  <c:v>0.0</c:v>
                </c:pt>
                <c:pt idx="16315">
                  <c:v>0.0</c:v>
                </c:pt>
                <c:pt idx="16316">
                  <c:v>0.0</c:v>
                </c:pt>
                <c:pt idx="16317">
                  <c:v>0.0</c:v>
                </c:pt>
                <c:pt idx="16318">
                  <c:v>0.0</c:v>
                </c:pt>
                <c:pt idx="16319">
                  <c:v>0.0</c:v>
                </c:pt>
                <c:pt idx="16320">
                  <c:v>0.0</c:v>
                </c:pt>
                <c:pt idx="16321">
                  <c:v>0.0</c:v>
                </c:pt>
                <c:pt idx="16322">
                  <c:v>0.0</c:v>
                </c:pt>
                <c:pt idx="16323">
                  <c:v>0.0</c:v>
                </c:pt>
                <c:pt idx="16324">
                  <c:v>0.0</c:v>
                </c:pt>
                <c:pt idx="16325">
                  <c:v>0.0</c:v>
                </c:pt>
                <c:pt idx="16326">
                  <c:v>0.0</c:v>
                </c:pt>
                <c:pt idx="16327">
                  <c:v>0.0</c:v>
                </c:pt>
                <c:pt idx="16328">
                  <c:v>0.0</c:v>
                </c:pt>
                <c:pt idx="16329">
                  <c:v>0.0</c:v>
                </c:pt>
                <c:pt idx="16330">
                  <c:v>0.0</c:v>
                </c:pt>
                <c:pt idx="16331">
                  <c:v>0.0</c:v>
                </c:pt>
                <c:pt idx="16332">
                  <c:v>0.0</c:v>
                </c:pt>
                <c:pt idx="16333">
                  <c:v>0.0</c:v>
                </c:pt>
                <c:pt idx="16334">
                  <c:v>0.0</c:v>
                </c:pt>
                <c:pt idx="16335">
                  <c:v>0.0</c:v>
                </c:pt>
                <c:pt idx="16336">
                  <c:v>0.0</c:v>
                </c:pt>
                <c:pt idx="16337">
                  <c:v>0.0</c:v>
                </c:pt>
                <c:pt idx="16338">
                  <c:v>0.0</c:v>
                </c:pt>
                <c:pt idx="16339">
                  <c:v>0.0</c:v>
                </c:pt>
                <c:pt idx="16340">
                  <c:v>0.0</c:v>
                </c:pt>
                <c:pt idx="16341">
                  <c:v>0.0</c:v>
                </c:pt>
                <c:pt idx="16342">
                  <c:v>0.0</c:v>
                </c:pt>
                <c:pt idx="16343">
                  <c:v>0.0</c:v>
                </c:pt>
                <c:pt idx="16344">
                  <c:v>0.0</c:v>
                </c:pt>
                <c:pt idx="16345">
                  <c:v>0.0</c:v>
                </c:pt>
                <c:pt idx="16346">
                  <c:v>0.0</c:v>
                </c:pt>
                <c:pt idx="16347">
                  <c:v>0.0</c:v>
                </c:pt>
                <c:pt idx="16348">
                  <c:v>0.0</c:v>
                </c:pt>
                <c:pt idx="16349">
                  <c:v>0.0</c:v>
                </c:pt>
                <c:pt idx="16350">
                  <c:v>0.0</c:v>
                </c:pt>
                <c:pt idx="16351">
                  <c:v>0.0</c:v>
                </c:pt>
                <c:pt idx="16352">
                  <c:v>0.0</c:v>
                </c:pt>
                <c:pt idx="16353">
                  <c:v>0.0</c:v>
                </c:pt>
                <c:pt idx="16354">
                  <c:v>0.0</c:v>
                </c:pt>
                <c:pt idx="16355">
                  <c:v>0.0</c:v>
                </c:pt>
                <c:pt idx="16356">
                  <c:v>0.0</c:v>
                </c:pt>
                <c:pt idx="16357">
                  <c:v>0.0</c:v>
                </c:pt>
                <c:pt idx="16358">
                  <c:v>0.0</c:v>
                </c:pt>
                <c:pt idx="16359">
                  <c:v>0.0</c:v>
                </c:pt>
                <c:pt idx="16360">
                  <c:v>0.0</c:v>
                </c:pt>
                <c:pt idx="16361">
                  <c:v>0.0</c:v>
                </c:pt>
                <c:pt idx="16362">
                  <c:v>0.0</c:v>
                </c:pt>
                <c:pt idx="16363">
                  <c:v>0.0</c:v>
                </c:pt>
                <c:pt idx="16364">
                  <c:v>0.0</c:v>
                </c:pt>
                <c:pt idx="16365">
                  <c:v>0.0</c:v>
                </c:pt>
                <c:pt idx="16366">
                  <c:v>0.0</c:v>
                </c:pt>
                <c:pt idx="16367">
                  <c:v>0.0</c:v>
                </c:pt>
                <c:pt idx="16368">
                  <c:v>0.0</c:v>
                </c:pt>
                <c:pt idx="16369">
                  <c:v>0.0</c:v>
                </c:pt>
                <c:pt idx="16370">
                  <c:v>0.0</c:v>
                </c:pt>
                <c:pt idx="16371">
                  <c:v>0.0</c:v>
                </c:pt>
                <c:pt idx="16372">
                  <c:v>0.0</c:v>
                </c:pt>
                <c:pt idx="16373">
                  <c:v>0.0</c:v>
                </c:pt>
                <c:pt idx="16374">
                  <c:v>0.0</c:v>
                </c:pt>
                <c:pt idx="16375">
                  <c:v>0.0</c:v>
                </c:pt>
                <c:pt idx="16376">
                  <c:v>0.0</c:v>
                </c:pt>
                <c:pt idx="16377">
                  <c:v>0.0</c:v>
                </c:pt>
                <c:pt idx="16378">
                  <c:v>0.0</c:v>
                </c:pt>
                <c:pt idx="16379">
                  <c:v>0.0</c:v>
                </c:pt>
                <c:pt idx="16380">
                  <c:v>0.0</c:v>
                </c:pt>
                <c:pt idx="16381">
                  <c:v>0.0</c:v>
                </c:pt>
                <c:pt idx="16382">
                  <c:v>0.0</c:v>
                </c:pt>
                <c:pt idx="16383">
                  <c:v>0.0</c:v>
                </c:pt>
                <c:pt idx="16384">
                  <c:v>0.0</c:v>
                </c:pt>
                <c:pt idx="16385">
                  <c:v>0.0</c:v>
                </c:pt>
                <c:pt idx="16386">
                  <c:v>0.0</c:v>
                </c:pt>
                <c:pt idx="16387">
                  <c:v>0.0</c:v>
                </c:pt>
                <c:pt idx="16388">
                  <c:v>0.0</c:v>
                </c:pt>
                <c:pt idx="16389">
                  <c:v>0.0</c:v>
                </c:pt>
                <c:pt idx="16390">
                  <c:v>0.0</c:v>
                </c:pt>
                <c:pt idx="16391">
                  <c:v>0.0</c:v>
                </c:pt>
                <c:pt idx="16392">
                  <c:v>0.0</c:v>
                </c:pt>
                <c:pt idx="16393">
                  <c:v>0.0</c:v>
                </c:pt>
                <c:pt idx="16394">
                  <c:v>0.0</c:v>
                </c:pt>
                <c:pt idx="16395">
                  <c:v>0.0</c:v>
                </c:pt>
                <c:pt idx="16396">
                  <c:v>0.0</c:v>
                </c:pt>
                <c:pt idx="16397">
                  <c:v>0.0</c:v>
                </c:pt>
                <c:pt idx="16398">
                  <c:v>0.0</c:v>
                </c:pt>
                <c:pt idx="16399">
                  <c:v>0.0</c:v>
                </c:pt>
                <c:pt idx="16400">
                  <c:v>0.0</c:v>
                </c:pt>
                <c:pt idx="16401">
                  <c:v>0.0</c:v>
                </c:pt>
                <c:pt idx="16402">
                  <c:v>0.0</c:v>
                </c:pt>
                <c:pt idx="16403">
                  <c:v>0.0</c:v>
                </c:pt>
                <c:pt idx="16404">
                  <c:v>0.0</c:v>
                </c:pt>
                <c:pt idx="16405">
                  <c:v>0.0</c:v>
                </c:pt>
                <c:pt idx="16406">
                  <c:v>0.0</c:v>
                </c:pt>
                <c:pt idx="16407">
                  <c:v>0.0</c:v>
                </c:pt>
                <c:pt idx="16408">
                  <c:v>0.0</c:v>
                </c:pt>
                <c:pt idx="16409">
                  <c:v>0.0</c:v>
                </c:pt>
                <c:pt idx="16410">
                  <c:v>0.0</c:v>
                </c:pt>
                <c:pt idx="16411">
                  <c:v>0.0</c:v>
                </c:pt>
                <c:pt idx="16412">
                  <c:v>0.0</c:v>
                </c:pt>
                <c:pt idx="16413">
                  <c:v>0.0</c:v>
                </c:pt>
                <c:pt idx="16414">
                  <c:v>0.0</c:v>
                </c:pt>
                <c:pt idx="16415">
                  <c:v>0.0</c:v>
                </c:pt>
                <c:pt idx="16416">
                  <c:v>0.0</c:v>
                </c:pt>
                <c:pt idx="16417">
                  <c:v>0.0</c:v>
                </c:pt>
                <c:pt idx="16418">
                  <c:v>0.0</c:v>
                </c:pt>
                <c:pt idx="16419">
                  <c:v>0.0</c:v>
                </c:pt>
                <c:pt idx="16420">
                  <c:v>0.0</c:v>
                </c:pt>
                <c:pt idx="16421">
                  <c:v>0.0</c:v>
                </c:pt>
                <c:pt idx="16422">
                  <c:v>0.0</c:v>
                </c:pt>
                <c:pt idx="16423">
                  <c:v>0.0</c:v>
                </c:pt>
                <c:pt idx="16424">
                  <c:v>0.0</c:v>
                </c:pt>
                <c:pt idx="16425">
                  <c:v>0.0</c:v>
                </c:pt>
                <c:pt idx="16426">
                  <c:v>0.0</c:v>
                </c:pt>
                <c:pt idx="16427">
                  <c:v>0.0</c:v>
                </c:pt>
                <c:pt idx="16428">
                  <c:v>0.0</c:v>
                </c:pt>
                <c:pt idx="16429">
                  <c:v>0.0</c:v>
                </c:pt>
                <c:pt idx="16430">
                  <c:v>0.0</c:v>
                </c:pt>
                <c:pt idx="16431">
                  <c:v>0.0</c:v>
                </c:pt>
                <c:pt idx="16432">
                  <c:v>0.0</c:v>
                </c:pt>
                <c:pt idx="16433">
                  <c:v>0.0</c:v>
                </c:pt>
                <c:pt idx="16434">
                  <c:v>0.0</c:v>
                </c:pt>
                <c:pt idx="16435">
                  <c:v>0.0</c:v>
                </c:pt>
                <c:pt idx="16436">
                  <c:v>0.0</c:v>
                </c:pt>
                <c:pt idx="16437">
                  <c:v>0.0</c:v>
                </c:pt>
                <c:pt idx="16438">
                  <c:v>0.0</c:v>
                </c:pt>
                <c:pt idx="16439">
                  <c:v>0.0</c:v>
                </c:pt>
                <c:pt idx="16440">
                  <c:v>0.0</c:v>
                </c:pt>
                <c:pt idx="16441">
                  <c:v>0.0</c:v>
                </c:pt>
                <c:pt idx="16442">
                  <c:v>0.0</c:v>
                </c:pt>
                <c:pt idx="16443">
                  <c:v>0.0</c:v>
                </c:pt>
                <c:pt idx="16444">
                  <c:v>0.0</c:v>
                </c:pt>
                <c:pt idx="16445">
                  <c:v>0.0</c:v>
                </c:pt>
                <c:pt idx="16446">
                  <c:v>0.0</c:v>
                </c:pt>
                <c:pt idx="16447">
                  <c:v>0.0</c:v>
                </c:pt>
                <c:pt idx="16448">
                  <c:v>0.0</c:v>
                </c:pt>
                <c:pt idx="16449">
                  <c:v>0.0</c:v>
                </c:pt>
                <c:pt idx="16450">
                  <c:v>0.0</c:v>
                </c:pt>
                <c:pt idx="16451">
                  <c:v>0.0</c:v>
                </c:pt>
                <c:pt idx="16452">
                  <c:v>0.0</c:v>
                </c:pt>
                <c:pt idx="16453">
                  <c:v>0.0</c:v>
                </c:pt>
                <c:pt idx="16454">
                  <c:v>0.0</c:v>
                </c:pt>
                <c:pt idx="16455">
                  <c:v>0.0</c:v>
                </c:pt>
                <c:pt idx="16456">
                  <c:v>0.0</c:v>
                </c:pt>
                <c:pt idx="16457">
                  <c:v>0.0</c:v>
                </c:pt>
                <c:pt idx="16458">
                  <c:v>0.0</c:v>
                </c:pt>
                <c:pt idx="16459">
                  <c:v>0.0</c:v>
                </c:pt>
                <c:pt idx="16460">
                  <c:v>0.0</c:v>
                </c:pt>
                <c:pt idx="16461">
                  <c:v>0.0</c:v>
                </c:pt>
                <c:pt idx="16462">
                  <c:v>0.0</c:v>
                </c:pt>
                <c:pt idx="16463">
                  <c:v>0.0</c:v>
                </c:pt>
                <c:pt idx="16464">
                  <c:v>0.0</c:v>
                </c:pt>
                <c:pt idx="16465">
                  <c:v>0.0</c:v>
                </c:pt>
                <c:pt idx="16466">
                  <c:v>0.0</c:v>
                </c:pt>
                <c:pt idx="16467">
                  <c:v>0.0</c:v>
                </c:pt>
                <c:pt idx="16468">
                  <c:v>0.0</c:v>
                </c:pt>
                <c:pt idx="16469">
                  <c:v>0.0</c:v>
                </c:pt>
                <c:pt idx="16470">
                  <c:v>0.0</c:v>
                </c:pt>
                <c:pt idx="16471">
                  <c:v>0.0</c:v>
                </c:pt>
                <c:pt idx="16472">
                  <c:v>0.0</c:v>
                </c:pt>
                <c:pt idx="16473">
                  <c:v>0.0</c:v>
                </c:pt>
                <c:pt idx="16474">
                  <c:v>0.0</c:v>
                </c:pt>
                <c:pt idx="16475">
                  <c:v>0.0</c:v>
                </c:pt>
                <c:pt idx="16476">
                  <c:v>0.0</c:v>
                </c:pt>
                <c:pt idx="16477">
                  <c:v>0.0</c:v>
                </c:pt>
                <c:pt idx="16478">
                  <c:v>0.0</c:v>
                </c:pt>
                <c:pt idx="16479">
                  <c:v>0.0</c:v>
                </c:pt>
                <c:pt idx="16480">
                  <c:v>0.0</c:v>
                </c:pt>
                <c:pt idx="16481">
                  <c:v>0.0</c:v>
                </c:pt>
                <c:pt idx="16482">
                  <c:v>0.0</c:v>
                </c:pt>
                <c:pt idx="16483">
                  <c:v>0.0</c:v>
                </c:pt>
                <c:pt idx="16484">
                  <c:v>0.0</c:v>
                </c:pt>
                <c:pt idx="16485">
                  <c:v>0.0</c:v>
                </c:pt>
                <c:pt idx="16486">
                  <c:v>0.0</c:v>
                </c:pt>
                <c:pt idx="16487">
                  <c:v>0.0</c:v>
                </c:pt>
                <c:pt idx="16488">
                  <c:v>0.0</c:v>
                </c:pt>
                <c:pt idx="16489">
                  <c:v>0.0</c:v>
                </c:pt>
                <c:pt idx="16490">
                  <c:v>0.0</c:v>
                </c:pt>
                <c:pt idx="16491">
                  <c:v>0.0</c:v>
                </c:pt>
                <c:pt idx="16492">
                  <c:v>0.0</c:v>
                </c:pt>
                <c:pt idx="16493">
                  <c:v>0.0</c:v>
                </c:pt>
                <c:pt idx="16494">
                  <c:v>0.0</c:v>
                </c:pt>
                <c:pt idx="16495">
                  <c:v>0.0</c:v>
                </c:pt>
                <c:pt idx="16496">
                  <c:v>0.0</c:v>
                </c:pt>
                <c:pt idx="16497">
                  <c:v>0.0</c:v>
                </c:pt>
                <c:pt idx="16498">
                  <c:v>0.0</c:v>
                </c:pt>
                <c:pt idx="16499">
                  <c:v>0.0</c:v>
                </c:pt>
                <c:pt idx="16500">
                  <c:v>0.0</c:v>
                </c:pt>
                <c:pt idx="16501">
                  <c:v>0.0</c:v>
                </c:pt>
                <c:pt idx="16502">
                  <c:v>0.0</c:v>
                </c:pt>
                <c:pt idx="16503">
                  <c:v>0.0</c:v>
                </c:pt>
                <c:pt idx="16504">
                  <c:v>0.0</c:v>
                </c:pt>
                <c:pt idx="16505">
                  <c:v>0.0</c:v>
                </c:pt>
                <c:pt idx="16506">
                  <c:v>0.0</c:v>
                </c:pt>
                <c:pt idx="16507">
                  <c:v>0.0</c:v>
                </c:pt>
                <c:pt idx="16508">
                  <c:v>0.0</c:v>
                </c:pt>
                <c:pt idx="16509">
                  <c:v>0.0</c:v>
                </c:pt>
                <c:pt idx="16510">
                  <c:v>0.0</c:v>
                </c:pt>
                <c:pt idx="16511">
                  <c:v>0.0</c:v>
                </c:pt>
                <c:pt idx="16512">
                  <c:v>0.0</c:v>
                </c:pt>
                <c:pt idx="16513">
                  <c:v>0.0</c:v>
                </c:pt>
                <c:pt idx="16514">
                  <c:v>0.0</c:v>
                </c:pt>
                <c:pt idx="16515">
                  <c:v>0.0</c:v>
                </c:pt>
                <c:pt idx="16516">
                  <c:v>0.0</c:v>
                </c:pt>
                <c:pt idx="16517">
                  <c:v>0.0</c:v>
                </c:pt>
                <c:pt idx="16518">
                  <c:v>0.0</c:v>
                </c:pt>
                <c:pt idx="16519">
                  <c:v>0.0</c:v>
                </c:pt>
                <c:pt idx="16520">
                  <c:v>0.0</c:v>
                </c:pt>
                <c:pt idx="16521">
                  <c:v>0.0</c:v>
                </c:pt>
                <c:pt idx="16522">
                  <c:v>0.0</c:v>
                </c:pt>
                <c:pt idx="16523">
                  <c:v>0.0</c:v>
                </c:pt>
                <c:pt idx="16524">
                  <c:v>0.0</c:v>
                </c:pt>
                <c:pt idx="16525">
                  <c:v>0.0</c:v>
                </c:pt>
                <c:pt idx="16526">
                  <c:v>0.0</c:v>
                </c:pt>
                <c:pt idx="16527">
                  <c:v>0.0</c:v>
                </c:pt>
                <c:pt idx="16528">
                  <c:v>0.0</c:v>
                </c:pt>
                <c:pt idx="16529">
                  <c:v>0.0</c:v>
                </c:pt>
                <c:pt idx="16530">
                  <c:v>0.0</c:v>
                </c:pt>
                <c:pt idx="16531">
                  <c:v>0.0</c:v>
                </c:pt>
                <c:pt idx="16532">
                  <c:v>0.0</c:v>
                </c:pt>
                <c:pt idx="16533">
                  <c:v>0.0</c:v>
                </c:pt>
                <c:pt idx="16534">
                  <c:v>0.0</c:v>
                </c:pt>
                <c:pt idx="16535">
                  <c:v>0.0</c:v>
                </c:pt>
                <c:pt idx="16536">
                  <c:v>0.0</c:v>
                </c:pt>
                <c:pt idx="16537">
                  <c:v>0.0</c:v>
                </c:pt>
                <c:pt idx="16538">
                  <c:v>0.0</c:v>
                </c:pt>
                <c:pt idx="16539">
                  <c:v>0.0</c:v>
                </c:pt>
                <c:pt idx="16540">
                  <c:v>0.0</c:v>
                </c:pt>
                <c:pt idx="16541">
                  <c:v>0.0</c:v>
                </c:pt>
                <c:pt idx="16542">
                  <c:v>0.0</c:v>
                </c:pt>
                <c:pt idx="16543">
                  <c:v>0.0</c:v>
                </c:pt>
                <c:pt idx="16544">
                  <c:v>0.0</c:v>
                </c:pt>
                <c:pt idx="16545">
                  <c:v>0.0</c:v>
                </c:pt>
                <c:pt idx="16546">
                  <c:v>0.0</c:v>
                </c:pt>
                <c:pt idx="16547">
                  <c:v>0.0</c:v>
                </c:pt>
                <c:pt idx="16548">
                  <c:v>0.0</c:v>
                </c:pt>
                <c:pt idx="16549">
                  <c:v>0.0</c:v>
                </c:pt>
                <c:pt idx="16550">
                  <c:v>0.0</c:v>
                </c:pt>
                <c:pt idx="16551">
                  <c:v>0.0</c:v>
                </c:pt>
                <c:pt idx="16552">
                  <c:v>0.0</c:v>
                </c:pt>
                <c:pt idx="16553">
                  <c:v>0.0</c:v>
                </c:pt>
                <c:pt idx="16554">
                  <c:v>0.0</c:v>
                </c:pt>
                <c:pt idx="16555">
                  <c:v>0.0</c:v>
                </c:pt>
                <c:pt idx="16556">
                  <c:v>0.0</c:v>
                </c:pt>
                <c:pt idx="16557">
                  <c:v>0.0</c:v>
                </c:pt>
                <c:pt idx="16558">
                  <c:v>0.0</c:v>
                </c:pt>
                <c:pt idx="16559">
                  <c:v>0.0</c:v>
                </c:pt>
                <c:pt idx="16560">
                  <c:v>0.0</c:v>
                </c:pt>
                <c:pt idx="16561">
                  <c:v>0.0</c:v>
                </c:pt>
                <c:pt idx="16562">
                  <c:v>0.0</c:v>
                </c:pt>
                <c:pt idx="16563">
                  <c:v>0.0</c:v>
                </c:pt>
                <c:pt idx="16564">
                  <c:v>0.0</c:v>
                </c:pt>
                <c:pt idx="16565">
                  <c:v>0.0</c:v>
                </c:pt>
                <c:pt idx="16566">
                  <c:v>0.0</c:v>
                </c:pt>
                <c:pt idx="16567">
                  <c:v>0.0</c:v>
                </c:pt>
                <c:pt idx="16568">
                  <c:v>0.0</c:v>
                </c:pt>
                <c:pt idx="16569">
                  <c:v>0.0</c:v>
                </c:pt>
                <c:pt idx="16570">
                  <c:v>0.0</c:v>
                </c:pt>
                <c:pt idx="16571">
                  <c:v>0.0</c:v>
                </c:pt>
                <c:pt idx="16572">
                  <c:v>0.0</c:v>
                </c:pt>
                <c:pt idx="16573">
                  <c:v>0.0</c:v>
                </c:pt>
                <c:pt idx="16574">
                  <c:v>0.0</c:v>
                </c:pt>
                <c:pt idx="16575">
                  <c:v>0.0</c:v>
                </c:pt>
                <c:pt idx="16576">
                  <c:v>0.0</c:v>
                </c:pt>
                <c:pt idx="16577">
                  <c:v>0.0</c:v>
                </c:pt>
                <c:pt idx="16578">
                  <c:v>0.0</c:v>
                </c:pt>
                <c:pt idx="16579">
                  <c:v>0.0</c:v>
                </c:pt>
                <c:pt idx="16580">
                  <c:v>0.0</c:v>
                </c:pt>
                <c:pt idx="16581">
                  <c:v>0.0</c:v>
                </c:pt>
                <c:pt idx="16582">
                  <c:v>0.0</c:v>
                </c:pt>
                <c:pt idx="16583">
                  <c:v>0.0</c:v>
                </c:pt>
                <c:pt idx="16584">
                  <c:v>0.0</c:v>
                </c:pt>
                <c:pt idx="16585">
                  <c:v>0.0</c:v>
                </c:pt>
                <c:pt idx="16586">
                  <c:v>0.0</c:v>
                </c:pt>
                <c:pt idx="16587">
                  <c:v>0.0</c:v>
                </c:pt>
                <c:pt idx="16588">
                  <c:v>0.0</c:v>
                </c:pt>
                <c:pt idx="16589">
                  <c:v>0.0</c:v>
                </c:pt>
                <c:pt idx="16590">
                  <c:v>0.0</c:v>
                </c:pt>
                <c:pt idx="16591">
                  <c:v>0.0</c:v>
                </c:pt>
                <c:pt idx="16592">
                  <c:v>0.0</c:v>
                </c:pt>
                <c:pt idx="16593">
                  <c:v>0.0</c:v>
                </c:pt>
                <c:pt idx="16594">
                  <c:v>0.0</c:v>
                </c:pt>
                <c:pt idx="16595">
                  <c:v>0.0</c:v>
                </c:pt>
                <c:pt idx="16596">
                  <c:v>0.0</c:v>
                </c:pt>
                <c:pt idx="16597">
                  <c:v>0.0</c:v>
                </c:pt>
                <c:pt idx="16598">
                  <c:v>0.0</c:v>
                </c:pt>
                <c:pt idx="16599">
                  <c:v>0.0</c:v>
                </c:pt>
                <c:pt idx="16600">
                  <c:v>0.0</c:v>
                </c:pt>
                <c:pt idx="16601">
                  <c:v>0.0</c:v>
                </c:pt>
                <c:pt idx="16602">
                  <c:v>0.0</c:v>
                </c:pt>
                <c:pt idx="16603">
                  <c:v>0.0</c:v>
                </c:pt>
                <c:pt idx="16604">
                  <c:v>0.0</c:v>
                </c:pt>
                <c:pt idx="16605">
                  <c:v>0.0</c:v>
                </c:pt>
                <c:pt idx="16606">
                  <c:v>0.0</c:v>
                </c:pt>
                <c:pt idx="16607">
                  <c:v>0.0</c:v>
                </c:pt>
                <c:pt idx="16608">
                  <c:v>0.0</c:v>
                </c:pt>
                <c:pt idx="16609">
                  <c:v>0.0</c:v>
                </c:pt>
                <c:pt idx="16610">
                  <c:v>0.0</c:v>
                </c:pt>
                <c:pt idx="16611">
                  <c:v>0.0</c:v>
                </c:pt>
                <c:pt idx="16612">
                  <c:v>0.0</c:v>
                </c:pt>
                <c:pt idx="16613">
                  <c:v>0.0</c:v>
                </c:pt>
                <c:pt idx="16614">
                  <c:v>0.0</c:v>
                </c:pt>
                <c:pt idx="16615">
                  <c:v>0.0</c:v>
                </c:pt>
                <c:pt idx="16616">
                  <c:v>0.0</c:v>
                </c:pt>
                <c:pt idx="16617">
                  <c:v>0.0</c:v>
                </c:pt>
                <c:pt idx="16618">
                  <c:v>0.0</c:v>
                </c:pt>
                <c:pt idx="16619">
                  <c:v>0.0</c:v>
                </c:pt>
                <c:pt idx="16620">
                  <c:v>0.0</c:v>
                </c:pt>
                <c:pt idx="16621">
                  <c:v>0.0</c:v>
                </c:pt>
                <c:pt idx="16622">
                  <c:v>0.0</c:v>
                </c:pt>
                <c:pt idx="16623">
                  <c:v>0.0</c:v>
                </c:pt>
                <c:pt idx="16624">
                  <c:v>0.0</c:v>
                </c:pt>
                <c:pt idx="16625">
                  <c:v>0.0</c:v>
                </c:pt>
                <c:pt idx="16626">
                  <c:v>0.0</c:v>
                </c:pt>
                <c:pt idx="16627">
                  <c:v>0.0</c:v>
                </c:pt>
                <c:pt idx="16628">
                  <c:v>0.0</c:v>
                </c:pt>
                <c:pt idx="16629">
                  <c:v>0.0</c:v>
                </c:pt>
                <c:pt idx="16630">
                  <c:v>0.0</c:v>
                </c:pt>
                <c:pt idx="16631">
                  <c:v>0.0</c:v>
                </c:pt>
                <c:pt idx="16632">
                  <c:v>0.0</c:v>
                </c:pt>
                <c:pt idx="16633">
                  <c:v>0.0</c:v>
                </c:pt>
                <c:pt idx="16634">
                  <c:v>0.0</c:v>
                </c:pt>
                <c:pt idx="16635">
                  <c:v>0.0</c:v>
                </c:pt>
                <c:pt idx="16636">
                  <c:v>0.0</c:v>
                </c:pt>
                <c:pt idx="16637">
                  <c:v>0.0</c:v>
                </c:pt>
                <c:pt idx="16638">
                  <c:v>0.0</c:v>
                </c:pt>
                <c:pt idx="16639">
                  <c:v>0.0</c:v>
                </c:pt>
                <c:pt idx="16640">
                  <c:v>0.0</c:v>
                </c:pt>
                <c:pt idx="16641">
                  <c:v>0.0</c:v>
                </c:pt>
                <c:pt idx="16642">
                  <c:v>0.0</c:v>
                </c:pt>
                <c:pt idx="16643">
                  <c:v>0.0</c:v>
                </c:pt>
                <c:pt idx="16644">
                  <c:v>0.0</c:v>
                </c:pt>
                <c:pt idx="16645">
                  <c:v>0.0</c:v>
                </c:pt>
                <c:pt idx="16646">
                  <c:v>0.0</c:v>
                </c:pt>
                <c:pt idx="16647">
                  <c:v>0.0</c:v>
                </c:pt>
                <c:pt idx="16648">
                  <c:v>0.0</c:v>
                </c:pt>
                <c:pt idx="16649">
                  <c:v>0.0</c:v>
                </c:pt>
                <c:pt idx="16650">
                  <c:v>0.0</c:v>
                </c:pt>
                <c:pt idx="16651">
                  <c:v>0.0</c:v>
                </c:pt>
                <c:pt idx="16652">
                  <c:v>0.0</c:v>
                </c:pt>
                <c:pt idx="16653">
                  <c:v>0.0</c:v>
                </c:pt>
                <c:pt idx="16654">
                  <c:v>0.0</c:v>
                </c:pt>
                <c:pt idx="16655">
                  <c:v>0.0</c:v>
                </c:pt>
                <c:pt idx="16656">
                  <c:v>0.0</c:v>
                </c:pt>
                <c:pt idx="16657">
                  <c:v>0.0</c:v>
                </c:pt>
                <c:pt idx="16658">
                  <c:v>0.0</c:v>
                </c:pt>
                <c:pt idx="16659">
                  <c:v>0.0</c:v>
                </c:pt>
                <c:pt idx="16660">
                  <c:v>0.0</c:v>
                </c:pt>
                <c:pt idx="16661">
                  <c:v>0.0</c:v>
                </c:pt>
                <c:pt idx="16662">
                  <c:v>0.0</c:v>
                </c:pt>
                <c:pt idx="16663">
                  <c:v>0.0</c:v>
                </c:pt>
                <c:pt idx="16664">
                  <c:v>0.0</c:v>
                </c:pt>
                <c:pt idx="16665">
                  <c:v>0.0</c:v>
                </c:pt>
                <c:pt idx="16666">
                  <c:v>0.0</c:v>
                </c:pt>
                <c:pt idx="16667">
                  <c:v>0.0</c:v>
                </c:pt>
                <c:pt idx="16668">
                  <c:v>0.0</c:v>
                </c:pt>
                <c:pt idx="16669">
                  <c:v>0.0</c:v>
                </c:pt>
                <c:pt idx="16670">
                  <c:v>0.0</c:v>
                </c:pt>
                <c:pt idx="16671">
                  <c:v>0.0</c:v>
                </c:pt>
                <c:pt idx="16672">
                  <c:v>0.0</c:v>
                </c:pt>
                <c:pt idx="16673">
                  <c:v>0.0</c:v>
                </c:pt>
                <c:pt idx="16674">
                  <c:v>0.0</c:v>
                </c:pt>
                <c:pt idx="16675">
                  <c:v>0.0</c:v>
                </c:pt>
                <c:pt idx="16676">
                  <c:v>0.0</c:v>
                </c:pt>
                <c:pt idx="16677">
                  <c:v>0.0</c:v>
                </c:pt>
                <c:pt idx="16678">
                  <c:v>0.0</c:v>
                </c:pt>
                <c:pt idx="16679">
                  <c:v>0.0</c:v>
                </c:pt>
                <c:pt idx="16680">
                  <c:v>0.0</c:v>
                </c:pt>
                <c:pt idx="16681">
                  <c:v>0.0</c:v>
                </c:pt>
                <c:pt idx="16682">
                  <c:v>0.0</c:v>
                </c:pt>
                <c:pt idx="16683">
                  <c:v>0.0</c:v>
                </c:pt>
                <c:pt idx="16684">
                  <c:v>0.0</c:v>
                </c:pt>
                <c:pt idx="16685">
                  <c:v>0.0</c:v>
                </c:pt>
                <c:pt idx="16686">
                  <c:v>0.0</c:v>
                </c:pt>
                <c:pt idx="16687">
                  <c:v>0.0</c:v>
                </c:pt>
                <c:pt idx="16688">
                  <c:v>0.0</c:v>
                </c:pt>
                <c:pt idx="16689">
                  <c:v>0.0</c:v>
                </c:pt>
                <c:pt idx="16690">
                  <c:v>0.0</c:v>
                </c:pt>
                <c:pt idx="16691">
                  <c:v>0.0</c:v>
                </c:pt>
                <c:pt idx="16692">
                  <c:v>0.0</c:v>
                </c:pt>
                <c:pt idx="16693">
                  <c:v>0.0</c:v>
                </c:pt>
                <c:pt idx="16694">
                  <c:v>0.0</c:v>
                </c:pt>
                <c:pt idx="16695">
                  <c:v>0.0</c:v>
                </c:pt>
                <c:pt idx="16696">
                  <c:v>0.0</c:v>
                </c:pt>
                <c:pt idx="16697">
                  <c:v>0.0</c:v>
                </c:pt>
                <c:pt idx="16698">
                  <c:v>0.0</c:v>
                </c:pt>
                <c:pt idx="16699">
                  <c:v>0.0</c:v>
                </c:pt>
                <c:pt idx="16700">
                  <c:v>0.0</c:v>
                </c:pt>
                <c:pt idx="16701">
                  <c:v>0.0</c:v>
                </c:pt>
                <c:pt idx="16702">
                  <c:v>0.0</c:v>
                </c:pt>
                <c:pt idx="16703">
                  <c:v>0.0</c:v>
                </c:pt>
                <c:pt idx="16704">
                  <c:v>0.0</c:v>
                </c:pt>
                <c:pt idx="16705">
                  <c:v>0.0</c:v>
                </c:pt>
                <c:pt idx="16706">
                  <c:v>0.0</c:v>
                </c:pt>
                <c:pt idx="16707">
                  <c:v>0.0</c:v>
                </c:pt>
                <c:pt idx="16708">
                  <c:v>0.0</c:v>
                </c:pt>
                <c:pt idx="16709">
                  <c:v>0.0</c:v>
                </c:pt>
                <c:pt idx="16710">
                  <c:v>0.0</c:v>
                </c:pt>
                <c:pt idx="16711">
                  <c:v>0.0</c:v>
                </c:pt>
                <c:pt idx="16712">
                  <c:v>0.0</c:v>
                </c:pt>
                <c:pt idx="16713">
                  <c:v>0.0</c:v>
                </c:pt>
                <c:pt idx="16714">
                  <c:v>0.0</c:v>
                </c:pt>
                <c:pt idx="16715">
                  <c:v>0.0</c:v>
                </c:pt>
                <c:pt idx="16716">
                  <c:v>0.0</c:v>
                </c:pt>
                <c:pt idx="16717">
                  <c:v>0.0</c:v>
                </c:pt>
                <c:pt idx="16718">
                  <c:v>0.0</c:v>
                </c:pt>
                <c:pt idx="16719">
                  <c:v>0.0</c:v>
                </c:pt>
                <c:pt idx="16720">
                  <c:v>0.0</c:v>
                </c:pt>
                <c:pt idx="16721">
                  <c:v>0.0</c:v>
                </c:pt>
                <c:pt idx="16722">
                  <c:v>0.0</c:v>
                </c:pt>
                <c:pt idx="16723">
                  <c:v>0.0</c:v>
                </c:pt>
                <c:pt idx="16724">
                  <c:v>0.0</c:v>
                </c:pt>
                <c:pt idx="16725">
                  <c:v>0.0</c:v>
                </c:pt>
                <c:pt idx="16726">
                  <c:v>0.0</c:v>
                </c:pt>
                <c:pt idx="16727">
                  <c:v>0.0</c:v>
                </c:pt>
                <c:pt idx="16728">
                  <c:v>0.0</c:v>
                </c:pt>
                <c:pt idx="16729">
                  <c:v>0.0</c:v>
                </c:pt>
                <c:pt idx="16730">
                  <c:v>0.0</c:v>
                </c:pt>
                <c:pt idx="16731">
                  <c:v>0.0</c:v>
                </c:pt>
                <c:pt idx="16732">
                  <c:v>0.0</c:v>
                </c:pt>
                <c:pt idx="16733">
                  <c:v>0.0</c:v>
                </c:pt>
                <c:pt idx="16734">
                  <c:v>0.0</c:v>
                </c:pt>
                <c:pt idx="16735">
                  <c:v>0.0</c:v>
                </c:pt>
                <c:pt idx="16736">
                  <c:v>0.0</c:v>
                </c:pt>
                <c:pt idx="16737">
                  <c:v>0.0</c:v>
                </c:pt>
                <c:pt idx="16738">
                  <c:v>0.0</c:v>
                </c:pt>
                <c:pt idx="16739">
                  <c:v>0.0</c:v>
                </c:pt>
                <c:pt idx="16740">
                  <c:v>0.0</c:v>
                </c:pt>
                <c:pt idx="16741">
                  <c:v>0.0</c:v>
                </c:pt>
                <c:pt idx="16742">
                  <c:v>0.0</c:v>
                </c:pt>
                <c:pt idx="16743">
                  <c:v>0.0</c:v>
                </c:pt>
                <c:pt idx="16744">
                  <c:v>0.0</c:v>
                </c:pt>
                <c:pt idx="16745">
                  <c:v>0.0</c:v>
                </c:pt>
                <c:pt idx="16746">
                  <c:v>0.0</c:v>
                </c:pt>
                <c:pt idx="16747">
                  <c:v>0.0</c:v>
                </c:pt>
                <c:pt idx="16748">
                  <c:v>0.0</c:v>
                </c:pt>
                <c:pt idx="16749">
                  <c:v>0.0</c:v>
                </c:pt>
                <c:pt idx="16750">
                  <c:v>0.0</c:v>
                </c:pt>
                <c:pt idx="16751">
                  <c:v>0.0</c:v>
                </c:pt>
                <c:pt idx="16752">
                  <c:v>0.0</c:v>
                </c:pt>
                <c:pt idx="16753">
                  <c:v>0.0</c:v>
                </c:pt>
                <c:pt idx="16754">
                  <c:v>0.0</c:v>
                </c:pt>
                <c:pt idx="16755">
                  <c:v>0.0</c:v>
                </c:pt>
                <c:pt idx="16756">
                  <c:v>0.0</c:v>
                </c:pt>
                <c:pt idx="16757">
                  <c:v>0.0</c:v>
                </c:pt>
                <c:pt idx="16758">
                  <c:v>0.0</c:v>
                </c:pt>
                <c:pt idx="16759">
                  <c:v>0.0</c:v>
                </c:pt>
                <c:pt idx="16760">
                  <c:v>0.0</c:v>
                </c:pt>
                <c:pt idx="16761">
                  <c:v>0.0</c:v>
                </c:pt>
                <c:pt idx="16762">
                  <c:v>0.0</c:v>
                </c:pt>
                <c:pt idx="16763">
                  <c:v>0.0</c:v>
                </c:pt>
                <c:pt idx="16764">
                  <c:v>0.0</c:v>
                </c:pt>
                <c:pt idx="16765">
                  <c:v>0.0</c:v>
                </c:pt>
                <c:pt idx="16766">
                  <c:v>0.0</c:v>
                </c:pt>
                <c:pt idx="16767">
                  <c:v>0.0</c:v>
                </c:pt>
                <c:pt idx="16768">
                  <c:v>0.0</c:v>
                </c:pt>
                <c:pt idx="16769">
                  <c:v>0.0</c:v>
                </c:pt>
                <c:pt idx="16770">
                  <c:v>0.0</c:v>
                </c:pt>
                <c:pt idx="16771">
                  <c:v>0.0</c:v>
                </c:pt>
                <c:pt idx="16772">
                  <c:v>0.0</c:v>
                </c:pt>
                <c:pt idx="16773">
                  <c:v>0.0</c:v>
                </c:pt>
                <c:pt idx="16774">
                  <c:v>0.0</c:v>
                </c:pt>
                <c:pt idx="16775">
                  <c:v>0.0</c:v>
                </c:pt>
                <c:pt idx="16776">
                  <c:v>0.0</c:v>
                </c:pt>
                <c:pt idx="16777">
                  <c:v>0.0</c:v>
                </c:pt>
                <c:pt idx="16778">
                  <c:v>0.0</c:v>
                </c:pt>
                <c:pt idx="16779">
                  <c:v>0.0</c:v>
                </c:pt>
                <c:pt idx="16780">
                  <c:v>0.0</c:v>
                </c:pt>
                <c:pt idx="16781">
                  <c:v>0.0</c:v>
                </c:pt>
                <c:pt idx="16782">
                  <c:v>0.0</c:v>
                </c:pt>
                <c:pt idx="16783">
                  <c:v>0.0</c:v>
                </c:pt>
                <c:pt idx="16784">
                  <c:v>0.0</c:v>
                </c:pt>
                <c:pt idx="16785">
                  <c:v>0.0</c:v>
                </c:pt>
                <c:pt idx="16786">
                  <c:v>0.0</c:v>
                </c:pt>
                <c:pt idx="16787">
                  <c:v>0.0</c:v>
                </c:pt>
                <c:pt idx="16788">
                  <c:v>0.0</c:v>
                </c:pt>
                <c:pt idx="16789">
                  <c:v>0.0</c:v>
                </c:pt>
                <c:pt idx="16790">
                  <c:v>0.0</c:v>
                </c:pt>
                <c:pt idx="16791">
                  <c:v>0.0</c:v>
                </c:pt>
                <c:pt idx="16792">
                  <c:v>0.0</c:v>
                </c:pt>
                <c:pt idx="16793">
                  <c:v>0.0</c:v>
                </c:pt>
                <c:pt idx="16794">
                  <c:v>0.0</c:v>
                </c:pt>
                <c:pt idx="16795">
                  <c:v>0.0</c:v>
                </c:pt>
                <c:pt idx="16796">
                  <c:v>0.0</c:v>
                </c:pt>
                <c:pt idx="16797">
                  <c:v>0.0</c:v>
                </c:pt>
                <c:pt idx="16798">
                  <c:v>0.0</c:v>
                </c:pt>
                <c:pt idx="16799">
                  <c:v>0.0</c:v>
                </c:pt>
                <c:pt idx="16800">
                  <c:v>0.0</c:v>
                </c:pt>
                <c:pt idx="16801">
                  <c:v>0.0</c:v>
                </c:pt>
                <c:pt idx="16802">
                  <c:v>0.0</c:v>
                </c:pt>
                <c:pt idx="16803">
                  <c:v>0.0</c:v>
                </c:pt>
                <c:pt idx="16804">
                  <c:v>0.0</c:v>
                </c:pt>
                <c:pt idx="16805">
                  <c:v>0.0</c:v>
                </c:pt>
                <c:pt idx="16806">
                  <c:v>0.0</c:v>
                </c:pt>
                <c:pt idx="16807">
                  <c:v>0.0</c:v>
                </c:pt>
                <c:pt idx="16808">
                  <c:v>0.0</c:v>
                </c:pt>
                <c:pt idx="16809">
                  <c:v>0.0</c:v>
                </c:pt>
                <c:pt idx="16810">
                  <c:v>0.0</c:v>
                </c:pt>
                <c:pt idx="16811">
                  <c:v>0.0</c:v>
                </c:pt>
                <c:pt idx="16812">
                  <c:v>0.0</c:v>
                </c:pt>
                <c:pt idx="16813">
                  <c:v>0.0</c:v>
                </c:pt>
                <c:pt idx="16814">
                  <c:v>0.0</c:v>
                </c:pt>
                <c:pt idx="16815">
                  <c:v>0.0</c:v>
                </c:pt>
                <c:pt idx="16816">
                  <c:v>0.0</c:v>
                </c:pt>
                <c:pt idx="16817">
                  <c:v>0.0</c:v>
                </c:pt>
                <c:pt idx="16818">
                  <c:v>0.0</c:v>
                </c:pt>
                <c:pt idx="16819">
                  <c:v>0.0</c:v>
                </c:pt>
                <c:pt idx="16820">
                  <c:v>0.0</c:v>
                </c:pt>
                <c:pt idx="16821">
                  <c:v>0.0</c:v>
                </c:pt>
                <c:pt idx="16822">
                  <c:v>0.0</c:v>
                </c:pt>
                <c:pt idx="16823">
                  <c:v>0.0</c:v>
                </c:pt>
                <c:pt idx="16824">
                  <c:v>0.0</c:v>
                </c:pt>
                <c:pt idx="16825">
                  <c:v>0.0</c:v>
                </c:pt>
                <c:pt idx="16826">
                  <c:v>0.0</c:v>
                </c:pt>
                <c:pt idx="16827">
                  <c:v>0.0</c:v>
                </c:pt>
                <c:pt idx="16828">
                  <c:v>0.0</c:v>
                </c:pt>
                <c:pt idx="16829">
                  <c:v>0.0</c:v>
                </c:pt>
                <c:pt idx="16830">
                  <c:v>0.0</c:v>
                </c:pt>
                <c:pt idx="16831">
                  <c:v>0.0</c:v>
                </c:pt>
                <c:pt idx="16832">
                  <c:v>0.0</c:v>
                </c:pt>
                <c:pt idx="16833">
                  <c:v>0.0</c:v>
                </c:pt>
                <c:pt idx="16834">
                  <c:v>0.0</c:v>
                </c:pt>
                <c:pt idx="16835">
                  <c:v>0.0</c:v>
                </c:pt>
                <c:pt idx="16836">
                  <c:v>0.0</c:v>
                </c:pt>
                <c:pt idx="16837">
                  <c:v>0.0</c:v>
                </c:pt>
                <c:pt idx="16838">
                  <c:v>0.0</c:v>
                </c:pt>
                <c:pt idx="16839">
                  <c:v>0.0</c:v>
                </c:pt>
                <c:pt idx="16840">
                  <c:v>0.0</c:v>
                </c:pt>
                <c:pt idx="16841">
                  <c:v>0.0</c:v>
                </c:pt>
                <c:pt idx="16842">
                  <c:v>0.0</c:v>
                </c:pt>
                <c:pt idx="16843">
                  <c:v>0.0</c:v>
                </c:pt>
                <c:pt idx="16844">
                  <c:v>0.0</c:v>
                </c:pt>
                <c:pt idx="16845">
                  <c:v>0.0</c:v>
                </c:pt>
                <c:pt idx="16846">
                  <c:v>0.0</c:v>
                </c:pt>
                <c:pt idx="16847">
                  <c:v>0.0</c:v>
                </c:pt>
                <c:pt idx="16848">
                  <c:v>0.0</c:v>
                </c:pt>
                <c:pt idx="16849">
                  <c:v>0.0</c:v>
                </c:pt>
                <c:pt idx="16850">
                  <c:v>0.0</c:v>
                </c:pt>
                <c:pt idx="16851">
                  <c:v>0.0</c:v>
                </c:pt>
                <c:pt idx="16852">
                  <c:v>0.0</c:v>
                </c:pt>
                <c:pt idx="16853">
                  <c:v>0.0</c:v>
                </c:pt>
                <c:pt idx="16854">
                  <c:v>0.0</c:v>
                </c:pt>
                <c:pt idx="16855">
                  <c:v>0.0</c:v>
                </c:pt>
                <c:pt idx="16856">
                  <c:v>0.0</c:v>
                </c:pt>
                <c:pt idx="16857">
                  <c:v>0.0</c:v>
                </c:pt>
                <c:pt idx="16858">
                  <c:v>0.0</c:v>
                </c:pt>
                <c:pt idx="16859">
                  <c:v>0.0</c:v>
                </c:pt>
                <c:pt idx="16860">
                  <c:v>0.0</c:v>
                </c:pt>
                <c:pt idx="16861">
                  <c:v>0.0</c:v>
                </c:pt>
                <c:pt idx="16862">
                  <c:v>0.0</c:v>
                </c:pt>
                <c:pt idx="16863">
                  <c:v>0.0</c:v>
                </c:pt>
                <c:pt idx="16864">
                  <c:v>0.0</c:v>
                </c:pt>
                <c:pt idx="16865">
                  <c:v>0.0</c:v>
                </c:pt>
                <c:pt idx="16866">
                  <c:v>0.0</c:v>
                </c:pt>
                <c:pt idx="16867">
                  <c:v>0.0</c:v>
                </c:pt>
                <c:pt idx="16868">
                  <c:v>0.0</c:v>
                </c:pt>
                <c:pt idx="16869">
                  <c:v>0.0</c:v>
                </c:pt>
                <c:pt idx="16870">
                  <c:v>0.0</c:v>
                </c:pt>
                <c:pt idx="16871">
                  <c:v>0.0</c:v>
                </c:pt>
                <c:pt idx="16872">
                  <c:v>0.0</c:v>
                </c:pt>
                <c:pt idx="16873">
                  <c:v>0.0</c:v>
                </c:pt>
                <c:pt idx="16874">
                  <c:v>0.0</c:v>
                </c:pt>
                <c:pt idx="16875">
                  <c:v>0.0</c:v>
                </c:pt>
                <c:pt idx="16876">
                  <c:v>0.0</c:v>
                </c:pt>
                <c:pt idx="16877">
                  <c:v>0.0</c:v>
                </c:pt>
                <c:pt idx="16878">
                  <c:v>0.0</c:v>
                </c:pt>
                <c:pt idx="16879">
                  <c:v>0.0</c:v>
                </c:pt>
                <c:pt idx="16880">
                  <c:v>0.0</c:v>
                </c:pt>
                <c:pt idx="16881">
                  <c:v>0.0</c:v>
                </c:pt>
                <c:pt idx="16882">
                  <c:v>0.0</c:v>
                </c:pt>
                <c:pt idx="16883">
                  <c:v>0.0</c:v>
                </c:pt>
                <c:pt idx="16884">
                  <c:v>0.0</c:v>
                </c:pt>
                <c:pt idx="16885">
                  <c:v>0.0</c:v>
                </c:pt>
                <c:pt idx="16886">
                  <c:v>0.0</c:v>
                </c:pt>
                <c:pt idx="16887">
                  <c:v>0.0</c:v>
                </c:pt>
                <c:pt idx="16888">
                  <c:v>0.0</c:v>
                </c:pt>
                <c:pt idx="16889">
                  <c:v>0.0</c:v>
                </c:pt>
                <c:pt idx="16890">
                  <c:v>0.0</c:v>
                </c:pt>
                <c:pt idx="16891">
                  <c:v>0.0</c:v>
                </c:pt>
                <c:pt idx="16892">
                  <c:v>0.0</c:v>
                </c:pt>
                <c:pt idx="16893">
                  <c:v>0.0</c:v>
                </c:pt>
                <c:pt idx="16894">
                  <c:v>0.0</c:v>
                </c:pt>
                <c:pt idx="16895">
                  <c:v>0.0</c:v>
                </c:pt>
                <c:pt idx="16896">
                  <c:v>0.0</c:v>
                </c:pt>
                <c:pt idx="16897">
                  <c:v>0.0</c:v>
                </c:pt>
                <c:pt idx="16898">
                  <c:v>0.0</c:v>
                </c:pt>
                <c:pt idx="16899">
                  <c:v>0.0</c:v>
                </c:pt>
                <c:pt idx="16900">
                  <c:v>0.0</c:v>
                </c:pt>
                <c:pt idx="16901">
                  <c:v>0.0</c:v>
                </c:pt>
                <c:pt idx="16902">
                  <c:v>0.0</c:v>
                </c:pt>
                <c:pt idx="16903">
                  <c:v>0.0</c:v>
                </c:pt>
                <c:pt idx="16904">
                  <c:v>0.0</c:v>
                </c:pt>
                <c:pt idx="16905">
                  <c:v>0.0</c:v>
                </c:pt>
                <c:pt idx="16906">
                  <c:v>0.0</c:v>
                </c:pt>
                <c:pt idx="16907">
                  <c:v>0.0</c:v>
                </c:pt>
                <c:pt idx="16908">
                  <c:v>0.0</c:v>
                </c:pt>
                <c:pt idx="16909">
                  <c:v>0.0</c:v>
                </c:pt>
                <c:pt idx="16910">
                  <c:v>0.0</c:v>
                </c:pt>
                <c:pt idx="16911">
                  <c:v>0.0</c:v>
                </c:pt>
                <c:pt idx="16912">
                  <c:v>0.0</c:v>
                </c:pt>
                <c:pt idx="16913">
                  <c:v>0.0</c:v>
                </c:pt>
                <c:pt idx="16914">
                  <c:v>0.0</c:v>
                </c:pt>
                <c:pt idx="16915">
                  <c:v>0.0</c:v>
                </c:pt>
                <c:pt idx="16916">
                  <c:v>0.0</c:v>
                </c:pt>
                <c:pt idx="16917">
                  <c:v>0.0</c:v>
                </c:pt>
                <c:pt idx="16918">
                  <c:v>0.0</c:v>
                </c:pt>
                <c:pt idx="16919">
                  <c:v>0.0</c:v>
                </c:pt>
                <c:pt idx="16920">
                  <c:v>0.0</c:v>
                </c:pt>
                <c:pt idx="16921">
                  <c:v>0.0</c:v>
                </c:pt>
                <c:pt idx="16922">
                  <c:v>0.0</c:v>
                </c:pt>
                <c:pt idx="16923">
                  <c:v>0.0</c:v>
                </c:pt>
                <c:pt idx="16924">
                  <c:v>0.0</c:v>
                </c:pt>
                <c:pt idx="16925">
                  <c:v>0.0</c:v>
                </c:pt>
                <c:pt idx="16926">
                  <c:v>0.0</c:v>
                </c:pt>
                <c:pt idx="16927">
                  <c:v>0.0</c:v>
                </c:pt>
                <c:pt idx="16928">
                  <c:v>0.0</c:v>
                </c:pt>
                <c:pt idx="16929">
                  <c:v>0.0</c:v>
                </c:pt>
                <c:pt idx="16930">
                  <c:v>0.0</c:v>
                </c:pt>
                <c:pt idx="16931">
                  <c:v>0.0</c:v>
                </c:pt>
                <c:pt idx="16932">
                  <c:v>0.0</c:v>
                </c:pt>
                <c:pt idx="16933">
                  <c:v>0.0</c:v>
                </c:pt>
                <c:pt idx="16934">
                  <c:v>0.0</c:v>
                </c:pt>
                <c:pt idx="16935">
                  <c:v>0.0</c:v>
                </c:pt>
                <c:pt idx="16936">
                  <c:v>0.0</c:v>
                </c:pt>
                <c:pt idx="16937">
                  <c:v>0.0</c:v>
                </c:pt>
                <c:pt idx="16938">
                  <c:v>0.0</c:v>
                </c:pt>
                <c:pt idx="16939">
                  <c:v>0.0</c:v>
                </c:pt>
                <c:pt idx="16940">
                  <c:v>0.0</c:v>
                </c:pt>
                <c:pt idx="16941">
                  <c:v>0.0</c:v>
                </c:pt>
                <c:pt idx="16942">
                  <c:v>0.0</c:v>
                </c:pt>
                <c:pt idx="16943">
                  <c:v>0.0</c:v>
                </c:pt>
                <c:pt idx="16944">
                  <c:v>0.0</c:v>
                </c:pt>
                <c:pt idx="16945">
                  <c:v>0.0</c:v>
                </c:pt>
                <c:pt idx="16946">
                  <c:v>0.0</c:v>
                </c:pt>
                <c:pt idx="16947">
                  <c:v>0.0</c:v>
                </c:pt>
                <c:pt idx="16948">
                  <c:v>0.0</c:v>
                </c:pt>
                <c:pt idx="16949">
                  <c:v>0.0</c:v>
                </c:pt>
                <c:pt idx="16950">
                  <c:v>0.0</c:v>
                </c:pt>
                <c:pt idx="16951">
                  <c:v>0.0</c:v>
                </c:pt>
                <c:pt idx="16952">
                  <c:v>0.0</c:v>
                </c:pt>
                <c:pt idx="16953">
                  <c:v>0.0</c:v>
                </c:pt>
                <c:pt idx="16954">
                  <c:v>0.0</c:v>
                </c:pt>
                <c:pt idx="16955">
                  <c:v>0.0</c:v>
                </c:pt>
                <c:pt idx="16956">
                  <c:v>0.0</c:v>
                </c:pt>
                <c:pt idx="16957">
                  <c:v>0.0</c:v>
                </c:pt>
                <c:pt idx="16958">
                  <c:v>0.0</c:v>
                </c:pt>
                <c:pt idx="16959">
                  <c:v>0.0</c:v>
                </c:pt>
                <c:pt idx="16960">
                  <c:v>0.0</c:v>
                </c:pt>
                <c:pt idx="16961">
                  <c:v>0.0</c:v>
                </c:pt>
                <c:pt idx="16962">
                  <c:v>0.0</c:v>
                </c:pt>
                <c:pt idx="16963">
                  <c:v>0.0</c:v>
                </c:pt>
                <c:pt idx="16964">
                  <c:v>0.0</c:v>
                </c:pt>
                <c:pt idx="16965">
                  <c:v>0.0</c:v>
                </c:pt>
                <c:pt idx="16966">
                  <c:v>0.0</c:v>
                </c:pt>
                <c:pt idx="16967">
                  <c:v>0.0</c:v>
                </c:pt>
                <c:pt idx="16968">
                  <c:v>0.0</c:v>
                </c:pt>
                <c:pt idx="16969">
                  <c:v>0.0</c:v>
                </c:pt>
                <c:pt idx="16970">
                  <c:v>0.0</c:v>
                </c:pt>
                <c:pt idx="16971">
                  <c:v>0.0</c:v>
                </c:pt>
                <c:pt idx="16972">
                  <c:v>0.0</c:v>
                </c:pt>
                <c:pt idx="16973">
                  <c:v>0.0</c:v>
                </c:pt>
                <c:pt idx="16974">
                  <c:v>0.0</c:v>
                </c:pt>
                <c:pt idx="16975">
                  <c:v>0.0</c:v>
                </c:pt>
                <c:pt idx="16976">
                  <c:v>0.0</c:v>
                </c:pt>
                <c:pt idx="16977">
                  <c:v>0.0</c:v>
                </c:pt>
                <c:pt idx="16978">
                  <c:v>0.0</c:v>
                </c:pt>
                <c:pt idx="16979">
                  <c:v>0.0</c:v>
                </c:pt>
                <c:pt idx="16980">
                  <c:v>0.0</c:v>
                </c:pt>
                <c:pt idx="16981">
                  <c:v>0.0</c:v>
                </c:pt>
                <c:pt idx="16982">
                  <c:v>0.0</c:v>
                </c:pt>
                <c:pt idx="16983">
                  <c:v>0.0</c:v>
                </c:pt>
                <c:pt idx="16984">
                  <c:v>0.0</c:v>
                </c:pt>
                <c:pt idx="16985">
                  <c:v>0.0</c:v>
                </c:pt>
                <c:pt idx="16986">
                  <c:v>0.0</c:v>
                </c:pt>
                <c:pt idx="16987">
                  <c:v>0.0</c:v>
                </c:pt>
                <c:pt idx="16988">
                  <c:v>0.0</c:v>
                </c:pt>
                <c:pt idx="16989">
                  <c:v>0.0</c:v>
                </c:pt>
                <c:pt idx="16990">
                  <c:v>0.0</c:v>
                </c:pt>
                <c:pt idx="16991">
                  <c:v>0.0</c:v>
                </c:pt>
                <c:pt idx="16992">
                  <c:v>0.0</c:v>
                </c:pt>
                <c:pt idx="16993">
                  <c:v>0.0</c:v>
                </c:pt>
                <c:pt idx="16994">
                  <c:v>0.0</c:v>
                </c:pt>
                <c:pt idx="16995">
                  <c:v>0.0</c:v>
                </c:pt>
                <c:pt idx="16996">
                  <c:v>0.0</c:v>
                </c:pt>
                <c:pt idx="16997">
                  <c:v>0.0</c:v>
                </c:pt>
                <c:pt idx="16998">
                  <c:v>0.0</c:v>
                </c:pt>
                <c:pt idx="16999">
                  <c:v>0.0</c:v>
                </c:pt>
                <c:pt idx="17000">
                  <c:v>0.0</c:v>
                </c:pt>
                <c:pt idx="17001">
                  <c:v>0.0</c:v>
                </c:pt>
                <c:pt idx="17002">
                  <c:v>0.0</c:v>
                </c:pt>
                <c:pt idx="17003">
                  <c:v>0.0</c:v>
                </c:pt>
                <c:pt idx="17004">
                  <c:v>0.0</c:v>
                </c:pt>
                <c:pt idx="17005">
                  <c:v>0.0</c:v>
                </c:pt>
                <c:pt idx="17006">
                  <c:v>0.0</c:v>
                </c:pt>
                <c:pt idx="17007">
                  <c:v>0.0</c:v>
                </c:pt>
                <c:pt idx="17008">
                  <c:v>0.0</c:v>
                </c:pt>
                <c:pt idx="17009">
                  <c:v>0.0</c:v>
                </c:pt>
                <c:pt idx="17010">
                  <c:v>0.0</c:v>
                </c:pt>
                <c:pt idx="17011">
                  <c:v>0.0</c:v>
                </c:pt>
                <c:pt idx="17012">
                  <c:v>0.0</c:v>
                </c:pt>
                <c:pt idx="17013">
                  <c:v>0.0</c:v>
                </c:pt>
                <c:pt idx="17014">
                  <c:v>0.0</c:v>
                </c:pt>
                <c:pt idx="17015">
                  <c:v>0.0</c:v>
                </c:pt>
                <c:pt idx="17016">
                  <c:v>0.0</c:v>
                </c:pt>
                <c:pt idx="17017">
                  <c:v>0.0</c:v>
                </c:pt>
                <c:pt idx="17018">
                  <c:v>0.0</c:v>
                </c:pt>
                <c:pt idx="17019">
                  <c:v>0.0</c:v>
                </c:pt>
                <c:pt idx="17020">
                  <c:v>0.0</c:v>
                </c:pt>
                <c:pt idx="17021">
                  <c:v>0.0</c:v>
                </c:pt>
                <c:pt idx="17022">
                  <c:v>0.0</c:v>
                </c:pt>
                <c:pt idx="17023">
                  <c:v>0.0</c:v>
                </c:pt>
                <c:pt idx="17024">
                  <c:v>0.0</c:v>
                </c:pt>
                <c:pt idx="17025">
                  <c:v>0.0</c:v>
                </c:pt>
                <c:pt idx="17026">
                  <c:v>0.0</c:v>
                </c:pt>
                <c:pt idx="17027">
                  <c:v>0.0</c:v>
                </c:pt>
                <c:pt idx="17028">
                  <c:v>0.0</c:v>
                </c:pt>
                <c:pt idx="17029">
                  <c:v>0.0</c:v>
                </c:pt>
                <c:pt idx="17030">
                  <c:v>0.0</c:v>
                </c:pt>
                <c:pt idx="17031">
                  <c:v>0.0</c:v>
                </c:pt>
                <c:pt idx="17032">
                  <c:v>0.0</c:v>
                </c:pt>
                <c:pt idx="17033">
                  <c:v>0.0</c:v>
                </c:pt>
                <c:pt idx="17034">
                  <c:v>0.0</c:v>
                </c:pt>
                <c:pt idx="17035">
                  <c:v>0.0</c:v>
                </c:pt>
                <c:pt idx="17036">
                  <c:v>0.0</c:v>
                </c:pt>
                <c:pt idx="17037">
                  <c:v>0.0</c:v>
                </c:pt>
                <c:pt idx="17038">
                  <c:v>0.0</c:v>
                </c:pt>
                <c:pt idx="17039">
                  <c:v>0.0</c:v>
                </c:pt>
                <c:pt idx="17040">
                  <c:v>0.0</c:v>
                </c:pt>
                <c:pt idx="17041">
                  <c:v>0.0</c:v>
                </c:pt>
                <c:pt idx="17042">
                  <c:v>0.0</c:v>
                </c:pt>
                <c:pt idx="17043">
                  <c:v>0.0</c:v>
                </c:pt>
                <c:pt idx="17044">
                  <c:v>0.0</c:v>
                </c:pt>
                <c:pt idx="17045">
                  <c:v>0.0</c:v>
                </c:pt>
                <c:pt idx="17046">
                  <c:v>0.0</c:v>
                </c:pt>
                <c:pt idx="17047">
                  <c:v>0.0</c:v>
                </c:pt>
                <c:pt idx="17048">
                  <c:v>0.0</c:v>
                </c:pt>
                <c:pt idx="17049">
                  <c:v>0.0</c:v>
                </c:pt>
                <c:pt idx="17050">
                  <c:v>0.0</c:v>
                </c:pt>
                <c:pt idx="17051">
                  <c:v>0.0</c:v>
                </c:pt>
                <c:pt idx="17052">
                  <c:v>0.0</c:v>
                </c:pt>
                <c:pt idx="17053">
                  <c:v>0.0</c:v>
                </c:pt>
                <c:pt idx="17054">
                  <c:v>0.0</c:v>
                </c:pt>
                <c:pt idx="17055">
                  <c:v>0.0</c:v>
                </c:pt>
                <c:pt idx="17056">
                  <c:v>0.0</c:v>
                </c:pt>
                <c:pt idx="17057">
                  <c:v>0.0</c:v>
                </c:pt>
                <c:pt idx="17058">
                  <c:v>0.0</c:v>
                </c:pt>
                <c:pt idx="17059">
                  <c:v>0.0</c:v>
                </c:pt>
                <c:pt idx="17060">
                  <c:v>0.0</c:v>
                </c:pt>
                <c:pt idx="17061">
                  <c:v>0.0</c:v>
                </c:pt>
                <c:pt idx="17062">
                  <c:v>0.0</c:v>
                </c:pt>
                <c:pt idx="17063">
                  <c:v>0.0</c:v>
                </c:pt>
                <c:pt idx="17064">
                  <c:v>0.0</c:v>
                </c:pt>
                <c:pt idx="17065">
                  <c:v>0.0</c:v>
                </c:pt>
                <c:pt idx="17066">
                  <c:v>0.0</c:v>
                </c:pt>
                <c:pt idx="17067">
                  <c:v>0.0</c:v>
                </c:pt>
                <c:pt idx="17068">
                  <c:v>0.0</c:v>
                </c:pt>
                <c:pt idx="17069">
                  <c:v>0.0</c:v>
                </c:pt>
                <c:pt idx="17070">
                  <c:v>0.0</c:v>
                </c:pt>
                <c:pt idx="17071">
                  <c:v>0.0</c:v>
                </c:pt>
                <c:pt idx="17072">
                  <c:v>0.0</c:v>
                </c:pt>
                <c:pt idx="17073">
                  <c:v>0.0</c:v>
                </c:pt>
                <c:pt idx="17074">
                  <c:v>0.0</c:v>
                </c:pt>
                <c:pt idx="17075">
                  <c:v>0.0</c:v>
                </c:pt>
                <c:pt idx="17076">
                  <c:v>0.0</c:v>
                </c:pt>
                <c:pt idx="17077">
                  <c:v>0.0</c:v>
                </c:pt>
                <c:pt idx="17078">
                  <c:v>0.0</c:v>
                </c:pt>
                <c:pt idx="17079">
                  <c:v>0.0</c:v>
                </c:pt>
                <c:pt idx="17080">
                  <c:v>0.0</c:v>
                </c:pt>
                <c:pt idx="17081">
                  <c:v>0.0</c:v>
                </c:pt>
                <c:pt idx="17082">
                  <c:v>0.0</c:v>
                </c:pt>
                <c:pt idx="17083">
                  <c:v>0.0</c:v>
                </c:pt>
                <c:pt idx="17084">
                  <c:v>0.0</c:v>
                </c:pt>
                <c:pt idx="17085">
                  <c:v>0.0</c:v>
                </c:pt>
                <c:pt idx="17086">
                  <c:v>0.0</c:v>
                </c:pt>
                <c:pt idx="17087">
                  <c:v>0.0</c:v>
                </c:pt>
                <c:pt idx="17088">
                  <c:v>0.0</c:v>
                </c:pt>
                <c:pt idx="17089">
                  <c:v>0.0</c:v>
                </c:pt>
                <c:pt idx="17090">
                  <c:v>0.0</c:v>
                </c:pt>
                <c:pt idx="17091">
                  <c:v>0.0</c:v>
                </c:pt>
                <c:pt idx="17092">
                  <c:v>0.0</c:v>
                </c:pt>
                <c:pt idx="17093">
                  <c:v>0.0</c:v>
                </c:pt>
                <c:pt idx="17094">
                  <c:v>0.0</c:v>
                </c:pt>
                <c:pt idx="17095">
                  <c:v>0.0</c:v>
                </c:pt>
                <c:pt idx="17096">
                  <c:v>0.0</c:v>
                </c:pt>
                <c:pt idx="17097">
                  <c:v>0.0</c:v>
                </c:pt>
                <c:pt idx="17098">
                  <c:v>0.0</c:v>
                </c:pt>
                <c:pt idx="17099">
                  <c:v>0.0</c:v>
                </c:pt>
                <c:pt idx="17100">
                  <c:v>0.0</c:v>
                </c:pt>
                <c:pt idx="17101">
                  <c:v>0.0</c:v>
                </c:pt>
                <c:pt idx="17102">
                  <c:v>0.0</c:v>
                </c:pt>
                <c:pt idx="17103">
                  <c:v>0.0</c:v>
                </c:pt>
                <c:pt idx="17104">
                  <c:v>0.0</c:v>
                </c:pt>
                <c:pt idx="17105">
                  <c:v>0.0</c:v>
                </c:pt>
                <c:pt idx="17106">
                  <c:v>0.0</c:v>
                </c:pt>
                <c:pt idx="17107">
                  <c:v>0.0</c:v>
                </c:pt>
                <c:pt idx="17108">
                  <c:v>0.0</c:v>
                </c:pt>
                <c:pt idx="17109">
                  <c:v>0.0</c:v>
                </c:pt>
                <c:pt idx="17110">
                  <c:v>0.0</c:v>
                </c:pt>
                <c:pt idx="17111">
                  <c:v>0.0</c:v>
                </c:pt>
                <c:pt idx="17112">
                  <c:v>0.0</c:v>
                </c:pt>
                <c:pt idx="17113">
                  <c:v>0.0</c:v>
                </c:pt>
                <c:pt idx="17114">
                  <c:v>0.0</c:v>
                </c:pt>
                <c:pt idx="17115">
                  <c:v>0.0</c:v>
                </c:pt>
                <c:pt idx="17116">
                  <c:v>0.0</c:v>
                </c:pt>
                <c:pt idx="17117">
                  <c:v>0.0</c:v>
                </c:pt>
                <c:pt idx="17118">
                  <c:v>0.0</c:v>
                </c:pt>
                <c:pt idx="17119">
                  <c:v>0.0</c:v>
                </c:pt>
                <c:pt idx="17120">
                  <c:v>0.0</c:v>
                </c:pt>
                <c:pt idx="17121">
                  <c:v>0.0</c:v>
                </c:pt>
                <c:pt idx="17122">
                  <c:v>0.0</c:v>
                </c:pt>
                <c:pt idx="17123">
                  <c:v>0.0</c:v>
                </c:pt>
                <c:pt idx="17124">
                  <c:v>0.0</c:v>
                </c:pt>
                <c:pt idx="17125">
                  <c:v>0.0</c:v>
                </c:pt>
                <c:pt idx="17126">
                  <c:v>0.0</c:v>
                </c:pt>
                <c:pt idx="17127">
                  <c:v>0.0</c:v>
                </c:pt>
                <c:pt idx="17128">
                  <c:v>0.0</c:v>
                </c:pt>
                <c:pt idx="17129">
                  <c:v>0.0</c:v>
                </c:pt>
                <c:pt idx="17130">
                  <c:v>0.0</c:v>
                </c:pt>
                <c:pt idx="17131">
                  <c:v>0.0</c:v>
                </c:pt>
                <c:pt idx="17132">
                  <c:v>0.0</c:v>
                </c:pt>
                <c:pt idx="17133">
                  <c:v>0.0</c:v>
                </c:pt>
                <c:pt idx="17134">
                  <c:v>0.0</c:v>
                </c:pt>
                <c:pt idx="17135">
                  <c:v>0.0</c:v>
                </c:pt>
                <c:pt idx="17136">
                  <c:v>0.0</c:v>
                </c:pt>
                <c:pt idx="17137">
                  <c:v>0.0</c:v>
                </c:pt>
                <c:pt idx="17138">
                  <c:v>0.0</c:v>
                </c:pt>
                <c:pt idx="17139">
                  <c:v>0.0</c:v>
                </c:pt>
                <c:pt idx="17140">
                  <c:v>0.0</c:v>
                </c:pt>
                <c:pt idx="17141">
                  <c:v>0.0</c:v>
                </c:pt>
                <c:pt idx="17142">
                  <c:v>0.0</c:v>
                </c:pt>
                <c:pt idx="17143">
                  <c:v>0.0</c:v>
                </c:pt>
                <c:pt idx="17144">
                  <c:v>0.0</c:v>
                </c:pt>
                <c:pt idx="17145">
                  <c:v>0.0</c:v>
                </c:pt>
                <c:pt idx="17146">
                  <c:v>0.0</c:v>
                </c:pt>
                <c:pt idx="17147">
                  <c:v>0.0</c:v>
                </c:pt>
                <c:pt idx="17148">
                  <c:v>0.0</c:v>
                </c:pt>
                <c:pt idx="17149">
                  <c:v>0.0</c:v>
                </c:pt>
                <c:pt idx="17150">
                  <c:v>0.0</c:v>
                </c:pt>
                <c:pt idx="17151">
                  <c:v>0.0</c:v>
                </c:pt>
                <c:pt idx="17152">
                  <c:v>0.0</c:v>
                </c:pt>
                <c:pt idx="17153">
                  <c:v>0.0</c:v>
                </c:pt>
                <c:pt idx="17154">
                  <c:v>0.0</c:v>
                </c:pt>
                <c:pt idx="17155">
                  <c:v>0.0</c:v>
                </c:pt>
                <c:pt idx="17156">
                  <c:v>0.0</c:v>
                </c:pt>
                <c:pt idx="17157">
                  <c:v>0.0</c:v>
                </c:pt>
                <c:pt idx="17158">
                  <c:v>0.0</c:v>
                </c:pt>
                <c:pt idx="17159">
                  <c:v>0.0</c:v>
                </c:pt>
                <c:pt idx="17160">
                  <c:v>0.0</c:v>
                </c:pt>
                <c:pt idx="17161">
                  <c:v>0.0</c:v>
                </c:pt>
                <c:pt idx="17162">
                  <c:v>0.0</c:v>
                </c:pt>
                <c:pt idx="17163">
                  <c:v>0.0</c:v>
                </c:pt>
                <c:pt idx="17164">
                  <c:v>0.0</c:v>
                </c:pt>
                <c:pt idx="17165">
                  <c:v>0.0</c:v>
                </c:pt>
                <c:pt idx="17166">
                  <c:v>0.0</c:v>
                </c:pt>
                <c:pt idx="17167">
                  <c:v>0.0</c:v>
                </c:pt>
                <c:pt idx="17168">
                  <c:v>0.0</c:v>
                </c:pt>
                <c:pt idx="17169">
                  <c:v>0.0</c:v>
                </c:pt>
                <c:pt idx="17170">
                  <c:v>0.0</c:v>
                </c:pt>
                <c:pt idx="17171">
                  <c:v>0.0</c:v>
                </c:pt>
                <c:pt idx="17172">
                  <c:v>0.0</c:v>
                </c:pt>
                <c:pt idx="17173">
                  <c:v>0.0</c:v>
                </c:pt>
                <c:pt idx="17174">
                  <c:v>0.0</c:v>
                </c:pt>
                <c:pt idx="17175">
                  <c:v>0.0</c:v>
                </c:pt>
                <c:pt idx="17176">
                  <c:v>0.0</c:v>
                </c:pt>
                <c:pt idx="17177">
                  <c:v>0.0</c:v>
                </c:pt>
                <c:pt idx="17178">
                  <c:v>0.0</c:v>
                </c:pt>
                <c:pt idx="17179">
                  <c:v>0.0</c:v>
                </c:pt>
                <c:pt idx="17180">
                  <c:v>0.0</c:v>
                </c:pt>
                <c:pt idx="17181">
                  <c:v>0.0</c:v>
                </c:pt>
                <c:pt idx="17182">
                  <c:v>0.0</c:v>
                </c:pt>
                <c:pt idx="17183">
                  <c:v>0.0</c:v>
                </c:pt>
                <c:pt idx="17184">
                  <c:v>0.0</c:v>
                </c:pt>
                <c:pt idx="17185">
                  <c:v>0.0</c:v>
                </c:pt>
                <c:pt idx="17186">
                  <c:v>0.0</c:v>
                </c:pt>
                <c:pt idx="17187">
                  <c:v>0.0</c:v>
                </c:pt>
                <c:pt idx="17188">
                  <c:v>0.0</c:v>
                </c:pt>
                <c:pt idx="17189">
                  <c:v>0.0</c:v>
                </c:pt>
                <c:pt idx="17190">
                  <c:v>0.0</c:v>
                </c:pt>
                <c:pt idx="17191">
                  <c:v>0.0</c:v>
                </c:pt>
                <c:pt idx="17192">
                  <c:v>0.0</c:v>
                </c:pt>
                <c:pt idx="17193">
                  <c:v>0.0</c:v>
                </c:pt>
                <c:pt idx="17194">
                  <c:v>0.0</c:v>
                </c:pt>
                <c:pt idx="17195">
                  <c:v>0.0</c:v>
                </c:pt>
                <c:pt idx="17196">
                  <c:v>0.0</c:v>
                </c:pt>
                <c:pt idx="17197">
                  <c:v>0.0</c:v>
                </c:pt>
                <c:pt idx="17198">
                  <c:v>0.0</c:v>
                </c:pt>
                <c:pt idx="17199">
                  <c:v>0.0</c:v>
                </c:pt>
                <c:pt idx="17200">
                  <c:v>0.0</c:v>
                </c:pt>
                <c:pt idx="17201">
                  <c:v>0.0</c:v>
                </c:pt>
                <c:pt idx="17202">
                  <c:v>0.0</c:v>
                </c:pt>
                <c:pt idx="17203">
                  <c:v>0.0</c:v>
                </c:pt>
                <c:pt idx="17204">
                  <c:v>0.0</c:v>
                </c:pt>
                <c:pt idx="17205">
                  <c:v>0.0</c:v>
                </c:pt>
                <c:pt idx="17206">
                  <c:v>0.0</c:v>
                </c:pt>
                <c:pt idx="17207">
                  <c:v>0.0</c:v>
                </c:pt>
                <c:pt idx="17208">
                  <c:v>0.0</c:v>
                </c:pt>
                <c:pt idx="17209">
                  <c:v>0.0</c:v>
                </c:pt>
                <c:pt idx="17210">
                  <c:v>0.0</c:v>
                </c:pt>
                <c:pt idx="17211">
                  <c:v>0.0</c:v>
                </c:pt>
                <c:pt idx="17212">
                  <c:v>0.0</c:v>
                </c:pt>
                <c:pt idx="17213">
                  <c:v>0.0</c:v>
                </c:pt>
                <c:pt idx="17214">
                  <c:v>0.0</c:v>
                </c:pt>
                <c:pt idx="17215">
                  <c:v>0.0</c:v>
                </c:pt>
                <c:pt idx="17216">
                  <c:v>0.0</c:v>
                </c:pt>
                <c:pt idx="17217">
                  <c:v>0.0</c:v>
                </c:pt>
                <c:pt idx="17218">
                  <c:v>0.0</c:v>
                </c:pt>
                <c:pt idx="17219">
                  <c:v>0.0</c:v>
                </c:pt>
                <c:pt idx="17220">
                  <c:v>0.0</c:v>
                </c:pt>
                <c:pt idx="17221">
                  <c:v>0.0</c:v>
                </c:pt>
                <c:pt idx="17222">
                  <c:v>0.0</c:v>
                </c:pt>
                <c:pt idx="17223">
                  <c:v>0.0</c:v>
                </c:pt>
                <c:pt idx="17224">
                  <c:v>0.0</c:v>
                </c:pt>
                <c:pt idx="17225">
                  <c:v>0.0</c:v>
                </c:pt>
                <c:pt idx="17226">
                  <c:v>0.0</c:v>
                </c:pt>
                <c:pt idx="17227">
                  <c:v>0.0</c:v>
                </c:pt>
                <c:pt idx="17228">
                  <c:v>0.0</c:v>
                </c:pt>
                <c:pt idx="17229">
                  <c:v>0.0</c:v>
                </c:pt>
                <c:pt idx="17230">
                  <c:v>0.0</c:v>
                </c:pt>
                <c:pt idx="17231">
                  <c:v>0.0</c:v>
                </c:pt>
                <c:pt idx="17232">
                  <c:v>0.0</c:v>
                </c:pt>
                <c:pt idx="17233">
                  <c:v>0.0</c:v>
                </c:pt>
                <c:pt idx="17234">
                  <c:v>0.0</c:v>
                </c:pt>
                <c:pt idx="17235">
                  <c:v>0.0</c:v>
                </c:pt>
                <c:pt idx="17236">
                  <c:v>0.0</c:v>
                </c:pt>
                <c:pt idx="17237">
                  <c:v>0.0</c:v>
                </c:pt>
                <c:pt idx="17238">
                  <c:v>0.0</c:v>
                </c:pt>
                <c:pt idx="17239">
                  <c:v>0.0</c:v>
                </c:pt>
                <c:pt idx="17240">
                  <c:v>0.0</c:v>
                </c:pt>
                <c:pt idx="17241">
                  <c:v>0.0</c:v>
                </c:pt>
                <c:pt idx="17242">
                  <c:v>0.0</c:v>
                </c:pt>
                <c:pt idx="17243">
                  <c:v>0.0</c:v>
                </c:pt>
                <c:pt idx="17244">
                  <c:v>0.0</c:v>
                </c:pt>
                <c:pt idx="17245">
                  <c:v>0.0</c:v>
                </c:pt>
                <c:pt idx="17246">
                  <c:v>0.0</c:v>
                </c:pt>
                <c:pt idx="17247">
                  <c:v>0.0</c:v>
                </c:pt>
                <c:pt idx="17248">
                  <c:v>0.0</c:v>
                </c:pt>
                <c:pt idx="17249">
                  <c:v>0.0</c:v>
                </c:pt>
                <c:pt idx="17250">
                  <c:v>0.0</c:v>
                </c:pt>
                <c:pt idx="17251">
                  <c:v>0.0</c:v>
                </c:pt>
                <c:pt idx="17252">
                  <c:v>0.0</c:v>
                </c:pt>
                <c:pt idx="17253">
                  <c:v>0.0</c:v>
                </c:pt>
                <c:pt idx="17254">
                  <c:v>0.0</c:v>
                </c:pt>
                <c:pt idx="17255">
                  <c:v>0.0</c:v>
                </c:pt>
                <c:pt idx="17256">
                  <c:v>0.0</c:v>
                </c:pt>
                <c:pt idx="17257">
                  <c:v>0.0</c:v>
                </c:pt>
                <c:pt idx="17258">
                  <c:v>0.0</c:v>
                </c:pt>
                <c:pt idx="17259">
                  <c:v>0.0</c:v>
                </c:pt>
                <c:pt idx="17260">
                  <c:v>0.0</c:v>
                </c:pt>
                <c:pt idx="17261">
                  <c:v>0.0</c:v>
                </c:pt>
                <c:pt idx="17262">
                  <c:v>0.0</c:v>
                </c:pt>
                <c:pt idx="17263">
                  <c:v>0.0</c:v>
                </c:pt>
                <c:pt idx="17264">
                  <c:v>0.0</c:v>
                </c:pt>
                <c:pt idx="17265">
                  <c:v>0.0</c:v>
                </c:pt>
                <c:pt idx="17266">
                  <c:v>0.0</c:v>
                </c:pt>
                <c:pt idx="17267">
                  <c:v>0.0</c:v>
                </c:pt>
                <c:pt idx="17268">
                  <c:v>0.0</c:v>
                </c:pt>
                <c:pt idx="17269">
                  <c:v>0.0</c:v>
                </c:pt>
                <c:pt idx="17270">
                  <c:v>0.0</c:v>
                </c:pt>
                <c:pt idx="17271">
                  <c:v>0.0</c:v>
                </c:pt>
                <c:pt idx="17272">
                  <c:v>0.0</c:v>
                </c:pt>
                <c:pt idx="17273">
                  <c:v>0.0</c:v>
                </c:pt>
                <c:pt idx="17274">
                  <c:v>0.0</c:v>
                </c:pt>
                <c:pt idx="17275">
                  <c:v>0.0</c:v>
                </c:pt>
                <c:pt idx="17276">
                  <c:v>0.0</c:v>
                </c:pt>
                <c:pt idx="17277">
                  <c:v>0.0</c:v>
                </c:pt>
                <c:pt idx="17278">
                  <c:v>0.0</c:v>
                </c:pt>
                <c:pt idx="17279">
                  <c:v>0.0</c:v>
                </c:pt>
                <c:pt idx="17280">
                  <c:v>0.0</c:v>
                </c:pt>
                <c:pt idx="17281">
                  <c:v>0.0</c:v>
                </c:pt>
                <c:pt idx="17282">
                  <c:v>0.0</c:v>
                </c:pt>
                <c:pt idx="17283">
                  <c:v>0.0</c:v>
                </c:pt>
                <c:pt idx="17284">
                  <c:v>0.0</c:v>
                </c:pt>
                <c:pt idx="17285">
                  <c:v>0.0</c:v>
                </c:pt>
                <c:pt idx="17286">
                  <c:v>0.0</c:v>
                </c:pt>
                <c:pt idx="17287">
                  <c:v>0.0</c:v>
                </c:pt>
                <c:pt idx="17288">
                  <c:v>0.0</c:v>
                </c:pt>
                <c:pt idx="17289">
                  <c:v>0.0</c:v>
                </c:pt>
                <c:pt idx="17290">
                  <c:v>0.0</c:v>
                </c:pt>
                <c:pt idx="17291">
                  <c:v>0.0</c:v>
                </c:pt>
                <c:pt idx="17292">
                  <c:v>0.0</c:v>
                </c:pt>
                <c:pt idx="17293">
                  <c:v>0.0</c:v>
                </c:pt>
                <c:pt idx="17294">
                  <c:v>0.0</c:v>
                </c:pt>
                <c:pt idx="17295">
                  <c:v>0.0</c:v>
                </c:pt>
                <c:pt idx="17296">
                  <c:v>0.0</c:v>
                </c:pt>
                <c:pt idx="17297">
                  <c:v>0.0</c:v>
                </c:pt>
                <c:pt idx="17298">
                  <c:v>0.0</c:v>
                </c:pt>
                <c:pt idx="17299">
                  <c:v>0.0</c:v>
                </c:pt>
                <c:pt idx="17300">
                  <c:v>0.0</c:v>
                </c:pt>
                <c:pt idx="17301">
                  <c:v>0.0</c:v>
                </c:pt>
                <c:pt idx="17302">
                  <c:v>0.0</c:v>
                </c:pt>
                <c:pt idx="17303">
                  <c:v>0.0</c:v>
                </c:pt>
                <c:pt idx="17304">
                  <c:v>0.0</c:v>
                </c:pt>
                <c:pt idx="17305">
                  <c:v>0.0</c:v>
                </c:pt>
                <c:pt idx="17306">
                  <c:v>0.0</c:v>
                </c:pt>
                <c:pt idx="17307">
                  <c:v>0.0</c:v>
                </c:pt>
                <c:pt idx="17308">
                  <c:v>0.0</c:v>
                </c:pt>
                <c:pt idx="17309">
                  <c:v>0.0</c:v>
                </c:pt>
                <c:pt idx="17310">
                  <c:v>0.0</c:v>
                </c:pt>
                <c:pt idx="17311">
                  <c:v>0.0</c:v>
                </c:pt>
                <c:pt idx="17312">
                  <c:v>0.0</c:v>
                </c:pt>
                <c:pt idx="17313">
                  <c:v>0.0</c:v>
                </c:pt>
                <c:pt idx="17314">
                  <c:v>0.0</c:v>
                </c:pt>
                <c:pt idx="17315">
                  <c:v>0.0</c:v>
                </c:pt>
                <c:pt idx="17316">
                  <c:v>0.0</c:v>
                </c:pt>
                <c:pt idx="17317">
                  <c:v>0.0</c:v>
                </c:pt>
                <c:pt idx="17318">
                  <c:v>0.0</c:v>
                </c:pt>
                <c:pt idx="17319">
                  <c:v>0.0</c:v>
                </c:pt>
                <c:pt idx="17320">
                  <c:v>0.0</c:v>
                </c:pt>
                <c:pt idx="17321">
                  <c:v>0.0</c:v>
                </c:pt>
                <c:pt idx="17322">
                  <c:v>0.0</c:v>
                </c:pt>
                <c:pt idx="17323">
                  <c:v>0.0</c:v>
                </c:pt>
                <c:pt idx="17324">
                  <c:v>0.0</c:v>
                </c:pt>
                <c:pt idx="17325">
                  <c:v>0.0</c:v>
                </c:pt>
                <c:pt idx="17326">
                  <c:v>0.0</c:v>
                </c:pt>
                <c:pt idx="17327">
                  <c:v>0.0</c:v>
                </c:pt>
                <c:pt idx="17328">
                  <c:v>0.0</c:v>
                </c:pt>
                <c:pt idx="17329">
                  <c:v>0.0</c:v>
                </c:pt>
                <c:pt idx="17330">
                  <c:v>0.0</c:v>
                </c:pt>
                <c:pt idx="17331">
                  <c:v>0.0</c:v>
                </c:pt>
                <c:pt idx="17332">
                  <c:v>0.0</c:v>
                </c:pt>
                <c:pt idx="17333">
                  <c:v>0.0</c:v>
                </c:pt>
                <c:pt idx="17334">
                  <c:v>0.0</c:v>
                </c:pt>
                <c:pt idx="17335">
                  <c:v>0.0</c:v>
                </c:pt>
                <c:pt idx="17336">
                  <c:v>0.0</c:v>
                </c:pt>
                <c:pt idx="17337">
                  <c:v>0.0</c:v>
                </c:pt>
                <c:pt idx="17338">
                  <c:v>0.0</c:v>
                </c:pt>
                <c:pt idx="17339">
                  <c:v>0.0</c:v>
                </c:pt>
                <c:pt idx="17340">
                  <c:v>0.0</c:v>
                </c:pt>
                <c:pt idx="17341">
                  <c:v>0.0</c:v>
                </c:pt>
                <c:pt idx="17342">
                  <c:v>0.0</c:v>
                </c:pt>
                <c:pt idx="17343">
                  <c:v>0.0</c:v>
                </c:pt>
                <c:pt idx="17344">
                  <c:v>0.0</c:v>
                </c:pt>
                <c:pt idx="17345">
                  <c:v>0.0</c:v>
                </c:pt>
                <c:pt idx="17346">
                  <c:v>0.0</c:v>
                </c:pt>
                <c:pt idx="17347">
                  <c:v>0.0</c:v>
                </c:pt>
                <c:pt idx="17348">
                  <c:v>0.0</c:v>
                </c:pt>
                <c:pt idx="17349">
                  <c:v>0.0</c:v>
                </c:pt>
                <c:pt idx="17350">
                  <c:v>0.0</c:v>
                </c:pt>
                <c:pt idx="17351">
                  <c:v>0.0</c:v>
                </c:pt>
                <c:pt idx="17352">
                  <c:v>0.0</c:v>
                </c:pt>
                <c:pt idx="17353">
                  <c:v>0.0</c:v>
                </c:pt>
                <c:pt idx="17354">
                  <c:v>0.0</c:v>
                </c:pt>
                <c:pt idx="17355">
                  <c:v>0.0</c:v>
                </c:pt>
                <c:pt idx="17356">
                  <c:v>0.0</c:v>
                </c:pt>
                <c:pt idx="17357">
                  <c:v>0.0</c:v>
                </c:pt>
                <c:pt idx="17358">
                  <c:v>0.0</c:v>
                </c:pt>
                <c:pt idx="17359">
                  <c:v>0.0</c:v>
                </c:pt>
                <c:pt idx="17360">
                  <c:v>0.0</c:v>
                </c:pt>
                <c:pt idx="17361">
                  <c:v>0.0</c:v>
                </c:pt>
                <c:pt idx="17362">
                  <c:v>0.0</c:v>
                </c:pt>
                <c:pt idx="17363">
                  <c:v>0.0</c:v>
                </c:pt>
                <c:pt idx="17364">
                  <c:v>0.0</c:v>
                </c:pt>
                <c:pt idx="17365">
                  <c:v>0.0</c:v>
                </c:pt>
                <c:pt idx="17366">
                  <c:v>0.0</c:v>
                </c:pt>
                <c:pt idx="17367">
                  <c:v>0.0</c:v>
                </c:pt>
                <c:pt idx="17368">
                  <c:v>0.0</c:v>
                </c:pt>
                <c:pt idx="17369">
                  <c:v>0.0</c:v>
                </c:pt>
                <c:pt idx="17370">
                  <c:v>0.0</c:v>
                </c:pt>
                <c:pt idx="17371">
                  <c:v>0.0</c:v>
                </c:pt>
                <c:pt idx="17372">
                  <c:v>0.0</c:v>
                </c:pt>
                <c:pt idx="17373">
                  <c:v>0.0</c:v>
                </c:pt>
                <c:pt idx="17374">
                  <c:v>0.0</c:v>
                </c:pt>
                <c:pt idx="17375">
                  <c:v>0.0</c:v>
                </c:pt>
                <c:pt idx="17376">
                  <c:v>0.0</c:v>
                </c:pt>
                <c:pt idx="17377">
                  <c:v>0.0</c:v>
                </c:pt>
                <c:pt idx="17378">
                  <c:v>0.0</c:v>
                </c:pt>
                <c:pt idx="17379">
                  <c:v>0.0</c:v>
                </c:pt>
                <c:pt idx="17380">
                  <c:v>0.0</c:v>
                </c:pt>
                <c:pt idx="17381">
                  <c:v>0.0</c:v>
                </c:pt>
                <c:pt idx="17382">
                  <c:v>0.0</c:v>
                </c:pt>
                <c:pt idx="17383">
                  <c:v>0.0</c:v>
                </c:pt>
                <c:pt idx="17384">
                  <c:v>0.0</c:v>
                </c:pt>
                <c:pt idx="17385">
                  <c:v>0.0</c:v>
                </c:pt>
                <c:pt idx="17386">
                  <c:v>0.0</c:v>
                </c:pt>
                <c:pt idx="17387">
                  <c:v>0.0</c:v>
                </c:pt>
                <c:pt idx="17388">
                  <c:v>0.0</c:v>
                </c:pt>
                <c:pt idx="17389">
                  <c:v>0.0</c:v>
                </c:pt>
                <c:pt idx="17390">
                  <c:v>0.0</c:v>
                </c:pt>
                <c:pt idx="17391">
                  <c:v>0.0</c:v>
                </c:pt>
                <c:pt idx="17392">
                  <c:v>0.0</c:v>
                </c:pt>
                <c:pt idx="17393">
                  <c:v>0.0</c:v>
                </c:pt>
                <c:pt idx="17394">
                  <c:v>0.0</c:v>
                </c:pt>
                <c:pt idx="17395">
                  <c:v>0.0</c:v>
                </c:pt>
                <c:pt idx="17396">
                  <c:v>0.0</c:v>
                </c:pt>
                <c:pt idx="17397">
                  <c:v>0.0</c:v>
                </c:pt>
                <c:pt idx="17398">
                  <c:v>0.0</c:v>
                </c:pt>
                <c:pt idx="17399">
                  <c:v>0.0</c:v>
                </c:pt>
                <c:pt idx="17400">
                  <c:v>0.0</c:v>
                </c:pt>
                <c:pt idx="17401">
                  <c:v>0.0</c:v>
                </c:pt>
                <c:pt idx="17402">
                  <c:v>0.0</c:v>
                </c:pt>
                <c:pt idx="17403">
                  <c:v>0.0</c:v>
                </c:pt>
                <c:pt idx="17404">
                  <c:v>0.0</c:v>
                </c:pt>
                <c:pt idx="17405">
                  <c:v>0.0</c:v>
                </c:pt>
                <c:pt idx="17406">
                  <c:v>0.0</c:v>
                </c:pt>
                <c:pt idx="17407">
                  <c:v>0.0</c:v>
                </c:pt>
                <c:pt idx="17408">
                  <c:v>0.0</c:v>
                </c:pt>
                <c:pt idx="17409">
                  <c:v>0.0</c:v>
                </c:pt>
                <c:pt idx="17410">
                  <c:v>0.0</c:v>
                </c:pt>
                <c:pt idx="17411">
                  <c:v>0.0</c:v>
                </c:pt>
                <c:pt idx="17412">
                  <c:v>0.0</c:v>
                </c:pt>
                <c:pt idx="17413">
                  <c:v>0.0</c:v>
                </c:pt>
                <c:pt idx="17414">
                  <c:v>0.0</c:v>
                </c:pt>
                <c:pt idx="17415">
                  <c:v>0.0</c:v>
                </c:pt>
                <c:pt idx="17416">
                  <c:v>0.0</c:v>
                </c:pt>
                <c:pt idx="17417">
                  <c:v>0.0</c:v>
                </c:pt>
                <c:pt idx="17418">
                  <c:v>0.0</c:v>
                </c:pt>
                <c:pt idx="17419">
                  <c:v>0.0</c:v>
                </c:pt>
                <c:pt idx="17420">
                  <c:v>0.0</c:v>
                </c:pt>
                <c:pt idx="17421">
                  <c:v>0.0</c:v>
                </c:pt>
                <c:pt idx="17422">
                  <c:v>0.0</c:v>
                </c:pt>
                <c:pt idx="17423">
                  <c:v>0.0</c:v>
                </c:pt>
                <c:pt idx="17424">
                  <c:v>0.0</c:v>
                </c:pt>
                <c:pt idx="17425">
                  <c:v>0.0</c:v>
                </c:pt>
                <c:pt idx="17426">
                  <c:v>0.0</c:v>
                </c:pt>
                <c:pt idx="17427">
                  <c:v>0.0</c:v>
                </c:pt>
                <c:pt idx="17428">
                  <c:v>0.0</c:v>
                </c:pt>
                <c:pt idx="17429">
                  <c:v>0.0</c:v>
                </c:pt>
                <c:pt idx="17430">
                  <c:v>0.0</c:v>
                </c:pt>
                <c:pt idx="17431">
                  <c:v>0.0</c:v>
                </c:pt>
                <c:pt idx="17432">
                  <c:v>0.0</c:v>
                </c:pt>
                <c:pt idx="17433">
                  <c:v>0.0</c:v>
                </c:pt>
                <c:pt idx="17434">
                  <c:v>0.0</c:v>
                </c:pt>
                <c:pt idx="17435">
                  <c:v>0.0</c:v>
                </c:pt>
                <c:pt idx="17436">
                  <c:v>0.0</c:v>
                </c:pt>
                <c:pt idx="17437">
                  <c:v>0.0</c:v>
                </c:pt>
                <c:pt idx="17438">
                  <c:v>0.0</c:v>
                </c:pt>
                <c:pt idx="17439">
                  <c:v>0.0</c:v>
                </c:pt>
                <c:pt idx="17440">
                  <c:v>0.0</c:v>
                </c:pt>
                <c:pt idx="17441">
                  <c:v>0.0</c:v>
                </c:pt>
                <c:pt idx="17442">
                  <c:v>0.0</c:v>
                </c:pt>
                <c:pt idx="17443">
                  <c:v>0.0</c:v>
                </c:pt>
                <c:pt idx="17444">
                  <c:v>0.0</c:v>
                </c:pt>
                <c:pt idx="17445">
                  <c:v>0.0</c:v>
                </c:pt>
                <c:pt idx="17446">
                  <c:v>0.0</c:v>
                </c:pt>
                <c:pt idx="17447">
                  <c:v>0.0</c:v>
                </c:pt>
                <c:pt idx="17448">
                  <c:v>0.0</c:v>
                </c:pt>
                <c:pt idx="17449">
                  <c:v>0.0</c:v>
                </c:pt>
                <c:pt idx="17450">
                  <c:v>0.0</c:v>
                </c:pt>
                <c:pt idx="17451">
                  <c:v>0.0</c:v>
                </c:pt>
                <c:pt idx="17452">
                  <c:v>0.0</c:v>
                </c:pt>
                <c:pt idx="17453">
                  <c:v>0.0</c:v>
                </c:pt>
                <c:pt idx="17454">
                  <c:v>0.0</c:v>
                </c:pt>
                <c:pt idx="17455">
                  <c:v>0.0</c:v>
                </c:pt>
                <c:pt idx="17456">
                  <c:v>0.0</c:v>
                </c:pt>
                <c:pt idx="17457">
                  <c:v>0.0</c:v>
                </c:pt>
                <c:pt idx="17458">
                  <c:v>0.0</c:v>
                </c:pt>
                <c:pt idx="17459">
                  <c:v>0.0</c:v>
                </c:pt>
                <c:pt idx="17460">
                  <c:v>0.0</c:v>
                </c:pt>
                <c:pt idx="17461">
                  <c:v>0.0</c:v>
                </c:pt>
                <c:pt idx="17462">
                  <c:v>0.0</c:v>
                </c:pt>
                <c:pt idx="17463">
                  <c:v>0.0</c:v>
                </c:pt>
                <c:pt idx="17464">
                  <c:v>0.0</c:v>
                </c:pt>
                <c:pt idx="17465">
                  <c:v>0.0</c:v>
                </c:pt>
                <c:pt idx="17466">
                  <c:v>0.0</c:v>
                </c:pt>
                <c:pt idx="17467">
                  <c:v>0.0</c:v>
                </c:pt>
                <c:pt idx="17468">
                  <c:v>0.0</c:v>
                </c:pt>
                <c:pt idx="17469">
                  <c:v>0.0</c:v>
                </c:pt>
                <c:pt idx="17470">
                  <c:v>0.0</c:v>
                </c:pt>
                <c:pt idx="17471">
                  <c:v>0.0</c:v>
                </c:pt>
                <c:pt idx="17472">
                  <c:v>0.0</c:v>
                </c:pt>
                <c:pt idx="17473">
                  <c:v>0.0</c:v>
                </c:pt>
                <c:pt idx="17474">
                  <c:v>0.0</c:v>
                </c:pt>
                <c:pt idx="17475">
                  <c:v>0.0</c:v>
                </c:pt>
                <c:pt idx="17476">
                  <c:v>0.0</c:v>
                </c:pt>
                <c:pt idx="17477">
                  <c:v>0.0</c:v>
                </c:pt>
                <c:pt idx="17478">
                  <c:v>0.0</c:v>
                </c:pt>
                <c:pt idx="17479">
                  <c:v>0.0</c:v>
                </c:pt>
                <c:pt idx="17480">
                  <c:v>0.0</c:v>
                </c:pt>
                <c:pt idx="17481">
                  <c:v>0.0</c:v>
                </c:pt>
                <c:pt idx="17482">
                  <c:v>0.0</c:v>
                </c:pt>
                <c:pt idx="17483">
                  <c:v>0.0</c:v>
                </c:pt>
                <c:pt idx="17484">
                  <c:v>0.0</c:v>
                </c:pt>
                <c:pt idx="17485">
                  <c:v>0.0</c:v>
                </c:pt>
                <c:pt idx="17486">
                  <c:v>0.0</c:v>
                </c:pt>
                <c:pt idx="17487">
                  <c:v>0.0</c:v>
                </c:pt>
                <c:pt idx="17488">
                  <c:v>0.0</c:v>
                </c:pt>
                <c:pt idx="17489">
                  <c:v>0.0</c:v>
                </c:pt>
                <c:pt idx="17490">
                  <c:v>0.0</c:v>
                </c:pt>
                <c:pt idx="17491">
                  <c:v>0.0</c:v>
                </c:pt>
                <c:pt idx="17492">
                  <c:v>0.0</c:v>
                </c:pt>
                <c:pt idx="17493">
                  <c:v>0.0</c:v>
                </c:pt>
                <c:pt idx="17494">
                  <c:v>0.0</c:v>
                </c:pt>
                <c:pt idx="17495">
                  <c:v>0.0</c:v>
                </c:pt>
                <c:pt idx="17496">
                  <c:v>0.0</c:v>
                </c:pt>
                <c:pt idx="17497">
                  <c:v>0.0</c:v>
                </c:pt>
                <c:pt idx="17498">
                  <c:v>0.0</c:v>
                </c:pt>
                <c:pt idx="17499">
                  <c:v>0.0</c:v>
                </c:pt>
                <c:pt idx="17500">
                  <c:v>0.0</c:v>
                </c:pt>
                <c:pt idx="17501">
                  <c:v>0.0</c:v>
                </c:pt>
                <c:pt idx="17502">
                  <c:v>0.0</c:v>
                </c:pt>
                <c:pt idx="17503">
                  <c:v>0.0</c:v>
                </c:pt>
                <c:pt idx="17504">
                  <c:v>0.0</c:v>
                </c:pt>
                <c:pt idx="17505">
                  <c:v>0.0</c:v>
                </c:pt>
                <c:pt idx="17506">
                  <c:v>0.0</c:v>
                </c:pt>
                <c:pt idx="17507">
                  <c:v>0.0</c:v>
                </c:pt>
                <c:pt idx="17508">
                  <c:v>0.0</c:v>
                </c:pt>
                <c:pt idx="17509">
                  <c:v>0.0</c:v>
                </c:pt>
                <c:pt idx="17510">
                  <c:v>0.0</c:v>
                </c:pt>
                <c:pt idx="17511">
                  <c:v>0.0</c:v>
                </c:pt>
                <c:pt idx="17512">
                  <c:v>0.0</c:v>
                </c:pt>
                <c:pt idx="17513">
                  <c:v>0.0</c:v>
                </c:pt>
                <c:pt idx="17514">
                  <c:v>0.0</c:v>
                </c:pt>
                <c:pt idx="17515">
                  <c:v>0.0</c:v>
                </c:pt>
                <c:pt idx="17516">
                  <c:v>0.0</c:v>
                </c:pt>
                <c:pt idx="17517">
                  <c:v>0.0</c:v>
                </c:pt>
                <c:pt idx="17518">
                  <c:v>0.0</c:v>
                </c:pt>
                <c:pt idx="17519">
                  <c:v>0.0</c:v>
                </c:pt>
                <c:pt idx="17520">
                  <c:v>0.0</c:v>
                </c:pt>
                <c:pt idx="17521">
                  <c:v>0.0</c:v>
                </c:pt>
                <c:pt idx="17522">
                  <c:v>0.0</c:v>
                </c:pt>
                <c:pt idx="17523">
                  <c:v>0.0</c:v>
                </c:pt>
                <c:pt idx="17524">
                  <c:v>0.0</c:v>
                </c:pt>
                <c:pt idx="17525">
                  <c:v>0.0</c:v>
                </c:pt>
                <c:pt idx="17526">
                  <c:v>0.0</c:v>
                </c:pt>
                <c:pt idx="17527">
                  <c:v>0.0</c:v>
                </c:pt>
                <c:pt idx="17528">
                  <c:v>0.0</c:v>
                </c:pt>
                <c:pt idx="17529">
                  <c:v>0.0</c:v>
                </c:pt>
                <c:pt idx="17530">
                  <c:v>0.0</c:v>
                </c:pt>
                <c:pt idx="17531">
                  <c:v>0.0</c:v>
                </c:pt>
                <c:pt idx="17532">
                  <c:v>0.0</c:v>
                </c:pt>
                <c:pt idx="17533">
                  <c:v>0.0</c:v>
                </c:pt>
                <c:pt idx="17534">
                  <c:v>0.0</c:v>
                </c:pt>
                <c:pt idx="17535">
                  <c:v>0.0</c:v>
                </c:pt>
                <c:pt idx="17536">
                  <c:v>0.0</c:v>
                </c:pt>
                <c:pt idx="17537">
                  <c:v>0.0</c:v>
                </c:pt>
                <c:pt idx="17538">
                  <c:v>0.0</c:v>
                </c:pt>
                <c:pt idx="17539">
                  <c:v>0.0</c:v>
                </c:pt>
                <c:pt idx="17540">
                  <c:v>0.0</c:v>
                </c:pt>
                <c:pt idx="17541">
                  <c:v>0.0</c:v>
                </c:pt>
                <c:pt idx="17542">
                  <c:v>0.0</c:v>
                </c:pt>
                <c:pt idx="17543">
                  <c:v>0.0</c:v>
                </c:pt>
                <c:pt idx="17544">
                  <c:v>0.0</c:v>
                </c:pt>
                <c:pt idx="17545">
                  <c:v>0.0</c:v>
                </c:pt>
                <c:pt idx="17546">
                  <c:v>0.0</c:v>
                </c:pt>
                <c:pt idx="17547">
                  <c:v>0.0</c:v>
                </c:pt>
                <c:pt idx="17548">
                  <c:v>0.0</c:v>
                </c:pt>
                <c:pt idx="17549">
                  <c:v>0.0</c:v>
                </c:pt>
                <c:pt idx="17550">
                  <c:v>0.0</c:v>
                </c:pt>
                <c:pt idx="17551">
                  <c:v>0.0</c:v>
                </c:pt>
                <c:pt idx="17552">
                  <c:v>0.0</c:v>
                </c:pt>
                <c:pt idx="17553">
                  <c:v>0.0</c:v>
                </c:pt>
                <c:pt idx="17554">
                  <c:v>0.0</c:v>
                </c:pt>
                <c:pt idx="17555">
                  <c:v>0.0</c:v>
                </c:pt>
                <c:pt idx="17556">
                  <c:v>0.0</c:v>
                </c:pt>
                <c:pt idx="17557">
                  <c:v>0.0</c:v>
                </c:pt>
                <c:pt idx="17558">
                  <c:v>0.0</c:v>
                </c:pt>
                <c:pt idx="17559">
                  <c:v>0.0</c:v>
                </c:pt>
                <c:pt idx="17560">
                  <c:v>0.0</c:v>
                </c:pt>
                <c:pt idx="17561">
                  <c:v>0.0</c:v>
                </c:pt>
                <c:pt idx="17562">
                  <c:v>0.0</c:v>
                </c:pt>
                <c:pt idx="17563">
                  <c:v>0.0</c:v>
                </c:pt>
                <c:pt idx="17564">
                  <c:v>0.0</c:v>
                </c:pt>
                <c:pt idx="17565">
                  <c:v>0.0</c:v>
                </c:pt>
                <c:pt idx="17566">
                  <c:v>0.0</c:v>
                </c:pt>
                <c:pt idx="17567">
                  <c:v>0.0</c:v>
                </c:pt>
                <c:pt idx="17568">
                  <c:v>0.0</c:v>
                </c:pt>
                <c:pt idx="17569">
                  <c:v>0.0</c:v>
                </c:pt>
                <c:pt idx="17570">
                  <c:v>0.0</c:v>
                </c:pt>
                <c:pt idx="17571">
                  <c:v>0.0</c:v>
                </c:pt>
                <c:pt idx="17572">
                  <c:v>0.0</c:v>
                </c:pt>
                <c:pt idx="17573">
                  <c:v>0.0</c:v>
                </c:pt>
                <c:pt idx="17574">
                  <c:v>0.0</c:v>
                </c:pt>
                <c:pt idx="17575">
                  <c:v>0.0</c:v>
                </c:pt>
                <c:pt idx="17576">
                  <c:v>0.0</c:v>
                </c:pt>
                <c:pt idx="17577">
                  <c:v>0.0</c:v>
                </c:pt>
                <c:pt idx="17578">
                  <c:v>0.0</c:v>
                </c:pt>
                <c:pt idx="17579">
                  <c:v>0.0</c:v>
                </c:pt>
                <c:pt idx="17580">
                  <c:v>0.0</c:v>
                </c:pt>
                <c:pt idx="17581">
                  <c:v>0.0</c:v>
                </c:pt>
                <c:pt idx="17582">
                  <c:v>0.0</c:v>
                </c:pt>
                <c:pt idx="17583">
                  <c:v>0.0</c:v>
                </c:pt>
                <c:pt idx="17584">
                  <c:v>0.0</c:v>
                </c:pt>
                <c:pt idx="17585">
                  <c:v>0.0</c:v>
                </c:pt>
                <c:pt idx="17586">
                  <c:v>0.0</c:v>
                </c:pt>
                <c:pt idx="17587">
                  <c:v>0.0</c:v>
                </c:pt>
                <c:pt idx="17588">
                  <c:v>0.0</c:v>
                </c:pt>
                <c:pt idx="17589">
                  <c:v>0.0</c:v>
                </c:pt>
                <c:pt idx="17590">
                  <c:v>0.0</c:v>
                </c:pt>
                <c:pt idx="17591">
                  <c:v>0.0</c:v>
                </c:pt>
                <c:pt idx="17592">
                  <c:v>0.0</c:v>
                </c:pt>
                <c:pt idx="17593">
                  <c:v>0.0</c:v>
                </c:pt>
                <c:pt idx="17594">
                  <c:v>0.0</c:v>
                </c:pt>
                <c:pt idx="17595">
                  <c:v>0.0</c:v>
                </c:pt>
                <c:pt idx="17596">
                  <c:v>0.0</c:v>
                </c:pt>
                <c:pt idx="17597">
                  <c:v>0.0</c:v>
                </c:pt>
                <c:pt idx="17598">
                  <c:v>0.0</c:v>
                </c:pt>
                <c:pt idx="17599">
                  <c:v>0.0</c:v>
                </c:pt>
                <c:pt idx="17600">
                  <c:v>0.0</c:v>
                </c:pt>
                <c:pt idx="17601">
                  <c:v>0.0</c:v>
                </c:pt>
                <c:pt idx="17602">
                  <c:v>0.0</c:v>
                </c:pt>
                <c:pt idx="17603">
                  <c:v>0.0</c:v>
                </c:pt>
                <c:pt idx="17604">
                  <c:v>0.0</c:v>
                </c:pt>
                <c:pt idx="17605">
                  <c:v>0.0</c:v>
                </c:pt>
                <c:pt idx="17606">
                  <c:v>0.0</c:v>
                </c:pt>
                <c:pt idx="17607">
                  <c:v>0.0</c:v>
                </c:pt>
                <c:pt idx="17608">
                  <c:v>0.0</c:v>
                </c:pt>
                <c:pt idx="17609">
                  <c:v>0.0</c:v>
                </c:pt>
                <c:pt idx="17610">
                  <c:v>0.0</c:v>
                </c:pt>
                <c:pt idx="17611">
                  <c:v>0.0</c:v>
                </c:pt>
                <c:pt idx="17612">
                  <c:v>0.0</c:v>
                </c:pt>
                <c:pt idx="17613">
                  <c:v>0.0</c:v>
                </c:pt>
                <c:pt idx="17614">
                  <c:v>0.0</c:v>
                </c:pt>
                <c:pt idx="17615">
                  <c:v>0.0</c:v>
                </c:pt>
                <c:pt idx="17616">
                  <c:v>0.0</c:v>
                </c:pt>
                <c:pt idx="17617">
                  <c:v>0.0</c:v>
                </c:pt>
                <c:pt idx="17618">
                  <c:v>0.0</c:v>
                </c:pt>
                <c:pt idx="17619">
                  <c:v>0.0</c:v>
                </c:pt>
                <c:pt idx="17620">
                  <c:v>0.0</c:v>
                </c:pt>
                <c:pt idx="17621">
                  <c:v>0.0</c:v>
                </c:pt>
                <c:pt idx="17622">
                  <c:v>0.0</c:v>
                </c:pt>
                <c:pt idx="17623">
                  <c:v>0.0</c:v>
                </c:pt>
                <c:pt idx="17624">
                  <c:v>0.0</c:v>
                </c:pt>
                <c:pt idx="17625">
                  <c:v>0.0</c:v>
                </c:pt>
                <c:pt idx="17626">
                  <c:v>0.0</c:v>
                </c:pt>
                <c:pt idx="17627">
                  <c:v>0.0</c:v>
                </c:pt>
                <c:pt idx="17628">
                  <c:v>0.0</c:v>
                </c:pt>
                <c:pt idx="17629">
                  <c:v>0.0</c:v>
                </c:pt>
                <c:pt idx="17630">
                  <c:v>0.0</c:v>
                </c:pt>
                <c:pt idx="17631">
                  <c:v>0.0</c:v>
                </c:pt>
                <c:pt idx="17632">
                  <c:v>0.0</c:v>
                </c:pt>
                <c:pt idx="17633">
                  <c:v>0.0</c:v>
                </c:pt>
                <c:pt idx="17634">
                  <c:v>0.0</c:v>
                </c:pt>
                <c:pt idx="17635">
                  <c:v>0.0</c:v>
                </c:pt>
                <c:pt idx="17636">
                  <c:v>0.0</c:v>
                </c:pt>
                <c:pt idx="17637">
                  <c:v>0.0</c:v>
                </c:pt>
                <c:pt idx="17638">
                  <c:v>0.0</c:v>
                </c:pt>
                <c:pt idx="17639">
                  <c:v>0.0</c:v>
                </c:pt>
                <c:pt idx="17640">
                  <c:v>0.0</c:v>
                </c:pt>
                <c:pt idx="17641">
                  <c:v>0.0</c:v>
                </c:pt>
                <c:pt idx="17642">
                  <c:v>0.0</c:v>
                </c:pt>
                <c:pt idx="17643">
                  <c:v>0.0</c:v>
                </c:pt>
                <c:pt idx="17644">
                  <c:v>0.0</c:v>
                </c:pt>
                <c:pt idx="17645">
                  <c:v>0.0</c:v>
                </c:pt>
                <c:pt idx="17646">
                  <c:v>0.0</c:v>
                </c:pt>
                <c:pt idx="17647">
                  <c:v>0.0</c:v>
                </c:pt>
                <c:pt idx="17648">
                  <c:v>0.0</c:v>
                </c:pt>
                <c:pt idx="17649">
                  <c:v>0.0</c:v>
                </c:pt>
                <c:pt idx="17650">
                  <c:v>0.0</c:v>
                </c:pt>
                <c:pt idx="17651">
                  <c:v>0.0</c:v>
                </c:pt>
                <c:pt idx="17652">
                  <c:v>0.0</c:v>
                </c:pt>
                <c:pt idx="17653">
                  <c:v>0.0</c:v>
                </c:pt>
                <c:pt idx="17654">
                  <c:v>0.0</c:v>
                </c:pt>
                <c:pt idx="17655">
                  <c:v>0.0</c:v>
                </c:pt>
                <c:pt idx="17656">
                  <c:v>0.0</c:v>
                </c:pt>
                <c:pt idx="17657">
                  <c:v>0.0</c:v>
                </c:pt>
                <c:pt idx="17658">
                  <c:v>0.0</c:v>
                </c:pt>
                <c:pt idx="17659">
                  <c:v>0.0</c:v>
                </c:pt>
                <c:pt idx="17660">
                  <c:v>0.0</c:v>
                </c:pt>
                <c:pt idx="17661">
                  <c:v>0.0</c:v>
                </c:pt>
                <c:pt idx="17662">
                  <c:v>0.0</c:v>
                </c:pt>
                <c:pt idx="17663">
                  <c:v>0.0</c:v>
                </c:pt>
                <c:pt idx="17664">
                  <c:v>0.0</c:v>
                </c:pt>
                <c:pt idx="17665">
                  <c:v>0.0</c:v>
                </c:pt>
                <c:pt idx="17666">
                  <c:v>0.0</c:v>
                </c:pt>
                <c:pt idx="17667">
                  <c:v>0.0</c:v>
                </c:pt>
                <c:pt idx="17668">
                  <c:v>0.0</c:v>
                </c:pt>
                <c:pt idx="17669">
                  <c:v>0.0</c:v>
                </c:pt>
                <c:pt idx="17670">
                  <c:v>0.0</c:v>
                </c:pt>
                <c:pt idx="17671">
                  <c:v>0.0</c:v>
                </c:pt>
                <c:pt idx="17672">
                  <c:v>0.0</c:v>
                </c:pt>
                <c:pt idx="17673">
                  <c:v>0.0</c:v>
                </c:pt>
                <c:pt idx="17674">
                  <c:v>0.0</c:v>
                </c:pt>
                <c:pt idx="17675">
                  <c:v>0.0</c:v>
                </c:pt>
                <c:pt idx="17676">
                  <c:v>0.0</c:v>
                </c:pt>
                <c:pt idx="17677">
                  <c:v>0.0</c:v>
                </c:pt>
                <c:pt idx="17678">
                  <c:v>0.0</c:v>
                </c:pt>
                <c:pt idx="17679">
                  <c:v>0.0</c:v>
                </c:pt>
                <c:pt idx="17680">
                  <c:v>0.0</c:v>
                </c:pt>
                <c:pt idx="17681">
                  <c:v>0.0</c:v>
                </c:pt>
                <c:pt idx="17682">
                  <c:v>0.0</c:v>
                </c:pt>
                <c:pt idx="17683">
                  <c:v>0.0</c:v>
                </c:pt>
                <c:pt idx="17684">
                  <c:v>0.0</c:v>
                </c:pt>
                <c:pt idx="17685">
                  <c:v>0.0</c:v>
                </c:pt>
                <c:pt idx="17686">
                  <c:v>0.0</c:v>
                </c:pt>
                <c:pt idx="17687">
                  <c:v>0.0</c:v>
                </c:pt>
                <c:pt idx="17688">
                  <c:v>0.0</c:v>
                </c:pt>
                <c:pt idx="17689">
                  <c:v>0.0</c:v>
                </c:pt>
                <c:pt idx="17690">
                  <c:v>0.0</c:v>
                </c:pt>
                <c:pt idx="17691">
                  <c:v>0.0</c:v>
                </c:pt>
                <c:pt idx="17692">
                  <c:v>0.0</c:v>
                </c:pt>
                <c:pt idx="17693">
                  <c:v>0.0</c:v>
                </c:pt>
                <c:pt idx="17694">
                  <c:v>0.0</c:v>
                </c:pt>
                <c:pt idx="17695">
                  <c:v>0.0</c:v>
                </c:pt>
                <c:pt idx="17696">
                  <c:v>0.0</c:v>
                </c:pt>
                <c:pt idx="17697">
                  <c:v>0.0</c:v>
                </c:pt>
                <c:pt idx="17698">
                  <c:v>0.0</c:v>
                </c:pt>
                <c:pt idx="17699">
                  <c:v>0.0</c:v>
                </c:pt>
                <c:pt idx="17700">
                  <c:v>0.0</c:v>
                </c:pt>
                <c:pt idx="17701">
                  <c:v>0.0</c:v>
                </c:pt>
                <c:pt idx="17702">
                  <c:v>0.0</c:v>
                </c:pt>
                <c:pt idx="17703">
                  <c:v>0.0</c:v>
                </c:pt>
                <c:pt idx="17704">
                  <c:v>0.0</c:v>
                </c:pt>
                <c:pt idx="17705">
                  <c:v>0.0</c:v>
                </c:pt>
                <c:pt idx="17706">
                  <c:v>0.0</c:v>
                </c:pt>
                <c:pt idx="17707">
                  <c:v>0.0</c:v>
                </c:pt>
                <c:pt idx="17708">
                  <c:v>0.0</c:v>
                </c:pt>
                <c:pt idx="17709">
                  <c:v>0.0</c:v>
                </c:pt>
                <c:pt idx="17710">
                  <c:v>0.0</c:v>
                </c:pt>
                <c:pt idx="17711">
                  <c:v>0.0</c:v>
                </c:pt>
                <c:pt idx="17712">
                  <c:v>0.0</c:v>
                </c:pt>
                <c:pt idx="17713">
                  <c:v>0.0</c:v>
                </c:pt>
                <c:pt idx="17714">
                  <c:v>0.0</c:v>
                </c:pt>
                <c:pt idx="17715">
                  <c:v>0.0</c:v>
                </c:pt>
                <c:pt idx="17716">
                  <c:v>0.0</c:v>
                </c:pt>
                <c:pt idx="17717">
                  <c:v>0.0</c:v>
                </c:pt>
                <c:pt idx="17718">
                  <c:v>0.0</c:v>
                </c:pt>
                <c:pt idx="17719">
                  <c:v>0.0</c:v>
                </c:pt>
                <c:pt idx="17720">
                  <c:v>0.0</c:v>
                </c:pt>
                <c:pt idx="17721">
                  <c:v>0.0</c:v>
                </c:pt>
                <c:pt idx="17722">
                  <c:v>0.0</c:v>
                </c:pt>
                <c:pt idx="17723">
                  <c:v>0.0</c:v>
                </c:pt>
                <c:pt idx="17724">
                  <c:v>0.0</c:v>
                </c:pt>
                <c:pt idx="17725">
                  <c:v>0.0</c:v>
                </c:pt>
                <c:pt idx="17726">
                  <c:v>0.0</c:v>
                </c:pt>
                <c:pt idx="17727">
                  <c:v>0.0</c:v>
                </c:pt>
                <c:pt idx="17728">
                  <c:v>0.0</c:v>
                </c:pt>
                <c:pt idx="17729">
                  <c:v>0.0</c:v>
                </c:pt>
                <c:pt idx="17730">
                  <c:v>0.0</c:v>
                </c:pt>
                <c:pt idx="17731">
                  <c:v>0.0</c:v>
                </c:pt>
                <c:pt idx="17732">
                  <c:v>0.0</c:v>
                </c:pt>
                <c:pt idx="17733">
                  <c:v>0.0</c:v>
                </c:pt>
                <c:pt idx="17734">
                  <c:v>0.0</c:v>
                </c:pt>
                <c:pt idx="17735">
                  <c:v>0.0</c:v>
                </c:pt>
                <c:pt idx="17736">
                  <c:v>0.0</c:v>
                </c:pt>
                <c:pt idx="17737">
                  <c:v>0.0</c:v>
                </c:pt>
                <c:pt idx="17738">
                  <c:v>0.0</c:v>
                </c:pt>
                <c:pt idx="17739">
                  <c:v>0.0</c:v>
                </c:pt>
                <c:pt idx="17740">
                  <c:v>0.0</c:v>
                </c:pt>
                <c:pt idx="17741">
                  <c:v>0.0</c:v>
                </c:pt>
                <c:pt idx="17742">
                  <c:v>0.0</c:v>
                </c:pt>
                <c:pt idx="17743">
                  <c:v>0.0</c:v>
                </c:pt>
                <c:pt idx="17744">
                  <c:v>0.0</c:v>
                </c:pt>
                <c:pt idx="17745">
                  <c:v>0.0</c:v>
                </c:pt>
                <c:pt idx="17746">
                  <c:v>0.0</c:v>
                </c:pt>
                <c:pt idx="17747">
                  <c:v>0.0</c:v>
                </c:pt>
                <c:pt idx="17748">
                  <c:v>0.0</c:v>
                </c:pt>
                <c:pt idx="17749">
                  <c:v>0.0</c:v>
                </c:pt>
                <c:pt idx="17750">
                  <c:v>0.0</c:v>
                </c:pt>
                <c:pt idx="17751">
                  <c:v>0.0</c:v>
                </c:pt>
                <c:pt idx="17752">
                  <c:v>0.0</c:v>
                </c:pt>
                <c:pt idx="17753">
                  <c:v>0.0</c:v>
                </c:pt>
                <c:pt idx="17754">
                  <c:v>0.0</c:v>
                </c:pt>
                <c:pt idx="17755">
                  <c:v>0.0</c:v>
                </c:pt>
                <c:pt idx="17756">
                  <c:v>0.0</c:v>
                </c:pt>
                <c:pt idx="17757">
                  <c:v>0.0</c:v>
                </c:pt>
                <c:pt idx="17758">
                  <c:v>0.0</c:v>
                </c:pt>
                <c:pt idx="17759">
                  <c:v>0.0</c:v>
                </c:pt>
                <c:pt idx="17760">
                  <c:v>0.0</c:v>
                </c:pt>
                <c:pt idx="17761">
                  <c:v>0.0</c:v>
                </c:pt>
                <c:pt idx="17762">
                  <c:v>0.0</c:v>
                </c:pt>
                <c:pt idx="17763">
                  <c:v>0.0</c:v>
                </c:pt>
                <c:pt idx="17764">
                  <c:v>0.0</c:v>
                </c:pt>
                <c:pt idx="17765">
                  <c:v>0.0</c:v>
                </c:pt>
                <c:pt idx="17766">
                  <c:v>0.0</c:v>
                </c:pt>
                <c:pt idx="17767">
                  <c:v>0.0</c:v>
                </c:pt>
                <c:pt idx="17768">
                  <c:v>0.0</c:v>
                </c:pt>
                <c:pt idx="17769">
                  <c:v>0.0</c:v>
                </c:pt>
                <c:pt idx="17770">
                  <c:v>0.0</c:v>
                </c:pt>
                <c:pt idx="17771">
                  <c:v>0.0</c:v>
                </c:pt>
                <c:pt idx="17772">
                  <c:v>0.0</c:v>
                </c:pt>
                <c:pt idx="17773">
                  <c:v>0.0</c:v>
                </c:pt>
                <c:pt idx="17774">
                  <c:v>0.0</c:v>
                </c:pt>
                <c:pt idx="17775">
                  <c:v>0.0</c:v>
                </c:pt>
                <c:pt idx="17776">
                  <c:v>0.0</c:v>
                </c:pt>
                <c:pt idx="17777">
                  <c:v>0.0</c:v>
                </c:pt>
                <c:pt idx="17778">
                  <c:v>0.0</c:v>
                </c:pt>
                <c:pt idx="17779">
                  <c:v>0.0</c:v>
                </c:pt>
                <c:pt idx="17780">
                  <c:v>0.0</c:v>
                </c:pt>
                <c:pt idx="17781">
                  <c:v>0.0</c:v>
                </c:pt>
                <c:pt idx="17782">
                  <c:v>0.0</c:v>
                </c:pt>
                <c:pt idx="17783">
                  <c:v>0.0</c:v>
                </c:pt>
                <c:pt idx="17784">
                  <c:v>0.0</c:v>
                </c:pt>
                <c:pt idx="17785">
                  <c:v>0.0</c:v>
                </c:pt>
                <c:pt idx="17786">
                  <c:v>0.0</c:v>
                </c:pt>
                <c:pt idx="17787">
                  <c:v>0.0</c:v>
                </c:pt>
                <c:pt idx="17788">
                  <c:v>0.0</c:v>
                </c:pt>
                <c:pt idx="17789">
                  <c:v>0.0</c:v>
                </c:pt>
                <c:pt idx="17790">
                  <c:v>0.0</c:v>
                </c:pt>
                <c:pt idx="17791">
                  <c:v>0.0</c:v>
                </c:pt>
                <c:pt idx="17792">
                  <c:v>0.0</c:v>
                </c:pt>
                <c:pt idx="17793">
                  <c:v>0.0</c:v>
                </c:pt>
                <c:pt idx="17794">
                  <c:v>0.0</c:v>
                </c:pt>
                <c:pt idx="17795">
                  <c:v>0.0</c:v>
                </c:pt>
                <c:pt idx="17796">
                  <c:v>0.0</c:v>
                </c:pt>
                <c:pt idx="17797">
                  <c:v>0.0</c:v>
                </c:pt>
                <c:pt idx="17798">
                  <c:v>0.0</c:v>
                </c:pt>
                <c:pt idx="17799">
                  <c:v>0.0</c:v>
                </c:pt>
                <c:pt idx="17800">
                  <c:v>0.0</c:v>
                </c:pt>
                <c:pt idx="17801">
                  <c:v>0.0</c:v>
                </c:pt>
                <c:pt idx="17802">
                  <c:v>0.0</c:v>
                </c:pt>
                <c:pt idx="17803">
                  <c:v>0.0</c:v>
                </c:pt>
                <c:pt idx="17804">
                  <c:v>0.0</c:v>
                </c:pt>
                <c:pt idx="17805">
                  <c:v>0.0</c:v>
                </c:pt>
                <c:pt idx="17806">
                  <c:v>0.0</c:v>
                </c:pt>
                <c:pt idx="17807">
                  <c:v>0.0</c:v>
                </c:pt>
                <c:pt idx="17808">
                  <c:v>0.0</c:v>
                </c:pt>
                <c:pt idx="17809">
                  <c:v>0.0</c:v>
                </c:pt>
                <c:pt idx="17810">
                  <c:v>0.0</c:v>
                </c:pt>
                <c:pt idx="17811">
                  <c:v>0.0</c:v>
                </c:pt>
                <c:pt idx="17812">
                  <c:v>0.0</c:v>
                </c:pt>
                <c:pt idx="17813">
                  <c:v>0.0</c:v>
                </c:pt>
                <c:pt idx="17814">
                  <c:v>0.0</c:v>
                </c:pt>
                <c:pt idx="17815">
                  <c:v>0.0</c:v>
                </c:pt>
                <c:pt idx="17816">
                  <c:v>0.0</c:v>
                </c:pt>
                <c:pt idx="17817">
                  <c:v>0.0</c:v>
                </c:pt>
                <c:pt idx="17818">
                  <c:v>0.0</c:v>
                </c:pt>
                <c:pt idx="17819">
                  <c:v>0.0</c:v>
                </c:pt>
                <c:pt idx="17820">
                  <c:v>0.0</c:v>
                </c:pt>
                <c:pt idx="17821">
                  <c:v>0.0</c:v>
                </c:pt>
                <c:pt idx="17822">
                  <c:v>0.0</c:v>
                </c:pt>
                <c:pt idx="17823">
                  <c:v>0.0</c:v>
                </c:pt>
                <c:pt idx="17824">
                  <c:v>0.0</c:v>
                </c:pt>
                <c:pt idx="17825">
                  <c:v>0.0</c:v>
                </c:pt>
                <c:pt idx="17826">
                  <c:v>0.0</c:v>
                </c:pt>
                <c:pt idx="17827">
                  <c:v>0.0</c:v>
                </c:pt>
                <c:pt idx="17828">
                  <c:v>0.0</c:v>
                </c:pt>
                <c:pt idx="17829">
                  <c:v>0.0</c:v>
                </c:pt>
                <c:pt idx="17830">
                  <c:v>0.0</c:v>
                </c:pt>
                <c:pt idx="17831">
                  <c:v>0.0</c:v>
                </c:pt>
                <c:pt idx="17832">
                  <c:v>0.0</c:v>
                </c:pt>
                <c:pt idx="17833">
                  <c:v>0.0</c:v>
                </c:pt>
                <c:pt idx="17834">
                  <c:v>0.0</c:v>
                </c:pt>
                <c:pt idx="17835">
                  <c:v>0.0</c:v>
                </c:pt>
                <c:pt idx="17836">
                  <c:v>0.0</c:v>
                </c:pt>
                <c:pt idx="17837">
                  <c:v>0.0</c:v>
                </c:pt>
                <c:pt idx="17838">
                  <c:v>0.0</c:v>
                </c:pt>
                <c:pt idx="17839">
                  <c:v>0.0</c:v>
                </c:pt>
                <c:pt idx="17840">
                  <c:v>0.0</c:v>
                </c:pt>
                <c:pt idx="17841">
                  <c:v>0.0</c:v>
                </c:pt>
                <c:pt idx="17842">
                  <c:v>0.0</c:v>
                </c:pt>
                <c:pt idx="17843">
                  <c:v>0.0</c:v>
                </c:pt>
                <c:pt idx="17844">
                  <c:v>0.0</c:v>
                </c:pt>
                <c:pt idx="17845">
                  <c:v>0.0</c:v>
                </c:pt>
                <c:pt idx="17846">
                  <c:v>0.0</c:v>
                </c:pt>
                <c:pt idx="17847">
                  <c:v>0.0</c:v>
                </c:pt>
                <c:pt idx="17848">
                  <c:v>0.0</c:v>
                </c:pt>
                <c:pt idx="17849">
                  <c:v>0.0</c:v>
                </c:pt>
                <c:pt idx="17850">
                  <c:v>0.0</c:v>
                </c:pt>
                <c:pt idx="17851">
                  <c:v>0.0</c:v>
                </c:pt>
                <c:pt idx="17852">
                  <c:v>0.0</c:v>
                </c:pt>
                <c:pt idx="17853">
                  <c:v>0.0</c:v>
                </c:pt>
                <c:pt idx="17854">
                  <c:v>0.0</c:v>
                </c:pt>
                <c:pt idx="17855">
                  <c:v>0.0</c:v>
                </c:pt>
                <c:pt idx="17856">
                  <c:v>0.0</c:v>
                </c:pt>
                <c:pt idx="17857">
                  <c:v>0.0</c:v>
                </c:pt>
                <c:pt idx="17858">
                  <c:v>0.0</c:v>
                </c:pt>
                <c:pt idx="17859">
                  <c:v>0.0</c:v>
                </c:pt>
                <c:pt idx="17860">
                  <c:v>0.0</c:v>
                </c:pt>
                <c:pt idx="17861">
                  <c:v>0.0</c:v>
                </c:pt>
                <c:pt idx="17862">
                  <c:v>0.0</c:v>
                </c:pt>
                <c:pt idx="17863">
                  <c:v>0.0</c:v>
                </c:pt>
                <c:pt idx="17864">
                  <c:v>0.0</c:v>
                </c:pt>
                <c:pt idx="17865">
                  <c:v>0.0</c:v>
                </c:pt>
                <c:pt idx="17866">
                  <c:v>0.0</c:v>
                </c:pt>
                <c:pt idx="17867">
                  <c:v>0.0</c:v>
                </c:pt>
                <c:pt idx="17868">
                  <c:v>0.0</c:v>
                </c:pt>
                <c:pt idx="17869">
                  <c:v>0.0</c:v>
                </c:pt>
                <c:pt idx="17870">
                  <c:v>0.0</c:v>
                </c:pt>
                <c:pt idx="17871">
                  <c:v>0.0</c:v>
                </c:pt>
                <c:pt idx="17872">
                  <c:v>0.0</c:v>
                </c:pt>
                <c:pt idx="17873">
                  <c:v>0.0</c:v>
                </c:pt>
                <c:pt idx="17874">
                  <c:v>0.0</c:v>
                </c:pt>
                <c:pt idx="17875">
                  <c:v>0.0</c:v>
                </c:pt>
                <c:pt idx="17876">
                  <c:v>0.0</c:v>
                </c:pt>
                <c:pt idx="17877">
                  <c:v>0.0</c:v>
                </c:pt>
                <c:pt idx="17878">
                  <c:v>0.0</c:v>
                </c:pt>
                <c:pt idx="17879">
                  <c:v>0.0</c:v>
                </c:pt>
                <c:pt idx="17880">
                  <c:v>0.0</c:v>
                </c:pt>
                <c:pt idx="17881">
                  <c:v>0.0</c:v>
                </c:pt>
                <c:pt idx="17882">
                  <c:v>0.0</c:v>
                </c:pt>
                <c:pt idx="17883">
                  <c:v>0.0</c:v>
                </c:pt>
                <c:pt idx="17884">
                  <c:v>0.0</c:v>
                </c:pt>
                <c:pt idx="17885">
                  <c:v>0.0</c:v>
                </c:pt>
                <c:pt idx="17886">
                  <c:v>0.0</c:v>
                </c:pt>
                <c:pt idx="17887">
                  <c:v>0.0</c:v>
                </c:pt>
                <c:pt idx="17888">
                  <c:v>0.0</c:v>
                </c:pt>
                <c:pt idx="17889">
                  <c:v>0.0</c:v>
                </c:pt>
                <c:pt idx="17890">
                  <c:v>0.0</c:v>
                </c:pt>
                <c:pt idx="17891">
                  <c:v>0.0</c:v>
                </c:pt>
                <c:pt idx="17892">
                  <c:v>0.0</c:v>
                </c:pt>
                <c:pt idx="17893">
                  <c:v>0.0</c:v>
                </c:pt>
                <c:pt idx="17894">
                  <c:v>0.0</c:v>
                </c:pt>
                <c:pt idx="17895">
                  <c:v>0.0</c:v>
                </c:pt>
                <c:pt idx="17896">
                  <c:v>0.0</c:v>
                </c:pt>
                <c:pt idx="17897">
                  <c:v>0.0</c:v>
                </c:pt>
                <c:pt idx="17898">
                  <c:v>0.0</c:v>
                </c:pt>
                <c:pt idx="17899">
                  <c:v>0.0</c:v>
                </c:pt>
                <c:pt idx="17900">
                  <c:v>0.0</c:v>
                </c:pt>
                <c:pt idx="17901">
                  <c:v>0.0</c:v>
                </c:pt>
                <c:pt idx="17902">
                  <c:v>0.0</c:v>
                </c:pt>
                <c:pt idx="17903">
                  <c:v>0.0</c:v>
                </c:pt>
                <c:pt idx="17904">
                  <c:v>0.0</c:v>
                </c:pt>
                <c:pt idx="17905">
                  <c:v>0.0</c:v>
                </c:pt>
                <c:pt idx="17906">
                  <c:v>0.0</c:v>
                </c:pt>
                <c:pt idx="17907">
                  <c:v>0.0</c:v>
                </c:pt>
                <c:pt idx="17908">
                  <c:v>0.0</c:v>
                </c:pt>
                <c:pt idx="17909">
                  <c:v>0.0</c:v>
                </c:pt>
                <c:pt idx="17910">
                  <c:v>0.0</c:v>
                </c:pt>
                <c:pt idx="17911">
                  <c:v>0.0</c:v>
                </c:pt>
                <c:pt idx="17912">
                  <c:v>0.0</c:v>
                </c:pt>
                <c:pt idx="17913">
                  <c:v>0.0</c:v>
                </c:pt>
                <c:pt idx="17914">
                  <c:v>0.0</c:v>
                </c:pt>
                <c:pt idx="17915">
                  <c:v>0.0</c:v>
                </c:pt>
                <c:pt idx="17916">
                  <c:v>0.0</c:v>
                </c:pt>
                <c:pt idx="17917">
                  <c:v>0.0</c:v>
                </c:pt>
                <c:pt idx="17918">
                  <c:v>0.0</c:v>
                </c:pt>
                <c:pt idx="17919">
                  <c:v>0.0</c:v>
                </c:pt>
                <c:pt idx="17920">
                  <c:v>0.0</c:v>
                </c:pt>
                <c:pt idx="17921">
                  <c:v>0.0</c:v>
                </c:pt>
                <c:pt idx="17922">
                  <c:v>0.0</c:v>
                </c:pt>
                <c:pt idx="17923">
                  <c:v>0.0</c:v>
                </c:pt>
                <c:pt idx="17924">
                  <c:v>0.0</c:v>
                </c:pt>
                <c:pt idx="17925">
                  <c:v>0.0</c:v>
                </c:pt>
                <c:pt idx="17926">
                  <c:v>0.0</c:v>
                </c:pt>
                <c:pt idx="17927">
                  <c:v>0.0</c:v>
                </c:pt>
                <c:pt idx="17928">
                  <c:v>0.0</c:v>
                </c:pt>
                <c:pt idx="17929">
                  <c:v>0.0</c:v>
                </c:pt>
                <c:pt idx="17930">
                  <c:v>0.0</c:v>
                </c:pt>
                <c:pt idx="17931">
                  <c:v>0.0</c:v>
                </c:pt>
                <c:pt idx="17932">
                  <c:v>0.0</c:v>
                </c:pt>
                <c:pt idx="17933">
                  <c:v>0.0</c:v>
                </c:pt>
                <c:pt idx="17934">
                  <c:v>0.0</c:v>
                </c:pt>
                <c:pt idx="17935">
                  <c:v>0.0</c:v>
                </c:pt>
                <c:pt idx="17936">
                  <c:v>0.0</c:v>
                </c:pt>
                <c:pt idx="17937">
                  <c:v>0.0</c:v>
                </c:pt>
                <c:pt idx="17938">
                  <c:v>0.0</c:v>
                </c:pt>
                <c:pt idx="17939">
                  <c:v>0.0</c:v>
                </c:pt>
                <c:pt idx="17940">
                  <c:v>0.0</c:v>
                </c:pt>
                <c:pt idx="17941">
                  <c:v>0.0</c:v>
                </c:pt>
                <c:pt idx="17942">
                  <c:v>0.0</c:v>
                </c:pt>
                <c:pt idx="17943">
                  <c:v>0.0</c:v>
                </c:pt>
                <c:pt idx="17944">
                  <c:v>0.0</c:v>
                </c:pt>
                <c:pt idx="17945">
                  <c:v>0.0</c:v>
                </c:pt>
                <c:pt idx="17946">
                  <c:v>0.0</c:v>
                </c:pt>
                <c:pt idx="17947">
                  <c:v>0.0</c:v>
                </c:pt>
                <c:pt idx="17948">
                  <c:v>0.0</c:v>
                </c:pt>
                <c:pt idx="17949">
                  <c:v>0.0</c:v>
                </c:pt>
                <c:pt idx="17950">
                  <c:v>0.0</c:v>
                </c:pt>
                <c:pt idx="17951">
                  <c:v>0.0</c:v>
                </c:pt>
                <c:pt idx="17952">
                  <c:v>0.0</c:v>
                </c:pt>
                <c:pt idx="17953">
                  <c:v>0.0</c:v>
                </c:pt>
                <c:pt idx="17954">
                  <c:v>0.0</c:v>
                </c:pt>
                <c:pt idx="17955">
                  <c:v>0.0</c:v>
                </c:pt>
                <c:pt idx="17956">
                  <c:v>0.0</c:v>
                </c:pt>
                <c:pt idx="17957">
                  <c:v>0.0</c:v>
                </c:pt>
                <c:pt idx="17958">
                  <c:v>0.0</c:v>
                </c:pt>
                <c:pt idx="17959">
                  <c:v>0.0</c:v>
                </c:pt>
                <c:pt idx="17960">
                  <c:v>0.0</c:v>
                </c:pt>
                <c:pt idx="17961">
                  <c:v>0.0</c:v>
                </c:pt>
                <c:pt idx="17962">
                  <c:v>0.0</c:v>
                </c:pt>
                <c:pt idx="17963">
                  <c:v>0.0</c:v>
                </c:pt>
                <c:pt idx="17964">
                  <c:v>0.0</c:v>
                </c:pt>
                <c:pt idx="17965">
                  <c:v>0.0</c:v>
                </c:pt>
                <c:pt idx="17966">
                  <c:v>0.0</c:v>
                </c:pt>
                <c:pt idx="17967">
                  <c:v>0.0</c:v>
                </c:pt>
                <c:pt idx="17968">
                  <c:v>0.0</c:v>
                </c:pt>
                <c:pt idx="17969">
                  <c:v>0.0</c:v>
                </c:pt>
                <c:pt idx="17970">
                  <c:v>0.0</c:v>
                </c:pt>
                <c:pt idx="17971">
                  <c:v>0.0</c:v>
                </c:pt>
                <c:pt idx="17972">
                  <c:v>0.0</c:v>
                </c:pt>
                <c:pt idx="17973">
                  <c:v>0.0</c:v>
                </c:pt>
                <c:pt idx="17974">
                  <c:v>0.0</c:v>
                </c:pt>
                <c:pt idx="17975">
                  <c:v>0.0</c:v>
                </c:pt>
                <c:pt idx="17976">
                  <c:v>0.0</c:v>
                </c:pt>
                <c:pt idx="17977">
                  <c:v>0.0</c:v>
                </c:pt>
                <c:pt idx="17978">
                  <c:v>0.0</c:v>
                </c:pt>
                <c:pt idx="17979">
                  <c:v>0.0</c:v>
                </c:pt>
                <c:pt idx="17980">
                  <c:v>0.0</c:v>
                </c:pt>
                <c:pt idx="17981">
                  <c:v>0.0</c:v>
                </c:pt>
                <c:pt idx="17982">
                  <c:v>0.0</c:v>
                </c:pt>
                <c:pt idx="17983">
                  <c:v>0.0</c:v>
                </c:pt>
                <c:pt idx="17984">
                  <c:v>0.0</c:v>
                </c:pt>
                <c:pt idx="17985">
                  <c:v>0.0</c:v>
                </c:pt>
                <c:pt idx="17986">
                  <c:v>0.0</c:v>
                </c:pt>
                <c:pt idx="17987">
                  <c:v>0.0</c:v>
                </c:pt>
                <c:pt idx="17988">
                  <c:v>0.0</c:v>
                </c:pt>
                <c:pt idx="17989">
                  <c:v>0.0</c:v>
                </c:pt>
                <c:pt idx="17990">
                  <c:v>0.0</c:v>
                </c:pt>
                <c:pt idx="17991">
                  <c:v>0.0</c:v>
                </c:pt>
                <c:pt idx="17992">
                  <c:v>0.0</c:v>
                </c:pt>
                <c:pt idx="17993">
                  <c:v>0.0</c:v>
                </c:pt>
                <c:pt idx="17994">
                  <c:v>0.0</c:v>
                </c:pt>
                <c:pt idx="17995">
                  <c:v>0.0</c:v>
                </c:pt>
                <c:pt idx="17996">
                  <c:v>0.0</c:v>
                </c:pt>
                <c:pt idx="17997">
                  <c:v>0.0</c:v>
                </c:pt>
                <c:pt idx="17998">
                  <c:v>0.0</c:v>
                </c:pt>
                <c:pt idx="17999">
                  <c:v>0.0</c:v>
                </c:pt>
                <c:pt idx="18000">
                  <c:v>0.0</c:v>
                </c:pt>
                <c:pt idx="18001">
                  <c:v>1919.0</c:v>
                </c:pt>
                <c:pt idx="18002">
                  <c:v>1920.0</c:v>
                </c:pt>
                <c:pt idx="18003">
                  <c:v>1920.0</c:v>
                </c:pt>
                <c:pt idx="18004">
                  <c:v>1920.0</c:v>
                </c:pt>
                <c:pt idx="18005">
                  <c:v>1920.0</c:v>
                </c:pt>
                <c:pt idx="18006">
                  <c:v>1920.0</c:v>
                </c:pt>
                <c:pt idx="18007">
                  <c:v>1920.0</c:v>
                </c:pt>
                <c:pt idx="18008">
                  <c:v>1920.0</c:v>
                </c:pt>
                <c:pt idx="18009">
                  <c:v>1920.0</c:v>
                </c:pt>
                <c:pt idx="18010">
                  <c:v>1920.0</c:v>
                </c:pt>
                <c:pt idx="18011">
                  <c:v>1920.0</c:v>
                </c:pt>
                <c:pt idx="18012">
                  <c:v>1920.0</c:v>
                </c:pt>
                <c:pt idx="18013">
                  <c:v>1920.0</c:v>
                </c:pt>
                <c:pt idx="18014">
                  <c:v>1920.0</c:v>
                </c:pt>
                <c:pt idx="18015">
                  <c:v>1920.0</c:v>
                </c:pt>
                <c:pt idx="18016">
                  <c:v>1920.0</c:v>
                </c:pt>
                <c:pt idx="18017">
                  <c:v>1920.0</c:v>
                </c:pt>
                <c:pt idx="18018">
                  <c:v>1920.0</c:v>
                </c:pt>
                <c:pt idx="18019">
                  <c:v>1920.0</c:v>
                </c:pt>
                <c:pt idx="18020">
                  <c:v>1920.0</c:v>
                </c:pt>
                <c:pt idx="18021">
                  <c:v>1920.0</c:v>
                </c:pt>
                <c:pt idx="18022">
                  <c:v>1920.0</c:v>
                </c:pt>
                <c:pt idx="18023">
                  <c:v>1920.0</c:v>
                </c:pt>
                <c:pt idx="18024">
                  <c:v>1920.0</c:v>
                </c:pt>
                <c:pt idx="18025">
                  <c:v>1920.0</c:v>
                </c:pt>
                <c:pt idx="18026">
                  <c:v>1920.0</c:v>
                </c:pt>
                <c:pt idx="18027">
                  <c:v>1920.0</c:v>
                </c:pt>
                <c:pt idx="18028">
                  <c:v>1920.0</c:v>
                </c:pt>
                <c:pt idx="18029">
                  <c:v>1920.0</c:v>
                </c:pt>
                <c:pt idx="18030">
                  <c:v>1920.0</c:v>
                </c:pt>
                <c:pt idx="18031">
                  <c:v>1920.0</c:v>
                </c:pt>
                <c:pt idx="18032">
                  <c:v>1920.0</c:v>
                </c:pt>
                <c:pt idx="18033">
                  <c:v>1920.0</c:v>
                </c:pt>
                <c:pt idx="18034">
                  <c:v>1920.0</c:v>
                </c:pt>
                <c:pt idx="18035">
                  <c:v>1920.0</c:v>
                </c:pt>
                <c:pt idx="18036">
                  <c:v>1920.0</c:v>
                </c:pt>
                <c:pt idx="18037">
                  <c:v>1920.0</c:v>
                </c:pt>
                <c:pt idx="18038">
                  <c:v>1920.0</c:v>
                </c:pt>
                <c:pt idx="18039">
                  <c:v>1920.0</c:v>
                </c:pt>
                <c:pt idx="18040">
                  <c:v>1920.0</c:v>
                </c:pt>
                <c:pt idx="18041">
                  <c:v>1920.0</c:v>
                </c:pt>
                <c:pt idx="18042">
                  <c:v>1920.0</c:v>
                </c:pt>
                <c:pt idx="18043">
                  <c:v>1920.0</c:v>
                </c:pt>
                <c:pt idx="18044">
                  <c:v>1920.0</c:v>
                </c:pt>
                <c:pt idx="18045">
                  <c:v>1920.0</c:v>
                </c:pt>
                <c:pt idx="18046">
                  <c:v>1920.0</c:v>
                </c:pt>
                <c:pt idx="18047">
                  <c:v>1920.0</c:v>
                </c:pt>
                <c:pt idx="18048">
                  <c:v>1920.0</c:v>
                </c:pt>
                <c:pt idx="18049">
                  <c:v>1920.0</c:v>
                </c:pt>
                <c:pt idx="18050">
                  <c:v>1920.0</c:v>
                </c:pt>
                <c:pt idx="18051">
                  <c:v>1920.0</c:v>
                </c:pt>
                <c:pt idx="18052">
                  <c:v>1920.0</c:v>
                </c:pt>
                <c:pt idx="18053">
                  <c:v>1920.0</c:v>
                </c:pt>
                <c:pt idx="18054">
                  <c:v>1920.0</c:v>
                </c:pt>
                <c:pt idx="18055">
                  <c:v>1920.0</c:v>
                </c:pt>
                <c:pt idx="18056">
                  <c:v>1920.0</c:v>
                </c:pt>
                <c:pt idx="18057">
                  <c:v>1920.0</c:v>
                </c:pt>
                <c:pt idx="18058">
                  <c:v>1920.0</c:v>
                </c:pt>
                <c:pt idx="18059">
                  <c:v>1920.0</c:v>
                </c:pt>
                <c:pt idx="18060">
                  <c:v>1920.0</c:v>
                </c:pt>
                <c:pt idx="18061">
                  <c:v>1920.0</c:v>
                </c:pt>
                <c:pt idx="18062">
                  <c:v>1921.0</c:v>
                </c:pt>
                <c:pt idx="18063">
                  <c:v>1921.0</c:v>
                </c:pt>
                <c:pt idx="18064">
                  <c:v>1921.0</c:v>
                </c:pt>
                <c:pt idx="18065">
                  <c:v>1921.0</c:v>
                </c:pt>
                <c:pt idx="18066">
                  <c:v>1921.0</c:v>
                </c:pt>
                <c:pt idx="18067">
                  <c:v>1921.0</c:v>
                </c:pt>
                <c:pt idx="18068">
                  <c:v>1921.0</c:v>
                </c:pt>
                <c:pt idx="18069">
                  <c:v>1921.0</c:v>
                </c:pt>
                <c:pt idx="18070">
                  <c:v>1921.0</c:v>
                </c:pt>
                <c:pt idx="18071">
                  <c:v>1921.0</c:v>
                </c:pt>
                <c:pt idx="18072">
                  <c:v>1921.0</c:v>
                </c:pt>
                <c:pt idx="18073">
                  <c:v>1921.0</c:v>
                </c:pt>
                <c:pt idx="18074">
                  <c:v>1921.0</c:v>
                </c:pt>
                <c:pt idx="18075">
                  <c:v>1921.0</c:v>
                </c:pt>
                <c:pt idx="18076">
                  <c:v>1921.0</c:v>
                </c:pt>
                <c:pt idx="18077">
                  <c:v>1921.0</c:v>
                </c:pt>
                <c:pt idx="18078">
                  <c:v>1921.0</c:v>
                </c:pt>
                <c:pt idx="18079">
                  <c:v>1921.0</c:v>
                </c:pt>
                <c:pt idx="18080">
                  <c:v>1921.0</c:v>
                </c:pt>
                <c:pt idx="18081">
                  <c:v>1922.0</c:v>
                </c:pt>
                <c:pt idx="18082">
                  <c:v>1922.0</c:v>
                </c:pt>
                <c:pt idx="18083">
                  <c:v>1922.0</c:v>
                </c:pt>
                <c:pt idx="18084">
                  <c:v>1922.0</c:v>
                </c:pt>
                <c:pt idx="18085">
                  <c:v>1922.0</c:v>
                </c:pt>
                <c:pt idx="18086">
                  <c:v>1922.0</c:v>
                </c:pt>
                <c:pt idx="18087">
                  <c:v>1922.0</c:v>
                </c:pt>
                <c:pt idx="18088">
                  <c:v>1922.0</c:v>
                </c:pt>
                <c:pt idx="18089">
                  <c:v>1922.0</c:v>
                </c:pt>
                <c:pt idx="18090">
                  <c:v>1922.0</c:v>
                </c:pt>
                <c:pt idx="18091">
                  <c:v>1922.0</c:v>
                </c:pt>
                <c:pt idx="18092">
                  <c:v>1922.0</c:v>
                </c:pt>
                <c:pt idx="18093">
                  <c:v>1922.0</c:v>
                </c:pt>
                <c:pt idx="18094">
                  <c:v>1922.0</c:v>
                </c:pt>
                <c:pt idx="18095">
                  <c:v>1922.0</c:v>
                </c:pt>
                <c:pt idx="18096">
                  <c:v>1922.0</c:v>
                </c:pt>
                <c:pt idx="18097">
                  <c:v>1922.0</c:v>
                </c:pt>
                <c:pt idx="18098">
                  <c:v>1922.0</c:v>
                </c:pt>
                <c:pt idx="18099">
                  <c:v>1922.0</c:v>
                </c:pt>
                <c:pt idx="18100">
                  <c:v>1922.0</c:v>
                </c:pt>
                <c:pt idx="18101">
                  <c:v>1922.0</c:v>
                </c:pt>
                <c:pt idx="18102">
                  <c:v>1922.0</c:v>
                </c:pt>
                <c:pt idx="18103">
                  <c:v>1922.0</c:v>
                </c:pt>
                <c:pt idx="18104">
                  <c:v>1922.0</c:v>
                </c:pt>
                <c:pt idx="18105">
                  <c:v>1922.0</c:v>
                </c:pt>
                <c:pt idx="18106">
                  <c:v>1922.0</c:v>
                </c:pt>
                <c:pt idx="18107">
                  <c:v>1922.0</c:v>
                </c:pt>
                <c:pt idx="18108">
                  <c:v>1922.0</c:v>
                </c:pt>
                <c:pt idx="18109">
                  <c:v>1922.0</c:v>
                </c:pt>
                <c:pt idx="18110">
                  <c:v>1922.0</c:v>
                </c:pt>
                <c:pt idx="18111">
                  <c:v>1922.0</c:v>
                </c:pt>
                <c:pt idx="18112">
                  <c:v>1922.0</c:v>
                </c:pt>
                <c:pt idx="18113">
                  <c:v>1922.0</c:v>
                </c:pt>
                <c:pt idx="18114">
                  <c:v>1922.0</c:v>
                </c:pt>
                <c:pt idx="18115">
                  <c:v>1922.0</c:v>
                </c:pt>
                <c:pt idx="18116">
                  <c:v>1922.0</c:v>
                </c:pt>
                <c:pt idx="18117">
                  <c:v>1922.0</c:v>
                </c:pt>
                <c:pt idx="18118">
                  <c:v>1922.0</c:v>
                </c:pt>
                <c:pt idx="18119">
                  <c:v>1922.0</c:v>
                </c:pt>
                <c:pt idx="18120">
                  <c:v>1922.0</c:v>
                </c:pt>
                <c:pt idx="18121">
                  <c:v>1922.0</c:v>
                </c:pt>
                <c:pt idx="18122">
                  <c:v>1922.0</c:v>
                </c:pt>
                <c:pt idx="18123">
                  <c:v>1922.0</c:v>
                </c:pt>
                <c:pt idx="18124">
                  <c:v>1922.0</c:v>
                </c:pt>
                <c:pt idx="18125">
                  <c:v>1922.0</c:v>
                </c:pt>
                <c:pt idx="18126">
                  <c:v>1922.0</c:v>
                </c:pt>
                <c:pt idx="18127">
                  <c:v>1922.0</c:v>
                </c:pt>
                <c:pt idx="18128">
                  <c:v>1922.0</c:v>
                </c:pt>
                <c:pt idx="18129">
                  <c:v>1922.0</c:v>
                </c:pt>
                <c:pt idx="18130">
                  <c:v>1923.0</c:v>
                </c:pt>
                <c:pt idx="18131">
                  <c:v>1923.0</c:v>
                </c:pt>
                <c:pt idx="18132">
                  <c:v>1923.0</c:v>
                </c:pt>
                <c:pt idx="18133">
                  <c:v>1923.0</c:v>
                </c:pt>
                <c:pt idx="18134">
                  <c:v>1923.0</c:v>
                </c:pt>
                <c:pt idx="18135">
                  <c:v>1923.0</c:v>
                </c:pt>
                <c:pt idx="18136">
                  <c:v>1923.0</c:v>
                </c:pt>
                <c:pt idx="18137">
                  <c:v>1923.0</c:v>
                </c:pt>
                <c:pt idx="18138">
                  <c:v>1923.0</c:v>
                </c:pt>
                <c:pt idx="18139">
                  <c:v>1923.0</c:v>
                </c:pt>
                <c:pt idx="18140">
                  <c:v>1923.0</c:v>
                </c:pt>
                <c:pt idx="18141">
                  <c:v>1923.0</c:v>
                </c:pt>
                <c:pt idx="18142">
                  <c:v>1923.0</c:v>
                </c:pt>
                <c:pt idx="18143">
                  <c:v>1923.0</c:v>
                </c:pt>
                <c:pt idx="18144">
                  <c:v>1923.0</c:v>
                </c:pt>
                <c:pt idx="18145">
                  <c:v>1923.0</c:v>
                </c:pt>
                <c:pt idx="18146">
                  <c:v>1923.0</c:v>
                </c:pt>
                <c:pt idx="18147">
                  <c:v>1923.0</c:v>
                </c:pt>
                <c:pt idx="18148">
                  <c:v>1923.0</c:v>
                </c:pt>
                <c:pt idx="18149">
                  <c:v>1923.0</c:v>
                </c:pt>
                <c:pt idx="18150">
                  <c:v>1923.0</c:v>
                </c:pt>
                <c:pt idx="18151">
                  <c:v>1923.0</c:v>
                </c:pt>
                <c:pt idx="18152">
                  <c:v>1923.0</c:v>
                </c:pt>
                <c:pt idx="18153">
                  <c:v>1923.0</c:v>
                </c:pt>
                <c:pt idx="18154">
                  <c:v>1923.0</c:v>
                </c:pt>
                <c:pt idx="18155">
                  <c:v>1923.0</c:v>
                </c:pt>
                <c:pt idx="18156">
                  <c:v>1923.0</c:v>
                </c:pt>
                <c:pt idx="18157">
                  <c:v>1923.0</c:v>
                </c:pt>
                <c:pt idx="18158">
                  <c:v>1923.0</c:v>
                </c:pt>
                <c:pt idx="18159">
                  <c:v>1923.0</c:v>
                </c:pt>
                <c:pt idx="18160">
                  <c:v>1923.0</c:v>
                </c:pt>
                <c:pt idx="18161">
                  <c:v>1923.0</c:v>
                </c:pt>
                <c:pt idx="18162">
                  <c:v>1923.0</c:v>
                </c:pt>
                <c:pt idx="18163">
                  <c:v>1923.0</c:v>
                </c:pt>
                <c:pt idx="18164">
                  <c:v>1923.0</c:v>
                </c:pt>
                <c:pt idx="18165">
                  <c:v>1923.0</c:v>
                </c:pt>
                <c:pt idx="18166">
                  <c:v>1923.0</c:v>
                </c:pt>
                <c:pt idx="18167">
                  <c:v>1923.0</c:v>
                </c:pt>
                <c:pt idx="18168">
                  <c:v>1923.0</c:v>
                </c:pt>
                <c:pt idx="18169">
                  <c:v>1923.0</c:v>
                </c:pt>
                <c:pt idx="18170">
                  <c:v>1923.0</c:v>
                </c:pt>
                <c:pt idx="18171">
                  <c:v>1923.0</c:v>
                </c:pt>
                <c:pt idx="18172">
                  <c:v>1923.0</c:v>
                </c:pt>
                <c:pt idx="18173">
                  <c:v>1923.0</c:v>
                </c:pt>
                <c:pt idx="18174">
                  <c:v>1923.0</c:v>
                </c:pt>
                <c:pt idx="18175">
                  <c:v>1923.0</c:v>
                </c:pt>
                <c:pt idx="18176">
                  <c:v>1923.0</c:v>
                </c:pt>
                <c:pt idx="18177">
                  <c:v>1923.0</c:v>
                </c:pt>
                <c:pt idx="18178">
                  <c:v>1923.0</c:v>
                </c:pt>
                <c:pt idx="18179">
                  <c:v>1923.0</c:v>
                </c:pt>
                <c:pt idx="18180">
                  <c:v>1923.0</c:v>
                </c:pt>
                <c:pt idx="18181">
                  <c:v>1923.0</c:v>
                </c:pt>
                <c:pt idx="18182">
                  <c:v>1923.0</c:v>
                </c:pt>
                <c:pt idx="18183">
                  <c:v>1923.0</c:v>
                </c:pt>
                <c:pt idx="18184">
                  <c:v>1923.0</c:v>
                </c:pt>
                <c:pt idx="18185">
                  <c:v>1923.0</c:v>
                </c:pt>
                <c:pt idx="18186">
                  <c:v>1923.0</c:v>
                </c:pt>
                <c:pt idx="18187">
                  <c:v>1923.0</c:v>
                </c:pt>
                <c:pt idx="18188">
                  <c:v>1923.0</c:v>
                </c:pt>
                <c:pt idx="18189">
                  <c:v>1926.0</c:v>
                </c:pt>
                <c:pt idx="18190">
                  <c:v>1926.0</c:v>
                </c:pt>
                <c:pt idx="18191">
                  <c:v>1926.0</c:v>
                </c:pt>
                <c:pt idx="18192">
                  <c:v>1926.0</c:v>
                </c:pt>
                <c:pt idx="18193">
                  <c:v>1926.0</c:v>
                </c:pt>
                <c:pt idx="18194">
                  <c:v>1926.0</c:v>
                </c:pt>
                <c:pt idx="18195">
                  <c:v>1926.0</c:v>
                </c:pt>
                <c:pt idx="18196">
                  <c:v>1926.0</c:v>
                </c:pt>
                <c:pt idx="18197">
                  <c:v>1926.0</c:v>
                </c:pt>
                <c:pt idx="18198">
                  <c:v>1926.0</c:v>
                </c:pt>
                <c:pt idx="18199">
                  <c:v>1926.0</c:v>
                </c:pt>
                <c:pt idx="18200">
                  <c:v>1926.0</c:v>
                </c:pt>
                <c:pt idx="18201">
                  <c:v>1926.0</c:v>
                </c:pt>
                <c:pt idx="18202">
                  <c:v>1926.0</c:v>
                </c:pt>
                <c:pt idx="18203">
                  <c:v>1926.0</c:v>
                </c:pt>
                <c:pt idx="18204">
                  <c:v>1926.0</c:v>
                </c:pt>
                <c:pt idx="18205">
                  <c:v>1926.0</c:v>
                </c:pt>
                <c:pt idx="18206">
                  <c:v>1926.0</c:v>
                </c:pt>
                <c:pt idx="18207">
                  <c:v>1926.0</c:v>
                </c:pt>
                <c:pt idx="18208">
                  <c:v>1926.0</c:v>
                </c:pt>
                <c:pt idx="18209">
                  <c:v>1926.0</c:v>
                </c:pt>
                <c:pt idx="18210">
                  <c:v>1926.0</c:v>
                </c:pt>
                <c:pt idx="18211">
                  <c:v>1926.0</c:v>
                </c:pt>
                <c:pt idx="18212">
                  <c:v>1926.0</c:v>
                </c:pt>
                <c:pt idx="18213">
                  <c:v>1926.0</c:v>
                </c:pt>
                <c:pt idx="18214">
                  <c:v>1926.0</c:v>
                </c:pt>
                <c:pt idx="18215">
                  <c:v>1926.0</c:v>
                </c:pt>
                <c:pt idx="18216">
                  <c:v>1926.0</c:v>
                </c:pt>
                <c:pt idx="18217">
                  <c:v>1926.0</c:v>
                </c:pt>
                <c:pt idx="18218">
                  <c:v>1926.0</c:v>
                </c:pt>
                <c:pt idx="18219">
                  <c:v>1926.0</c:v>
                </c:pt>
                <c:pt idx="18220">
                  <c:v>1927.0</c:v>
                </c:pt>
                <c:pt idx="18221">
                  <c:v>1927.0</c:v>
                </c:pt>
                <c:pt idx="18222">
                  <c:v>1927.0</c:v>
                </c:pt>
                <c:pt idx="18223">
                  <c:v>1927.0</c:v>
                </c:pt>
                <c:pt idx="18224">
                  <c:v>1927.0</c:v>
                </c:pt>
                <c:pt idx="18225">
                  <c:v>1927.0</c:v>
                </c:pt>
                <c:pt idx="18226">
                  <c:v>1927.0</c:v>
                </c:pt>
                <c:pt idx="18227">
                  <c:v>1927.0</c:v>
                </c:pt>
                <c:pt idx="18228">
                  <c:v>1927.0</c:v>
                </c:pt>
                <c:pt idx="18229">
                  <c:v>1927.0</c:v>
                </c:pt>
                <c:pt idx="18230">
                  <c:v>1927.0</c:v>
                </c:pt>
                <c:pt idx="18231">
                  <c:v>1927.0</c:v>
                </c:pt>
                <c:pt idx="18232">
                  <c:v>1927.0</c:v>
                </c:pt>
                <c:pt idx="18233">
                  <c:v>1927.0</c:v>
                </c:pt>
                <c:pt idx="18234">
                  <c:v>1927.0</c:v>
                </c:pt>
                <c:pt idx="18235">
                  <c:v>1927.0</c:v>
                </c:pt>
                <c:pt idx="18236">
                  <c:v>1927.0</c:v>
                </c:pt>
                <c:pt idx="18237">
                  <c:v>1927.0</c:v>
                </c:pt>
                <c:pt idx="18238">
                  <c:v>1927.0</c:v>
                </c:pt>
                <c:pt idx="18239">
                  <c:v>1927.0</c:v>
                </c:pt>
                <c:pt idx="18240">
                  <c:v>1927.0</c:v>
                </c:pt>
                <c:pt idx="18241">
                  <c:v>1927.0</c:v>
                </c:pt>
                <c:pt idx="18242">
                  <c:v>1927.0</c:v>
                </c:pt>
                <c:pt idx="18243">
                  <c:v>1927.0</c:v>
                </c:pt>
                <c:pt idx="18244">
                  <c:v>1927.0</c:v>
                </c:pt>
                <c:pt idx="18245">
                  <c:v>1927.0</c:v>
                </c:pt>
                <c:pt idx="18246">
                  <c:v>1927.0</c:v>
                </c:pt>
                <c:pt idx="18247">
                  <c:v>1927.0</c:v>
                </c:pt>
                <c:pt idx="18248">
                  <c:v>1927.0</c:v>
                </c:pt>
                <c:pt idx="18249">
                  <c:v>1927.0</c:v>
                </c:pt>
                <c:pt idx="18250">
                  <c:v>1927.0</c:v>
                </c:pt>
                <c:pt idx="18251">
                  <c:v>1927.0</c:v>
                </c:pt>
                <c:pt idx="18252">
                  <c:v>1927.0</c:v>
                </c:pt>
                <c:pt idx="18253">
                  <c:v>1927.0</c:v>
                </c:pt>
                <c:pt idx="18254">
                  <c:v>1927.0</c:v>
                </c:pt>
                <c:pt idx="18255">
                  <c:v>1927.0</c:v>
                </c:pt>
                <c:pt idx="18256">
                  <c:v>1927.0</c:v>
                </c:pt>
                <c:pt idx="18257">
                  <c:v>1928.0</c:v>
                </c:pt>
                <c:pt idx="18258">
                  <c:v>1928.0</c:v>
                </c:pt>
                <c:pt idx="18259">
                  <c:v>1928.0</c:v>
                </c:pt>
                <c:pt idx="18260">
                  <c:v>1928.0</c:v>
                </c:pt>
                <c:pt idx="18261">
                  <c:v>1928.0</c:v>
                </c:pt>
                <c:pt idx="18262">
                  <c:v>1928.0</c:v>
                </c:pt>
                <c:pt idx="18263">
                  <c:v>1928.0</c:v>
                </c:pt>
                <c:pt idx="18264">
                  <c:v>1928.0</c:v>
                </c:pt>
                <c:pt idx="18265">
                  <c:v>1928.0</c:v>
                </c:pt>
                <c:pt idx="18266">
                  <c:v>1928.0</c:v>
                </c:pt>
                <c:pt idx="18267">
                  <c:v>1928.0</c:v>
                </c:pt>
                <c:pt idx="18268">
                  <c:v>1928.0</c:v>
                </c:pt>
                <c:pt idx="18269">
                  <c:v>1928.0</c:v>
                </c:pt>
                <c:pt idx="18270">
                  <c:v>1928.0</c:v>
                </c:pt>
                <c:pt idx="18271">
                  <c:v>1928.0</c:v>
                </c:pt>
                <c:pt idx="18272">
                  <c:v>1928.0</c:v>
                </c:pt>
                <c:pt idx="18273">
                  <c:v>1928.0</c:v>
                </c:pt>
                <c:pt idx="18274">
                  <c:v>1928.0</c:v>
                </c:pt>
                <c:pt idx="18275">
                  <c:v>1928.0</c:v>
                </c:pt>
                <c:pt idx="18276">
                  <c:v>1928.0</c:v>
                </c:pt>
                <c:pt idx="18277">
                  <c:v>1928.0</c:v>
                </c:pt>
                <c:pt idx="18278">
                  <c:v>1928.0</c:v>
                </c:pt>
                <c:pt idx="18279">
                  <c:v>1928.0</c:v>
                </c:pt>
                <c:pt idx="18280">
                  <c:v>1928.0</c:v>
                </c:pt>
                <c:pt idx="18281">
                  <c:v>1928.0</c:v>
                </c:pt>
                <c:pt idx="18282">
                  <c:v>1928.0</c:v>
                </c:pt>
                <c:pt idx="18283">
                  <c:v>1928.0</c:v>
                </c:pt>
                <c:pt idx="18284">
                  <c:v>1928.0</c:v>
                </c:pt>
                <c:pt idx="18285">
                  <c:v>1928.0</c:v>
                </c:pt>
                <c:pt idx="18286">
                  <c:v>1928.0</c:v>
                </c:pt>
                <c:pt idx="18287">
                  <c:v>1928.0</c:v>
                </c:pt>
                <c:pt idx="18288">
                  <c:v>1928.0</c:v>
                </c:pt>
                <c:pt idx="18289">
                  <c:v>1928.0</c:v>
                </c:pt>
                <c:pt idx="18290">
                  <c:v>1928.0</c:v>
                </c:pt>
                <c:pt idx="18291">
                  <c:v>1928.0</c:v>
                </c:pt>
                <c:pt idx="18292">
                  <c:v>1928.0</c:v>
                </c:pt>
                <c:pt idx="18293">
                  <c:v>1928.0</c:v>
                </c:pt>
                <c:pt idx="18294">
                  <c:v>1928.0</c:v>
                </c:pt>
                <c:pt idx="18295">
                  <c:v>1928.0</c:v>
                </c:pt>
                <c:pt idx="18296">
                  <c:v>1928.0</c:v>
                </c:pt>
                <c:pt idx="18297">
                  <c:v>1928.0</c:v>
                </c:pt>
                <c:pt idx="18298">
                  <c:v>1928.0</c:v>
                </c:pt>
                <c:pt idx="18299">
                  <c:v>1928.0</c:v>
                </c:pt>
                <c:pt idx="18300">
                  <c:v>1928.0</c:v>
                </c:pt>
                <c:pt idx="18301">
                  <c:v>1928.0</c:v>
                </c:pt>
                <c:pt idx="18302">
                  <c:v>1928.0</c:v>
                </c:pt>
                <c:pt idx="18303">
                  <c:v>1928.0</c:v>
                </c:pt>
                <c:pt idx="18304">
                  <c:v>1928.0</c:v>
                </c:pt>
                <c:pt idx="18305">
                  <c:v>1928.0</c:v>
                </c:pt>
                <c:pt idx="18306">
                  <c:v>1928.0</c:v>
                </c:pt>
                <c:pt idx="18307">
                  <c:v>1928.0</c:v>
                </c:pt>
                <c:pt idx="18308">
                  <c:v>1928.0</c:v>
                </c:pt>
                <c:pt idx="18309">
                  <c:v>1928.0</c:v>
                </c:pt>
                <c:pt idx="18310">
                  <c:v>1928.0</c:v>
                </c:pt>
                <c:pt idx="18311">
                  <c:v>1928.0</c:v>
                </c:pt>
                <c:pt idx="18312">
                  <c:v>1928.0</c:v>
                </c:pt>
                <c:pt idx="18313">
                  <c:v>1928.0</c:v>
                </c:pt>
                <c:pt idx="18314">
                  <c:v>1928.0</c:v>
                </c:pt>
                <c:pt idx="18315">
                  <c:v>1928.0</c:v>
                </c:pt>
                <c:pt idx="18316">
                  <c:v>1928.0</c:v>
                </c:pt>
                <c:pt idx="18317">
                  <c:v>1928.0</c:v>
                </c:pt>
                <c:pt idx="18318">
                  <c:v>1928.0</c:v>
                </c:pt>
                <c:pt idx="18319">
                  <c:v>1928.0</c:v>
                </c:pt>
                <c:pt idx="18320">
                  <c:v>1928.0</c:v>
                </c:pt>
                <c:pt idx="18321">
                  <c:v>1928.0</c:v>
                </c:pt>
                <c:pt idx="18322">
                  <c:v>1928.0</c:v>
                </c:pt>
                <c:pt idx="18323">
                  <c:v>1928.0</c:v>
                </c:pt>
                <c:pt idx="18324">
                  <c:v>1928.0</c:v>
                </c:pt>
                <c:pt idx="18325">
                  <c:v>1928.0</c:v>
                </c:pt>
                <c:pt idx="18326">
                  <c:v>1928.0</c:v>
                </c:pt>
                <c:pt idx="18327">
                  <c:v>1928.0</c:v>
                </c:pt>
                <c:pt idx="18328">
                  <c:v>1928.0</c:v>
                </c:pt>
                <c:pt idx="18329">
                  <c:v>1928.0</c:v>
                </c:pt>
                <c:pt idx="18330">
                  <c:v>1928.0</c:v>
                </c:pt>
                <c:pt idx="18331">
                  <c:v>1928.0</c:v>
                </c:pt>
                <c:pt idx="18332">
                  <c:v>1928.0</c:v>
                </c:pt>
                <c:pt idx="18333">
                  <c:v>1928.0</c:v>
                </c:pt>
                <c:pt idx="18334">
                  <c:v>1928.0</c:v>
                </c:pt>
                <c:pt idx="18335">
                  <c:v>1928.0</c:v>
                </c:pt>
                <c:pt idx="18336">
                  <c:v>1928.0</c:v>
                </c:pt>
                <c:pt idx="18337">
                  <c:v>1928.0</c:v>
                </c:pt>
                <c:pt idx="18338">
                  <c:v>1928.0</c:v>
                </c:pt>
                <c:pt idx="18339">
                  <c:v>1928.0</c:v>
                </c:pt>
                <c:pt idx="18340">
                  <c:v>1928.0</c:v>
                </c:pt>
                <c:pt idx="18341">
                  <c:v>1928.0</c:v>
                </c:pt>
                <c:pt idx="18342">
                  <c:v>1928.0</c:v>
                </c:pt>
                <c:pt idx="18343">
                  <c:v>1928.0</c:v>
                </c:pt>
                <c:pt idx="18344">
                  <c:v>1928.0</c:v>
                </c:pt>
                <c:pt idx="18345">
                  <c:v>1928.0</c:v>
                </c:pt>
                <c:pt idx="18346">
                  <c:v>1928.0</c:v>
                </c:pt>
                <c:pt idx="18347">
                  <c:v>1928.0</c:v>
                </c:pt>
                <c:pt idx="18348">
                  <c:v>1928.0</c:v>
                </c:pt>
                <c:pt idx="18349">
                  <c:v>1928.0</c:v>
                </c:pt>
                <c:pt idx="18350">
                  <c:v>1928.0</c:v>
                </c:pt>
                <c:pt idx="18351">
                  <c:v>1928.0</c:v>
                </c:pt>
                <c:pt idx="18352">
                  <c:v>1928.0</c:v>
                </c:pt>
                <c:pt idx="18353">
                  <c:v>1928.0</c:v>
                </c:pt>
                <c:pt idx="18354">
                  <c:v>1928.0</c:v>
                </c:pt>
                <c:pt idx="18355">
                  <c:v>1929.0</c:v>
                </c:pt>
                <c:pt idx="18356">
                  <c:v>1929.0</c:v>
                </c:pt>
                <c:pt idx="18357">
                  <c:v>1929.0</c:v>
                </c:pt>
                <c:pt idx="18358">
                  <c:v>1929.0</c:v>
                </c:pt>
                <c:pt idx="18359">
                  <c:v>1929.0</c:v>
                </c:pt>
                <c:pt idx="18360">
                  <c:v>1929.0</c:v>
                </c:pt>
                <c:pt idx="18361">
                  <c:v>1929.0</c:v>
                </c:pt>
                <c:pt idx="18362">
                  <c:v>1929.0</c:v>
                </c:pt>
                <c:pt idx="18363">
                  <c:v>1929.0</c:v>
                </c:pt>
                <c:pt idx="18364">
                  <c:v>1929.0</c:v>
                </c:pt>
                <c:pt idx="18365">
                  <c:v>1929.0</c:v>
                </c:pt>
                <c:pt idx="18366">
                  <c:v>1929.0</c:v>
                </c:pt>
                <c:pt idx="18367">
                  <c:v>1929.0</c:v>
                </c:pt>
                <c:pt idx="18368">
                  <c:v>1929.0</c:v>
                </c:pt>
                <c:pt idx="18369">
                  <c:v>1929.0</c:v>
                </c:pt>
                <c:pt idx="18370">
                  <c:v>1929.0</c:v>
                </c:pt>
                <c:pt idx="18371">
                  <c:v>1929.0</c:v>
                </c:pt>
                <c:pt idx="18372">
                  <c:v>1929.0</c:v>
                </c:pt>
                <c:pt idx="18373">
                  <c:v>1929.0</c:v>
                </c:pt>
                <c:pt idx="18374">
                  <c:v>1929.0</c:v>
                </c:pt>
                <c:pt idx="18375">
                  <c:v>1929.0</c:v>
                </c:pt>
                <c:pt idx="18376">
                  <c:v>1929.0</c:v>
                </c:pt>
                <c:pt idx="18377">
                  <c:v>1929.0</c:v>
                </c:pt>
                <c:pt idx="18378">
                  <c:v>1930.0</c:v>
                </c:pt>
                <c:pt idx="18379">
                  <c:v>1930.0</c:v>
                </c:pt>
                <c:pt idx="18380">
                  <c:v>1930.0</c:v>
                </c:pt>
                <c:pt idx="18381">
                  <c:v>1930.0</c:v>
                </c:pt>
                <c:pt idx="18382">
                  <c:v>1930.0</c:v>
                </c:pt>
                <c:pt idx="18383">
                  <c:v>1930.0</c:v>
                </c:pt>
                <c:pt idx="18384">
                  <c:v>1930.0</c:v>
                </c:pt>
                <c:pt idx="18385">
                  <c:v>1930.0</c:v>
                </c:pt>
                <c:pt idx="18386">
                  <c:v>1930.0</c:v>
                </c:pt>
                <c:pt idx="18387">
                  <c:v>1930.0</c:v>
                </c:pt>
                <c:pt idx="18388">
                  <c:v>1930.0</c:v>
                </c:pt>
                <c:pt idx="18389">
                  <c:v>1930.0</c:v>
                </c:pt>
                <c:pt idx="18390">
                  <c:v>1930.0</c:v>
                </c:pt>
                <c:pt idx="18391">
                  <c:v>1930.0</c:v>
                </c:pt>
                <c:pt idx="18392">
                  <c:v>1930.0</c:v>
                </c:pt>
                <c:pt idx="18393">
                  <c:v>1930.0</c:v>
                </c:pt>
                <c:pt idx="18394">
                  <c:v>1930.0</c:v>
                </c:pt>
                <c:pt idx="18395">
                  <c:v>1930.0</c:v>
                </c:pt>
                <c:pt idx="18396">
                  <c:v>1930.0</c:v>
                </c:pt>
                <c:pt idx="18397">
                  <c:v>1930.0</c:v>
                </c:pt>
                <c:pt idx="18398">
                  <c:v>1930.0</c:v>
                </c:pt>
                <c:pt idx="18399">
                  <c:v>1930.0</c:v>
                </c:pt>
                <c:pt idx="18400">
                  <c:v>1930.0</c:v>
                </c:pt>
                <c:pt idx="18401">
                  <c:v>1930.0</c:v>
                </c:pt>
                <c:pt idx="18402">
                  <c:v>1930.0</c:v>
                </c:pt>
                <c:pt idx="18403">
                  <c:v>1930.0</c:v>
                </c:pt>
                <c:pt idx="18404">
                  <c:v>1930.0</c:v>
                </c:pt>
                <c:pt idx="18405">
                  <c:v>1930.0</c:v>
                </c:pt>
                <c:pt idx="18406">
                  <c:v>1930.0</c:v>
                </c:pt>
                <c:pt idx="18407">
                  <c:v>1930.0</c:v>
                </c:pt>
                <c:pt idx="18408">
                  <c:v>1930.0</c:v>
                </c:pt>
                <c:pt idx="18409">
                  <c:v>1930.0</c:v>
                </c:pt>
                <c:pt idx="18410">
                  <c:v>1930.0</c:v>
                </c:pt>
                <c:pt idx="18411">
                  <c:v>1930.0</c:v>
                </c:pt>
                <c:pt idx="18412">
                  <c:v>1930.0</c:v>
                </c:pt>
                <c:pt idx="18413">
                  <c:v>1930.0</c:v>
                </c:pt>
                <c:pt idx="18414">
                  <c:v>1930.0</c:v>
                </c:pt>
                <c:pt idx="18415">
                  <c:v>1930.0</c:v>
                </c:pt>
                <c:pt idx="18416">
                  <c:v>1930.0</c:v>
                </c:pt>
                <c:pt idx="18417">
                  <c:v>1930.0</c:v>
                </c:pt>
                <c:pt idx="18418">
                  <c:v>1930.0</c:v>
                </c:pt>
                <c:pt idx="18419">
                  <c:v>1930.0</c:v>
                </c:pt>
                <c:pt idx="18420">
                  <c:v>1930.0</c:v>
                </c:pt>
                <c:pt idx="18421">
                  <c:v>1930.0</c:v>
                </c:pt>
                <c:pt idx="18422">
                  <c:v>1930.0</c:v>
                </c:pt>
                <c:pt idx="18423">
                  <c:v>1930.0</c:v>
                </c:pt>
                <c:pt idx="18424">
                  <c:v>1930.0</c:v>
                </c:pt>
                <c:pt idx="18425">
                  <c:v>1930.0</c:v>
                </c:pt>
                <c:pt idx="18426">
                  <c:v>1930.0</c:v>
                </c:pt>
                <c:pt idx="18427">
                  <c:v>1930.0</c:v>
                </c:pt>
                <c:pt idx="18428">
                  <c:v>1930.0</c:v>
                </c:pt>
                <c:pt idx="18429">
                  <c:v>1930.0</c:v>
                </c:pt>
                <c:pt idx="18430">
                  <c:v>1930.0</c:v>
                </c:pt>
                <c:pt idx="18431">
                  <c:v>1930.0</c:v>
                </c:pt>
                <c:pt idx="18432">
                  <c:v>1930.0</c:v>
                </c:pt>
                <c:pt idx="18433">
                  <c:v>1930.0</c:v>
                </c:pt>
                <c:pt idx="18434">
                  <c:v>1930.0</c:v>
                </c:pt>
                <c:pt idx="18435">
                  <c:v>1930.0</c:v>
                </c:pt>
                <c:pt idx="18436">
                  <c:v>1930.0</c:v>
                </c:pt>
                <c:pt idx="18437">
                  <c:v>1930.0</c:v>
                </c:pt>
                <c:pt idx="18438">
                  <c:v>1930.0</c:v>
                </c:pt>
                <c:pt idx="18439">
                  <c:v>1930.0</c:v>
                </c:pt>
                <c:pt idx="18440">
                  <c:v>1930.0</c:v>
                </c:pt>
                <c:pt idx="18441">
                  <c:v>1930.0</c:v>
                </c:pt>
                <c:pt idx="18442">
                  <c:v>1930.0</c:v>
                </c:pt>
                <c:pt idx="18443">
                  <c:v>1930.0</c:v>
                </c:pt>
                <c:pt idx="18444">
                  <c:v>1930.0</c:v>
                </c:pt>
                <c:pt idx="18445">
                  <c:v>1930.0</c:v>
                </c:pt>
                <c:pt idx="18446">
                  <c:v>1930.0</c:v>
                </c:pt>
                <c:pt idx="18447">
                  <c:v>1930.0</c:v>
                </c:pt>
                <c:pt idx="18448">
                  <c:v>1930.0</c:v>
                </c:pt>
                <c:pt idx="18449">
                  <c:v>1931.0</c:v>
                </c:pt>
                <c:pt idx="18450">
                  <c:v>1931.0</c:v>
                </c:pt>
                <c:pt idx="18451">
                  <c:v>1931.0</c:v>
                </c:pt>
                <c:pt idx="18452">
                  <c:v>1931.0</c:v>
                </c:pt>
                <c:pt idx="18453">
                  <c:v>1931.0</c:v>
                </c:pt>
                <c:pt idx="18454">
                  <c:v>1931.0</c:v>
                </c:pt>
                <c:pt idx="18455">
                  <c:v>1931.0</c:v>
                </c:pt>
                <c:pt idx="18456">
                  <c:v>1931.0</c:v>
                </c:pt>
                <c:pt idx="18457">
                  <c:v>1931.0</c:v>
                </c:pt>
                <c:pt idx="18458">
                  <c:v>1931.0</c:v>
                </c:pt>
                <c:pt idx="18459">
                  <c:v>1931.0</c:v>
                </c:pt>
                <c:pt idx="18460">
                  <c:v>1931.0</c:v>
                </c:pt>
                <c:pt idx="18461">
                  <c:v>1931.0</c:v>
                </c:pt>
                <c:pt idx="18462">
                  <c:v>1931.0</c:v>
                </c:pt>
                <c:pt idx="18463">
                  <c:v>1931.0</c:v>
                </c:pt>
                <c:pt idx="18464">
                  <c:v>1931.0</c:v>
                </c:pt>
                <c:pt idx="18465">
                  <c:v>1931.0</c:v>
                </c:pt>
                <c:pt idx="18466">
                  <c:v>1931.0</c:v>
                </c:pt>
                <c:pt idx="18467">
                  <c:v>1931.0</c:v>
                </c:pt>
                <c:pt idx="18468">
                  <c:v>1931.0</c:v>
                </c:pt>
                <c:pt idx="18469">
                  <c:v>1931.0</c:v>
                </c:pt>
                <c:pt idx="18470">
                  <c:v>1931.0</c:v>
                </c:pt>
                <c:pt idx="18471">
                  <c:v>1931.0</c:v>
                </c:pt>
                <c:pt idx="18472">
                  <c:v>1931.0</c:v>
                </c:pt>
                <c:pt idx="18473">
                  <c:v>1931.0</c:v>
                </c:pt>
                <c:pt idx="18474">
                  <c:v>1931.0</c:v>
                </c:pt>
                <c:pt idx="18475">
                  <c:v>1931.0</c:v>
                </c:pt>
                <c:pt idx="18476">
                  <c:v>1931.0</c:v>
                </c:pt>
                <c:pt idx="18477">
                  <c:v>1931.0</c:v>
                </c:pt>
                <c:pt idx="18478">
                  <c:v>1931.0</c:v>
                </c:pt>
                <c:pt idx="18479">
                  <c:v>1931.0</c:v>
                </c:pt>
                <c:pt idx="18480">
                  <c:v>1931.0</c:v>
                </c:pt>
                <c:pt idx="18481">
                  <c:v>1931.0</c:v>
                </c:pt>
                <c:pt idx="18482">
                  <c:v>1931.0</c:v>
                </c:pt>
                <c:pt idx="18483">
                  <c:v>1931.0</c:v>
                </c:pt>
                <c:pt idx="18484">
                  <c:v>1931.0</c:v>
                </c:pt>
                <c:pt idx="18485">
                  <c:v>1931.0</c:v>
                </c:pt>
                <c:pt idx="18486">
                  <c:v>1931.0</c:v>
                </c:pt>
                <c:pt idx="18487">
                  <c:v>1931.0</c:v>
                </c:pt>
                <c:pt idx="18488">
                  <c:v>1931.0</c:v>
                </c:pt>
                <c:pt idx="18489">
                  <c:v>1931.0</c:v>
                </c:pt>
                <c:pt idx="18490">
                  <c:v>1931.0</c:v>
                </c:pt>
                <c:pt idx="18491">
                  <c:v>1931.0</c:v>
                </c:pt>
                <c:pt idx="18492">
                  <c:v>1931.0</c:v>
                </c:pt>
                <c:pt idx="18493">
                  <c:v>1931.0</c:v>
                </c:pt>
                <c:pt idx="18494">
                  <c:v>1931.0</c:v>
                </c:pt>
                <c:pt idx="18495">
                  <c:v>1931.0</c:v>
                </c:pt>
                <c:pt idx="18496">
                  <c:v>1931.0</c:v>
                </c:pt>
                <c:pt idx="18497">
                  <c:v>1931.0</c:v>
                </c:pt>
                <c:pt idx="18498">
                  <c:v>1931.0</c:v>
                </c:pt>
                <c:pt idx="18499">
                  <c:v>1931.0</c:v>
                </c:pt>
                <c:pt idx="18500">
                  <c:v>1931.0</c:v>
                </c:pt>
                <c:pt idx="18501">
                  <c:v>1931.0</c:v>
                </c:pt>
                <c:pt idx="18502">
                  <c:v>1932.0</c:v>
                </c:pt>
                <c:pt idx="18503">
                  <c:v>1932.0</c:v>
                </c:pt>
                <c:pt idx="18504">
                  <c:v>1932.0</c:v>
                </c:pt>
                <c:pt idx="18505">
                  <c:v>1932.0</c:v>
                </c:pt>
                <c:pt idx="18506">
                  <c:v>1932.0</c:v>
                </c:pt>
                <c:pt idx="18507">
                  <c:v>1932.0</c:v>
                </c:pt>
                <c:pt idx="18508">
                  <c:v>1932.0</c:v>
                </c:pt>
                <c:pt idx="18509">
                  <c:v>1932.0</c:v>
                </c:pt>
                <c:pt idx="18510">
                  <c:v>1932.0</c:v>
                </c:pt>
                <c:pt idx="18511">
                  <c:v>1932.0</c:v>
                </c:pt>
                <c:pt idx="18512">
                  <c:v>1932.0</c:v>
                </c:pt>
                <c:pt idx="18513">
                  <c:v>1932.0</c:v>
                </c:pt>
                <c:pt idx="18514">
                  <c:v>1932.0</c:v>
                </c:pt>
                <c:pt idx="18515">
                  <c:v>1932.0</c:v>
                </c:pt>
                <c:pt idx="18516">
                  <c:v>1932.0</c:v>
                </c:pt>
                <c:pt idx="18517">
                  <c:v>1932.0</c:v>
                </c:pt>
                <c:pt idx="18518">
                  <c:v>1932.0</c:v>
                </c:pt>
                <c:pt idx="18519">
                  <c:v>1932.0</c:v>
                </c:pt>
                <c:pt idx="18520">
                  <c:v>1933.0</c:v>
                </c:pt>
                <c:pt idx="18521">
                  <c:v>1933.0</c:v>
                </c:pt>
                <c:pt idx="18522">
                  <c:v>1933.0</c:v>
                </c:pt>
                <c:pt idx="18523">
                  <c:v>1933.0</c:v>
                </c:pt>
                <c:pt idx="18524">
                  <c:v>1933.0</c:v>
                </c:pt>
                <c:pt idx="18525">
                  <c:v>1933.0</c:v>
                </c:pt>
                <c:pt idx="18526">
                  <c:v>1933.0</c:v>
                </c:pt>
                <c:pt idx="18527">
                  <c:v>1933.0</c:v>
                </c:pt>
                <c:pt idx="18528">
                  <c:v>1933.0</c:v>
                </c:pt>
                <c:pt idx="18529">
                  <c:v>1933.0</c:v>
                </c:pt>
                <c:pt idx="18530">
                  <c:v>1933.0</c:v>
                </c:pt>
                <c:pt idx="18531">
                  <c:v>1933.0</c:v>
                </c:pt>
                <c:pt idx="18532">
                  <c:v>1933.0</c:v>
                </c:pt>
                <c:pt idx="18533">
                  <c:v>1933.0</c:v>
                </c:pt>
                <c:pt idx="18534">
                  <c:v>1933.0</c:v>
                </c:pt>
                <c:pt idx="18535">
                  <c:v>1933.0</c:v>
                </c:pt>
                <c:pt idx="18536">
                  <c:v>1933.0</c:v>
                </c:pt>
                <c:pt idx="18537">
                  <c:v>1933.0</c:v>
                </c:pt>
                <c:pt idx="18538">
                  <c:v>1933.0</c:v>
                </c:pt>
                <c:pt idx="18539">
                  <c:v>1933.0</c:v>
                </c:pt>
                <c:pt idx="18540">
                  <c:v>1933.0</c:v>
                </c:pt>
                <c:pt idx="18541">
                  <c:v>1933.0</c:v>
                </c:pt>
                <c:pt idx="18542">
                  <c:v>1933.0</c:v>
                </c:pt>
                <c:pt idx="18543">
                  <c:v>1933.0</c:v>
                </c:pt>
                <c:pt idx="18544">
                  <c:v>1933.0</c:v>
                </c:pt>
                <c:pt idx="18545">
                  <c:v>1933.0</c:v>
                </c:pt>
                <c:pt idx="18546">
                  <c:v>1933.0</c:v>
                </c:pt>
                <c:pt idx="18547">
                  <c:v>1933.0</c:v>
                </c:pt>
                <c:pt idx="18548">
                  <c:v>1933.0</c:v>
                </c:pt>
                <c:pt idx="18549">
                  <c:v>1933.0</c:v>
                </c:pt>
                <c:pt idx="18550">
                  <c:v>1933.0</c:v>
                </c:pt>
                <c:pt idx="18551">
                  <c:v>1933.0</c:v>
                </c:pt>
                <c:pt idx="18552">
                  <c:v>1933.0</c:v>
                </c:pt>
                <c:pt idx="18553">
                  <c:v>1934.0</c:v>
                </c:pt>
                <c:pt idx="18554">
                  <c:v>1934.0</c:v>
                </c:pt>
                <c:pt idx="18555">
                  <c:v>1934.0</c:v>
                </c:pt>
                <c:pt idx="18556">
                  <c:v>1934.0</c:v>
                </c:pt>
                <c:pt idx="18557">
                  <c:v>1934.0</c:v>
                </c:pt>
                <c:pt idx="18558">
                  <c:v>1934.0</c:v>
                </c:pt>
                <c:pt idx="18559">
                  <c:v>1934.0</c:v>
                </c:pt>
                <c:pt idx="18560">
                  <c:v>1934.0</c:v>
                </c:pt>
                <c:pt idx="18561">
                  <c:v>1934.0</c:v>
                </c:pt>
                <c:pt idx="18562">
                  <c:v>1934.0</c:v>
                </c:pt>
                <c:pt idx="18563">
                  <c:v>1934.0</c:v>
                </c:pt>
                <c:pt idx="18564">
                  <c:v>1934.0</c:v>
                </c:pt>
                <c:pt idx="18565">
                  <c:v>1934.0</c:v>
                </c:pt>
                <c:pt idx="18566">
                  <c:v>1934.0</c:v>
                </c:pt>
                <c:pt idx="18567">
                  <c:v>1934.0</c:v>
                </c:pt>
                <c:pt idx="18568">
                  <c:v>1934.0</c:v>
                </c:pt>
                <c:pt idx="18569">
                  <c:v>1934.0</c:v>
                </c:pt>
                <c:pt idx="18570">
                  <c:v>1934.0</c:v>
                </c:pt>
                <c:pt idx="18571">
                  <c:v>1934.0</c:v>
                </c:pt>
                <c:pt idx="18572">
                  <c:v>1934.0</c:v>
                </c:pt>
                <c:pt idx="18573">
                  <c:v>1935.0</c:v>
                </c:pt>
                <c:pt idx="18574">
                  <c:v>1935.0</c:v>
                </c:pt>
                <c:pt idx="18575">
                  <c:v>1935.0</c:v>
                </c:pt>
                <c:pt idx="18576">
                  <c:v>1935.0</c:v>
                </c:pt>
                <c:pt idx="18577">
                  <c:v>1935.0</c:v>
                </c:pt>
                <c:pt idx="18578">
                  <c:v>1935.0</c:v>
                </c:pt>
                <c:pt idx="18579">
                  <c:v>1935.0</c:v>
                </c:pt>
                <c:pt idx="18580">
                  <c:v>1935.0</c:v>
                </c:pt>
                <c:pt idx="18581">
                  <c:v>1935.0</c:v>
                </c:pt>
                <c:pt idx="18582">
                  <c:v>1935.0</c:v>
                </c:pt>
                <c:pt idx="18583">
                  <c:v>1935.0</c:v>
                </c:pt>
                <c:pt idx="18584">
                  <c:v>1935.0</c:v>
                </c:pt>
                <c:pt idx="18585">
                  <c:v>1935.0</c:v>
                </c:pt>
                <c:pt idx="18586">
                  <c:v>1935.0</c:v>
                </c:pt>
                <c:pt idx="18587">
                  <c:v>1935.0</c:v>
                </c:pt>
                <c:pt idx="18588">
                  <c:v>1935.0</c:v>
                </c:pt>
                <c:pt idx="18589">
                  <c:v>1935.0</c:v>
                </c:pt>
                <c:pt idx="18590">
                  <c:v>1935.0</c:v>
                </c:pt>
                <c:pt idx="18591">
                  <c:v>1935.0</c:v>
                </c:pt>
                <c:pt idx="18592">
                  <c:v>1935.0</c:v>
                </c:pt>
                <c:pt idx="18593">
                  <c:v>1935.0</c:v>
                </c:pt>
                <c:pt idx="18594">
                  <c:v>1936.0</c:v>
                </c:pt>
                <c:pt idx="18595">
                  <c:v>1936.0</c:v>
                </c:pt>
                <c:pt idx="18596">
                  <c:v>1936.0</c:v>
                </c:pt>
                <c:pt idx="18597">
                  <c:v>1936.0</c:v>
                </c:pt>
                <c:pt idx="18598">
                  <c:v>1936.0</c:v>
                </c:pt>
                <c:pt idx="18599">
                  <c:v>1936.0</c:v>
                </c:pt>
                <c:pt idx="18600">
                  <c:v>1936.0</c:v>
                </c:pt>
                <c:pt idx="18601">
                  <c:v>1936.0</c:v>
                </c:pt>
                <c:pt idx="18602">
                  <c:v>1936.0</c:v>
                </c:pt>
                <c:pt idx="18603">
                  <c:v>1936.0</c:v>
                </c:pt>
                <c:pt idx="18604">
                  <c:v>1937.0</c:v>
                </c:pt>
                <c:pt idx="18605">
                  <c:v>1937.0</c:v>
                </c:pt>
                <c:pt idx="18606">
                  <c:v>1937.0</c:v>
                </c:pt>
                <c:pt idx="18607">
                  <c:v>1937.0</c:v>
                </c:pt>
                <c:pt idx="18608">
                  <c:v>1937.0</c:v>
                </c:pt>
                <c:pt idx="18609">
                  <c:v>1937.0</c:v>
                </c:pt>
                <c:pt idx="18610">
                  <c:v>1937.0</c:v>
                </c:pt>
                <c:pt idx="18611">
                  <c:v>1937.0</c:v>
                </c:pt>
                <c:pt idx="18612">
                  <c:v>1937.0</c:v>
                </c:pt>
                <c:pt idx="18613">
                  <c:v>1937.0</c:v>
                </c:pt>
                <c:pt idx="18614">
                  <c:v>1937.0</c:v>
                </c:pt>
                <c:pt idx="18615">
                  <c:v>1937.0</c:v>
                </c:pt>
                <c:pt idx="18616">
                  <c:v>1937.0</c:v>
                </c:pt>
                <c:pt idx="18617">
                  <c:v>1937.0</c:v>
                </c:pt>
                <c:pt idx="18618">
                  <c:v>1937.0</c:v>
                </c:pt>
                <c:pt idx="18619">
                  <c:v>1937.0</c:v>
                </c:pt>
                <c:pt idx="18620">
                  <c:v>1937.0</c:v>
                </c:pt>
                <c:pt idx="18621">
                  <c:v>1937.0</c:v>
                </c:pt>
                <c:pt idx="18622">
                  <c:v>1937.0</c:v>
                </c:pt>
                <c:pt idx="18623">
                  <c:v>1937.0</c:v>
                </c:pt>
                <c:pt idx="18624">
                  <c:v>1937.0</c:v>
                </c:pt>
                <c:pt idx="18625">
                  <c:v>1937.0</c:v>
                </c:pt>
                <c:pt idx="18626">
                  <c:v>1937.0</c:v>
                </c:pt>
                <c:pt idx="18627">
                  <c:v>1937.0</c:v>
                </c:pt>
                <c:pt idx="18628">
                  <c:v>1937.0</c:v>
                </c:pt>
                <c:pt idx="18629">
                  <c:v>1937.0</c:v>
                </c:pt>
                <c:pt idx="18630">
                  <c:v>1937.0</c:v>
                </c:pt>
                <c:pt idx="18631">
                  <c:v>1937.0</c:v>
                </c:pt>
                <c:pt idx="18632">
                  <c:v>1937.0</c:v>
                </c:pt>
                <c:pt idx="18633">
                  <c:v>1937.0</c:v>
                </c:pt>
                <c:pt idx="18634">
                  <c:v>1937.0</c:v>
                </c:pt>
                <c:pt idx="18635">
                  <c:v>1937.0</c:v>
                </c:pt>
                <c:pt idx="18636">
                  <c:v>1937.0</c:v>
                </c:pt>
                <c:pt idx="18637">
                  <c:v>1937.0</c:v>
                </c:pt>
                <c:pt idx="18638">
                  <c:v>1937.0</c:v>
                </c:pt>
                <c:pt idx="18639">
                  <c:v>1937.0</c:v>
                </c:pt>
                <c:pt idx="18640">
                  <c:v>1937.0</c:v>
                </c:pt>
                <c:pt idx="18641">
                  <c:v>1937.0</c:v>
                </c:pt>
                <c:pt idx="18642">
                  <c:v>1937.0</c:v>
                </c:pt>
                <c:pt idx="18643">
                  <c:v>1937.0</c:v>
                </c:pt>
                <c:pt idx="18644">
                  <c:v>1937.0</c:v>
                </c:pt>
                <c:pt idx="18645">
                  <c:v>1937.0</c:v>
                </c:pt>
                <c:pt idx="18646">
                  <c:v>1937.0</c:v>
                </c:pt>
                <c:pt idx="18647">
                  <c:v>1937.0</c:v>
                </c:pt>
                <c:pt idx="18648">
                  <c:v>1937.0</c:v>
                </c:pt>
                <c:pt idx="18649">
                  <c:v>1937.0</c:v>
                </c:pt>
                <c:pt idx="18650">
                  <c:v>1937.0</c:v>
                </c:pt>
                <c:pt idx="18651">
                  <c:v>1937.0</c:v>
                </c:pt>
                <c:pt idx="18652">
                  <c:v>1937.0</c:v>
                </c:pt>
                <c:pt idx="18653">
                  <c:v>1937.0</c:v>
                </c:pt>
                <c:pt idx="18654">
                  <c:v>1937.0</c:v>
                </c:pt>
                <c:pt idx="18655">
                  <c:v>1937.0</c:v>
                </c:pt>
                <c:pt idx="18656">
                  <c:v>1937.0</c:v>
                </c:pt>
                <c:pt idx="18657">
                  <c:v>1937.0</c:v>
                </c:pt>
                <c:pt idx="18658">
                  <c:v>1937.0</c:v>
                </c:pt>
                <c:pt idx="18659">
                  <c:v>1937.0</c:v>
                </c:pt>
                <c:pt idx="18660">
                  <c:v>1938.0</c:v>
                </c:pt>
                <c:pt idx="18661">
                  <c:v>1938.0</c:v>
                </c:pt>
                <c:pt idx="18662">
                  <c:v>1938.0</c:v>
                </c:pt>
                <c:pt idx="18663">
                  <c:v>1938.0</c:v>
                </c:pt>
                <c:pt idx="18664">
                  <c:v>1938.0</c:v>
                </c:pt>
                <c:pt idx="18665">
                  <c:v>1939.0</c:v>
                </c:pt>
                <c:pt idx="18666">
                  <c:v>1939.0</c:v>
                </c:pt>
                <c:pt idx="18667">
                  <c:v>1939.0</c:v>
                </c:pt>
                <c:pt idx="18668">
                  <c:v>1939.0</c:v>
                </c:pt>
                <c:pt idx="18669">
                  <c:v>1939.0</c:v>
                </c:pt>
                <c:pt idx="18670">
                  <c:v>1939.0</c:v>
                </c:pt>
                <c:pt idx="18671">
                  <c:v>1939.0</c:v>
                </c:pt>
                <c:pt idx="18672">
                  <c:v>1939.0</c:v>
                </c:pt>
                <c:pt idx="18673">
                  <c:v>1939.0</c:v>
                </c:pt>
                <c:pt idx="18674">
                  <c:v>1939.0</c:v>
                </c:pt>
                <c:pt idx="18675">
                  <c:v>1939.0</c:v>
                </c:pt>
                <c:pt idx="18676">
                  <c:v>1939.0</c:v>
                </c:pt>
                <c:pt idx="18677">
                  <c:v>1939.0</c:v>
                </c:pt>
                <c:pt idx="18678">
                  <c:v>1939.0</c:v>
                </c:pt>
                <c:pt idx="18679">
                  <c:v>1939.0</c:v>
                </c:pt>
                <c:pt idx="18680">
                  <c:v>1939.0</c:v>
                </c:pt>
                <c:pt idx="18681">
                  <c:v>1939.0</c:v>
                </c:pt>
                <c:pt idx="18682">
                  <c:v>1939.0</c:v>
                </c:pt>
                <c:pt idx="18683">
                  <c:v>1939.0</c:v>
                </c:pt>
                <c:pt idx="18684">
                  <c:v>1939.0</c:v>
                </c:pt>
                <c:pt idx="18685">
                  <c:v>1939.0</c:v>
                </c:pt>
                <c:pt idx="18686">
                  <c:v>1939.0</c:v>
                </c:pt>
                <c:pt idx="18687">
                  <c:v>1939.0</c:v>
                </c:pt>
                <c:pt idx="18688">
                  <c:v>1939.0</c:v>
                </c:pt>
                <c:pt idx="18689">
                  <c:v>1939.0</c:v>
                </c:pt>
                <c:pt idx="18690">
                  <c:v>1939.0</c:v>
                </c:pt>
                <c:pt idx="18691">
                  <c:v>1939.0</c:v>
                </c:pt>
                <c:pt idx="18692">
                  <c:v>1939.0</c:v>
                </c:pt>
                <c:pt idx="18693">
                  <c:v>1940.0</c:v>
                </c:pt>
                <c:pt idx="18694">
                  <c:v>1940.0</c:v>
                </c:pt>
                <c:pt idx="18695">
                  <c:v>1940.0</c:v>
                </c:pt>
                <c:pt idx="18696">
                  <c:v>1940.0</c:v>
                </c:pt>
                <c:pt idx="18697">
                  <c:v>1940.0</c:v>
                </c:pt>
                <c:pt idx="18698">
                  <c:v>1940.0</c:v>
                </c:pt>
                <c:pt idx="18699">
                  <c:v>1940.0</c:v>
                </c:pt>
                <c:pt idx="18700">
                  <c:v>1940.0</c:v>
                </c:pt>
                <c:pt idx="18701">
                  <c:v>1940.0</c:v>
                </c:pt>
                <c:pt idx="18702">
                  <c:v>1940.0</c:v>
                </c:pt>
                <c:pt idx="18703">
                  <c:v>1940.0</c:v>
                </c:pt>
                <c:pt idx="18704">
                  <c:v>1940.0</c:v>
                </c:pt>
                <c:pt idx="18705">
                  <c:v>1940.0</c:v>
                </c:pt>
                <c:pt idx="18706">
                  <c:v>1940.0</c:v>
                </c:pt>
                <c:pt idx="18707">
                  <c:v>1940.0</c:v>
                </c:pt>
                <c:pt idx="18708">
                  <c:v>1940.0</c:v>
                </c:pt>
                <c:pt idx="18709">
                  <c:v>1940.0</c:v>
                </c:pt>
                <c:pt idx="18710">
                  <c:v>1940.0</c:v>
                </c:pt>
                <c:pt idx="18711">
                  <c:v>1940.0</c:v>
                </c:pt>
                <c:pt idx="18712">
                  <c:v>1940.0</c:v>
                </c:pt>
                <c:pt idx="18713">
                  <c:v>1940.0</c:v>
                </c:pt>
                <c:pt idx="18714">
                  <c:v>1942.0</c:v>
                </c:pt>
                <c:pt idx="18715">
                  <c:v>1942.0</c:v>
                </c:pt>
                <c:pt idx="18716">
                  <c:v>1942.0</c:v>
                </c:pt>
                <c:pt idx="18717">
                  <c:v>1942.0</c:v>
                </c:pt>
                <c:pt idx="18718">
                  <c:v>1942.0</c:v>
                </c:pt>
                <c:pt idx="18719">
                  <c:v>1942.0</c:v>
                </c:pt>
                <c:pt idx="18720">
                  <c:v>1942.0</c:v>
                </c:pt>
                <c:pt idx="18721">
                  <c:v>1942.0</c:v>
                </c:pt>
                <c:pt idx="18722">
                  <c:v>1942.0</c:v>
                </c:pt>
                <c:pt idx="18723">
                  <c:v>1942.0</c:v>
                </c:pt>
                <c:pt idx="18724">
                  <c:v>1942.0</c:v>
                </c:pt>
                <c:pt idx="18725">
                  <c:v>1942.0</c:v>
                </c:pt>
                <c:pt idx="18726">
                  <c:v>1942.0</c:v>
                </c:pt>
                <c:pt idx="18727">
                  <c:v>1942.0</c:v>
                </c:pt>
                <c:pt idx="18728">
                  <c:v>1942.0</c:v>
                </c:pt>
                <c:pt idx="18729">
                  <c:v>1942.0</c:v>
                </c:pt>
                <c:pt idx="18730">
                  <c:v>1942.0</c:v>
                </c:pt>
                <c:pt idx="18731">
                  <c:v>1942.0</c:v>
                </c:pt>
                <c:pt idx="18732">
                  <c:v>1942.0</c:v>
                </c:pt>
                <c:pt idx="18733">
                  <c:v>1942.0</c:v>
                </c:pt>
                <c:pt idx="18734">
                  <c:v>1942.0</c:v>
                </c:pt>
                <c:pt idx="18735">
                  <c:v>1942.0</c:v>
                </c:pt>
                <c:pt idx="18736">
                  <c:v>1942.0</c:v>
                </c:pt>
                <c:pt idx="18737">
                  <c:v>1942.0</c:v>
                </c:pt>
                <c:pt idx="18738">
                  <c:v>1942.0</c:v>
                </c:pt>
                <c:pt idx="18739">
                  <c:v>1942.0</c:v>
                </c:pt>
                <c:pt idx="18740">
                  <c:v>1942.0</c:v>
                </c:pt>
                <c:pt idx="18741">
                  <c:v>1943.0</c:v>
                </c:pt>
                <c:pt idx="18742">
                  <c:v>1943.0</c:v>
                </c:pt>
                <c:pt idx="18743">
                  <c:v>1943.0</c:v>
                </c:pt>
                <c:pt idx="18744">
                  <c:v>1943.0</c:v>
                </c:pt>
                <c:pt idx="18745">
                  <c:v>1943.0</c:v>
                </c:pt>
                <c:pt idx="18746">
                  <c:v>1943.0</c:v>
                </c:pt>
                <c:pt idx="18747">
                  <c:v>1943.0</c:v>
                </c:pt>
                <c:pt idx="18748">
                  <c:v>1943.0</c:v>
                </c:pt>
                <c:pt idx="18749">
                  <c:v>1943.0</c:v>
                </c:pt>
                <c:pt idx="18750">
                  <c:v>1943.0</c:v>
                </c:pt>
                <c:pt idx="18751">
                  <c:v>1943.0</c:v>
                </c:pt>
                <c:pt idx="18752">
                  <c:v>1943.0</c:v>
                </c:pt>
                <c:pt idx="18753">
                  <c:v>1943.0</c:v>
                </c:pt>
                <c:pt idx="18754">
                  <c:v>1943.0</c:v>
                </c:pt>
                <c:pt idx="18755">
                  <c:v>1943.0</c:v>
                </c:pt>
                <c:pt idx="18756">
                  <c:v>1943.0</c:v>
                </c:pt>
                <c:pt idx="18757">
                  <c:v>1943.0</c:v>
                </c:pt>
                <c:pt idx="18758">
                  <c:v>1943.0</c:v>
                </c:pt>
                <c:pt idx="18759">
                  <c:v>1943.0</c:v>
                </c:pt>
                <c:pt idx="18760">
                  <c:v>1943.0</c:v>
                </c:pt>
                <c:pt idx="18761">
                  <c:v>1943.0</c:v>
                </c:pt>
                <c:pt idx="18762">
                  <c:v>1944.0</c:v>
                </c:pt>
                <c:pt idx="18763">
                  <c:v>1944.0</c:v>
                </c:pt>
                <c:pt idx="18764">
                  <c:v>1944.0</c:v>
                </c:pt>
                <c:pt idx="18765">
                  <c:v>1944.0</c:v>
                </c:pt>
                <c:pt idx="18766">
                  <c:v>1944.0</c:v>
                </c:pt>
                <c:pt idx="18767">
                  <c:v>1944.0</c:v>
                </c:pt>
                <c:pt idx="18768">
                  <c:v>1944.0</c:v>
                </c:pt>
                <c:pt idx="18769">
                  <c:v>1944.0</c:v>
                </c:pt>
                <c:pt idx="18770">
                  <c:v>1944.0</c:v>
                </c:pt>
                <c:pt idx="18771">
                  <c:v>1944.0</c:v>
                </c:pt>
                <c:pt idx="18772">
                  <c:v>1944.0</c:v>
                </c:pt>
                <c:pt idx="18773">
                  <c:v>1944.0</c:v>
                </c:pt>
                <c:pt idx="18774">
                  <c:v>1944.0</c:v>
                </c:pt>
                <c:pt idx="18775">
                  <c:v>1944.0</c:v>
                </c:pt>
                <c:pt idx="18776">
                  <c:v>1944.0</c:v>
                </c:pt>
                <c:pt idx="18777">
                  <c:v>1944.0</c:v>
                </c:pt>
                <c:pt idx="18778">
                  <c:v>1944.0</c:v>
                </c:pt>
                <c:pt idx="18779">
                  <c:v>1944.0</c:v>
                </c:pt>
                <c:pt idx="18780">
                  <c:v>1944.0</c:v>
                </c:pt>
                <c:pt idx="18781">
                  <c:v>1944.0</c:v>
                </c:pt>
                <c:pt idx="18782">
                  <c:v>1944.0</c:v>
                </c:pt>
                <c:pt idx="18783">
                  <c:v>1944.0</c:v>
                </c:pt>
                <c:pt idx="18784">
                  <c:v>1944.0</c:v>
                </c:pt>
                <c:pt idx="18785">
                  <c:v>1945.0</c:v>
                </c:pt>
                <c:pt idx="18786">
                  <c:v>1945.0</c:v>
                </c:pt>
                <c:pt idx="18787">
                  <c:v>1945.0</c:v>
                </c:pt>
                <c:pt idx="18788">
                  <c:v>1945.0</c:v>
                </c:pt>
                <c:pt idx="18789">
                  <c:v>1945.0</c:v>
                </c:pt>
                <c:pt idx="18790">
                  <c:v>1945.0</c:v>
                </c:pt>
                <c:pt idx="18791">
                  <c:v>1945.0</c:v>
                </c:pt>
                <c:pt idx="18792">
                  <c:v>1945.0</c:v>
                </c:pt>
                <c:pt idx="18793">
                  <c:v>1945.0</c:v>
                </c:pt>
                <c:pt idx="18794">
                  <c:v>1945.0</c:v>
                </c:pt>
                <c:pt idx="18795">
                  <c:v>1945.0</c:v>
                </c:pt>
                <c:pt idx="18796">
                  <c:v>1945.0</c:v>
                </c:pt>
                <c:pt idx="18797">
                  <c:v>1945.0</c:v>
                </c:pt>
                <c:pt idx="18798">
                  <c:v>1945.0</c:v>
                </c:pt>
                <c:pt idx="18799">
                  <c:v>1946.0</c:v>
                </c:pt>
                <c:pt idx="18800">
                  <c:v>1946.0</c:v>
                </c:pt>
                <c:pt idx="18801">
                  <c:v>1946.0</c:v>
                </c:pt>
                <c:pt idx="18802">
                  <c:v>1946.0</c:v>
                </c:pt>
                <c:pt idx="18803">
                  <c:v>1946.0</c:v>
                </c:pt>
                <c:pt idx="18804">
                  <c:v>1946.0</c:v>
                </c:pt>
                <c:pt idx="18805">
                  <c:v>1946.0</c:v>
                </c:pt>
                <c:pt idx="18806">
                  <c:v>1946.0</c:v>
                </c:pt>
                <c:pt idx="18807">
                  <c:v>1946.0</c:v>
                </c:pt>
                <c:pt idx="18808">
                  <c:v>1946.0</c:v>
                </c:pt>
                <c:pt idx="18809">
                  <c:v>1946.0</c:v>
                </c:pt>
                <c:pt idx="18810">
                  <c:v>1946.0</c:v>
                </c:pt>
                <c:pt idx="18811">
                  <c:v>1946.0</c:v>
                </c:pt>
                <c:pt idx="18812">
                  <c:v>1946.0</c:v>
                </c:pt>
                <c:pt idx="18813">
                  <c:v>1946.0</c:v>
                </c:pt>
                <c:pt idx="18814">
                  <c:v>1947.0</c:v>
                </c:pt>
                <c:pt idx="18815">
                  <c:v>1947.0</c:v>
                </c:pt>
                <c:pt idx="18816">
                  <c:v>1947.0</c:v>
                </c:pt>
                <c:pt idx="18817">
                  <c:v>1947.0</c:v>
                </c:pt>
                <c:pt idx="18818">
                  <c:v>1947.0</c:v>
                </c:pt>
                <c:pt idx="18819">
                  <c:v>1947.0</c:v>
                </c:pt>
                <c:pt idx="18820">
                  <c:v>1947.0</c:v>
                </c:pt>
                <c:pt idx="18821">
                  <c:v>1947.0</c:v>
                </c:pt>
                <c:pt idx="18822">
                  <c:v>1947.0</c:v>
                </c:pt>
                <c:pt idx="18823">
                  <c:v>1947.0</c:v>
                </c:pt>
                <c:pt idx="18824">
                  <c:v>1947.0</c:v>
                </c:pt>
                <c:pt idx="18825">
                  <c:v>1948.0</c:v>
                </c:pt>
                <c:pt idx="18826">
                  <c:v>1948.0</c:v>
                </c:pt>
                <c:pt idx="18827">
                  <c:v>1948.0</c:v>
                </c:pt>
                <c:pt idx="18828">
                  <c:v>1948.0</c:v>
                </c:pt>
                <c:pt idx="18829">
                  <c:v>1948.0</c:v>
                </c:pt>
                <c:pt idx="18830">
                  <c:v>1948.0</c:v>
                </c:pt>
                <c:pt idx="18831">
                  <c:v>1948.0</c:v>
                </c:pt>
                <c:pt idx="18832">
                  <c:v>1948.0</c:v>
                </c:pt>
                <c:pt idx="18833">
                  <c:v>1948.0</c:v>
                </c:pt>
                <c:pt idx="18834">
                  <c:v>1948.0</c:v>
                </c:pt>
                <c:pt idx="18835">
                  <c:v>1948.0</c:v>
                </c:pt>
                <c:pt idx="18836">
                  <c:v>1948.0</c:v>
                </c:pt>
                <c:pt idx="18837">
                  <c:v>1948.0</c:v>
                </c:pt>
                <c:pt idx="18838">
                  <c:v>1948.0</c:v>
                </c:pt>
                <c:pt idx="18839">
                  <c:v>1948.0</c:v>
                </c:pt>
                <c:pt idx="18840">
                  <c:v>1948.0</c:v>
                </c:pt>
                <c:pt idx="18841">
                  <c:v>1948.0</c:v>
                </c:pt>
                <c:pt idx="18842">
                  <c:v>1948.0</c:v>
                </c:pt>
                <c:pt idx="18843">
                  <c:v>1948.0</c:v>
                </c:pt>
                <c:pt idx="18844">
                  <c:v>1948.0</c:v>
                </c:pt>
                <c:pt idx="18845">
                  <c:v>1948.0</c:v>
                </c:pt>
                <c:pt idx="18846">
                  <c:v>1948.0</c:v>
                </c:pt>
                <c:pt idx="18847">
                  <c:v>1948.0</c:v>
                </c:pt>
                <c:pt idx="18848">
                  <c:v>1948.0</c:v>
                </c:pt>
                <c:pt idx="18849">
                  <c:v>1948.0</c:v>
                </c:pt>
                <c:pt idx="18850">
                  <c:v>1948.0</c:v>
                </c:pt>
                <c:pt idx="18851">
                  <c:v>1948.0</c:v>
                </c:pt>
                <c:pt idx="18852">
                  <c:v>1948.0</c:v>
                </c:pt>
                <c:pt idx="18853">
                  <c:v>1948.0</c:v>
                </c:pt>
                <c:pt idx="18854">
                  <c:v>1948.0</c:v>
                </c:pt>
                <c:pt idx="18855">
                  <c:v>1948.0</c:v>
                </c:pt>
                <c:pt idx="18856">
                  <c:v>1948.0</c:v>
                </c:pt>
                <c:pt idx="18857">
                  <c:v>1948.0</c:v>
                </c:pt>
                <c:pt idx="18858">
                  <c:v>1948.0</c:v>
                </c:pt>
                <c:pt idx="18859">
                  <c:v>1948.0</c:v>
                </c:pt>
                <c:pt idx="18860">
                  <c:v>1948.0</c:v>
                </c:pt>
                <c:pt idx="18861">
                  <c:v>1948.0</c:v>
                </c:pt>
                <c:pt idx="18862">
                  <c:v>1948.0</c:v>
                </c:pt>
                <c:pt idx="18863">
                  <c:v>1949.0</c:v>
                </c:pt>
                <c:pt idx="18864">
                  <c:v>1949.0</c:v>
                </c:pt>
                <c:pt idx="18865">
                  <c:v>1949.0</c:v>
                </c:pt>
                <c:pt idx="18866">
                  <c:v>1949.0</c:v>
                </c:pt>
                <c:pt idx="18867">
                  <c:v>1949.0</c:v>
                </c:pt>
                <c:pt idx="18868">
                  <c:v>1949.0</c:v>
                </c:pt>
                <c:pt idx="18869">
                  <c:v>1949.0</c:v>
                </c:pt>
                <c:pt idx="18870">
                  <c:v>1949.0</c:v>
                </c:pt>
                <c:pt idx="18871">
                  <c:v>1949.0</c:v>
                </c:pt>
                <c:pt idx="18872">
                  <c:v>1949.0</c:v>
                </c:pt>
                <c:pt idx="18873">
                  <c:v>1949.0</c:v>
                </c:pt>
                <c:pt idx="18874">
                  <c:v>1949.0</c:v>
                </c:pt>
                <c:pt idx="18875">
                  <c:v>1949.0</c:v>
                </c:pt>
                <c:pt idx="18876">
                  <c:v>1949.0</c:v>
                </c:pt>
                <c:pt idx="18877">
                  <c:v>1950.0</c:v>
                </c:pt>
                <c:pt idx="18878">
                  <c:v>1950.0</c:v>
                </c:pt>
                <c:pt idx="18879">
                  <c:v>1950.0</c:v>
                </c:pt>
                <c:pt idx="18880">
                  <c:v>1950.0</c:v>
                </c:pt>
                <c:pt idx="18881">
                  <c:v>1950.0</c:v>
                </c:pt>
                <c:pt idx="18882">
                  <c:v>1950.0</c:v>
                </c:pt>
                <c:pt idx="18883">
                  <c:v>1951.0</c:v>
                </c:pt>
                <c:pt idx="18884">
                  <c:v>1951.0</c:v>
                </c:pt>
                <c:pt idx="18885">
                  <c:v>1951.0</c:v>
                </c:pt>
                <c:pt idx="18886">
                  <c:v>1951.0</c:v>
                </c:pt>
                <c:pt idx="18887">
                  <c:v>1951.0</c:v>
                </c:pt>
                <c:pt idx="18888">
                  <c:v>1951.0</c:v>
                </c:pt>
                <c:pt idx="18889">
                  <c:v>1951.0</c:v>
                </c:pt>
                <c:pt idx="18890">
                  <c:v>1951.0</c:v>
                </c:pt>
                <c:pt idx="18891">
                  <c:v>1951.0</c:v>
                </c:pt>
                <c:pt idx="18892">
                  <c:v>1951.0</c:v>
                </c:pt>
                <c:pt idx="18893">
                  <c:v>1951.0</c:v>
                </c:pt>
                <c:pt idx="18894">
                  <c:v>1951.0</c:v>
                </c:pt>
                <c:pt idx="18895">
                  <c:v>1951.0</c:v>
                </c:pt>
                <c:pt idx="18896">
                  <c:v>1951.0</c:v>
                </c:pt>
                <c:pt idx="18897">
                  <c:v>1951.0</c:v>
                </c:pt>
                <c:pt idx="18898">
                  <c:v>1951.0</c:v>
                </c:pt>
                <c:pt idx="18899">
                  <c:v>1951.0</c:v>
                </c:pt>
                <c:pt idx="18900">
                  <c:v>1951.0</c:v>
                </c:pt>
                <c:pt idx="18901">
                  <c:v>1951.0</c:v>
                </c:pt>
                <c:pt idx="18902">
                  <c:v>1951.0</c:v>
                </c:pt>
                <c:pt idx="18903">
                  <c:v>1951.0</c:v>
                </c:pt>
                <c:pt idx="18904">
                  <c:v>1951.0</c:v>
                </c:pt>
                <c:pt idx="18905">
                  <c:v>1951.0</c:v>
                </c:pt>
                <c:pt idx="18906">
                  <c:v>1951.0</c:v>
                </c:pt>
                <c:pt idx="18907">
                  <c:v>1951.0</c:v>
                </c:pt>
                <c:pt idx="18908">
                  <c:v>1951.0</c:v>
                </c:pt>
                <c:pt idx="18909">
                  <c:v>1951.0</c:v>
                </c:pt>
                <c:pt idx="18910">
                  <c:v>1951.0</c:v>
                </c:pt>
                <c:pt idx="18911">
                  <c:v>1951.0</c:v>
                </c:pt>
                <c:pt idx="18912">
                  <c:v>1951.0</c:v>
                </c:pt>
                <c:pt idx="18913">
                  <c:v>1951.0</c:v>
                </c:pt>
                <c:pt idx="18914">
                  <c:v>1951.0</c:v>
                </c:pt>
                <c:pt idx="18915">
                  <c:v>1952.0</c:v>
                </c:pt>
                <c:pt idx="18916">
                  <c:v>1952.0</c:v>
                </c:pt>
                <c:pt idx="18917">
                  <c:v>1952.0</c:v>
                </c:pt>
                <c:pt idx="18918">
                  <c:v>1952.0</c:v>
                </c:pt>
                <c:pt idx="18919">
                  <c:v>1952.0</c:v>
                </c:pt>
                <c:pt idx="18920">
                  <c:v>1952.0</c:v>
                </c:pt>
                <c:pt idx="18921">
                  <c:v>1953.0</c:v>
                </c:pt>
                <c:pt idx="18922">
                  <c:v>1953.0</c:v>
                </c:pt>
                <c:pt idx="18923">
                  <c:v>1953.0</c:v>
                </c:pt>
                <c:pt idx="18924">
                  <c:v>1953.0</c:v>
                </c:pt>
                <c:pt idx="18925">
                  <c:v>1953.0</c:v>
                </c:pt>
                <c:pt idx="18926">
                  <c:v>1953.0</c:v>
                </c:pt>
                <c:pt idx="18927">
                  <c:v>1953.0</c:v>
                </c:pt>
                <c:pt idx="18928">
                  <c:v>1953.0</c:v>
                </c:pt>
                <c:pt idx="18929">
                  <c:v>1953.0</c:v>
                </c:pt>
                <c:pt idx="18930">
                  <c:v>1953.0</c:v>
                </c:pt>
                <c:pt idx="18931">
                  <c:v>1953.0</c:v>
                </c:pt>
                <c:pt idx="18932">
                  <c:v>1953.0</c:v>
                </c:pt>
                <c:pt idx="18933">
                  <c:v>1953.0</c:v>
                </c:pt>
                <c:pt idx="18934">
                  <c:v>1953.0</c:v>
                </c:pt>
                <c:pt idx="18935">
                  <c:v>1953.0</c:v>
                </c:pt>
                <c:pt idx="18936">
                  <c:v>1953.0</c:v>
                </c:pt>
                <c:pt idx="18937">
                  <c:v>1953.0</c:v>
                </c:pt>
                <c:pt idx="18938">
                  <c:v>1953.0</c:v>
                </c:pt>
                <c:pt idx="18939">
                  <c:v>1953.0</c:v>
                </c:pt>
                <c:pt idx="18940">
                  <c:v>1953.0</c:v>
                </c:pt>
                <c:pt idx="18941">
                  <c:v>1953.0</c:v>
                </c:pt>
                <c:pt idx="18942">
                  <c:v>1953.0</c:v>
                </c:pt>
                <c:pt idx="18943">
                  <c:v>1955.0</c:v>
                </c:pt>
                <c:pt idx="18944">
                  <c:v>1955.0</c:v>
                </c:pt>
                <c:pt idx="18945">
                  <c:v>1955.0</c:v>
                </c:pt>
                <c:pt idx="18946">
                  <c:v>1956.0</c:v>
                </c:pt>
                <c:pt idx="18947">
                  <c:v>1956.0</c:v>
                </c:pt>
                <c:pt idx="18948">
                  <c:v>1956.0</c:v>
                </c:pt>
                <c:pt idx="18949">
                  <c:v>1956.0</c:v>
                </c:pt>
                <c:pt idx="18950">
                  <c:v>1956.0</c:v>
                </c:pt>
                <c:pt idx="18951">
                  <c:v>1956.0</c:v>
                </c:pt>
                <c:pt idx="18952">
                  <c:v>1956.0</c:v>
                </c:pt>
                <c:pt idx="18953">
                  <c:v>1956.0</c:v>
                </c:pt>
                <c:pt idx="18954">
                  <c:v>1956.0</c:v>
                </c:pt>
                <c:pt idx="18955">
                  <c:v>1956.0</c:v>
                </c:pt>
                <c:pt idx="18956">
                  <c:v>1956.0</c:v>
                </c:pt>
                <c:pt idx="18957">
                  <c:v>1956.0</c:v>
                </c:pt>
                <c:pt idx="18958">
                  <c:v>1956.0</c:v>
                </c:pt>
                <c:pt idx="18959">
                  <c:v>1956.0</c:v>
                </c:pt>
                <c:pt idx="18960">
                  <c:v>1958.0</c:v>
                </c:pt>
                <c:pt idx="18961">
                  <c:v>1958.0</c:v>
                </c:pt>
                <c:pt idx="18962">
                  <c:v>1958.0</c:v>
                </c:pt>
                <c:pt idx="18963">
                  <c:v>1958.0</c:v>
                </c:pt>
                <c:pt idx="18964">
                  <c:v>1958.0</c:v>
                </c:pt>
                <c:pt idx="18965">
                  <c:v>1958.0</c:v>
                </c:pt>
                <c:pt idx="18966">
                  <c:v>1958.0</c:v>
                </c:pt>
                <c:pt idx="18967">
                  <c:v>1958.0</c:v>
                </c:pt>
                <c:pt idx="18968">
                  <c:v>1959.0</c:v>
                </c:pt>
                <c:pt idx="18969">
                  <c:v>1959.0</c:v>
                </c:pt>
                <c:pt idx="18970">
                  <c:v>1959.0</c:v>
                </c:pt>
                <c:pt idx="18971">
                  <c:v>1959.0</c:v>
                </c:pt>
                <c:pt idx="18972">
                  <c:v>1959.0</c:v>
                </c:pt>
                <c:pt idx="18973">
                  <c:v>1959.0</c:v>
                </c:pt>
                <c:pt idx="18974">
                  <c:v>1959.0</c:v>
                </c:pt>
                <c:pt idx="18975">
                  <c:v>1959.0</c:v>
                </c:pt>
                <c:pt idx="18976">
                  <c:v>1959.0</c:v>
                </c:pt>
                <c:pt idx="18977">
                  <c:v>1959.0</c:v>
                </c:pt>
                <c:pt idx="18978">
                  <c:v>1959.0</c:v>
                </c:pt>
                <c:pt idx="18979">
                  <c:v>1959.0</c:v>
                </c:pt>
                <c:pt idx="18980">
                  <c:v>1959.0</c:v>
                </c:pt>
                <c:pt idx="18981">
                  <c:v>1959.0</c:v>
                </c:pt>
                <c:pt idx="18982">
                  <c:v>1959.0</c:v>
                </c:pt>
                <c:pt idx="18983">
                  <c:v>1959.0</c:v>
                </c:pt>
                <c:pt idx="18984">
                  <c:v>1959.0</c:v>
                </c:pt>
                <c:pt idx="18985">
                  <c:v>1959.0</c:v>
                </c:pt>
                <c:pt idx="18986">
                  <c:v>1959.0</c:v>
                </c:pt>
                <c:pt idx="18987">
                  <c:v>1959.0</c:v>
                </c:pt>
                <c:pt idx="18988">
                  <c:v>1959.0</c:v>
                </c:pt>
                <c:pt idx="18989">
                  <c:v>1962.0</c:v>
                </c:pt>
                <c:pt idx="18990">
                  <c:v>1962.0</c:v>
                </c:pt>
                <c:pt idx="18991">
                  <c:v>1962.0</c:v>
                </c:pt>
                <c:pt idx="18992">
                  <c:v>1962.0</c:v>
                </c:pt>
                <c:pt idx="18993">
                  <c:v>1962.0</c:v>
                </c:pt>
                <c:pt idx="18994">
                  <c:v>1962.0</c:v>
                </c:pt>
                <c:pt idx="18995">
                  <c:v>1962.0</c:v>
                </c:pt>
                <c:pt idx="18996">
                  <c:v>1962.0</c:v>
                </c:pt>
                <c:pt idx="18997">
                  <c:v>1962.0</c:v>
                </c:pt>
                <c:pt idx="18998">
                  <c:v>1962.0</c:v>
                </c:pt>
                <c:pt idx="18999">
                  <c:v>1962.0</c:v>
                </c:pt>
                <c:pt idx="19000">
                  <c:v>1962.0</c:v>
                </c:pt>
                <c:pt idx="19001">
                  <c:v>1962.0</c:v>
                </c:pt>
                <c:pt idx="19002">
                  <c:v>1962.0</c:v>
                </c:pt>
                <c:pt idx="19003">
                  <c:v>1962.0</c:v>
                </c:pt>
                <c:pt idx="19004">
                  <c:v>1962.0</c:v>
                </c:pt>
                <c:pt idx="19005">
                  <c:v>1962.0</c:v>
                </c:pt>
                <c:pt idx="19006">
                  <c:v>1962.0</c:v>
                </c:pt>
                <c:pt idx="19007">
                  <c:v>1962.0</c:v>
                </c:pt>
                <c:pt idx="19008">
                  <c:v>1962.0</c:v>
                </c:pt>
                <c:pt idx="19009">
                  <c:v>1962.0</c:v>
                </c:pt>
                <c:pt idx="19010">
                  <c:v>1962.0</c:v>
                </c:pt>
                <c:pt idx="19011">
                  <c:v>1962.0</c:v>
                </c:pt>
                <c:pt idx="19012">
                  <c:v>1962.0</c:v>
                </c:pt>
                <c:pt idx="19013">
                  <c:v>1962.0</c:v>
                </c:pt>
                <c:pt idx="19014">
                  <c:v>1962.0</c:v>
                </c:pt>
                <c:pt idx="19015">
                  <c:v>1962.0</c:v>
                </c:pt>
                <c:pt idx="19016">
                  <c:v>1963.0</c:v>
                </c:pt>
                <c:pt idx="19017">
                  <c:v>1963.0</c:v>
                </c:pt>
                <c:pt idx="19018">
                  <c:v>1963.0</c:v>
                </c:pt>
                <c:pt idx="19019">
                  <c:v>1963.0</c:v>
                </c:pt>
                <c:pt idx="19020">
                  <c:v>1963.0</c:v>
                </c:pt>
                <c:pt idx="19021">
                  <c:v>1963.0</c:v>
                </c:pt>
                <c:pt idx="19022">
                  <c:v>1963.0</c:v>
                </c:pt>
                <c:pt idx="19023">
                  <c:v>1963.0</c:v>
                </c:pt>
                <c:pt idx="19024">
                  <c:v>1964.0</c:v>
                </c:pt>
                <c:pt idx="19025">
                  <c:v>1964.0</c:v>
                </c:pt>
                <c:pt idx="19026">
                  <c:v>1964.0</c:v>
                </c:pt>
                <c:pt idx="19027">
                  <c:v>1964.0</c:v>
                </c:pt>
                <c:pt idx="19028">
                  <c:v>1964.0</c:v>
                </c:pt>
                <c:pt idx="19029">
                  <c:v>1964.0</c:v>
                </c:pt>
                <c:pt idx="19030">
                  <c:v>1964.0</c:v>
                </c:pt>
                <c:pt idx="19031">
                  <c:v>1964.0</c:v>
                </c:pt>
                <c:pt idx="19032">
                  <c:v>1964.0</c:v>
                </c:pt>
                <c:pt idx="19033">
                  <c:v>1964.0</c:v>
                </c:pt>
                <c:pt idx="19034">
                  <c:v>1964.0</c:v>
                </c:pt>
                <c:pt idx="19035">
                  <c:v>1964.0</c:v>
                </c:pt>
                <c:pt idx="19036">
                  <c:v>1964.0</c:v>
                </c:pt>
                <c:pt idx="19037">
                  <c:v>1964.0</c:v>
                </c:pt>
                <c:pt idx="19038">
                  <c:v>1964.0</c:v>
                </c:pt>
                <c:pt idx="19039">
                  <c:v>1964.0</c:v>
                </c:pt>
                <c:pt idx="19040">
                  <c:v>1964.0</c:v>
                </c:pt>
                <c:pt idx="19041">
                  <c:v>1964.0</c:v>
                </c:pt>
                <c:pt idx="19042">
                  <c:v>1964.0</c:v>
                </c:pt>
                <c:pt idx="19043">
                  <c:v>1964.0</c:v>
                </c:pt>
                <c:pt idx="19044">
                  <c:v>1965.0</c:v>
                </c:pt>
                <c:pt idx="19045">
                  <c:v>1965.0</c:v>
                </c:pt>
                <c:pt idx="19046">
                  <c:v>1965.0</c:v>
                </c:pt>
                <c:pt idx="19047">
                  <c:v>1965.0</c:v>
                </c:pt>
                <c:pt idx="19048">
                  <c:v>1965.0</c:v>
                </c:pt>
                <c:pt idx="19049">
                  <c:v>1965.0</c:v>
                </c:pt>
                <c:pt idx="19050">
                  <c:v>1965.0</c:v>
                </c:pt>
                <c:pt idx="19051">
                  <c:v>1965.0</c:v>
                </c:pt>
                <c:pt idx="19052">
                  <c:v>1965.0</c:v>
                </c:pt>
                <c:pt idx="19053">
                  <c:v>1965.0</c:v>
                </c:pt>
                <c:pt idx="19054">
                  <c:v>1965.0</c:v>
                </c:pt>
                <c:pt idx="19055">
                  <c:v>1965.0</c:v>
                </c:pt>
                <c:pt idx="19056">
                  <c:v>1965.0</c:v>
                </c:pt>
                <c:pt idx="19057">
                  <c:v>1965.0</c:v>
                </c:pt>
                <c:pt idx="19058">
                  <c:v>1965.0</c:v>
                </c:pt>
                <c:pt idx="19059">
                  <c:v>1965.0</c:v>
                </c:pt>
                <c:pt idx="19060">
                  <c:v>1965.0</c:v>
                </c:pt>
                <c:pt idx="19061">
                  <c:v>1965.0</c:v>
                </c:pt>
                <c:pt idx="19062">
                  <c:v>1965.0</c:v>
                </c:pt>
                <c:pt idx="19063">
                  <c:v>1965.0</c:v>
                </c:pt>
                <c:pt idx="19064">
                  <c:v>1965.0</c:v>
                </c:pt>
                <c:pt idx="19065">
                  <c:v>1965.0</c:v>
                </c:pt>
                <c:pt idx="19066">
                  <c:v>1965.0</c:v>
                </c:pt>
                <c:pt idx="19067">
                  <c:v>1965.0</c:v>
                </c:pt>
                <c:pt idx="19068">
                  <c:v>1966.0</c:v>
                </c:pt>
                <c:pt idx="19069">
                  <c:v>1966.0</c:v>
                </c:pt>
                <c:pt idx="19070">
                  <c:v>1966.0</c:v>
                </c:pt>
                <c:pt idx="19071">
                  <c:v>1966.0</c:v>
                </c:pt>
                <c:pt idx="19072">
                  <c:v>1966.0</c:v>
                </c:pt>
                <c:pt idx="19073">
                  <c:v>1966.0</c:v>
                </c:pt>
                <c:pt idx="19074">
                  <c:v>1966.0</c:v>
                </c:pt>
                <c:pt idx="19075">
                  <c:v>1966.0</c:v>
                </c:pt>
                <c:pt idx="19076">
                  <c:v>1966.0</c:v>
                </c:pt>
                <c:pt idx="19077">
                  <c:v>1966.0</c:v>
                </c:pt>
                <c:pt idx="19078">
                  <c:v>1966.0</c:v>
                </c:pt>
                <c:pt idx="19079">
                  <c:v>1966.0</c:v>
                </c:pt>
                <c:pt idx="19080">
                  <c:v>1966.0</c:v>
                </c:pt>
                <c:pt idx="19081">
                  <c:v>1966.0</c:v>
                </c:pt>
                <c:pt idx="19082">
                  <c:v>1966.0</c:v>
                </c:pt>
                <c:pt idx="19083">
                  <c:v>1966.0</c:v>
                </c:pt>
                <c:pt idx="19084">
                  <c:v>1966.0</c:v>
                </c:pt>
                <c:pt idx="19085">
                  <c:v>1966.0</c:v>
                </c:pt>
                <c:pt idx="19086">
                  <c:v>1966.0</c:v>
                </c:pt>
                <c:pt idx="19087">
                  <c:v>1966.0</c:v>
                </c:pt>
                <c:pt idx="19088">
                  <c:v>1966.0</c:v>
                </c:pt>
                <c:pt idx="19089">
                  <c:v>1966.0</c:v>
                </c:pt>
                <c:pt idx="19090">
                  <c:v>1966.0</c:v>
                </c:pt>
                <c:pt idx="19091">
                  <c:v>1966.0</c:v>
                </c:pt>
                <c:pt idx="19092">
                  <c:v>1966.0</c:v>
                </c:pt>
                <c:pt idx="19093">
                  <c:v>1966.0</c:v>
                </c:pt>
                <c:pt idx="19094">
                  <c:v>1966.0</c:v>
                </c:pt>
                <c:pt idx="19095">
                  <c:v>1966.0</c:v>
                </c:pt>
                <c:pt idx="19096">
                  <c:v>1966.0</c:v>
                </c:pt>
                <c:pt idx="19097">
                  <c:v>1966.0</c:v>
                </c:pt>
                <c:pt idx="19098">
                  <c:v>1966.0</c:v>
                </c:pt>
                <c:pt idx="19099">
                  <c:v>1966.0</c:v>
                </c:pt>
                <c:pt idx="19100">
                  <c:v>1966.0</c:v>
                </c:pt>
                <c:pt idx="19101">
                  <c:v>1966.0</c:v>
                </c:pt>
                <c:pt idx="19102">
                  <c:v>1966.0</c:v>
                </c:pt>
                <c:pt idx="19103">
                  <c:v>1966.0</c:v>
                </c:pt>
                <c:pt idx="19104">
                  <c:v>1967.0</c:v>
                </c:pt>
                <c:pt idx="19105">
                  <c:v>1967.0</c:v>
                </c:pt>
                <c:pt idx="19106">
                  <c:v>1967.0</c:v>
                </c:pt>
                <c:pt idx="19107">
                  <c:v>1967.0</c:v>
                </c:pt>
                <c:pt idx="19108">
                  <c:v>1967.0</c:v>
                </c:pt>
                <c:pt idx="19109">
                  <c:v>1967.0</c:v>
                </c:pt>
                <c:pt idx="19110">
                  <c:v>1967.0</c:v>
                </c:pt>
                <c:pt idx="19111">
                  <c:v>1967.0</c:v>
                </c:pt>
                <c:pt idx="19112">
                  <c:v>1968.0</c:v>
                </c:pt>
                <c:pt idx="19113">
                  <c:v>1968.0</c:v>
                </c:pt>
                <c:pt idx="19114">
                  <c:v>1968.0</c:v>
                </c:pt>
                <c:pt idx="19115">
                  <c:v>1968.0</c:v>
                </c:pt>
                <c:pt idx="19116">
                  <c:v>1968.0</c:v>
                </c:pt>
                <c:pt idx="19117">
                  <c:v>1968.0</c:v>
                </c:pt>
                <c:pt idx="19118">
                  <c:v>1968.0</c:v>
                </c:pt>
                <c:pt idx="19119">
                  <c:v>1968.0</c:v>
                </c:pt>
                <c:pt idx="19120">
                  <c:v>1968.0</c:v>
                </c:pt>
                <c:pt idx="19121">
                  <c:v>1968.0</c:v>
                </c:pt>
                <c:pt idx="19122">
                  <c:v>1968.0</c:v>
                </c:pt>
                <c:pt idx="19123">
                  <c:v>1969.0</c:v>
                </c:pt>
                <c:pt idx="19124">
                  <c:v>1969.0</c:v>
                </c:pt>
                <c:pt idx="19125">
                  <c:v>1969.0</c:v>
                </c:pt>
                <c:pt idx="19126">
                  <c:v>1969.0</c:v>
                </c:pt>
                <c:pt idx="19127">
                  <c:v>1969.0</c:v>
                </c:pt>
                <c:pt idx="19128">
                  <c:v>1969.0</c:v>
                </c:pt>
                <c:pt idx="19129">
                  <c:v>1969.0</c:v>
                </c:pt>
                <c:pt idx="19130">
                  <c:v>1969.0</c:v>
                </c:pt>
                <c:pt idx="19131">
                  <c:v>1969.0</c:v>
                </c:pt>
                <c:pt idx="19132">
                  <c:v>1969.0</c:v>
                </c:pt>
                <c:pt idx="19133">
                  <c:v>1969.0</c:v>
                </c:pt>
                <c:pt idx="19134">
                  <c:v>1969.0</c:v>
                </c:pt>
                <c:pt idx="19135">
                  <c:v>1969.0</c:v>
                </c:pt>
                <c:pt idx="19136">
                  <c:v>1969.0</c:v>
                </c:pt>
                <c:pt idx="19137">
                  <c:v>1969.0</c:v>
                </c:pt>
                <c:pt idx="19138">
                  <c:v>1969.0</c:v>
                </c:pt>
                <c:pt idx="19139">
                  <c:v>1969.0</c:v>
                </c:pt>
                <c:pt idx="19140">
                  <c:v>1969.0</c:v>
                </c:pt>
                <c:pt idx="19141">
                  <c:v>1969.0</c:v>
                </c:pt>
                <c:pt idx="19142">
                  <c:v>1969.0</c:v>
                </c:pt>
                <c:pt idx="19143">
                  <c:v>1969.0</c:v>
                </c:pt>
                <c:pt idx="19144">
                  <c:v>1969.0</c:v>
                </c:pt>
                <c:pt idx="19145">
                  <c:v>1969.0</c:v>
                </c:pt>
                <c:pt idx="19146">
                  <c:v>1969.0</c:v>
                </c:pt>
                <c:pt idx="19147">
                  <c:v>1969.0</c:v>
                </c:pt>
                <c:pt idx="19148">
                  <c:v>1969.0</c:v>
                </c:pt>
                <c:pt idx="19149">
                  <c:v>1969.0</c:v>
                </c:pt>
                <c:pt idx="19150">
                  <c:v>1969.0</c:v>
                </c:pt>
                <c:pt idx="19151">
                  <c:v>1969.0</c:v>
                </c:pt>
                <c:pt idx="19152">
                  <c:v>1969.0</c:v>
                </c:pt>
                <c:pt idx="19153">
                  <c:v>1969.0</c:v>
                </c:pt>
                <c:pt idx="19154">
                  <c:v>1969.0</c:v>
                </c:pt>
                <c:pt idx="19155">
                  <c:v>1969.0</c:v>
                </c:pt>
                <c:pt idx="19156">
                  <c:v>1969.0</c:v>
                </c:pt>
                <c:pt idx="19157">
                  <c:v>1969.0</c:v>
                </c:pt>
                <c:pt idx="19158">
                  <c:v>1969.0</c:v>
                </c:pt>
                <c:pt idx="19159">
                  <c:v>1969.0</c:v>
                </c:pt>
                <c:pt idx="19160">
                  <c:v>1969.0</c:v>
                </c:pt>
                <c:pt idx="19161">
                  <c:v>1969.0</c:v>
                </c:pt>
                <c:pt idx="19162">
                  <c:v>1969.0</c:v>
                </c:pt>
                <c:pt idx="19163">
                  <c:v>1969.0</c:v>
                </c:pt>
                <c:pt idx="19164">
                  <c:v>1969.0</c:v>
                </c:pt>
                <c:pt idx="19165">
                  <c:v>1969.0</c:v>
                </c:pt>
                <c:pt idx="19166">
                  <c:v>1969.0</c:v>
                </c:pt>
                <c:pt idx="19167">
                  <c:v>1969.0</c:v>
                </c:pt>
                <c:pt idx="19168">
                  <c:v>1969.0</c:v>
                </c:pt>
                <c:pt idx="19169">
                  <c:v>1969.0</c:v>
                </c:pt>
                <c:pt idx="19170">
                  <c:v>1969.0</c:v>
                </c:pt>
                <c:pt idx="19171">
                  <c:v>1969.0</c:v>
                </c:pt>
                <c:pt idx="19172">
                  <c:v>1969.0</c:v>
                </c:pt>
                <c:pt idx="19173">
                  <c:v>1969.0</c:v>
                </c:pt>
                <c:pt idx="19174">
                  <c:v>1969.0</c:v>
                </c:pt>
                <c:pt idx="19175">
                  <c:v>1969.0</c:v>
                </c:pt>
                <c:pt idx="19176">
                  <c:v>1971.0</c:v>
                </c:pt>
                <c:pt idx="19177">
                  <c:v>1971.0</c:v>
                </c:pt>
                <c:pt idx="19178">
                  <c:v>1971.0</c:v>
                </c:pt>
                <c:pt idx="19179">
                  <c:v>1971.0</c:v>
                </c:pt>
                <c:pt idx="19180">
                  <c:v>1971.0</c:v>
                </c:pt>
                <c:pt idx="19181">
                  <c:v>1971.0</c:v>
                </c:pt>
                <c:pt idx="19182">
                  <c:v>1971.0</c:v>
                </c:pt>
                <c:pt idx="19183">
                  <c:v>1971.0</c:v>
                </c:pt>
                <c:pt idx="19184">
                  <c:v>1971.0</c:v>
                </c:pt>
                <c:pt idx="19185">
                  <c:v>1971.0</c:v>
                </c:pt>
                <c:pt idx="19186">
                  <c:v>1971.0</c:v>
                </c:pt>
                <c:pt idx="19187">
                  <c:v>1971.0</c:v>
                </c:pt>
                <c:pt idx="19188">
                  <c:v>1971.0</c:v>
                </c:pt>
                <c:pt idx="19189">
                  <c:v>1971.0</c:v>
                </c:pt>
                <c:pt idx="19190">
                  <c:v>1971.0</c:v>
                </c:pt>
                <c:pt idx="19191">
                  <c:v>1971.0</c:v>
                </c:pt>
                <c:pt idx="19192">
                  <c:v>1971.0</c:v>
                </c:pt>
                <c:pt idx="19193">
                  <c:v>1971.0</c:v>
                </c:pt>
                <c:pt idx="19194">
                  <c:v>1971.0</c:v>
                </c:pt>
                <c:pt idx="19195">
                  <c:v>1971.0</c:v>
                </c:pt>
                <c:pt idx="19196">
                  <c:v>1971.0</c:v>
                </c:pt>
                <c:pt idx="19197">
                  <c:v>1971.0</c:v>
                </c:pt>
                <c:pt idx="19198">
                  <c:v>1971.0</c:v>
                </c:pt>
                <c:pt idx="19199">
                  <c:v>1971.0</c:v>
                </c:pt>
                <c:pt idx="19200">
                  <c:v>1971.0</c:v>
                </c:pt>
                <c:pt idx="19201">
                  <c:v>1971.0</c:v>
                </c:pt>
                <c:pt idx="19202">
                  <c:v>1971.0</c:v>
                </c:pt>
                <c:pt idx="19203">
                  <c:v>1971.0</c:v>
                </c:pt>
                <c:pt idx="19204">
                  <c:v>1971.0</c:v>
                </c:pt>
                <c:pt idx="19205">
                  <c:v>1971.0</c:v>
                </c:pt>
                <c:pt idx="19206">
                  <c:v>1971.0</c:v>
                </c:pt>
                <c:pt idx="19207">
                  <c:v>1971.0</c:v>
                </c:pt>
                <c:pt idx="19208">
                  <c:v>1971.0</c:v>
                </c:pt>
                <c:pt idx="19209">
                  <c:v>1971.0</c:v>
                </c:pt>
                <c:pt idx="19210">
                  <c:v>1971.0</c:v>
                </c:pt>
                <c:pt idx="19211">
                  <c:v>1971.0</c:v>
                </c:pt>
                <c:pt idx="19212">
                  <c:v>1971.0</c:v>
                </c:pt>
                <c:pt idx="19213">
                  <c:v>1973.0</c:v>
                </c:pt>
                <c:pt idx="19214">
                  <c:v>1973.0</c:v>
                </c:pt>
                <c:pt idx="19215">
                  <c:v>1973.0</c:v>
                </c:pt>
                <c:pt idx="19216">
                  <c:v>1974.0</c:v>
                </c:pt>
                <c:pt idx="19217">
                  <c:v>1974.0</c:v>
                </c:pt>
                <c:pt idx="19218">
                  <c:v>1974.0</c:v>
                </c:pt>
                <c:pt idx="19219">
                  <c:v>1974.0</c:v>
                </c:pt>
                <c:pt idx="19220">
                  <c:v>1974.0</c:v>
                </c:pt>
                <c:pt idx="19221">
                  <c:v>1974.0</c:v>
                </c:pt>
                <c:pt idx="19222">
                  <c:v>1974.0</c:v>
                </c:pt>
                <c:pt idx="19223">
                  <c:v>1975.0</c:v>
                </c:pt>
                <c:pt idx="19224">
                  <c:v>1975.0</c:v>
                </c:pt>
                <c:pt idx="19225">
                  <c:v>1975.0</c:v>
                </c:pt>
                <c:pt idx="19226">
                  <c:v>1975.0</c:v>
                </c:pt>
                <c:pt idx="19227">
                  <c:v>1975.0</c:v>
                </c:pt>
                <c:pt idx="19228">
                  <c:v>1975.0</c:v>
                </c:pt>
                <c:pt idx="19229">
                  <c:v>1975.0</c:v>
                </c:pt>
                <c:pt idx="19230">
                  <c:v>1975.0</c:v>
                </c:pt>
                <c:pt idx="19231">
                  <c:v>1975.0</c:v>
                </c:pt>
                <c:pt idx="19232">
                  <c:v>1975.0</c:v>
                </c:pt>
                <c:pt idx="19233">
                  <c:v>1975.0</c:v>
                </c:pt>
                <c:pt idx="19234">
                  <c:v>1975.0</c:v>
                </c:pt>
                <c:pt idx="19235">
                  <c:v>1975.0</c:v>
                </c:pt>
                <c:pt idx="19236">
                  <c:v>1975.0</c:v>
                </c:pt>
                <c:pt idx="19237">
                  <c:v>1975.0</c:v>
                </c:pt>
                <c:pt idx="19238">
                  <c:v>1975.0</c:v>
                </c:pt>
                <c:pt idx="19239">
                  <c:v>1975.0</c:v>
                </c:pt>
                <c:pt idx="19240">
                  <c:v>1975.0</c:v>
                </c:pt>
                <c:pt idx="19241">
                  <c:v>1975.0</c:v>
                </c:pt>
                <c:pt idx="19242">
                  <c:v>1975.0</c:v>
                </c:pt>
                <c:pt idx="19243">
                  <c:v>1975.0</c:v>
                </c:pt>
                <c:pt idx="19244">
                  <c:v>1975.0</c:v>
                </c:pt>
                <c:pt idx="19245">
                  <c:v>1975.0</c:v>
                </c:pt>
                <c:pt idx="19246">
                  <c:v>1975.0</c:v>
                </c:pt>
                <c:pt idx="19247">
                  <c:v>1975.0</c:v>
                </c:pt>
                <c:pt idx="19248">
                  <c:v>1975.0</c:v>
                </c:pt>
                <c:pt idx="19249">
                  <c:v>1975.0</c:v>
                </c:pt>
                <c:pt idx="19250">
                  <c:v>1975.0</c:v>
                </c:pt>
                <c:pt idx="19251">
                  <c:v>1975.0</c:v>
                </c:pt>
                <c:pt idx="19252">
                  <c:v>1975.0</c:v>
                </c:pt>
                <c:pt idx="19253">
                  <c:v>1975.0</c:v>
                </c:pt>
                <c:pt idx="19254">
                  <c:v>1975.0</c:v>
                </c:pt>
                <c:pt idx="19255">
                  <c:v>1975.0</c:v>
                </c:pt>
                <c:pt idx="19256">
                  <c:v>1975.0</c:v>
                </c:pt>
                <c:pt idx="19257">
                  <c:v>1975.0</c:v>
                </c:pt>
                <c:pt idx="19258">
                  <c:v>1975.0</c:v>
                </c:pt>
                <c:pt idx="19259">
                  <c:v>1976.0</c:v>
                </c:pt>
                <c:pt idx="19260">
                  <c:v>1976.0</c:v>
                </c:pt>
                <c:pt idx="19261">
                  <c:v>1976.0</c:v>
                </c:pt>
                <c:pt idx="19262">
                  <c:v>1976.0</c:v>
                </c:pt>
                <c:pt idx="19263">
                  <c:v>1976.0</c:v>
                </c:pt>
                <c:pt idx="19264">
                  <c:v>1976.0</c:v>
                </c:pt>
                <c:pt idx="19265">
                  <c:v>1976.0</c:v>
                </c:pt>
                <c:pt idx="19266">
                  <c:v>1976.0</c:v>
                </c:pt>
                <c:pt idx="19267">
                  <c:v>1976.0</c:v>
                </c:pt>
                <c:pt idx="19268">
                  <c:v>1976.0</c:v>
                </c:pt>
                <c:pt idx="19269">
                  <c:v>1976.0</c:v>
                </c:pt>
                <c:pt idx="19270">
                  <c:v>1976.0</c:v>
                </c:pt>
                <c:pt idx="19271">
                  <c:v>1976.0</c:v>
                </c:pt>
                <c:pt idx="19272">
                  <c:v>1976.0</c:v>
                </c:pt>
                <c:pt idx="19273">
                  <c:v>1976.0</c:v>
                </c:pt>
                <c:pt idx="19274">
                  <c:v>1976.0</c:v>
                </c:pt>
                <c:pt idx="19275">
                  <c:v>1976.0</c:v>
                </c:pt>
                <c:pt idx="19276">
                  <c:v>1976.0</c:v>
                </c:pt>
                <c:pt idx="19277">
                  <c:v>1976.0</c:v>
                </c:pt>
                <c:pt idx="19278">
                  <c:v>1976.0</c:v>
                </c:pt>
                <c:pt idx="19279">
                  <c:v>1976.0</c:v>
                </c:pt>
                <c:pt idx="19280">
                  <c:v>1976.0</c:v>
                </c:pt>
                <c:pt idx="19281">
                  <c:v>1976.0</c:v>
                </c:pt>
                <c:pt idx="19282">
                  <c:v>1976.0</c:v>
                </c:pt>
                <c:pt idx="19283">
                  <c:v>1977.0</c:v>
                </c:pt>
                <c:pt idx="19284">
                  <c:v>1977.0</c:v>
                </c:pt>
                <c:pt idx="19285">
                  <c:v>1977.0</c:v>
                </c:pt>
                <c:pt idx="19286">
                  <c:v>1977.0</c:v>
                </c:pt>
                <c:pt idx="19287">
                  <c:v>1977.0</c:v>
                </c:pt>
                <c:pt idx="19288">
                  <c:v>1977.0</c:v>
                </c:pt>
                <c:pt idx="19289">
                  <c:v>1977.0</c:v>
                </c:pt>
                <c:pt idx="19290">
                  <c:v>1977.0</c:v>
                </c:pt>
                <c:pt idx="19291">
                  <c:v>1977.0</c:v>
                </c:pt>
                <c:pt idx="19292">
                  <c:v>1977.0</c:v>
                </c:pt>
                <c:pt idx="19293">
                  <c:v>1977.0</c:v>
                </c:pt>
                <c:pt idx="19294">
                  <c:v>1977.0</c:v>
                </c:pt>
                <c:pt idx="19295">
                  <c:v>1977.0</c:v>
                </c:pt>
                <c:pt idx="19296">
                  <c:v>1977.0</c:v>
                </c:pt>
                <c:pt idx="19297">
                  <c:v>1977.0</c:v>
                </c:pt>
                <c:pt idx="19298">
                  <c:v>1977.0</c:v>
                </c:pt>
                <c:pt idx="19299">
                  <c:v>1977.0</c:v>
                </c:pt>
                <c:pt idx="19300">
                  <c:v>1977.0</c:v>
                </c:pt>
                <c:pt idx="19301">
                  <c:v>1977.0</c:v>
                </c:pt>
                <c:pt idx="19302">
                  <c:v>1977.0</c:v>
                </c:pt>
                <c:pt idx="19303">
                  <c:v>1977.0</c:v>
                </c:pt>
                <c:pt idx="19304">
                  <c:v>1977.0</c:v>
                </c:pt>
                <c:pt idx="19305">
                  <c:v>1978.0</c:v>
                </c:pt>
                <c:pt idx="19306">
                  <c:v>1978.0</c:v>
                </c:pt>
                <c:pt idx="19307">
                  <c:v>1978.0</c:v>
                </c:pt>
                <c:pt idx="19308">
                  <c:v>1978.0</c:v>
                </c:pt>
                <c:pt idx="19309">
                  <c:v>1978.0</c:v>
                </c:pt>
                <c:pt idx="19310">
                  <c:v>1978.0</c:v>
                </c:pt>
                <c:pt idx="19311">
                  <c:v>1978.0</c:v>
                </c:pt>
                <c:pt idx="19312">
                  <c:v>1978.0</c:v>
                </c:pt>
                <c:pt idx="19313">
                  <c:v>1978.0</c:v>
                </c:pt>
                <c:pt idx="19314">
                  <c:v>1978.0</c:v>
                </c:pt>
                <c:pt idx="19315">
                  <c:v>1978.0</c:v>
                </c:pt>
                <c:pt idx="19316">
                  <c:v>1978.0</c:v>
                </c:pt>
                <c:pt idx="19317">
                  <c:v>1978.0</c:v>
                </c:pt>
                <c:pt idx="19318">
                  <c:v>1978.0</c:v>
                </c:pt>
                <c:pt idx="19319">
                  <c:v>1978.0</c:v>
                </c:pt>
                <c:pt idx="19320">
                  <c:v>1978.0</c:v>
                </c:pt>
                <c:pt idx="19321">
                  <c:v>1978.0</c:v>
                </c:pt>
                <c:pt idx="19322">
                  <c:v>1978.0</c:v>
                </c:pt>
                <c:pt idx="19323">
                  <c:v>1978.0</c:v>
                </c:pt>
                <c:pt idx="19324">
                  <c:v>1978.0</c:v>
                </c:pt>
                <c:pt idx="19325">
                  <c:v>1978.0</c:v>
                </c:pt>
                <c:pt idx="19326">
                  <c:v>1978.0</c:v>
                </c:pt>
                <c:pt idx="19327">
                  <c:v>1978.0</c:v>
                </c:pt>
                <c:pt idx="19328">
                  <c:v>1978.0</c:v>
                </c:pt>
                <c:pt idx="19329">
                  <c:v>1978.0</c:v>
                </c:pt>
                <c:pt idx="19330">
                  <c:v>1978.0</c:v>
                </c:pt>
                <c:pt idx="19331">
                  <c:v>1978.0</c:v>
                </c:pt>
                <c:pt idx="19332">
                  <c:v>1978.0</c:v>
                </c:pt>
                <c:pt idx="19333">
                  <c:v>1978.0</c:v>
                </c:pt>
                <c:pt idx="19334">
                  <c:v>1978.0</c:v>
                </c:pt>
                <c:pt idx="19335">
                  <c:v>1978.0</c:v>
                </c:pt>
                <c:pt idx="19336">
                  <c:v>1978.0</c:v>
                </c:pt>
                <c:pt idx="19337">
                  <c:v>1978.0</c:v>
                </c:pt>
                <c:pt idx="19338">
                  <c:v>1978.0</c:v>
                </c:pt>
                <c:pt idx="19339">
                  <c:v>1978.0</c:v>
                </c:pt>
                <c:pt idx="19340">
                  <c:v>1978.0</c:v>
                </c:pt>
                <c:pt idx="19341">
                  <c:v>1978.0</c:v>
                </c:pt>
                <c:pt idx="19342">
                  <c:v>1978.0</c:v>
                </c:pt>
                <c:pt idx="19343">
                  <c:v>1978.0</c:v>
                </c:pt>
                <c:pt idx="19344">
                  <c:v>1978.0</c:v>
                </c:pt>
                <c:pt idx="19345">
                  <c:v>1978.0</c:v>
                </c:pt>
                <c:pt idx="19346">
                  <c:v>1978.0</c:v>
                </c:pt>
                <c:pt idx="19347">
                  <c:v>1978.0</c:v>
                </c:pt>
                <c:pt idx="19348">
                  <c:v>1978.0</c:v>
                </c:pt>
                <c:pt idx="19349">
                  <c:v>1978.0</c:v>
                </c:pt>
                <c:pt idx="19350">
                  <c:v>1978.0</c:v>
                </c:pt>
                <c:pt idx="19351">
                  <c:v>1978.0</c:v>
                </c:pt>
                <c:pt idx="19352">
                  <c:v>1978.0</c:v>
                </c:pt>
                <c:pt idx="19353">
                  <c:v>1978.0</c:v>
                </c:pt>
                <c:pt idx="19354">
                  <c:v>1978.0</c:v>
                </c:pt>
                <c:pt idx="19355">
                  <c:v>1978.0</c:v>
                </c:pt>
                <c:pt idx="19356">
                  <c:v>1978.0</c:v>
                </c:pt>
                <c:pt idx="19357">
                  <c:v>1979.0</c:v>
                </c:pt>
                <c:pt idx="19358">
                  <c:v>1979.0</c:v>
                </c:pt>
                <c:pt idx="19359">
                  <c:v>1979.0</c:v>
                </c:pt>
                <c:pt idx="19360">
                  <c:v>1979.0</c:v>
                </c:pt>
                <c:pt idx="19361">
                  <c:v>1979.0</c:v>
                </c:pt>
                <c:pt idx="19362">
                  <c:v>1979.0</c:v>
                </c:pt>
                <c:pt idx="19363">
                  <c:v>1979.0</c:v>
                </c:pt>
                <c:pt idx="19364">
                  <c:v>1979.0</c:v>
                </c:pt>
                <c:pt idx="19365">
                  <c:v>1979.0</c:v>
                </c:pt>
                <c:pt idx="19366">
                  <c:v>1979.0</c:v>
                </c:pt>
                <c:pt idx="19367">
                  <c:v>1979.0</c:v>
                </c:pt>
                <c:pt idx="19368">
                  <c:v>1979.0</c:v>
                </c:pt>
                <c:pt idx="19369">
                  <c:v>1979.0</c:v>
                </c:pt>
                <c:pt idx="19370">
                  <c:v>1979.0</c:v>
                </c:pt>
                <c:pt idx="19371">
                  <c:v>1979.0</c:v>
                </c:pt>
                <c:pt idx="19372">
                  <c:v>1979.0</c:v>
                </c:pt>
                <c:pt idx="19373">
                  <c:v>1979.0</c:v>
                </c:pt>
                <c:pt idx="19374">
                  <c:v>1979.0</c:v>
                </c:pt>
                <c:pt idx="19375">
                  <c:v>1979.0</c:v>
                </c:pt>
                <c:pt idx="19376">
                  <c:v>1979.0</c:v>
                </c:pt>
                <c:pt idx="19377">
                  <c:v>1979.0</c:v>
                </c:pt>
                <c:pt idx="19378">
                  <c:v>1979.0</c:v>
                </c:pt>
                <c:pt idx="19379">
                  <c:v>1979.0</c:v>
                </c:pt>
                <c:pt idx="19380">
                  <c:v>1981.0</c:v>
                </c:pt>
                <c:pt idx="19381">
                  <c:v>1981.0</c:v>
                </c:pt>
                <c:pt idx="19382">
                  <c:v>1981.0</c:v>
                </c:pt>
                <c:pt idx="19383">
                  <c:v>1981.0</c:v>
                </c:pt>
                <c:pt idx="19384">
                  <c:v>1981.0</c:v>
                </c:pt>
                <c:pt idx="19385">
                  <c:v>1981.0</c:v>
                </c:pt>
                <c:pt idx="19386">
                  <c:v>1981.0</c:v>
                </c:pt>
                <c:pt idx="19387">
                  <c:v>1981.0</c:v>
                </c:pt>
                <c:pt idx="19388">
                  <c:v>1981.0</c:v>
                </c:pt>
                <c:pt idx="19389">
                  <c:v>1981.0</c:v>
                </c:pt>
                <c:pt idx="19390">
                  <c:v>1981.0</c:v>
                </c:pt>
                <c:pt idx="19391">
                  <c:v>1981.0</c:v>
                </c:pt>
                <c:pt idx="19392">
                  <c:v>1981.0</c:v>
                </c:pt>
                <c:pt idx="19393">
                  <c:v>1981.0</c:v>
                </c:pt>
                <c:pt idx="19394">
                  <c:v>1981.0</c:v>
                </c:pt>
                <c:pt idx="19395">
                  <c:v>1981.0</c:v>
                </c:pt>
                <c:pt idx="19396">
                  <c:v>1981.0</c:v>
                </c:pt>
                <c:pt idx="19397">
                  <c:v>1981.0</c:v>
                </c:pt>
                <c:pt idx="19398">
                  <c:v>1981.0</c:v>
                </c:pt>
                <c:pt idx="19399">
                  <c:v>1981.0</c:v>
                </c:pt>
                <c:pt idx="19400">
                  <c:v>1981.0</c:v>
                </c:pt>
                <c:pt idx="19401">
                  <c:v>1981.0</c:v>
                </c:pt>
                <c:pt idx="19402">
                  <c:v>1981.0</c:v>
                </c:pt>
                <c:pt idx="19403">
                  <c:v>1982.0</c:v>
                </c:pt>
                <c:pt idx="19404">
                  <c:v>1982.0</c:v>
                </c:pt>
                <c:pt idx="19405">
                  <c:v>1982.0</c:v>
                </c:pt>
                <c:pt idx="19406">
                  <c:v>1982.0</c:v>
                </c:pt>
                <c:pt idx="19407">
                  <c:v>1982.0</c:v>
                </c:pt>
                <c:pt idx="19408">
                  <c:v>1982.0</c:v>
                </c:pt>
                <c:pt idx="19409">
                  <c:v>1982.0</c:v>
                </c:pt>
                <c:pt idx="19410">
                  <c:v>1982.0</c:v>
                </c:pt>
                <c:pt idx="19411">
                  <c:v>1982.0</c:v>
                </c:pt>
                <c:pt idx="19412">
                  <c:v>1982.0</c:v>
                </c:pt>
                <c:pt idx="19413">
                  <c:v>1982.0</c:v>
                </c:pt>
                <c:pt idx="19414">
                  <c:v>1982.0</c:v>
                </c:pt>
                <c:pt idx="19415">
                  <c:v>1982.0</c:v>
                </c:pt>
                <c:pt idx="19416">
                  <c:v>1982.0</c:v>
                </c:pt>
                <c:pt idx="19417">
                  <c:v>1982.0</c:v>
                </c:pt>
                <c:pt idx="19418">
                  <c:v>1982.0</c:v>
                </c:pt>
                <c:pt idx="19419">
                  <c:v>1982.0</c:v>
                </c:pt>
                <c:pt idx="19420">
                  <c:v>1982.0</c:v>
                </c:pt>
                <c:pt idx="19421">
                  <c:v>1982.0</c:v>
                </c:pt>
                <c:pt idx="19422">
                  <c:v>1982.0</c:v>
                </c:pt>
                <c:pt idx="19423">
                  <c:v>1982.0</c:v>
                </c:pt>
                <c:pt idx="19424">
                  <c:v>1984.0</c:v>
                </c:pt>
                <c:pt idx="19425">
                  <c:v>1984.0</c:v>
                </c:pt>
                <c:pt idx="19426">
                  <c:v>1984.0</c:v>
                </c:pt>
                <c:pt idx="19427">
                  <c:v>1984.0</c:v>
                </c:pt>
                <c:pt idx="19428">
                  <c:v>1984.0</c:v>
                </c:pt>
                <c:pt idx="19429">
                  <c:v>1984.0</c:v>
                </c:pt>
                <c:pt idx="19430">
                  <c:v>1984.0</c:v>
                </c:pt>
                <c:pt idx="19431">
                  <c:v>1984.0</c:v>
                </c:pt>
                <c:pt idx="19432">
                  <c:v>1984.0</c:v>
                </c:pt>
                <c:pt idx="19433">
                  <c:v>1984.0</c:v>
                </c:pt>
                <c:pt idx="19434">
                  <c:v>1984.0</c:v>
                </c:pt>
                <c:pt idx="19435">
                  <c:v>1984.0</c:v>
                </c:pt>
                <c:pt idx="19436">
                  <c:v>1984.0</c:v>
                </c:pt>
                <c:pt idx="19437">
                  <c:v>1984.0</c:v>
                </c:pt>
                <c:pt idx="19438">
                  <c:v>1984.0</c:v>
                </c:pt>
                <c:pt idx="19439">
                  <c:v>1984.0</c:v>
                </c:pt>
                <c:pt idx="19440">
                  <c:v>1984.0</c:v>
                </c:pt>
                <c:pt idx="19441">
                  <c:v>1984.0</c:v>
                </c:pt>
                <c:pt idx="19442">
                  <c:v>1984.0</c:v>
                </c:pt>
                <c:pt idx="19443">
                  <c:v>1984.0</c:v>
                </c:pt>
                <c:pt idx="19444">
                  <c:v>1984.0</c:v>
                </c:pt>
                <c:pt idx="19445">
                  <c:v>1984.0</c:v>
                </c:pt>
                <c:pt idx="19446">
                  <c:v>1984.0</c:v>
                </c:pt>
                <c:pt idx="19447">
                  <c:v>1984.0</c:v>
                </c:pt>
                <c:pt idx="19448">
                  <c:v>1984.0</c:v>
                </c:pt>
                <c:pt idx="19449">
                  <c:v>1984.0</c:v>
                </c:pt>
                <c:pt idx="19450">
                  <c:v>1984.0</c:v>
                </c:pt>
                <c:pt idx="19451">
                  <c:v>1984.0</c:v>
                </c:pt>
                <c:pt idx="19452">
                  <c:v>1984.0</c:v>
                </c:pt>
                <c:pt idx="19453">
                  <c:v>1984.0</c:v>
                </c:pt>
                <c:pt idx="19454">
                  <c:v>1984.0</c:v>
                </c:pt>
                <c:pt idx="19455">
                  <c:v>1984.0</c:v>
                </c:pt>
                <c:pt idx="19456">
                  <c:v>1984.0</c:v>
                </c:pt>
                <c:pt idx="19457">
                  <c:v>1984.0</c:v>
                </c:pt>
                <c:pt idx="19458">
                  <c:v>1984.0</c:v>
                </c:pt>
                <c:pt idx="19459">
                  <c:v>1984.0</c:v>
                </c:pt>
                <c:pt idx="19460">
                  <c:v>1984.0</c:v>
                </c:pt>
                <c:pt idx="19461">
                  <c:v>1984.0</c:v>
                </c:pt>
                <c:pt idx="19462">
                  <c:v>1984.0</c:v>
                </c:pt>
                <c:pt idx="19463">
                  <c:v>1985.0</c:v>
                </c:pt>
                <c:pt idx="19464">
                  <c:v>1985.0</c:v>
                </c:pt>
                <c:pt idx="19465">
                  <c:v>1985.0</c:v>
                </c:pt>
                <c:pt idx="19466">
                  <c:v>1985.0</c:v>
                </c:pt>
                <c:pt idx="19467">
                  <c:v>1985.0</c:v>
                </c:pt>
                <c:pt idx="19468">
                  <c:v>1987.0</c:v>
                </c:pt>
                <c:pt idx="19469">
                  <c:v>1987.0</c:v>
                </c:pt>
                <c:pt idx="19470">
                  <c:v>1987.0</c:v>
                </c:pt>
                <c:pt idx="19471">
                  <c:v>1987.0</c:v>
                </c:pt>
                <c:pt idx="19472">
                  <c:v>1987.0</c:v>
                </c:pt>
                <c:pt idx="19473">
                  <c:v>1987.0</c:v>
                </c:pt>
                <c:pt idx="19474">
                  <c:v>1987.0</c:v>
                </c:pt>
                <c:pt idx="19475">
                  <c:v>1987.0</c:v>
                </c:pt>
                <c:pt idx="19476">
                  <c:v>1987.0</c:v>
                </c:pt>
                <c:pt idx="19477">
                  <c:v>1987.0</c:v>
                </c:pt>
                <c:pt idx="19478">
                  <c:v>1987.0</c:v>
                </c:pt>
                <c:pt idx="19479">
                  <c:v>1987.0</c:v>
                </c:pt>
                <c:pt idx="19480">
                  <c:v>1987.0</c:v>
                </c:pt>
                <c:pt idx="19481">
                  <c:v>1987.0</c:v>
                </c:pt>
                <c:pt idx="19482">
                  <c:v>1987.0</c:v>
                </c:pt>
                <c:pt idx="19483">
                  <c:v>1987.0</c:v>
                </c:pt>
                <c:pt idx="19484">
                  <c:v>1987.0</c:v>
                </c:pt>
                <c:pt idx="19485">
                  <c:v>1987.0</c:v>
                </c:pt>
                <c:pt idx="19486">
                  <c:v>1987.0</c:v>
                </c:pt>
                <c:pt idx="19487">
                  <c:v>1987.0</c:v>
                </c:pt>
                <c:pt idx="19488">
                  <c:v>1987.0</c:v>
                </c:pt>
                <c:pt idx="19489">
                  <c:v>1987.0</c:v>
                </c:pt>
                <c:pt idx="19490">
                  <c:v>1987.0</c:v>
                </c:pt>
                <c:pt idx="19491">
                  <c:v>1987.0</c:v>
                </c:pt>
                <c:pt idx="19492">
                  <c:v>1987.0</c:v>
                </c:pt>
                <c:pt idx="19493">
                  <c:v>1987.0</c:v>
                </c:pt>
                <c:pt idx="19494">
                  <c:v>1987.0</c:v>
                </c:pt>
                <c:pt idx="19495">
                  <c:v>1987.0</c:v>
                </c:pt>
                <c:pt idx="19496">
                  <c:v>1987.0</c:v>
                </c:pt>
                <c:pt idx="19497">
                  <c:v>1987.0</c:v>
                </c:pt>
                <c:pt idx="19498">
                  <c:v>1987.0</c:v>
                </c:pt>
                <c:pt idx="19499">
                  <c:v>1987.0</c:v>
                </c:pt>
                <c:pt idx="19500">
                  <c:v>1987.0</c:v>
                </c:pt>
                <c:pt idx="19501">
                  <c:v>1987.0</c:v>
                </c:pt>
                <c:pt idx="19502">
                  <c:v>1987.0</c:v>
                </c:pt>
                <c:pt idx="19503">
                  <c:v>1987.0</c:v>
                </c:pt>
                <c:pt idx="19504">
                  <c:v>1987.0</c:v>
                </c:pt>
                <c:pt idx="19505">
                  <c:v>1987.0</c:v>
                </c:pt>
                <c:pt idx="19506">
                  <c:v>1987.0</c:v>
                </c:pt>
                <c:pt idx="19507">
                  <c:v>1987.0</c:v>
                </c:pt>
                <c:pt idx="19508">
                  <c:v>1987.0</c:v>
                </c:pt>
                <c:pt idx="19509">
                  <c:v>1987.0</c:v>
                </c:pt>
                <c:pt idx="19510">
                  <c:v>1987.0</c:v>
                </c:pt>
                <c:pt idx="19511">
                  <c:v>1987.0</c:v>
                </c:pt>
                <c:pt idx="19512">
                  <c:v>1987.0</c:v>
                </c:pt>
                <c:pt idx="19513">
                  <c:v>1987.0</c:v>
                </c:pt>
                <c:pt idx="19514">
                  <c:v>1987.0</c:v>
                </c:pt>
                <c:pt idx="19515">
                  <c:v>1987.0</c:v>
                </c:pt>
                <c:pt idx="19516">
                  <c:v>1987.0</c:v>
                </c:pt>
                <c:pt idx="19517">
                  <c:v>1988.0</c:v>
                </c:pt>
                <c:pt idx="19518">
                  <c:v>1988.0</c:v>
                </c:pt>
                <c:pt idx="19519">
                  <c:v>1988.0</c:v>
                </c:pt>
                <c:pt idx="19520">
                  <c:v>1988.0</c:v>
                </c:pt>
                <c:pt idx="19521">
                  <c:v>1988.0</c:v>
                </c:pt>
                <c:pt idx="19522">
                  <c:v>1988.0</c:v>
                </c:pt>
                <c:pt idx="19523">
                  <c:v>1988.0</c:v>
                </c:pt>
                <c:pt idx="19524">
                  <c:v>1988.0</c:v>
                </c:pt>
                <c:pt idx="19525">
                  <c:v>1988.0</c:v>
                </c:pt>
                <c:pt idx="19526">
                  <c:v>1988.0</c:v>
                </c:pt>
                <c:pt idx="19527">
                  <c:v>1988.0</c:v>
                </c:pt>
                <c:pt idx="19528">
                  <c:v>1988.0</c:v>
                </c:pt>
                <c:pt idx="19529">
                  <c:v>1988.0</c:v>
                </c:pt>
                <c:pt idx="19530">
                  <c:v>1988.0</c:v>
                </c:pt>
                <c:pt idx="19531">
                  <c:v>1988.0</c:v>
                </c:pt>
                <c:pt idx="19532">
                  <c:v>1988.0</c:v>
                </c:pt>
                <c:pt idx="19533">
                  <c:v>1988.0</c:v>
                </c:pt>
                <c:pt idx="19534">
                  <c:v>1988.0</c:v>
                </c:pt>
                <c:pt idx="19535">
                  <c:v>1988.0</c:v>
                </c:pt>
                <c:pt idx="19536">
                  <c:v>1988.0</c:v>
                </c:pt>
                <c:pt idx="19537">
                  <c:v>1988.0</c:v>
                </c:pt>
                <c:pt idx="19538">
                  <c:v>1988.0</c:v>
                </c:pt>
                <c:pt idx="19539">
                  <c:v>1988.0</c:v>
                </c:pt>
                <c:pt idx="19540">
                  <c:v>1988.0</c:v>
                </c:pt>
                <c:pt idx="19541">
                  <c:v>1988.0</c:v>
                </c:pt>
                <c:pt idx="19542">
                  <c:v>1988.0</c:v>
                </c:pt>
                <c:pt idx="19543">
                  <c:v>1988.0</c:v>
                </c:pt>
                <c:pt idx="19544">
                  <c:v>1988.0</c:v>
                </c:pt>
                <c:pt idx="19545">
                  <c:v>1988.0</c:v>
                </c:pt>
                <c:pt idx="19546">
                  <c:v>1988.0</c:v>
                </c:pt>
                <c:pt idx="19547">
                  <c:v>1988.0</c:v>
                </c:pt>
                <c:pt idx="19548">
                  <c:v>1988.0</c:v>
                </c:pt>
                <c:pt idx="19549">
                  <c:v>1988.0</c:v>
                </c:pt>
                <c:pt idx="19550">
                  <c:v>1988.0</c:v>
                </c:pt>
                <c:pt idx="19551">
                  <c:v>1988.0</c:v>
                </c:pt>
                <c:pt idx="19552">
                  <c:v>1988.0</c:v>
                </c:pt>
                <c:pt idx="19553">
                  <c:v>1988.0</c:v>
                </c:pt>
                <c:pt idx="19554">
                  <c:v>1988.0</c:v>
                </c:pt>
                <c:pt idx="19555">
                  <c:v>1988.0</c:v>
                </c:pt>
                <c:pt idx="19556">
                  <c:v>1988.0</c:v>
                </c:pt>
                <c:pt idx="19557">
                  <c:v>1988.0</c:v>
                </c:pt>
                <c:pt idx="19558">
                  <c:v>1988.0</c:v>
                </c:pt>
                <c:pt idx="19559">
                  <c:v>1988.0</c:v>
                </c:pt>
                <c:pt idx="19560">
                  <c:v>1988.0</c:v>
                </c:pt>
                <c:pt idx="19561">
                  <c:v>1988.0</c:v>
                </c:pt>
                <c:pt idx="19562">
                  <c:v>1988.0</c:v>
                </c:pt>
                <c:pt idx="19563">
                  <c:v>1988.0</c:v>
                </c:pt>
                <c:pt idx="19564">
                  <c:v>1988.0</c:v>
                </c:pt>
                <c:pt idx="19565">
                  <c:v>1988.0</c:v>
                </c:pt>
                <c:pt idx="19566">
                  <c:v>1988.0</c:v>
                </c:pt>
                <c:pt idx="19567">
                  <c:v>1988.0</c:v>
                </c:pt>
                <c:pt idx="19568">
                  <c:v>1988.0</c:v>
                </c:pt>
                <c:pt idx="19569">
                  <c:v>1988.0</c:v>
                </c:pt>
                <c:pt idx="19570">
                  <c:v>1988.0</c:v>
                </c:pt>
                <c:pt idx="19571">
                  <c:v>1988.0</c:v>
                </c:pt>
                <c:pt idx="19572">
                  <c:v>1988.0</c:v>
                </c:pt>
                <c:pt idx="19573">
                  <c:v>1988.0</c:v>
                </c:pt>
                <c:pt idx="19574">
                  <c:v>1988.0</c:v>
                </c:pt>
                <c:pt idx="19575">
                  <c:v>1988.0</c:v>
                </c:pt>
                <c:pt idx="19576">
                  <c:v>1988.0</c:v>
                </c:pt>
                <c:pt idx="19577">
                  <c:v>1988.0</c:v>
                </c:pt>
                <c:pt idx="19578">
                  <c:v>1988.0</c:v>
                </c:pt>
                <c:pt idx="19579">
                  <c:v>1988.0</c:v>
                </c:pt>
                <c:pt idx="19580">
                  <c:v>1988.0</c:v>
                </c:pt>
                <c:pt idx="19581">
                  <c:v>1988.0</c:v>
                </c:pt>
                <c:pt idx="19582">
                  <c:v>1988.0</c:v>
                </c:pt>
                <c:pt idx="19583">
                  <c:v>1988.0</c:v>
                </c:pt>
                <c:pt idx="19584">
                  <c:v>1988.0</c:v>
                </c:pt>
                <c:pt idx="19585">
                  <c:v>1988.0</c:v>
                </c:pt>
                <c:pt idx="19586">
                  <c:v>1988.0</c:v>
                </c:pt>
                <c:pt idx="19587">
                  <c:v>1988.0</c:v>
                </c:pt>
                <c:pt idx="19588">
                  <c:v>1988.0</c:v>
                </c:pt>
                <c:pt idx="19589">
                  <c:v>1988.0</c:v>
                </c:pt>
                <c:pt idx="19590">
                  <c:v>1989.0</c:v>
                </c:pt>
                <c:pt idx="19591">
                  <c:v>1989.0</c:v>
                </c:pt>
                <c:pt idx="19592">
                  <c:v>1989.0</c:v>
                </c:pt>
                <c:pt idx="19593">
                  <c:v>1989.0</c:v>
                </c:pt>
                <c:pt idx="19594">
                  <c:v>1989.0</c:v>
                </c:pt>
                <c:pt idx="19595">
                  <c:v>1989.0</c:v>
                </c:pt>
                <c:pt idx="19596">
                  <c:v>1989.0</c:v>
                </c:pt>
                <c:pt idx="19597">
                  <c:v>1989.0</c:v>
                </c:pt>
                <c:pt idx="19598">
                  <c:v>1989.0</c:v>
                </c:pt>
                <c:pt idx="19599">
                  <c:v>1989.0</c:v>
                </c:pt>
                <c:pt idx="19600">
                  <c:v>1989.0</c:v>
                </c:pt>
                <c:pt idx="19601">
                  <c:v>1989.0</c:v>
                </c:pt>
                <c:pt idx="19602">
                  <c:v>1989.0</c:v>
                </c:pt>
                <c:pt idx="19603">
                  <c:v>1989.0</c:v>
                </c:pt>
                <c:pt idx="19604">
                  <c:v>1989.0</c:v>
                </c:pt>
                <c:pt idx="19605">
                  <c:v>1989.0</c:v>
                </c:pt>
                <c:pt idx="19606">
                  <c:v>1989.0</c:v>
                </c:pt>
                <c:pt idx="19607">
                  <c:v>1989.0</c:v>
                </c:pt>
                <c:pt idx="19608">
                  <c:v>1989.0</c:v>
                </c:pt>
                <c:pt idx="19609">
                  <c:v>1989.0</c:v>
                </c:pt>
                <c:pt idx="19610">
                  <c:v>1989.0</c:v>
                </c:pt>
                <c:pt idx="19611">
                  <c:v>1989.0</c:v>
                </c:pt>
                <c:pt idx="19612">
                  <c:v>1989.0</c:v>
                </c:pt>
                <c:pt idx="19613">
                  <c:v>1989.0</c:v>
                </c:pt>
                <c:pt idx="19614">
                  <c:v>1989.0</c:v>
                </c:pt>
                <c:pt idx="19615">
                  <c:v>1989.0</c:v>
                </c:pt>
                <c:pt idx="19616">
                  <c:v>1989.0</c:v>
                </c:pt>
                <c:pt idx="19617">
                  <c:v>1989.0</c:v>
                </c:pt>
                <c:pt idx="19618">
                  <c:v>1989.0</c:v>
                </c:pt>
                <c:pt idx="19619">
                  <c:v>1989.0</c:v>
                </c:pt>
                <c:pt idx="19620">
                  <c:v>1989.0</c:v>
                </c:pt>
                <c:pt idx="19621">
                  <c:v>1989.0</c:v>
                </c:pt>
                <c:pt idx="19622">
                  <c:v>1989.0</c:v>
                </c:pt>
                <c:pt idx="19623">
                  <c:v>1989.0</c:v>
                </c:pt>
                <c:pt idx="19624">
                  <c:v>1989.0</c:v>
                </c:pt>
                <c:pt idx="19625">
                  <c:v>1989.0</c:v>
                </c:pt>
                <c:pt idx="19626">
                  <c:v>1989.0</c:v>
                </c:pt>
                <c:pt idx="19627">
                  <c:v>1989.0</c:v>
                </c:pt>
                <c:pt idx="19628">
                  <c:v>1989.0</c:v>
                </c:pt>
                <c:pt idx="19629">
                  <c:v>1989.0</c:v>
                </c:pt>
                <c:pt idx="19630">
                  <c:v>1989.0</c:v>
                </c:pt>
                <c:pt idx="19631">
                  <c:v>1989.0</c:v>
                </c:pt>
                <c:pt idx="19632">
                  <c:v>1989.0</c:v>
                </c:pt>
                <c:pt idx="19633">
                  <c:v>1989.0</c:v>
                </c:pt>
                <c:pt idx="19634">
                  <c:v>1989.0</c:v>
                </c:pt>
                <c:pt idx="19635">
                  <c:v>1989.0</c:v>
                </c:pt>
                <c:pt idx="19636">
                  <c:v>1989.0</c:v>
                </c:pt>
                <c:pt idx="19637">
                  <c:v>1989.0</c:v>
                </c:pt>
                <c:pt idx="19638">
                  <c:v>1989.0</c:v>
                </c:pt>
                <c:pt idx="19639">
                  <c:v>1989.0</c:v>
                </c:pt>
                <c:pt idx="19640">
                  <c:v>1989.0</c:v>
                </c:pt>
                <c:pt idx="19641">
                  <c:v>1989.0</c:v>
                </c:pt>
                <c:pt idx="19642">
                  <c:v>1989.0</c:v>
                </c:pt>
                <c:pt idx="19643">
                  <c:v>1989.0</c:v>
                </c:pt>
                <c:pt idx="19644">
                  <c:v>1989.0</c:v>
                </c:pt>
                <c:pt idx="19645">
                  <c:v>1990.0</c:v>
                </c:pt>
                <c:pt idx="19646">
                  <c:v>1990.0</c:v>
                </c:pt>
                <c:pt idx="19647">
                  <c:v>1990.0</c:v>
                </c:pt>
                <c:pt idx="19648">
                  <c:v>1990.0</c:v>
                </c:pt>
                <c:pt idx="19649">
                  <c:v>1990.0</c:v>
                </c:pt>
                <c:pt idx="19650">
                  <c:v>1990.0</c:v>
                </c:pt>
                <c:pt idx="19651">
                  <c:v>1990.0</c:v>
                </c:pt>
                <c:pt idx="19652">
                  <c:v>1990.0</c:v>
                </c:pt>
                <c:pt idx="19653">
                  <c:v>1990.0</c:v>
                </c:pt>
                <c:pt idx="19654">
                  <c:v>1990.0</c:v>
                </c:pt>
                <c:pt idx="19655">
                  <c:v>1990.0</c:v>
                </c:pt>
                <c:pt idx="19656">
                  <c:v>1990.0</c:v>
                </c:pt>
                <c:pt idx="19657">
                  <c:v>1990.0</c:v>
                </c:pt>
                <c:pt idx="19658">
                  <c:v>1990.0</c:v>
                </c:pt>
                <c:pt idx="19659">
                  <c:v>1990.0</c:v>
                </c:pt>
                <c:pt idx="19660">
                  <c:v>1990.0</c:v>
                </c:pt>
                <c:pt idx="19661">
                  <c:v>1990.0</c:v>
                </c:pt>
                <c:pt idx="19662">
                  <c:v>1990.0</c:v>
                </c:pt>
                <c:pt idx="19663">
                  <c:v>1990.0</c:v>
                </c:pt>
                <c:pt idx="19664">
                  <c:v>1990.0</c:v>
                </c:pt>
                <c:pt idx="19665">
                  <c:v>1990.0</c:v>
                </c:pt>
                <c:pt idx="19666">
                  <c:v>1990.0</c:v>
                </c:pt>
                <c:pt idx="19667">
                  <c:v>1990.0</c:v>
                </c:pt>
                <c:pt idx="19668">
                  <c:v>1990.0</c:v>
                </c:pt>
                <c:pt idx="19669">
                  <c:v>1990.0</c:v>
                </c:pt>
                <c:pt idx="19670">
                  <c:v>1990.0</c:v>
                </c:pt>
                <c:pt idx="19671">
                  <c:v>1990.0</c:v>
                </c:pt>
                <c:pt idx="19672">
                  <c:v>1990.0</c:v>
                </c:pt>
                <c:pt idx="19673">
                  <c:v>1990.0</c:v>
                </c:pt>
                <c:pt idx="19674">
                  <c:v>1990.0</c:v>
                </c:pt>
                <c:pt idx="19675">
                  <c:v>1990.0</c:v>
                </c:pt>
                <c:pt idx="19676">
                  <c:v>1990.0</c:v>
                </c:pt>
                <c:pt idx="19677">
                  <c:v>1990.0</c:v>
                </c:pt>
                <c:pt idx="19678">
                  <c:v>1990.0</c:v>
                </c:pt>
                <c:pt idx="19679">
                  <c:v>1990.0</c:v>
                </c:pt>
                <c:pt idx="19680">
                  <c:v>1990.0</c:v>
                </c:pt>
                <c:pt idx="19681">
                  <c:v>1990.0</c:v>
                </c:pt>
                <c:pt idx="19682">
                  <c:v>1990.0</c:v>
                </c:pt>
                <c:pt idx="19683">
                  <c:v>1990.0</c:v>
                </c:pt>
                <c:pt idx="19684">
                  <c:v>1990.0</c:v>
                </c:pt>
                <c:pt idx="19685">
                  <c:v>1990.0</c:v>
                </c:pt>
                <c:pt idx="19686">
                  <c:v>1991.0</c:v>
                </c:pt>
                <c:pt idx="19687">
                  <c:v>1991.0</c:v>
                </c:pt>
                <c:pt idx="19688">
                  <c:v>1991.0</c:v>
                </c:pt>
                <c:pt idx="19689">
                  <c:v>1991.0</c:v>
                </c:pt>
                <c:pt idx="19690">
                  <c:v>1991.0</c:v>
                </c:pt>
                <c:pt idx="19691">
                  <c:v>1991.0</c:v>
                </c:pt>
                <c:pt idx="19692">
                  <c:v>1991.0</c:v>
                </c:pt>
                <c:pt idx="19693">
                  <c:v>1991.0</c:v>
                </c:pt>
                <c:pt idx="19694">
                  <c:v>1991.0</c:v>
                </c:pt>
                <c:pt idx="19695">
                  <c:v>1991.0</c:v>
                </c:pt>
                <c:pt idx="19696">
                  <c:v>1991.0</c:v>
                </c:pt>
                <c:pt idx="19697">
                  <c:v>1991.0</c:v>
                </c:pt>
                <c:pt idx="19698">
                  <c:v>1991.0</c:v>
                </c:pt>
                <c:pt idx="19699">
                  <c:v>1991.0</c:v>
                </c:pt>
                <c:pt idx="19700">
                  <c:v>1991.0</c:v>
                </c:pt>
                <c:pt idx="19701">
                  <c:v>1991.0</c:v>
                </c:pt>
                <c:pt idx="19702">
                  <c:v>1991.0</c:v>
                </c:pt>
                <c:pt idx="19703">
                  <c:v>1991.0</c:v>
                </c:pt>
                <c:pt idx="19704">
                  <c:v>1991.0</c:v>
                </c:pt>
                <c:pt idx="19705">
                  <c:v>1991.0</c:v>
                </c:pt>
                <c:pt idx="19706">
                  <c:v>1991.0</c:v>
                </c:pt>
                <c:pt idx="19707">
                  <c:v>1991.0</c:v>
                </c:pt>
                <c:pt idx="19708">
                  <c:v>1991.0</c:v>
                </c:pt>
                <c:pt idx="19709">
                  <c:v>1991.0</c:v>
                </c:pt>
                <c:pt idx="19710">
                  <c:v>1991.0</c:v>
                </c:pt>
                <c:pt idx="19711">
                  <c:v>1991.0</c:v>
                </c:pt>
                <c:pt idx="19712">
                  <c:v>1991.0</c:v>
                </c:pt>
                <c:pt idx="19713">
                  <c:v>1994.0</c:v>
                </c:pt>
                <c:pt idx="19714">
                  <c:v>1994.0</c:v>
                </c:pt>
                <c:pt idx="19715">
                  <c:v>1994.0</c:v>
                </c:pt>
                <c:pt idx="19716">
                  <c:v>1994.0</c:v>
                </c:pt>
                <c:pt idx="19717">
                  <c:v>1994.0</c:v>
                </c:pt>
                <c:pt idx="19718">
                  <c:v>1994.0</c:v>
                </c:pt>
                <c:pt idx="19719">
                  <c:v>1994.0</c:v>
                </c:pt>
                <c:pt idx="19720">
                  <c:v>1994.0</c:v>
                </c:pt>
                <c:pt idx="19721">
                  <c:v>1994.0</c:v>
                </c:pt>
                <c:pt idx="19722">
                  <c:v>1994.0</c:v>
                </c:pt>
                <c:pt idx="19723">
                  <c:v>1994.0</c:v>
                </c:pt>
                <c:pt idx="19724">
                  <c:v>1994.0</c:v>
                </c:pt>
                <c:pt idx="19725">
                  <c:v>1994.0</c:v>
                </c:pt>
                <c:pt idx="19726">
                  <c:v>1994.0</c:v>
                </c:pt>
                <c:pt idx="19727">
                  <c:v>1994.0</c:v>
                </c:pt>
                <c:pt idx="19728">
                  <c:v>1994.0</c:v>
                </c:pt>
                <c:pt idx="19729">
                  <c:v>1994.0</c:v>
                </c:pt>
                <c:pt idx="19730">
                  <c:v>1994.0</c:v>
                </c:pt>
                <c:pt idx="19731">
                  <c:v>1994.0</c:v>
                </c:pt>
                <c:pt idx="19732">
                  <c:v>1994.0</c:v>
                </c:pt>
                <c:pt idx="19733">
                  <c:v>1994.0</c:v>
                </c:pt>
                <c:pt idx="19734">
                  <c:v>1994.0</c:v>
                </c:pt>
                <c:pt idx="19735">
                  <c:v>1994.0</c:v>
                </c:pt>
                <c:pt idx="19736">
                  <c:v>1994.0</c:v>
                </c:pt>
                <c:pt idx="19737">
                  <c:v>1994.0</c:v>
                </c:pt>
                <c:pt idx="19738">
                  <c:v>1997.0</c:v>
                </c:pt>
                <c:pt idx="19739">
                  <c:v>1997.0</c:v>
                </c:pt>
                <c:pt idx="19740">
                  <c:v>1997.0</c:v>
                </c:pt>
                <c:pt idx="19741">
                  <c:v>1997.0</c:v>
                </c:pt>
                <c:pt idx="19742">
                  <c:v>1997.0</c:v>
                </c:pt>
                <c:pt idx="19743">
                  <c:v>1997.0</c:v>
                </c:pt>
                <c:pt idx="19744">
                  <c:v>1997.0</c:v>
                </c:pt>
                <c:pt idx="19745">
                  <c:v>1997.0</c:v>
                </c:pt>
                <c:pt idx="19746">
                  <c:v>1997.0</c:v>
                </c:pt>
                <c:pt idx="19747">
                  <c:v>1997.0</c:v>
                </c:pt>
                <c:pt idx="19748">
                  <c:v>1997.0</c:v>
                </c:pt>
                <c:pt idx="19749">
                  <c:v>1997.0</c:v>
                </c:pt>
                <c:pt idx="19750">
                  <c:v>1997.0</c:v>
                </c:pt>
                <c:pt idx="19751">
                  <c:v>1997.0</c:v>
                </c:pt>
                <c:pt idx="19752">
                  <c:v>1997.0</c:v>
                </c:pt>
                <c:pt idx="19753">
                  <c:v>1997.0</c:v>
                </c:pt>
                <c:pt idx="19754">
                  <c:v>1997.0</c:v>
                </c:pt>
                <c:pt idx="19755">
                  <c:v>1997.0</c:v>
                </c:pt>
                <c:pt idx="19756">
                  <c:v>1997.0</c:v>
                </c:pt>
                <c:pt idx="19757">
                  <c:v>1997.0</c:v>
                </c:pt>
                <c:pt idx="19758">
                  <c:v>1997.0</c:v>
                </c:pt>
                <c:pt idx="19759">
                  <c:v>1997.0</c:v>
                </c:pt>
                <c:pt idx="19760">
                  <c:v>1997.0</c:v>
                </c:pt>
                <c:pt idx="19761">
                  <c:v>1997.0</c:v>
                </c:pt>
                <c:pt idx="19762">
                  <c:v>1997.0</c:v>
                </c:pt>
                <c:pt idx="19763">
                  <c:v>1997.0</c:v>
                </c:pt>
                <c:pt idx="19764">
                  <c:v>1997.0</c:v>
                </c:pt>
                <c:pt idx="19765">
                  <c:v>1997.0</c:v>
                </c:pt>
                <c:pt idx="19766">
                  <c:v>1997.0</c:v>
                </c:pt>
                <c:pt idx="19767">
                  <c:v>1997.0</c:v>
                </c:pt>
                <c:pt idx="19768">
                  <c:v>1997.0</c:v>
                </c:pt>
                <c:pt idx="19769">
                  <c:v>1997.0</c:v>
                </c:pt>
                <c:pt idx="19770">
                  <c:v>1997.0</c:v>
                </c:pt>
                <c:pt idx="19771">
                  <c:v>1997.0</c:v>
                </c:pt>
                <c:pt idx="19772">
                  <c:v>1997.0</c:v>
                </c:pt>
                <c:pt idx="19773">
                  <c:v>1997.0</c:v>
                </c:pt>
                <c:pt idx="19774">
                  <c:v>1997.0</c:v>
                </c:pt>
                <c:pt idx="19775">
                  <c:v>1997.0</c:v>
                </c:pt>
                <c:pt idx="19776">
                  <c:v>1997.0</c:v>
                </c:pt>
                <c:pt idx="19777">
                  <c:v>1997.0</c:v>
                </c:pt>
                <c:pt idx="19778">
                  <c:v>1997.0</c:v>
                </c:pt>
                <c:pt idx="19779">
                  <c:v>1997.0</c:v>
                </c:pt>
                <c:pt idx="19780">
                  <c:v>1997.0</c:v>
                </c:pt>
                <c:pt idx="19781">
                  <c:v>1997.0</c:v>
                </c:pt>
                <c:pt idx="19782">
                  <c:v>1997.0</c:v>
                </c:pt>
                <c:pt idx="19783">
                  <c:v>1997.0</c:v>
                </c:pt>
                <c:pt idx="19784">
                  <c:v>1997.0</c:v>
                </c:pt>
                <c:pt idx="19785">
                  <c:v>1997.0</c:v>
                </c:pt>
                <c:pt idx="19786">
                  <c:v>1997.0</c:v>
                </c:pt>
                <c:pt idx="19787">
                  <c:v>1997.0</c:v>
                </c:pt>
                <c:pt idx="19788">
                  <c:v>1997.0</c:v>
                </c:pt>
                <c:pt idx="19789">
                  <c:v>1997.0</c:v>
                </c:pt>
                <c:pt idx="19790">
                  <c:v>1997.0</c:v>
                </c:pt>
                <c:pt idx="19791">
                  <c:v>1997.0</c:v>
                </c:pt>
                <c:pt idx="19792">
                  <c:v>1997.0</c:v>
                </c:pt>
                <c:pt idx="19793">
                  <c:v>1997.0</c:v>
                </c:pt>
                <c:pt idx="19794">
                  <c:v>1997.0</c:v>
                </c:pt>
                <c:pt idx="19795">
                  <c:v>1997.0</c:v>
                </c:pt>
                <c:pt idx="19796">
                  <c:v>1997.0</c:v>
                </c:pt>
                <c:pt idx="19797">
                  <c:v>1997.0</c:v>
                </c:pt>
                <c:pt idx="19798">
                  <c:v>1997.0</c:v>
                </c:pt>
                <c:pt idx="19799">
                  <c:v>1997.0</c:v>
                </c:pt>
                <c:pt idx="19800">
                  <c:v>1997.0</c:v>
                </c:pt>
                <c:pt idx="19801">
                  <c:v>1997.0</c:v>
                </c:pt>
                <c:pt idx="19802">
                  <c:v>1997.0</c:v>
                </c:pt>
                <c:pt idx="19803">
                  <c:v>1997.0</c:v>
                </c:pt>
                <c:pt idx="19804">
                  <c:v>1997.0</c:v>
                </c:pt>
                <c:pt idx="19805">
                  <c:v>1997.0</c:v>
                </c:pt>
                <c:pt idx="19806">
                  <c:v>1997.0</c:v>
                </c:pt>
                <c:pt idx="19807">
                  <c:v>1997.0</c:v>
                </c:pt>
                <c:pt idx="19808">
                  <c:v>1997.0</c:v>
                </c:pt>
                <c:pt idx="19809">
                  <c:v>1997.0</c:v>
                </c:pt>
                <c:pt idx="19810">
                  <c:v>1997.0</c:v>
                </c:pt>
                <c:pt idx="19811">
                  <c:v>1997.0</c:v>
                </c:pt>
                <c:pt idx="19812">
                  <c:v>1997.0</c:v>
                </c:pt>
                <c:pt idx="19813">
                  <c:v>1997.0</c:v>
                </c:pt>
                <c:pt idx="19814">
                  <c:v>1997.0</c:v>
                </c:pt>
                <c:pt idx="19815">
                  <c:v>1997.0</c:v>
                </c:pt>
                <c:pt idx="19816">
                  <c:v>1997.0</c:v>
                </c:pt>
                <c:pt idx="19817">
                  <c:v>1997.0</c:v>
                </c:pt>
                <c:pt idx="19818">
                  <c:v>1997.0</c:v>
                </c:pt>
                <c:pt idx="19819">
                  <c:v>1997.0</c:v>
                </c:pt>
                <c:pt idx="19820">
                  <c:v>1997.0</c:v>
                </c:pt>
                <c:pt idx="19821">
                  <c:v>1997.0</c:v>
                </c:pt>
                <c:pt idx="19822">
                  <c:v>1997.0</c:v>
                </c:pt>
                <c:pt idx="19823">
                  <c:v>1997.0</c:v>
                </c:pt>
                <c:pt idx="19824">
                  <c:v>1997.0</c:v>
                </c:pt>
                <c:pt idx="19825">
                  <c:v>1997.0</c:v>
                </c:pt>
                <c:pt idx="19826">
                  <c:v>1997.0</c:v>
                </c:pt>
                <c:pt idx="19827">
                  <c:v>1997.0</c:v>
                </c:pt>
                <c:pt idx="19828">
                  <c:v>1997.0</c:v>
                </c:pt>
                <c:pt idx="19829">
                  <c:v>1997.0</c:v>
                </c:pt>
                <c:pt idx="19830">
                  <c:v>1997.0</c:v>
                </c:pt>
                <c:pt idx="19831">
                  <c:v>1998.0</c:v>
                </c:pt>
                <c:pt idx="19832">
                  <c:v>1998.0</c:v>
                </c:pt>
                <c:pt idx="19833">
                  <c:v>1998.0</c:v>
                </c:pt>
                <c:pt idx="19834">
                  <c:v>1998.0</c:v>
                </c:pt>
                <c:pt idx="19835">
                  <c:v>1998.0</c:v>
                </c:pt>
                <c:pt idx="19836">
                  <c:v>1998.0</c:v>
                </c:pt>
                <c:pt idx="19837">
                  <c:v>1998.0</c:v>
                </c:pt>
                <c:pt idx="19838">
                  <c:v>1998.0</c:v>
                </c:pt>
                <c:pt idx="19839">
                  <c:v>1998.0</c:v>
                </c:pt>
                <c:pt idx="19840">
                  <c:v>1998.0</c:v>
                </c:pt>
                <c:pt idx="19841">
                  <c:v>1998.0</c:v>
                </c:pt>
                <c:pt idx="19842">
                  <c:v>1998.0</c:v>
                </c:pt>
                <c:pt idx="19843">
                  <c:v>1998.0</c:v>
                </c:pt>
                <c:pt idx="19844">
                  <c:v>1998.0</c:v>
                </c:pt>
                <c:pt idx="19845">
                  <c:v>1998.0</c:v>
                </c:pt>
                <c:pt idx="19846">
                  <c:v>1998.0</c:v>
                </c:pt>
                <c:pt idx="19847">
                  <c:v>1998.0</c:v>
                </c:pt>
                <c:pt idx="19848">
                  <c:v>1998.0</c:v>
                </c:pt>
                <c:pt idx="19849">
                  <c:v>1998.0</c:v>
                </c:pt>
                <c:pt idx="19850">
                  <c:v>1998.0</c:v>
                </c:pt>
                <c:pt idx="19851">
                  <c:v>1998.0</c:v>
                </c:pt>
                <c:pt idx="19852">
                  <c:v>1998.0</c:v>
                </c:pt>
                <c:pt idx="19853">
                  <c:v>1999.0</c:v>
                </c:pt>
                <c:pt idx="19854">
                  <c:v>1999.0</c:v>
                </c:pt>
                <c:pt idx="19855">
                  <c:v>1999.0</c:v>
                </c:pt>
                <c:pt idx="19856">
                  <c:v>1999.0</c:v>
                </c:pt>
                <c:pt idx="19857">
                  <c:v>1999.0</c:v>
                </c:pt>
                <c:pt idx="19858">
                  <c:v>1999.0</c:v>
                </c:pt>
                <c:pt idx="19859">
                  <c:v>1999.0</c:v>
                </c:pt>
                <c:pt idx="19860">
                  <c:v>1999.0</c:v>
                </c:pt>
                <c:pt idx="19861">
                  <c:v>1999.0</c:v>
                </c:pt>
                <c:pt idx="19862">
                  <c:v>1999.0</c:v>
                </c:pt>
                <c:pt idx="19863">
                  <c:v>1999.0</c:v>
                </c:pt>
                <c:pt idx="19864">
                  <c:v>1999.0</c:v>
                </c:pt>
                <c:pt idx="19865">
                  <c:v>1999.0</c:v>
                </c:pt>
                <c:pt idx="19866">
                  <c:v>1999.0</c:v>
                </c:pt>
                <c:pt idx="19867">
                  <c:v>1999.0</c:v>
                </c:pt>
                <c:pt idx="19868">
                  <c:v>1999.0</c:v>
                </c:pt>
                <c:pt idx="19869">
                  <c:v>1999.0</c:v>
                </c:pt>
                <c:pt idx="19870">
                  <c:v>1999.0</c:v>
                </c:pt>
                <c:pt idx="19871">
                  <c:v>1999.0</c:v>
                </c:pt>
                <c:pt idx="19872">
                  <c:v>1999.0</c:v>
                </c:pt>
                <c:pt idx="19873">
                  <c:v>1999.0</c:v>
                </c:pt>
                <c:pt idx="19874">
                  <c:v>1999.0</c:v>
                </c:pt>
                <c:pt idx="19875">
                  <c:v>1999.0</c:v>
                </c:pt>
                <c:pt idx="19876">
                  <c:v>1999.0</c:v>
                </c:pt>
                <c:pt idx="19877">
                  <c:v>1999.0</c:v>
                </c:pt>
                <c:pt idx="19878">
                  <c:v>1999.0</c:v>
                </c:pt>
                <c:pt idx="19879">
                  <c:v>1999.0</c:v>
                </c:pt>
                <c:pt idx="19880">
                  <c:v>1999.0</c:v>
                </c:pt>
                <c:pt idx="19881">
                  <c:v>1999.0</c:v>
                </c:pt>
                <c:pt idx="19882">
                  <c:v>1999.0</c:v>
                </c:pt>
                <c:pt idx="19883">
                  <c:v>1999.0</c:v>
                </c:pt>
                <c:pt idx="19884">
                  <c:v>1999.0</c:v>
                </c:pt>
                <c:pt idx="19885">
                  <c:v>1999.0</c:v>
                </c:pt>
                <c:pt idx="19886">
                  <c:v>1999.0</c:v>
                </c:pt>
                <c:pt idx="19887">
                  <c:v>1999.0</c:v>
                </c:pt>
                <c:pt idx="19888">
                  <c:v>1999.0</c:v>
                </c:pt>
                <c:pt idx="19889">
                  <c:v>1999.0</c:v>
                </c:pt>
                <c:pt idx="19890">
                  <c:v>1999.0</c:v>
                </c:pt>
                <c:pt idx="19891">
                  <c:v>1999.0</c:v>
                </c:pt>
                <c:pt idx="19892">
                  <c:v>1999.0</c:v>
                </c:pt>
                <c:pt idx="19893">
                  <c:v>1999.0</c:v>
                </c:pt>
                <c:pt idx="19894">
                  <c:v>1999.0</c:v>
                </c:pt>
                <c:pt idx="19895">
                  <c:v>1999.0</c:v>
                </c:pt>
                <c:pt idx="19896">
                  <c:v>1999.0</c:v>
                </c:pt>
                <c:pt idx="19897">
                  <c:v>1999.0</c:v>
                </c:pt>
                <c:pt idx="19898">
                  <c:v>1999.0</c:v>
                </c:pt>
                <c:pt idx="19899">
                  <c:v>1999.0</c:v>
                </c:pt>
                <c:pt idx="19900">
                  <c:v>1999.0</c:v>
                </c:pt>
                <c:pt idx="19901">
                  <c:v>2000.0</c:v>
                </c:pt>
                <c:pt idx="19902">
                  <c:v>2000.0</c:v>
                </c:pt>
                <c:pt idx="19903">
                  <c:v>2000.0</c:v>
                </c:pt>
                <c:pt idx="19904">
                  <c:v>2000.0</c:v>
                </c:pt>
                <c:pt idx="19905">
                  <c:v>2000.0</c:v>
                </c:pt>
                <c:pt idx="19906">
                  <c:v>2000.0</c:v>
                </c:pt>
                <c:pt idx="19907">
                  <c:v>2000.0</c:v>
                </c:pt>
                <c:pt idx="19908">
                  <c:v>2000.0</c:v>
                </c:pt>
                <c:pt idx="19909">
                  <c:v>2000.0</c:v>
                </c:pt>
                <c:pt idx="19910">
                  <c:v>2000.0</c:v>
                </c:pt>
                <c:pt idx="19911">
                  <c:v>2000.0</c:v>
                </c:pt>
                <c:pt idx="19912">
                  <c:v>2000.0</c:v>
                </c:pt>
                <c:pt idx="19913">
                  <c:v>2000.0</c:v>
                </c:pt>
                <c:pt idx="19914">
                  <c:v>2000.0</c:v>
                </c:pt>
                <c:pt idx="19915">
                  <c:v>2000.0</c:v>
                </c:pt>
                <c:pt idx="19916">
                  <c:v>2000.0</c:v>
                </c:pt>
                <c:pt idx="19917">
                  <c:v>2000.0</c:v>
                </c:pt>
                <c:pt idx="19918">
                  <c:v>2000.0</c:v>
                </c:pt>
                <c:pt idx="19919">
                  <c:v>2000.0</c:v>
                </c:pt>
                <c:pt idx="19920">
                  <c:v>2000.0</c:v>
                </c:pt>
                <c:pt idx="19921">
                  <c:v>2000.0</c:v>
                </c:pt>
                <c:pt idx="19922">
                  <c:v>2000.0</c:v>
                </c:pt>
                <c:pt idx="19923">
                  <c:v>2000.0</c:v>
                </c:pt>
                <c:pt idx="19924">
                  <c:v>2000.0</c:v>
                </c:pt>
                <c:pt idx="19925">
                  <c:v>2000.0</c:v>
                </c:pt>
                <c:pt idx="19926">
                  <c:v>2000.0</c:v>
                </c:pt>
                <c:pt idx="19927">
                  <c:v>2000.0</c:v>
                </c:pt>
                <c:pt idx="19928">
                  <c:v>2000.0</c:v>
                </c:pt>
                <c:pt idx="19929">
                  <c:v>2000.0</c:v>
                </c:pt>
                <c:pt idx="19930">
                  <c:v>2000.0</c:v>
                </c:pt>
                <c:pt idx="19931">
                  <c:v>2000.0</c:v>
                </c:pt>
                <c:pt idx="19932">
                  <c:v>2000.0</c:v>
                </c:pt>
                <c:pt idx="19933">
                  <c:v>2000.0</c:v>
                </c:pt>
                <c:pt idx="19934">
                  <c:v>2000.0</c:v>
                </c:pt>
                <c:pt idx="19935">
                  <c:v>2000.0</c:v>
                </c:pt>
                <c:pt idx="19936">
                  <c:v>2000.0</c:v>
                </c:pt>
                <c:pt idx="19937">
                  <c:v>2000.0</c:v>
                </c:pt>
                <c:pt idx="19938">
                  <c:v>2000.0</c:v>
                </c:pt>
                <c:pt idx="19939">
                  <c:v>2000.0</c:v>
                </c:pt>
                <c:pt idx="19940">
                  <c:v>2000.0</c:v>
                </c:pt>
                <c:pt idx="19941">
                  <c:v>2000.0</c:v>
                </c:pt>
                <c:pt idx="19942">
                  <c:v>2000.0</c:v>
                </c:pt>
                <c:pt idx="19943">
                  <c:v>2000.0</c:v>
                </c:pt>
                <c:pt idx="19944">
                  <c:v>2000.0</c:v>
                </c:pt>
                <c:pt idx="19945">
                  <c:v>2000.0</c:v>
                </c:pt>
                <c:pt idx="19946">
                  <c:v>2000.0</c:v>
                </c:pt>
                <c:pt idx="19947">
                  <c:v>2000.0</c:v>
                </c:pt>
                <c:pt idx="19948">
                  <c:v>2000.0</c:v>
                </c:pt>
                <c:pt idx="19949">
                  <c:v>2000.0</c:v>
                </c:pt>
                <c:pt idx="19950">
                  <c:v>2000.0</c:v>
                </c:pt>
                <c:pt idx="19951">
                  <c:v>2000.0</c:v>
                </c:pt>
                <c:pt idx="19952">
                  <c:v>2000.0</c:v>
                </c:pt>
                <c:pt idx="19953">
                  <c:v>2000.0</c:v>
                </c:pt>
                <c:pt idx="19954">
                  <c:v>2000.0</c:v>
                </c:pt>
                <c:pt idx="19955">
                  <c:v>2000.0</c:v>
                </c:pt>
                <c:pt idx="19956">
                  <c:v>2000.0</c:v>
                </c:pt>
                <c:pt idx="19957">
                  <c:v>2001.0</c:v>
                </c:pt>
                <c:pt idx="19958">
                  <c:v>2001.0</c:v>
                </c:pt>
                <c:pt idx="19959">
                  <c:v>2001.0</c:v>
                </c:pt>
                <c:pt idx="19960">
                  <c:v>2001.0</c:v>
                </c:pt>
                <c:pt idx="19961">
                  <c:v>2001.0</c:v>
                </c:pt>
                <c:pt idx="19962">
                  <c:v>2001.0</c:v>
                </c:pt>
                <c:pt idx="19963">
                  <c:v>2001.0</c:v>
                </c:pt>
                <c:pt idx="19964">
                  <c:v>2001.0</c:v>
                </c:pt>
                <c:pt idx="19965">
                  <c:v>2001.0</c:v>
                </c:pt>
                <c:pt idx="19966">
                  <c:v>2001.0</c:v>
                </c:pt>
                <c:pt idx="19967">
                  <c:v>2001.0</c:v>
                </c:pt>
                <c:pt idx="19968">
                  <c:v>2001.0</c:v>
                </c:pt>
                <c:pt idx="19969">
                  <c:v>2001.0</c:v>
                </c:pt>
                <c:pt idx="19970">
                  <c:v>2001.0</c:v>
                </c:pt>
                <c:pt idx="19971">
                  <c:v>2001.0</c:v>
                </c:pt>
                <c:pt idx="19972">
                  <c:v>2001.0</c:v>
                </c:pt>
                <c:pt idx="19973">
                  <c:v>2001.0</c:v>
                </c:pt>
                <c:pt idx="19974">
                  <c:v>2001.0</c:v>
                </c:pt>
                <c:pt idx="19975">
                  <c:v>2001.0</c:v>
                </c:pt>
                <c:pt idx="19976">
                  <c:v>2001.0</c:v>
                </c:pt>
                <c:pt idx="19977">
                  <c:v>2001.0</c:v>
                </c:pt>
                <c:pt idx="19978">
                  <c:v>2001.0</c:v>
                </c:pt>
                <c:pt idx="19979">
                  <c:v>2001.0</c:v>
                </c:pt>
                <c:pt idx="19980">
                  <c:v>2001.0</c:v>
                </c:pt>
                <c:pt idx="19981">
                  <c:v>2001.0</c:v>
                </c:pt>
                <c:pt idx="19982">
                  <c:v>2001.0</c:v>
                </c:pt>
                <c:pt idx="19983">
                  <c:v>2003.0</c:v>
                </c:pt>
                <c:pt idx="19984">
                  <c:v>2003.0</c:v>
                </c:pt>
                <c:pt idx="19985">
                  <c:v>2003.0</c:v>
                </c:pt>
                <c:pt idx="19986">
                  <c:v>2003.0</c:v>
                </c:pt>
                <c:pt idx="19987">
                  <c:v>2003.0</c:v>
                </c:pt>
                <c:pt idx="19988">
                  <c:v>2004.0</c:v>
                </c:pt>
                <c:pt idx="19989">
                  <c:v>2004.0</c:v>
                </c:pt>
                <c:pt idx="19990">
                  <c:v>2004.0</c:v>
                </c:pt>
                <c:pt idx="19991">
                  <c:v>2004.0</c:v>
                </c:pt>
                <c:pt idx="19992">
                  <c:v>2004.0</c:v>
                </c:pt>
                <c:pt idx="19993">
                  <c:v>2004.0</c:v>
                </c:pt>
                <c:pt idx="19994">
                  <c:v>2004.0</c:v>
                </c:pt>
                <c:pt idx="19995">
                  <c:v>2004.0</c:v>
                </c:pt>
                <c:pt idx="19996">
                  <c:v>2004.0</c:v>
                </c:pt>
                <c:pt idx="19997">
                  <c:v>2004.0</c:v>
                </c:pt>
                <c:pt idx="19998">
                  <c:v>2004.0</c:v>
                </c:pt>
                <c:pt idx="19999">
                  <c:v>2004.0</c:v>
                </c:pt>
                <c:pt idx="20000">
                  <c:v>2004.0</c:v>
                </c:pt>
                <c:pt idx="20001">
                  <c:v>2004.0</c:v>
                </c:pt>
                <c:pt idx="20002">
                  <c:v>2004.0</c:v>
                </c:pt>
                <c:pt idx="20003">
                  <c:v>2004.0</c:v>
                </c:pt>
                <c:pt idx="20004">
                  <c:v>2004.0</c:v>
                </c:pt>
                <c:pt idx="20005">
                  <c:v>2004.0</c:v>
                </c:pt>
                <c:pt idx="20006">
                  <c:v>2004.0</c:v>
                </c:pt>
                <c:pt idx="20007">
                  <c:v>2004.0</c:v>
                </c:pt>
                <c:pt idx="20008">
                  <c:v>2004.0</c:v>
                </c:pt>
                <c:pt idx="20009">
                  <c:v>2004.0</c:v>
                </c:pt>
                <c:pt idx="20010">
                  <c:v>2004.0</c:v>
                </c:pt>
                <c:pt idx="20011">
                  <c:v>2004.0</c:v>
                </c:pt>
                <c:pt idx="20012">
                  <c:v>2004.0</c:v>
                </c:pt>
                <c:pt idx="20013">
                  <c:v>2004.0</c:v>
                </c:pt>
                <c:pt idx="20014">
                  <c:v>2004.0</c:v>
                </c:pt>
                <c:pt idx="20015">
                  <c:v>2004.0</c:v>
                </c:pt>
                <c:pt idx="20016">
                  <c:v>2004.0</c:v>
                </c:pt>
                <c:pt idx="20017">
                  <c:v>2004.0</c:v>
                </c:pt>
                <c:pt idx="20018">
                  <c:v>2004.0</c:v>
                </c:pt>
                <c:pt idx="20019">
                  <c:v>2004.0</c:v>
                </c:pt>
                <c:pt idx="20020">
                  <c:v>2004.0</c:v>
                </c:pt>
                <c:pt idx="20021">
                  <c:v>2004.0</c:v>
                </c:pt>
                <c:pt idx="20022">
                  <c:v>2004.0</c:v>
                </c:pt>
                <c:pt idx="20023">
                  <c:v>2004.0</c:v>
                </c:pt>
                <c:pt idx="20024">
                  <c:v>2004.0</c:v>
                </c:pt>
                <c:pt idx="20025">
                  <c:v>2004.0</c:v>
                </c:pt>
                <c:pt idx="20026">
                  <c:v>2004.0</c:v>
                </c:pt>
                <c:pt idx="20027">
                  <c:v>2004.0</c:v>
                </c:pt>
                <c:pt idx="20028">
                  <c:v>2004.0</c:v>
                </c:pt>
                <c:pt idx="20029">
                  <c:v>2004.0</c:v>
                </c:pt>
                <c:pt idx="20030">
                  <c:v>2004.0</c:v>
                </c:pt>
                <c:pt idx="20031">
                  <c:v>2004.0</c:v>
                </c:pt>
                <c:pt idx="20032">
                  <c:v>2004.0</c:v>
                </c:pt>
                <c:pt idx="20033">
                  <c:v>2004.0</c:v>
                </c:pt>
                <c:pt idx="20034">
                  <c:v>2004.0</c:v>
                </c:pt>
                <c:pt idx="20035">
                  <c:v>2004.0</c:v>
                </c:pt>
                <c:pt idx="20036">
                  <c:v>2004.0</c:v>
                </c:pt>
                <c:pt idx="20037">
                  <c:v>2004.0</c:v>
                </c:pt>
                <c:pt idx="20038">
                  <c:v>2004.0</c:v>
                </c:pt>
                <c:pt idx="20039">
                  <c:v>2004.0</c:v>
                </c:pt>
                <c:pt idx="20040">
                  <c:v>2005.0</c:v>
                </c:pt>
                <c:pt idx="20041">
                  <c:v>2006.0</c:v>
                </c:pt>
                <c:pt idx="20042">
                  <c:v>2006.0</c:v>
                </c:pt>
                <c:pt idx="20043">
                  <c:v>2006.0</c:v>
                </c:pt>
                <c:pt idx="20044">
                  <c:v>2006.0</c:v>
                </c:pt>
                <c:pt idx="20045">
                  <c:v>2006.0</c:v>
                </c:pt>
                <c:pt idx="20046">
                  <c:v>2006.0</c:v>
                </c:pt>
                <c:pt idx="20047">
                  <c:v>2006.0</c:v>
                </c:pt>
                <c:pt idx="20048">
                  <c:v>2006.0</c:v>
                </c:pt>
                <c:pt idx="20049">
                  <c:v>2006.0</c:v>
                </c:pt>
                <c:pt idx="20050">
                  <c:v>2006.0</c:v>
                </c:pt>
                <c:pt idx="20051">
                  <c:v>2006.0</c:v>
                </c:pt>
                <c:pt idx="20052">
                  <c:v>2006.0</c:v>
                </c:pt>
                <c:pt idx="20053">
                  <c:v>2006.0</c:v>
                </c:pt>
                <c:pt idx="20054">
                  <c:v>2006.0</c:v>
                </c:pt>
                <c:pt idx="20055">
                  <c:v>2006.0</c:v>
                </c:pt>
                <c:pt idx="20056">
                  <c:v>2006.0</c:v>
                </c:pt>
                <c:pt idx="20057">
                  <c:v>2006.0</c:v>
                </c:pt>
                <c:pt idx="20058">
                  <c:v>2006.0</c:v>
                </c:pt>
                <c:pt idx="20059">
                  <c:v>2006.0</c:v>
                </c:pt>
                <c:pt idx="20060">
                  <c:v>2006.0</c:v>
                </c:pt>
                <c:pt idx="20061">
                  <c:v>2006.0</c:v>
                </c:pt>
                <c:pt idx="20062">
                  <c:v>2006.0</c:v>
                </c:pt>
                <c:pt idx="20063">
                  <c:v>2006.0</c:v>
                </c:pt>
                <c:pt idx="20064">
                  <c:v>2006.0</c:v>
                </c:pt>
                <c:pt idx="20065">
                  <c:v>2006.0</c:v>
                </c:pt>
                <c:pt idx="20066">
                  <c:v>2006.0</c:v>
                </c:pt>
                <c:pt idx="20067">
                  <c:v>2006.0</c:v>
                </c:pt>
                <c:pt idx="20068">
                  <c:v>2006.0</c:v>
                </c:pt>
                <c:pt idx="20069">
                  <c:v>2006.0</c:v>
                </c:pt>
                <c:pt idx="20070">
                  <c:v>2006.0</c:v>
                </c:pt>
                <c:pt idx="20071">
                  <c:v>2006.0</c:v>
                </c:pt>
                <c:pt idx="20072">
                  <c:v>2006.0</c:v>
                </c:pt>
                <c:pt idx="20073">
                  <c:v>2006.0</c:v>
                </c:pt>
                <c:pt idx="20074">
                  <c:v>2006.0</c:v>
                </c:pt>
                <c:pt idx="20075">
                  <c:v>2006.0</c:v>
                </c:pt>
                <c:pt idx="20076">
                  <c:v>2006.0</c:v>
                </c:pt>
                <c:pt idx="20077">
                  <c:v>2006.0</c:v>
                </c:pt>
                <c:pt idx="20078">
                  <c:v>2006.0</c:v>
                </c:pt>
                <c:pt idx="20079">
                  <c:v>2006.0</c:v>
                </c:pt>
                <c:pt idx="20080">
                  <c:v>2006.0</c:v>
                </c:pt>
                <c:pt idx="20081">
                  <c:v>2006.0</c:v>
                </c:pt>
                <c:pt idx="20082">
                  <c:v>2006.0</c:v>
                </c:pt>
                <c:pt idx="20083">
                  <c:v>2006.0</c:v>
                </c:pt>
                <c:pt idx="20084">
                  <c:v>2006.0</c:v>
                </c:pt>
                <c:pt idx="20085">
                  <c:v>2006.0</c:v>
                </c:pt>
                <c:pt idx="20086">
                  <c:v>2006.0</c:v>
                </c:pt>
                <c:pt idx="20087">
                  <c:v>2006.0</c:v>
                </c:pt>
                <c:pt idx="20088">
                  <c:v>2006.0</c:v>
                </c:pt>
                <c:pt idx="20089">
                  <c:v>2006.0</c:v>
                </c:pt>
                <c:pt idx="20090">
                  <c:v>2006.0</c:v>
                </c:pt>
                <c:pt idx="20091">
                  <c:v>2006.0</c:v>
                </c:pt>
                <c:pt idx="20092">
                  <c:v>2006.0</c:v>
                </c:pt>
                <c:pt idx="20093">
                  <c:v>2006.0</c:v>
                </c:pt>
                <c:pt idx="20094">
                  <c:v>2006.0</c:v>
                </c:pt>
                <c:pt idx="20095">
                  <c:v>2006.0</c:v>
                </c:pt>
                <c:pt idx="20096">
                  <c:v>2006.0</c:v>
                </c:pt>
                <c:pt idx="20097">
                  <c:v>2006.0</c:v>
                </c:pt>
                <c:pt idx="20098">
                  <c:v>2006.0</c:v>
                </c:pt>
                <c:pt idx="20099">
                  <c:v>2006.0</c:v>
                </c:pt>
                <c:pt idx="20100">
                  <c:v>2006.0</c:v>
                </c:pt>
                <c:pt idx="20101">
                  <c:v>2006.0</c:v>
                </c:pt>
                <c:pt idx="20102">
                  <c:v>2006.0</c:v>
                </c:pt>
                <c:pt idx="20103">
                  <c:v>2006.0</c:v>
                </c:pt>
                <c:pt idx="20104">
                  <c:v>2006.0</c:v>
                </c:pt>
                <c:pt idx="20105">
                  <c:v>2006.0</c:v>
                </c:pt>
                <c:pt idx="20106">
                  <c:v>2006.0</c:v>
                </c:pt>
                <c:pt idx="20107">
                  <c:v>2006.0</c:v>
                </c:pt>
                <c:pt idx="20108">
                  <c:v>2006.0</c:v>
                </c:pt>
                <c:pt idx="20109">
                  <c:v>2007.0</c:v>
                </c:pt>
                <c:pt idx="20110">
                  <c:v>2007.0</c:v>
                </c:pt>
                <c:pt idx="20111">
                  <c:v>2007.0</c:v>
                </c:pt>
                <c:pt idx="20112">
                  <c:v>2007.0</c:v>
                </c:pt>
                <c:pt idx="20113">
                  <c:v>2007.0</c:v>
                </c:pt>
                <c:pt idx="20114">
                  <c:v>2007.0</c:v>
                </c:pt>
                <c:pt idx="20115">
                  <c:v>2007.0</c:v>
                </c:pt>
                <c:pt idx="20116">
                  <c:v>2007.0</c:v>
                </c:pt>
                <c:pt idx="20117">
                  <c:v>2007.0</c:v>
                </c:pt>
                <c:pt idx="20118">
                  <c:v>2007.0</c:v>
                </c:pt>
                <c:pt idx="20119">
                  <c:v>2007.0</c:v>
                </c:pt>
                <c:pt idx="20120">
                  <c:v>2007.0</c:v>
                </c:pt>
                <c:pt idx="20121">
                  <c:v>2007.0</c:v>
                </c:pt>
                <c:pt idx="20122">
                  <c:v>2007.0</c:v>
                </c:pt>
                <c:pt idx="20123">
                  <c:v>2007.0</c:v>
                </c:pt>
                <c:pt idx="20124">
                  <c:v>2007.0</c:v>
                </c:pt>
                <c:pt idx="20125">
                  <c:v>2007.0</c:v>
                </c:pt>
                <c:pt idx="20126">
                  <c:v>2007.0</c:v>
                </c:pt>
                <c:pt idx="20127">
                  <c:v>2007.0</c:v>
                </c:pt>
                <c:pt idx="20128">
                  <c:v>2007.0</c:v>
                </c:pt>
                <c:pt idx="20129">
                  <c:v>2007.0</c:v>
                </c:pt>
                <c:pt idx="20130">
                  <c:v>2007.0</c:v>
                </c:pt>
                <c:pt idx="20131">
                  <c:v>2007.0</c:v>
                </c:pt>
                <c:pt idx="20132">
                  <c:v>2007.0</c:v>
                </c:pt>
                <c:pt idx="20133">
                  <c:v>2007.0</c:v>
                </c:pt>
                <c:pt idx="20134">
                  <c:v>2007.0</c:v>
                </c:pt>
                <c:pt idx="20135">
                  <c:v>2007.0</c:v>
                </c:pt>
                <c:pt idx="20136">
                  <c:v>2007.0</c:v>
                </c:pt>
                <c:pt idx="20137">
                  <c:v>2008.0</c:v>
                </c:pt>
                <c:pt idx="20138">
                  <c:v>2008.0</c:v>
                </c:pt>
                <c:pt idx="20139">
                  <c:v>2008.0</c:v>
                </c:pt>
                <c:pt idx="20140">
                  <c:v>2008.0</c:v>
                </c:pt>
                <c:pt idx="20141">
                  <c:v>2008.0</c:v>
                </c:pt>
                <c:pt idx="20142">
                  <c:v>2008.0</c:v>
                </c:pt>
                <c:pt idx="20143">
                  <c:v>2008.0</c:v>
                </c:pt>
                <c:pt idx="20144">
                  <c:v>2008.0</c:v>
                </c:pt>
                <c:pt idx="20145">
                  <c:v>2008.0</c:v>
                </c:pt>
                <c:pt idx="20146">
                  <c:v>2008.0</c:v>
                </c:pt>
                <c:pt idx="20147">
                  <c:v>2008.0</c:v>
                </c:pt>
                <c:pt idx="20148">
                  <c:v>2008.0</c:v>
                </c:pt>
                <c:pt idx="20149">
                  <c:v>2008.0</c:v>
                </c:pt>
                <c:pt idx="20150">
                  <c:v>2008.0</c:v>
                </c:pt>
                <c:pt idx="20151">
                  <c:v>2008.0</c:v>
                </c:pt>
                <c:pt idx="20152">
                  <c:v>2008.0</c:v>
                </c:pt>
                <c:pt idx="20153">
                  <c:v>2008.0</c:v>
                </c:pt>
                <c:pt idx="20154">
                  <c:v>2008.0</c:v>
                </c:pt>
                <c:pt idx="20155">
                  <c:v>2008.0</c:v>
                </c:pt>
                <c:pt idx="20156">
                  <c:v>2008.0</c:v>
                </c:pt>
                <c:pt idx="20157">
                  <c:v>2008.0</c:v>
                </c:pt>
                <c:pt idx="20158">
                  <c:v>2008.0</c:v>
                </c:pt>
                <c:pt idx="20159">
                  <c:v>2008.0</c:v>
                </c:pt>
                <c:pt idx="20160">
                  <c:v>2008.0</c:v>
                </c:pt>
                <c:pt idx="20161">
                  <c:v>2008.0</c:v>
                </c:pt>
                <c:pt idx="20162">
                  <c:v>2008.0</c:v>
                </c:pt>
                <c:pt idx="20163">
                  <c:v>2008.0</c:v>
                </c:pt>
                <c:pt idx="20164">
                  <c:v>2008.0</c:v>
                </c:pt>
                <c:pt idx="20165">
                  <c:v>2008.0</c:v>
                </c:pt>
                <c:pt idx="20166">
                  <c:v>2008.0</c:v>
                </c:pt>
                <c:pt idx="20167">
                  <c:v>2008.0</c:v>
                </c:pt>
                <c:pt idx="20168">
                  <c:v>2008.0</c:v>
                </c:pt>
                <c:pt idx="20169">
                  <c:v>2008.0</c:v>
                </c:pt>
                <c:pt idx="20170">
                  <c:v>2008.0</c:v>
                </c:pt>
                <c:pt idx="20171">
                  <c:v>2008.0</c:v>
                </c:pt>
                <c:pt idx="20172">
                  <c:v>2008.0</c:v>
                </c:pt>
                <c:pt idx="20173">
                  <c:v>2008.0</c:v>
                </c:pt>
                <c:pt idx="20174">
                  <c:v>2008.0</c:v>
                </c:pt>
                <c:pt idx="20175">
                  <c:v>2008.0</c:v>
                </c:pt>
                <c:pt idx="20176">
                  <c:v>2008.0</c:v>
                </c:pt>
                <c:pt idx="20177">
                  <c:v>2008.0</c:v>
                </c:pt>
                <c:pt idx="20178">
                  <c:v>2008.0</c:v>
                </c:pt>
                <c:pt idx="20179">
                  <c:v>2009.0</c:v>
                </c:pt>
                <c:pt idx="20180">
                  <c:v>2009.0</c:v>
                </c:pt>
                <c:pt idx="20181">
                  <c:v>2009.0</c:v>
                </c:pt>
                <c:pt idx="20182">
                  <c:v>2009.0</c:v>
                </c:pt>
                <c:pt idx="20183">
                  <c:v>2009.0</c:v>
                </c:pt>
                <c:pt idx="20184">
                  <c:v>2009.0</c:v>
                </c:pt>
                <c:pt idx="20185">
                  <c:v>2009.0</c:v>
                </c:pt>
                <c:pt idx="20186">
                  <c:v>2009.0</c:v>
                </c:pt>
                <c:pt idx="20187">
                  <c:v>2009.0</c:v>
                </c:pt>
                <c:pt idx="20188">
                  <c:v>2009.0</c:v>
                </c:pt>
                <c:pt idx="20189">
                  <c:v>2009.0</c:v>
                </c:pt>
                <c:pt idx="20190">
                  <c:v>2009.0</c:v>
                </c:pt>
                <c:pt idx="20191">
                  <c:v>2009.0</c:v>
                </c:pt>
                <c:pt idx="20192">
                  <c:v>2009.0</c:v>
                </c:pt>
                <c:pt idx="20193">
                  <c:v>2009.0</c:v>
                </c:pt>
                <c:pt idx="20194">
                  <c:v>2009.0</c:v>
                </c:pt>
                <c:pt idx="20195">
                  <c:v>2009.0</c:v>
                </c:pt>
                <c:pt idx="20196">
                  <c:v>2009.0</c:v>
                </c:pt>
                <c:pt idx="20197">
                  <c:v>2009.0</c:v>
                </c:pt>
                <c:pt idx="20198">
                  <c:v>2009.0</c:v>
                </c:pt>
                <c:pt idx="20199">
                  <c:v>2009.0</c:v>
                </c:pt>
                <c:pt idx="20200">
                  <c:v>2009.0</c:v>
                </c:pt>
                <c:pt idx="20201">
                  <c:v>2009.0</c:v>
                </c:pt>
                <c:pt idx="20202">
                  <c:v>2009.0</c:v>
                </c:pt>
                <c:pt idx="20203">
                  <c:v>2009.0</c:v>
                </c:pt>
                <c:pt idx="20204">
                  <c:v>2009.0</c:v>
                </c:pt>
                <c:pt idx="20205">
                  <c:v>2009.0</c:v>
                </c:pt>
                <c:pt idx="20206">
                  <c:v>2009.0</c:v>
                </c:pt>
                <c:pt idx="20207">
                  <c:v>2009.0</c:v>
                </c:pt>
                <c:pt idx="20208">
                  <c:v>2009.0</c:v>
                </c:pt>
                <c:pt idx="20209">
                  <c:v>2009.0</c:v>
                </c:pt>
                <c:pt idx="20210">
                  <c:v>2010.0</c:v>
                </c:pt>
                <c:pt idx="20211">
                  <c:v>2010.0</c:v>
                </c:pt>
                <c:pt idx="20212">
                  <c:v>2010.0</c:v>
                </c:pt>
                <c:pt idx="20213">
                  <c:v>2010.0</c:v>
                </c:pt>
                <c:pt idx="20214">
                  <c:v>2010.0</c:v>
                </c:pt>
                <c:pt idx="20215">
                  <c:v>2010.0</c:v>
                </c:pt>
                <c:pt idx="20216">
                  <c:v>2010.0</c:v>
                </c:pt>
                <c:pt idx="20217">
                  <c:v>2010.0</c:v>
                </c:pt>
                <c:pt idx="20218">
                  <c:v>2010.0</c:v>
                </c:pt>
                <c:pt idx="20219">
                  <c:v>2010.0</c:v>
                </c:pt>
                <c:pt idx="20220">
                  <c:v>2010.0</c:v>
                </c:pt>
                <c:pt idx="20221">
                  <c:v>2010.0</c:v>
                </c:pt>
                <c:pt idx="20222">
                  <c:v>2010.0</c:v>
                </c:pt>
                <c:pt idx="20223">
                  <c:v>2010.0</c:v>
                </c:pt>
                <c:pt idx="20224">
                  <c:v>2010.0</c:v>
                </c:pt>
                <c:pt idx="20225">
                  <c:v>2010.0</c:v>
                </c:pt>
                <c:pt idx="20226">
                  <c:v>2010.0</c:v>
                </c:pt>
                <c:pt idx="20227">
                  <c:v>2010.0</c:v>
                </c:pt>
                <c:pt idx="20228">
                  <c:v>2010.0</c:v>
                </c:pt>
                <c:pt idx="20229">
                  <c:v>2010.0</c:v>
                </c:pt>
                <c:pt idx="20230">
                  <c:v>2010.0</c:v>
                </c:pt>
                <c:pt idx="20231">
                  <c:v>2010.0</c:v>
                </c:pt>
                <c:pt idx="20232">
                  <c:v>2011.0</c:v>
                </c:pt>
                <c:pt idx="20233">
                  <c:v>2011.0</c:v>
                </c:pt>
                <c:pt idx="20234">
                  <c:v>2011.0</c:v>
                </c:pt>
                <c:pt idx="20235">
                  <c:v>2011.0</c:v>
                </c:pt>
                <c:pt idx="20236">
                  <c:v>2011.0</c:v>
                </c:pt>
                <c:pt idx="20237">
                  <c:v>2011.0</c:v>
                </c:pt>
                <c:pt idx="20238">
                  <c:v>2011.0</c:v>
                </c:pt>
                <c:pt idx="20239">
                  <c:v>2011.0</c:v>
                </c:pt>
                <c:pt idx="20240">
                  <c:v>2011.0</c:v>
                </c:pt>
                <c:pt idx="20241">
                  <c:v>2011.0</c:v>
                </c:pt>
                <c:pt idx="20242">
                  <c:v>2011.0</c:v>
                </c:pt>
                <c:pt idx="20243">
                  <c:v>2011.0</c:v>
                </c:pt>
                <c:pt idx="20244">
                  <c:v>2011.0</c:v>
                </c:pt>
                <c:pt idx="20245">
                  <c:v>2011.0</c:v>
                </c:pt>
                <c:pt idx="20246">
                  <c:v>2011.0</c:v>
                </c:pt>
                <c:pt idx="20247">
                  <c:v>2011.0</c:v>
                </c:pt>
                <c:pt idx="20248">
                  <c:v>2011.0</c:v>
                </c:pt>
                <c:pt idx="20249">
                  <c:v>2011.0</c:v>
                </c:pt>
                <c:pt idx="20250">
                  <c:v>2011.0</c:v>
                </c:pt>
                <c:pt idx="20251">
                  <c:v>2011.0</c:v>
                </c:pt>
                <c:pt idx="20252">
                  <c:v>2011.0</c:v>
                </c:pt>
                <c:pt idx="20253">
                  <c:v>2011.0</c:v>
                </c:pt>
                <c:pt idx="20254">
                  <c:v>2012.0</c:v>
                </c:pt>
                <c:pt idx="20255">
                  <c:v>2013.0</c:v>
                </c:pt>
                <c:pt idx="20256">
                  <c:v>2013.0</c:v>
                </c:pt>
                <c:pt idx="20257">
                  <c:v>2013.0</c:v>
                </c:pt>
                <c:pt idx="20258">
                  <c:v>2013.0</c:v>
                </c:pt>
                <c:pt idx="20259">
                  <c:v>2013.0</c:v>
                </c:pt>
                <c:pt idx="20260">
                  <c:v>2013.0</c:v>
                </c:pt>
                <c:pt idx="20261">
                  <c:v>2013.0</c:v>
                </c:pt>
                <c:pt idx="20262">
                  <c:v>2013.0</c:v>
                </c:pt>
                <c:pt idx="20263">
                  <c:v>2013.0</c:v>
                </c:pt>
                <c:pt idx="20264">
                  <c:v>2013.0</c:v>
                </c:pt>
                <c:pt idx="20265">
                  <c:v>2013.0</c:v>
                </c:pt>
                <c:pt idx="20266">
                  <c:v>2013.0</c:v>
                </c:pt>
                <c:pt idx="20267">
                  <c:v>2013.0</c:v>
                </c:pt>
                <c:pt idx="20268">
                  <c:v>2013.0</c:v>
                </c:pt>
                <c:pt idx="20269">
                  <c:v>2013.0</c:v>
                </c:pt>
                <c:pt idx="20270">
                  <c:v>2013.0</c:v>
                </c:pt>
                <c:pt idx="20271">
                  <c:v>2013.0</c:v>
                </c:pt>
                <c:pt idx="20272">
                  <c:v>2013.0</c:v>
                </c:pt>
                <c:pt idx="20273">
                  <c:v>2013.0</c:v>
                </c:pt>
                <c:pt idx="20274">
                  <c:v>2013.0</c:v>
                </c:pt>
                <c:pt idx="20275">
                  <c:v>2013.0</c:v>
                </c:pt>
                <c:pt idx="20276">
                  <c:v>2013.0</c:v>
                </c:pt>
                <c:pt idx="20277">
                  <c:v>2013.0</c:v>
                </c:pt>
                <c:pt idx="20278">
                  <c:v>2013.0</c:v>
                </c:pt>
                <c:pt idx="20279">
                  <c:v>2014.0</c:v>
                </c:pt>
                <c:pt idx="20280">
                  <c:v>2014.0</c:v>
                </c:pt>
                <c:pt idx="20281">
                  <c:v>2014.0</c:v>
                </c:pt>
                <c:pt idx="20282">
                  <c:v>2014.0</c:v>
                </c:pt>
                <c:pt idx="20283">
                  <c:v>2014.0</c:v>
                </c:pt>
                <c:pt idx="20284">
                  <c:v>2014.0</c:v>
                </c:pt>
                <c:pt idx="20285">
                  <c:v>2014.0</c:v>
                </c:pt>
                <c:pt idx="20286">
                  <c:v>2014.0</c:v>
                </c:pt>
                <c:pt idx="20287">
                  <c:v>2014.0</c:v>
                </c:pt>
                <c:pt idx="20288">
                  <c:v>2014.0</c:v>
                </c:pt>
                <c:pt idx="20289">
                  <c:v>2014.0</c:v>
                </c:pt>
                <c:pt idx="20290">
                  <c:v>2014.0</c:v>
                </c:pt>
                <c:pt idx="20291">
                  <c:v>2014.0</c:v>
                </c:pt>
                <c:pt idx="20292">
                  <c:v>2014.0</c:v>
                </c:pt>
                <c:pt idx="20293">
                  <c:v>2014.0</c:v>
                </c:pt>
                <c:pt idx="20294">
                  <c:v>2014.0</c:v>
                </c:pt>
                <c:pt idx="20295">
                  <c:v>2014.0</c:v>
                </c:pt>
                <c:pt idx="20296">
                  <c:v>2014.0</c:v>
                </c:pt>
                <c:pt idx="20297">
                  <c:v>2014.0</c:v>
                </c:pt>
                <c:pt idx="20298">
                  <c:v>2014.0</c:v>
                </c:pt>
                <c:pt idx="20299">
                  <c:v>2014.0</c:v>
                </c:pt>
                <c:pt idx="20300">
                  <c:v>2014.0</c:v>
                </c:pt>
                <c:pt idx="20301">
                  <c:v>2014.0</c:v>
                </c:pt>
                <c:pt idx="20302">
                  <c:v>2014.0</c:v>
                </c:pt>
                <c:pt idx="20303">
                  <c:v>2014.0</c:v>
                </c:pt>
                <c:pt idx="20304">
                  <c:v>2014.0</c:v>
                </c:pt>
                <c:pt idx="20305">
                  <c:v>2015.0</c:v>
                </c:pt>
                <c:pt idx="20306">
                  <c:v>2015.0</c:v>
                </c:pt>
                <c:pt idx="20307">
                  <c:v>2015.0</c:v>
                </c:pt>
                <c:pt idx="20308">
                  <c:v>2016.0</c:v>
                </c:pt>
                <c:pt idx="20309">
                  <c:v>2016.0</c:v>
                </c:pt>
                <c:pt idx="20310">
                  <c:v>2016.0</c:v>
                </c:pt>
                <c:pt idx="20311">
                  <c:v>2016.0</c:v>
                </c:pt>
                <c:pt idx="20312">
                  <c:v>2016.0</c:v>
                </c:pt>
                <c:pt idx="20313">
                  <c:v>2016.0</c:v>
                </c:pt>
                <c:pt idx="20314">
                  <c:v>2016.0</c:v>
                </c:pt>
                <c:pt idx="20315">
                  <c:v>2016.0</c:v>
                </c:pt>
                <c:pt idx="20316">
                  <c:v>2016.0</c:v>
                </c:pt>
                <c:pt idx="20317">
                  <c:v>2016.0</c:v>
                </c:pt>
                <c:pt idx="20318">
                  <c:v>2016.0</c:v>
                </c:pt>
                <c:pt idx="20319">
                  <c:v>2016.0</c:v>
                </c:pt>
                <c:pt idx="20320">
                  <c:v>2016.0</c:v>
                </c:pt>
                <c:pt idx="20321">
                  <c:v>2016.0</c:v>
                </c:pt>
                <c:pt idx="20322">
                  <c:v>2016.0</c:v>
                </c:pt>
                <c:pt idx="20323">
                  <c:v>2016.0</c:v>
                </c:pt>
                <c:pt idx="20324">
                  <c:v>2016.0</c:v>
                </c:pt>
                <c:pt idx="20325">
                  <c:v>2016.0</c:v>
                </c:pt>
                <c:pt idx="20326">
                  <c:v>2016.0</c:v>
                </c:pt>
                <c:pt idx="20327">
                  <c:v>2016.0</c:v>
                </c:pt>
                <c:pt idx="20328">
                  <c:v>2016.0</c:v>
                </c:pt>
                <c:pt idx="20329">
                  <c:v>2016.0</c:v>
                </c:pt>
                <c:pt idx="20330">
                  <c:v>2016.0</c:v>
                </c:pt>
                <c:pt idx="20331">
                  <c:v>2016.0</c:v>
                </c:pt>
                <c:pt idx="20332">
                  <c:v>2016.0</c:v>
                </c:pt>
                <c:pt idx="20333">
                  <c:v>2016.0</c:v>
                </c:pt>
                <c:pt idx="20334">
                  <c:v>2016.0</c:v>
                </c:pt>
                <c:pt idx="20335">
                  <c:v>2016.0</c:v>
                </c:pt>
                <c:pt idx="20336">
                  <c:v>2016.0</c:v>
                </c:pt>
                <c:pt idx="20337">
                  <c:v>2016.0</c:v>
                </c:pt>
                <c:pt idx="20338">
                  <c:v>2016.0</c:v>
                </c:pt>
                <c:pt idx="20339">
                  <c:v>2016.0</c:v>
                </c:pt>
                <c:pt idx="20340">
                  <c:v>2016.0</c:v>
                </c:pt>
                <c:pt idx="20341">
                  <c:v>2016.0</c:v>
                </c:pt>
                <c:pt idx="20342">
                  <c:v>2016.0</c:v>
                </c:pt>
                <c:pt idx="20343">
                  <c:v>2016.0</c:v>
                </c:pt>
                <c:pt idx="20344">
                  <c:v>2016.0</c:v>
                </c:pt>
                <c:pt idx="20345">
                  <c:v>2016.0</c:v>
                </c:pt>
                <c:pt idx="20346">
                  <c:v>2016.0</c:v>
                </c:pt>
                <c:pt idx="20347">
                  <c:v>2016.0</c:v>
                </c:pt>
                <c:pt idx="20348">
                  <c:v>2016.0</c:v>
                </c:pt>
                <c:pt idx="20349">
                  <c:v>2016.0</c:v>
                </c:pt>
                <c:pt idx="20350">
                  <c:v>2016.0</c:v>
                </c:pt>
                <c:pt idx="20351">
                  <c:v>2016.0</c:v>
                </c:pt>
                <c:pt idx="20352">
                  <c:v>2016.0</c:v>
                </c:pt>
                <c:pt idx="20353">
                  <c:v>2016.0</c:v>
                </c:pt>
                <c:pt idx="20354">
                  <c:v>2016.0</c:v>
                </c:pt>
                <c:pt idx="20355">
                  <c:v>2016.0</c:v>
                </c:pt>
                <c:pt idx="20356">
                  <c:v>2016.0</c:v>
                </c:pt>
                <c:pt idx="20357">
                  <c:v>2016.0</c:v>
                </c:pt>
                <c:pt idx="20358">
                  <c:v>2016.0</c:v>
                </c:pt>
                <c:pt idx="20359">
                  <c:v>2016.0</c:v>
                </c:pt>
                <c:pt idx="20360">
                  <c:v>2016.0</c:v>
                </c:pt>
                <c:pt idx="20361">
                  <c:v>2016.0</c:v>
                </c:pt>
                <c:pt idx="20362">
                  <c:v>2016.0</c:v>
                </c:pt>
                <c:pt idx="20363">
                  <c:v>2016.0</c:v>
                </c:pt>
                <c:pt idx="20364">
                  <c:v>2017.0</c:v>
                </c:pt>
                <c:pt idx="20365">
                  <c:v>2017.0</c:v>
                </c:pt>
                <c:pt idx="20366">
                  <c:v>2017.0</c:v>
                </c:pt>
                <c:pt idx="20367">
                  <c:v>2017.0</c:v>
                </c:pt>
                <c:pt idx="20368">
                  <c:v>2017.0</c:v>
                </c:pt>
                <c:pt idx="20369">
                  <c:v>2017.0</c:v>
                </c:pt>
                <c:pt idx="20370">
                  <c:v>2017.0</c:v>
                </c:pt>
                <c:pt idx="20371">
                  <c:v>2017.0</c:v>
                </c:pt>
                <c:pt idx="20372">
                  <c:v>2017.0</c:v>
                </c:pt>
                <c:pt idx="20373">
                  <c:v>2017.0</c:v>
                </c:pt>
                <c:pt idx="20374">
                  <c:v>2017.0</c:v>
                </c:pt>
                <c:pt idx="20375">
                  <c:v>2018.0</c:v>
                </c:pt>
                <c:pt idx="20376">
                  <c:v>2018.0</c:v>
                </c:pt>
                <c:pt idx="20377">
                  <c:v>2018.0</c:v>
                </c:pt>
                <c:pt idx="20378">
                  <c:v>2018.0</c:v>
                </c:pt>
                <c:pt idx="20379">
                  <c:v>2018.0</c:v>
                </c:pt>
                <c:pt idx="20380">
                  <c:v>2018.0</c:v>
                </c:pt>
                <c:pt idx="20381">
                  <c:v>2018.0</c:v>
                </c:pt>
                <c:pt idx="20382">
                  <c:v>2018.0</c:v>
                </c:pt>
                <c:pt idx="20383">
                  <c:v>2018.0</c:v>
                </c:pt>
                <c:pt idx="20384">
                  <c:v>2018.0</c:v>
                </c:pt>
                <c:pt idx="20385">
                  <c:v>2018.0</c:v>
                </c:pt>
                <c:pt idx="20386">
                  <c:v>2018.0</c:v>
                </c:pt>
                <c:pt idx="20387">
                  <c:v>2018.0</c:v>
                </c:pt>
                <c:pt idx="20388">
                  <c:v>2018.0</c:v>
                </c:pt>
                <c:pt idx="20389">
                  <c:v>2018.0</c:v>
                </c:pt>
                <c:pt idx="20390">
                  <c:v>2018.0</c:v>
                </c:pt>
                <c:pt idx="20391">
                  <c:v>2018.0</c:v>
                </c:pt>
                <c:pt idx="20392">
                  <c:v>2018.0</c:v>
                </c:pt>
                <c:pt idx="20393">
                  <c:v>2018.0</c:v>
                </c:pt>
                <c:pt idx="20394">
                  <c:v>2018.0</c:v>
                </c:pt>
                <c:pt idx="20395">
                  <c:v>2018.0</c:v>
                </c:pt>
                <c:pt idx="20396">
                  <c:v>2018.0</c:v>
                </c:pt>
                <c:pt idx="20397">
                  <c:v>2018.0</c:v>
                </c:pt>
                <c:pt idx="20398">
                  <c:v>2018.0</c:v>
                </c:pt>
                <c:pt idx="20399">
                  <c:v>2019.0</c:v>
                </c:pt>
                <c:pt idx="20400">
                  <c:v>2019.0</c:v>
                </c:pt>
                <c:pt idx="20401">
                  <c:v>2019.0</c:v>
                </c:pt>
                <c:pt idx="20402">
                  <c:v>2019.0</c:v>
                </c:pt>
                <c:pt idx="20403">
                  <c:v>2019.0</c:v>
                </c:pt>
                <c:pt idx="20404">
                  <c:v>2019.0</c:v>
                </c:pt>
                <c:pt idx="20405">
                  <c:v>2019.0</c:v>
                </c:pt>
                <c:pt idx="20406">
                  <c:v>2019.0</c:v>
                </c:pt>
                <c:pt idx="20407">
                  <c:v>2019.0</c:v>
                </c:pt>
                <c:pt idx="20408">
                  <c:v>2019.0</c:v>
                </c:pt>
                <c:pt idx="20409">
                  <c:v>2019.0</c:v>
                </c:pt>
                <c:pt idx="20410">
                  <c:v>2019.0</c:v>
                </c:pt>
                <c:pt idx="20411">
                  <c:v>2019.0</c:v>
                </c:pt>
                <c:pt idx="20412">
                  <c:v>2019.0</c:v>
                </c:pt>
                <c:pt idx="20413">
                  <c:v>2019.0</c:v>
                </c:pt>
                <c:pt idx="20414">
                  <c:v>2019.0</c:v>
                </c:pt>
                <c:pt idx="20415">
                  <c:v>2019.0</c:v>
                </c:pt>
                <c:pt idx="20416">
                  <c:v>2019.0</c:v>
                </c:pt>
                <c:pt idx="20417">
                  <c:v>2019.0</c:v>
                </c:pt>
                <c:pt idx="20418">
                  <c:v>2019.0</c:v>
                </c:pt>
                <c:pt idx="20419">
                  <c:v>2019.0</c:v>
                </c:pt>
                <c:pt idx="20420">
                  <c:v>2020.0</c:v>
                </c:pt>
                <c:pt idx="20421">
                  <c:v>2020.0</c:v>
                </c:pt>
                <c:pt idx="20422">
                  <c:v>2020.0</c:v>
                </c:pt>
                <c:pt idx="20423">
                  <c:v>2021.0</c:v>
                </c:pt>
                <c:pt idx="20424">
                  <c:v>2021.0</c:v>
                </c:pt>
                <c:pt idx="20425">
                  <c:v>2021.0</c:v>
                </c:pt>
                <c:pt idx="20426">
                  <c:v>2021.0</c:v>
                </c:pt>
                <c:pt idx="20427">
                  <c:v>2021.0</c:v>
                </c:pt>
                <c:pt idx="20428">
                  <c:v>2021.0</c:v>
                </c:pt>
                <c:pt idx="20429">
                  <c:v>2021.0</c:v>
                </c:pt>
                <c:pt idx="20430">
                  <c:v>2021.0</c:v>
                </c:pt>
                <c:pt idx="20431">
                  <c:v>2021.0</c:v>
                </c:pt>
                <c:pt idx="20432">
                  <c:v>2021.0</c:v>
                </c:pt>
                <c:pt idx="20433">
                  <c:v>2021.0</c:v>
                </c:pt>
                <c:pt idx="20434">
                  <c:v>2021.0</c:v>
                </c:pt>
                <c:pt idx="20435">
                  <c:v>2021.0</c:v>
                </c:pt>
                <c:pt idx="20436">
                  <c:v>2021.0</c:v>
                </c:pt>
                <c:pt idx="20437">
                  <c:v>2021.0</c:v>
                </c:pt>
                <c:pt idx="20438">
                  <c:v>2021.0</c:v>
                </c:pt>
                <c:pt idx="20439">
                  <c:v>2021.0</c:v>
                </c:pt>
                <c:pt idx="20440">
                  <c:v>2021.0</c:v>
                </c:pt>
                <c:pt idx="20441">
                  <c:v>2021.0</c:v>
                </c:pt>
                <c:pt idx="20442">
                  <c:v>2021.0</c:v>
                </c:pt>
                <c:pt idx="20443">
                  <c:v>2021.0</c:v>
                </c:pt>
                <c:pt idx="20444">
                  <c:v>2021.0</c:v>
                </c:pt>
                <c:pt idx="20445">
                  <c:v>2021.0</c:v>
                </c:pt>
                <c:pt idx="20446">
                  <c:v>2021.0</c:v>
                </c:pt>
                <c:pt idx="20447">
                  <c:v>2021.0</c:v>
                </c:pt>
                <c:pt idx="20448">
                  <c:v>2021.0</c:v>
                </c:pt>
                <c:pt idx="20449">
                  <c:v>2021.0</c:v>
                </c:pt>
                <c:pt idx="20450">
                  <c:v>2021.0</c:v>
                </c:pt>
                <c:pt idx="20451">
                  <c:v>2021.0</c:v>
                </c:pt>
                <c:pt idx="20452">
                  <c:v>2021.0</c:v>
                </c:pt>
                <c:pt idx="20453">
                  <c:v>2021.0</c:v>
                </c:pt>
                <c:pt idx="20454">
                  <c:v>2022.0</c:v>
                </c:pt>
                <c:pt idx="20455">
                  <c:v>2022.0</c:v>
                </c:pt>
                <c:pt idx="20456">
                  <c:v>2022.0</c:v>
                </c:pt>
                <c:pt idx="20457">
                  <c:v>2022.0</c:v>
                </c:pt>
                <c:pt idx="20458">
                  <c:v>2022.0</c:v>
                </c:pt>
                <c:pt idx="20459">
                  <c:v>2022.0</c:v>
                </c:pt>
                <c:pt idx="20460">
                  <c:v>2022.0</c:v>
                </c:pt>
                <c:pt idx="20461">
                  <c:v>2022.0</c:v>
                </c:pt>
                <c:pt idx="20462">
                  <c:v>2022.0</c:v>
                </c:pt>
                <c:pt idx="20463">
                  <c:v>2022.0</c:v>
                </c:pt>
                <c:pt idx="20464">
                  <c:v>2022.0</c:v>
                </c:pt>
                <c:pt idx="20465">
                  <c:v>2023.0</c:v>
                </c:pt>
                <c:pt idx="20466">
                  <c:v>2023.0</c:v>
                </c:pt>
                <c:pt idx="20467">
                  <c:v>2023.0</c:v>
                </c:pt>
                <c:pt idx="20468">
                  <c:v>2023.0</c:v>
                </c:pt>
                <c:pt idx="20469">
                  <c:v>2023.0</c:v>
                </c:pt>
                <c:pt idx="20470">
                  <c:v>2023.0</c:v>
                </c:pt>
                <c:pt idx="20471">
                  <c:v>2023.0</c:v>
                </c:pt>
                <c:pt idx="20472">
                  <c:v>2023.0</c:v>
                </c:pt>
                <c:pt idx="20473">
                  <c:v>2023.0</c:v>
                </c:pt>
                <c:pt idx="20474">
                  <c:v>2023.0</c:v>
                </c:pt>
                <c:pt idx="20475">
                  <c:v>2023.0</c:v>
                </c:pt>
                <c:pt idx="20476">
                  <c:v>2023.0</c:v>
                </c:pt>
                <c:pt idx="20477">
                  <c:v>2024.0</c:v>
                </c:pt>
                <c:pt idx="20478">
                  <c:v>2024.0</c:v>
                </c:pt>
                <c:pt idx="20479">
                  <c:v>2024.0</c:v>
                </c:pt>
                <c:pt idx="20480">
                  <c:v>2025.0</c:v>
                </c:pt>
                <c:pt idx="20481">
                  <c:v>2025.0</c:v>
                </c:pt>
                <c:pt idx="20482">
                  <c:v>2025.0</c:v>
                </c:pt>
                <c:pt idx="20483">
                  <c:v>2025.0</c:v>
                </c:pt>
                <c:pt idx="20484">
                  <c:v>2025.0</c:v>
                </c:pt>
                <c:pt idx="20485">
                  <c:v>2025.0</c:v>
                </c:pt>
                <c:pt idx="20486">
                  <c:v>2025.0</c:v>
                </c:pt>
                <c:pt idx="20487">
                  <c:v>2026.0</c:v>
                </c:pt>
                <c:pt idx="20488">
                  <c:v>2026.0</c:v>
                </c:pt>
                <c:pt idx="20489">
                  <c:v>2026.0</c:v>
                </c:pt>
                <c:pt idx="20490">
                  <c:v>2026.0</c:v>
                </c:pt>
                <c:pt idx="20491">
                  <c:v>2026.0</c:v>
                </c:pt>
                <c:pt idx="20492">
                  <c:v>2027.0</c:v>
                </c:pt>
                <c:pt idx="20493">
                  <c:v>2027.0</c:v>
                </c:pt>
                <c:pt idx="20494">
                  <c:v>2027.0</c:v>
                </c:pt>
                <c:pt idx="20495">
                  <c:v>2027.0</c:v>
                </c:pt>
                <c:pt idx="20496">
                  <c:v>2027.0</c:v>
                </c:pt>
                <c:pt idx="20497">
                  <c:v>2027.0</c:v>
                </c:pt>
                <c:pt idx="20498">
                  <c:v>2027.0</c:v>
                </c:pt>
                <c:pt idx="20499">
                  <c:v>2027.0</c:v>
                </c:pt>
                <c:pt idx="20500">
                  <c:v>2027.0</c:v>
                </c:pt>
                <c:pt idx="20501">
                  <c:v>2027.0</c:v>
                </c:pt>
                <c:pt idx="20502">
                  <c:v>2027.0</c:v>
                </c:pt>
                <c:pt idx="20503">
                  <c:v>2027.0</c:v>
                </c:pt>
                <c:pt idx="20504">
                  <c:v>2027.0</c:v>
                </c:pt>
                <c:pt idx="20505">
                  <c:v>2027.0</c:v>
                </c:pt>
                <c:pt idx="20506">
                  <c:v>2027.0</c:v>
                </c:pt>
                <c:pt idx="20507">
                  <c:v>2027.0</c:v>
                </c:pt>
                <c:pt idx="20508">
                  <c:v>2027.0</c:v>
                </c:pt>
                <c:pt idx="20509">
                  <c:v>2027.0</c:v>
                </c:pt>
                <c:pt idx="20510">
                  <c:v>2028.0</c:v>
                </c:pt>
                <c:pt idx="20511">
                  <c:v>2028.0</c:v>
                </c:pt>
                <c:pt idx="20512">
                  <c:v>2028.0</c:v>
                </c:pt>
                <c:pt idx="20513">
                  <c:v>2028.0</c:v>
                </c:pt>
                <c:pt idx="20514">
                  <c:v>2028.0</c:v>
                </c:pt>
                <c:pt idx="20515">
                  <c:v>2028.0</c:v>
                </c:pt>
                <c:pt idx="20516">
                  <c:v>2028.0</c:v>
                </c:pt>
                <c:pt idx="20517">
                  <c:v>2028.0</c:v>
                </c:pt>
                <c:pt idx="20518">
                  <c:v>2028.0</c:v>
                </c:pt>
                <c:pt idx="20519">
                  <c:v>2028.0</c:v>
                </c:pt>
                <c:pt idx="20520">
                  <c:v>2028.0</c:v>
                </c:pt>
                <c:pt idx="20521">
                  <c:v>2028.0</c:v>
                </c:pt>
                <c:pt idx="20522">
                  <c:v>2028.0</c:v>
                </c:pt>
                <c:pt idx="20523">
                  <c:v>2028.0</c:v>
                </c:pt>
                <c:pt idx="20524">
                  <c:v>2028.0</c:v>
                </c:pt>
                <c:pt idx="20525">
                  <c:v>2028.0</c:v>
                </c:pt>
                <c:pt idx="20526">
                  <c:v>2028.0</c:v>
                </c:pt>
                <c:pt idx="20527">
                  <c:v>2028.0</c:v>
                </c:pt>
                <c:pt idx="20528">
                  <c:v>2028.0</c:v>
                </c:pt>
                <c:pt idx="20529">
                  <c:v>2028.0</c:v>
                </c:pt>
                <c:pt idx="20530">
                  <c:v>2028.0</c:v>
                </c:pt>
                <c:pt idx="20531">
                  <c:v>2028.0</c:v>
                </c:pt>
                <c:pt idx="20532">
                  <c:v>2028.0</c:v>
                </c:pt>
                <c:pt idx="20533">
                  <c:v>2028.0</c:v>
                </c:pt>
                <c:pt idx="20534">
                  <c:v>2028.0</c:v>
                </c:pt>
                <c:pt idx="20535">
                  <c:v>2028.0</c:v>
                </c:pt>
                <c:pt idx="20536">
                  <c:v>2028.0</c:v>
                </c:pt>
                <c:pt idx="20537">
                  <c:v>2028.0</c:v>
                </c:pt>
                <c:pt idx="20538">
                  <c:v>2028.0</c:v>
                </c:pt>
                <c:pt idx="20539">
                  <c:v>2028.0</c:v>
                </c:pt>
                <c:pt idx="20540">
                  <c:v>2028.0</c:v>
                </c:pt>
                <c:pt idx="20541">
                  <c:v>2028.0</c:v>
                </c:pt>
                <c:pt idx="20542">
                  <c:v>2028.0</c:v>
                </c:pt>
                <c:pt idx="20543">
                  <c:v>2028.0</c:v>
                </c:pt>
                <c:pt idx="20544">
                  <c:v>2028.0</c:v>
                </c:pt>
                <c:pt idx="20545">
                  <c:v>2028.0</c:v>
                </c:pt>
                <c:pt idx="20546">
                  <c:v>2028.0</c:v>
                </c:pt>
                <c:pt idx="20547">
                  <c:v>2028.0</c:v>
                </c:pt>
                <c:pt idx="20548">
                  <c:v>2028.0</c:v>
                </c:pt>
                <c:pt idx="20549">
                  <c:v>2028.0</c:v>
                </c:pt>
                <c:pt idx="20550">
                  <c:v>2028.0</c:v>
                </c:pt>
                <c:pt idx="20551">
                  <c:v>2028.0</c:v>
                </c:pt>
                <c:pt idx="20552">
                  <c:v>2028.0</c:v>
                </c:pt>
                <c:pt idx="20553">
                  <c:v>2028.0</c:v>
                </c:pt>
                <c:pt idx="20554">
                  <c:v>2029.0</c:v>
                </c:pt>
                <c:pt idx="20555">
                  <c:v>2029.0</c:v>
                </c:pt>
                <c:pt idx="20556">
                  <c:v>2029.0</c:v>
                </c:pt>
                <c:pt idx="20557">
                  <c:v>2029.0</c:v>
                </c:pt>
                <c:pt idx="20558">
                  <c:v>2029.0</c:v>
                </c:pt>
                <c:pt idx="20559">
                  <c:v>2029.0</c:v>
                </c:pt>
                <c:pt idx="20560">
                  <c:v>2029.0</c:v>
                </c:pt>
                <c:pt idx="20561">
                  <c:v>2029.0</c:v>
                </c:pt>
                <c:pt idx="20562">
                  <c:v>2029.0</c:v>
                </c:pt>
                <c:pt idx="20563">
                  <c:v>2029.0</c:v>
                </c:pt>
                <c:pt idx="20564">
                  <c:v>2029.0</c:v>
                </c:pt>
                <c:pt idx="20565">
                  <c:v>2029.0</c:v>
                </c:pt>
                <c:pt idx="20566">
                  <c:v>2029.0</c:v>
                </c:pt>
                <c:pt idx="20567">
                  <c:v>2029.0</c:v>
                </c:pt>
                <c:pt idx="20568">
                  <c:v>2029.0</c:v>
                </c:pt>
                <c:pt idx="20569">
                  <c:v>2029.0</c:v>
                </c:pt>
                <c:pt idx="20570">
                  <c:v>2029.0</c:v>
                </c:pt>
                <c:pt idx="20571">
                  <c:v>2029.0</c:v>
                </c:pt>
                <c:pt idx="20572">
                  <c:v>2029.0</c:v>
                </c:pt>
                <c:pt idx="20573">
                  <c:v>2029.0</c:v>
                </c:pt>
                <c:pt idx="20574">
                  <c:v>2029.0</c:v>
                </c:pt>
                <c:pt idx="20575">
                  <c:v>2029.0</c:v>
                </c:pt>
                <c:pt idx="20576">
                  <c:v>2030.0</c:v>
                </c:pt>
                <c:pt idx="20577">
                  <c:v>2030.0</c:v>
                </c:pt>
                <c:pt idx="20578">
                  <c:v>2030.0</c:v>
                </c:pt>
                <c:pt idx="20579">
                  <c:v>2030.0</c:v>
                </c:pt>
                <c:pt idx="20580">
                  <c:v>2030.0</c:v>
                </c:pt>
                <c:pt idx="20581">
                  <c:v>2030.0</c:v>
                </c:pt>
                <c:pt idx="20582">
                  <c:v>2030.0</c:v>
                </c:pt>
                <c:pt idx="20583">
                  <c:v>2030.0</c:v>
                </c:pt>
                <c:pt idx="20584">
                  <c:v>2030.0</c:v>
                </c:pt>
                <c:pt idx="20585">
                  <c:v>2030.0</c:v>
                </c:pt>
                <c:pt idx="20586">
                  <c:v>2030.0</c:v>
                </c:pt>
                <c:pt idx="20587">
                  <c:v>2030.0</c:v>
                </c:pt>
                <c:pt idx="20588">
                  <c:v>2030.0</c:v>
                </c:pt>
                <c:pt idx="20589">
                  <c:v>2030.0</c:v>
                </c:pt>
                <c:pt idx="20590">
                  <c:v>2030.0</c:v>
                </c:pt>
                <c:pt idx="20591">
                  <c:v>2030.0</c:v>
                </c:pt>
                <c:pt idx="20592">
                  <c:v>2030.0</c:v>
                </c:pt>
                <c:pt idx="20593">
                  <c:v>2030.0</c:v>
                </c:pt>
                <c:pt idx="20594">
                  <c:v>2030.0</c:v>
                </c:pt>
                <c:pt idx="20595">
                  <c:v>2030.0</c:v>
                </c:pt>
                <c:pt idx="20596">
                  <c:v>2030.0</c:v>
                </c:pt>
                <c:pt idx="20597">
                  <c:v>2032.0</c:v>
                </c:pt>
                <c:pt idx="20598">
                  <c:v>2035.0</c:v>
                </c:pt>
                <c:pt idx="20599">
                  <c:v>2035.0</c:v>
                </c:pt>
                <c:pt idx="20600">
                  <c:v>2035.0</c:v>
                </c:pt>
                <c:pt idx="20601">
                  <c:v>2035.0</c:v>
                </c:pt>
                <c:pt idx="20602">
                  <c:v>2035.0</c:v>
                </c:pt>
                <c:pt idx="20603">
                  <c:v>2035.0</c:v>
                </c:pt>
                <c:pt idx="20604">
                  <c:v>2035.0</c:v>
                </c:pt>
                <c:pt idx="20605">
                  <c:v>2035.0</c:v>
                </c:pt>
                <c:pt idx="20606">
                  <c:v>2035.0</c:v>
                </c:pt>
                <c:pt idx="20607">
                  <c:v>2035.0</c:v>
                </c:pt>
                <c:pt idx="20608">
                  <c:v>2035.0</c:v>
                </c:pt>
                <c:pt idx="20609">
                  <c:v>2035.0</c:v>
                </c:pt>
                <c:pt idx="20610">
                  <c:v>2035.0</c:v>
                </c:pt>
                <c:pt idx="20611">
                  <c:v>2035.0</c:v>
                </c:pt>
                <c:pt idx="20612">
                  <c:v>2035.0</c:v>
                </c:pt>
                <c:pt idx="20613">
                  <c:v>2035.0</c:v>
                </c:pt>
                <c:pt idx="20614">
                  <c:v>2035.0</c:v>
                </c:pt>
                <c:pt idx="20615">
                  <c:v>2035.0</c:v>
                </c:pt>
                <c:pt idx="20616">
                  <c:v>2035.0</c:v>
                </c:pt>
                <c:pt idx="20617">
                  <c:v>2035.0</c:v>
                </c:pt>
                <c:pt idx="20618">
                  <c:v>2035.0</c:v>
                </c:pt>
                <c:pt idx="20619">
                  <c:v>2035.0</c:v>
                </c:pt>
                <c:pt idx="20620">
                  <c:v>2035.0</c:v>
                </c:pt>
                <c:pt idx="20621">
                  <c:v>2035.0</c:v>
                </c:pt>
                <c:pt idx="20622">
                  <c:v>2035.0</c:v>
                </c:pt>
                <c:pt idx="20623">
                  <c:v>2035.0</c:v>
                </c:pt>
                <c:pt idx="20624">
                  <c:v>2035.0</c:v>
                </c:pt>
                <c:pt idx="20625">
                  <c:v>2035.0</c:v>
                </c:pt>
                <c:pt idx="20626">
                  <c:v>2035.0</c:v>
                </c:pt>
                <c:pt idx="20627">
                  <c:v>2035.0</c:v>
                </c:pt>
                <c:pt idx="20628">
                  <c:v>2035.0</c:v>
                </c:pt>
                <c:pt idx="20629">
                  <c:v>2035.0</c:v>
                </c:pt>
                <c:pt idx="20630">
                  <c:v>2035.0</c:v>
                </c:pt>
                <c:pt idx="20631">
                  <c:v>2035.0</c:v>
                </c:pt>
                <c:pt idx="20632">
                  <c:v>2035.0</c:v>
                </c:pt>
                <c:pt idx="20633">
                  <c:v>2035.0</c:v>
                </c:pt>
                <c:pt idx="20634">
                  <c:v>2035.0</c:v>
                </c:pt>
                <c:pt idx="20635">
                  <c:v>2035.0</c:v>
                </c:pt>
                <c:pt idx="20636">
                  <c:v>2035.0</c:v>
                </c:pt>
                <c:pt idx="20637">
                  <c:v>2035.0</c:v>
                </c:pt>
                <c:pt idx="20638">
                  <c:v>2035.0</c:v>
                </c:pt>
                <c:pt idx="20639">
                  <c:v>2035.0</c:v>
                </c:pt>
                <c:pt idx="20640">
                  <c:v>2035.0</c:v>
                </c:pt>
                <c:pt idx="20641">
                  <c:v>2035.0</c:v>
                </c:pt>
                <c:pt idx="20642">
                  <c:v>2035.0</c:v>
                </c:pt>
                <c:pt idx="20643">
                  <c:v>2035.0</c:v>
                </c:pt>
                <c:pt idx="20644">
                  <c:v>2035.0</c:v>
                </c:pt>
                <c:pt idx="20645">
                  <c:v>2035.0</c:v>
                </c:pt>
                <c:pt idx="20646">
                  <c:v>2035.0</c:v>
                </c:pt>
                <c:pt idx="20647">
                  <c:v>2035.0</c:v>
                </c:pt>
                <c:pt idx="20648">
                  <c:v>2035.0</c:v>
                </c:pt>
                <c:pt idx="20649">
                  <c:v>2035.0</c:v>
                </c:pt>
                <c:pt idx="20650">
                  <c:v>2035.0</c:v>
                </c:pt>
                <c:pt idx="20651">
                  <c:v>2035.0</c:v>
                </c:pt>
                <c:pt idx="20652">
                  <c:v>2035.0</c:v>
                </c:pt>
                <c:pt idx="20653">
                  <c:v>2035.0</c:v>
                </c:pt>
                <c:pt idx="20654">
                  <c:v>2035.0</c:v>
                </c:pt>
                <c:pt idx="20655">
                  <c:v>2035.0</c:v>
                </c:pt>
                <c:pt idx="20656">
                  <c:v>2035.0</c:v>
                </c:pt>
                <c:pt idx="20657">
                  <c:v>2035.0</c:v>
                </c:pt>
                <c:pt idx="20658">
                  <c:v>2035.0</c:v>
                </c:pt>
                <c:pt idx="20659">
                  <c:v>2035.0</c:v>
                </c:pt>
                <c:pt idx="20660">
                  <c:v>2035.0</c:v>
                </c:pt>
                <c:pt idx="20661">
                  <c:v>2035.0</c:v>
                </c:pt>
                <c:pt idx="20662">
                  <c:v>2035.0</c:v>
                </c:pt>
                <c:pt idx="20663">
                  <c:v>2035.0</c:v>
                </c:pt>
                <c:pt idx="20664">
                  <c:v>2035.0</c:v>
                </c:pt>
                <c:pt idx="20665">
                  <c:v>2035.0</c:v>
                </c:pt>
                <c:pt idx="20666">
                  <c:v>2035.0</c:v>
                </c:pt>
                <c:pt idx="20667">
                  <c:v>2035.0</c:v>
                </c:pt>
                <c:pt idx="20668">
                  <c:v>2035.0</c:v>
                </c:pt>
                <c:pt idx="20669">
                  <c:v>2035.0</c:v>
                </c:pt>
                <c:pt idx="20670">
                  <c:v>2035.0</c:v>
                </c:pt>
                <c:pt idx="20671">
                  <c:v>2035.0</c:v>
                </c:pt>
                <c:pt idx="20672">
                  <c:v>2035.0</c:v>
                </c:pt>
                <c:pt idx="20673">
                  <c:v>2035.0</c:v>
                </c:pt>
                <c:pt idx="20674">
                  <c:v>2035.0</c:v>
                </c:pt>
                <c:pt idx="20675">
                  <c:v>2035.0</c:v>
                </c:pt>
                <c:pt idx="20676">
                  <c:v>2035.0</c:v>
                </c:pt>
                <c:pt idx="20677">
                  <c:v>2035.0</c:v>
                </c:pt>
                <c:pt idx="20678">
                  <c:v>2035.0</c:v>
                </c:pt>
                <c:pt idx="20679">
                  <c:v>2035.0</c:v>
                </c:pt>
                <c:pt idx="20680">
                  <c:v>2035.0</c:v>
                </c:pt>
                <c:pt idx="20681">
                  <c:v>2035.0</c:v>
                </c:pt>
                <c:pt idx="20682">
                  <c:v>2035.0</c:v>
                </c:pt>
                <c:pt idx="20683">
                  <c:v>2035.0</c:v>
                </c:pt>
                <c:pt idx="20684">
                  <c:v>2035.0</c:v>
                </c:pt>
                <c:pt idx="20685">
                  <c:v>2035.0</c:v>
                </c:pt>
                <c:pt idx="20686">
                  <c:v>2035.0</c:v>
                </c:pt>
                <c:pt idx="20687">
                  <c:v>2035.0</c:v>
                </c:pt>
                <c:pt idx="20688">
                  <c:v>2035.0</c:v>
                </c:pt>
                <c:pt idx="20689">
                  <c:v>2035.0</c:v>
                </c:pt>
                <c:pt idx="20690">
                  <c:v>2035.0</c:v>
                </c:pt>
                <c:pt idx="20691">
                  <c:v>2035.0</c:v>
                </c:pt>
                <c:pt idx="20692">
                  <c:v>2035.0</c:v>
                </c:pt>
                <c:pt idx="20693">
                  <c:v>2035.0</c:v>
                </c:pt>
                <c:pt idx="20694">
                  <c:v>2035.0</c:v>
                </c:pt>
                <c:pt idx="20695">
                  <c:v>2036.0</c:v>
                </c:pt>
                <c:pt idx="20696">
                  <c:v>2036.0</c:v>
                </c:pt>
                <c:pt idx="20697">
                  <c:v>2042.0</c:v>
                </c:pt>
                <c:pt idx="20698">
                  <c:v>2042.0</c:v>
                </c:pt>
                <c:pt idx="20699">
                  <c:v>2042.0</c:v>
                </c:pt>
                <c:pt idx="20700">
                  <c:v>2042.0</c:v>
                </c:pt>
                <c:pt idx="20701">
                  <c:v>2042.0</c:v>
                </c:pt>
                <c:pt idx="20702">
                  <c:v>2042.0</c:v>
                </c:pt>
                <c:pt idx="20703">
                  <c:v>2042.0</c:v>
                </c:pt>
                <c:pt idx="20704">
                  <c:v>2042.0</c:v>
                </c:pt>
                <c:pt idx="20705">
                  <c:v>2042.0</c:v>
                </c:pt>
                <c:pt idx="20706">
                  <c:v>2042.0</c:v>
                </c:pt>
                <c:pt idx="20707">
                  <c:v>2042.0</c:v>
                </c:pt>
                <c:pt idx="20708">
                  <c:v>2042.0</c:v>
                </c:pt>
                <c:pt idx="20709">
                  <c:v>2042.0</c:v>
                </c:pt>
                <c:pt idx="20710">
                  <c:v>2042.0</c:v>
                </c:pt>
                <c:pt idx="20711">
                  <c:v>2042.0</c:v>
                </c:pt>
                <c:pt idx="20712">
                  <c:v>2042.0</c:v>
                </c:pt>
                <c:pt idx="20713">
                  <c:v>2042.0</c:v>
                </c:pt>
                <c:pt idx="20714">
                  <c:v>2042.0</c:v>
                </c:pt>
                <c:pt idx="20715">
                  <c:v>2042.0</c:v>
                </c:pt>
                <c:pt idx="20716">
                  <c:v>2042.0</c:v>
                </c:pt>
                <c:pt idx="20717">
                  <c:v>2042.0</c:v>
                </c:pt>
                <c:pt idx="20718">
                  <c:v>2042.0</c:v>
                </c:pt>
                <c:pt idx="20719">
                  <c:v>2042.0</c:v>
                </c:pt>
                <c:pt idx="20720">
                  <c:v>2042.0</c:v>
                </c:pt>
                <c:pt idx="20721">
                  <c:v>2043.0</c:v>
                </c:pt>
                <c:pt idx="20722">
                  <c:v>2043.0</c:v>
                </c:pt>
                <c:pt idx="20723">
                  <c:v>2043.0</c:v>
                </c:pt>
                <c:pt idx="20724">
                  <c:v>2043.0</c:v>
                </c:pt>
                <c:pt idx="20725">
                  <c:v>2043.0</c:v>
                </c:pt>
                <c:pt idx="20726">
                  <c:v>2043.0</c:v>
                </c:pt>
                <c:pt idx="20727">
                  <c:v>2043.0</c:v>
                </c:pt>
                <c:pt idx="20728">
                  <c:v>2043.0</c:v>
                </c:pt>
                <c:pt idx="20729">
                  <c:v>2043.0</c:v>
                </c:pt>
                <c:pt idx="20730">
                  <c:v>2043.0</c:v>
                </c:pt>
                <c:pt idx="20731">
                  <c:v>2043.0</c:v>
                </c:pt>
                <c:pt idx="20732">
                  <c:v>2043.0</c:v>
                </c:pt>
                <c:pt idx="20733">
                  <c:v>2043.0</c:v>
                </c:pt>
                <c:pt idx="20734">
                  <c:v>2043.0</c:v>
                </c:pt>
                <c:pt idx="20735">
                  <c:v>2043.0</c:v>
                </c:pt>
                <c:pt idx="20736">
                  <c:v>2043.0</c:v>
                </c:pt>
                <c:pt idx="20737">
                  <c:v>2043.0</c:v>
                </c:pt>
                <c:pt idx="20738">
                  <c:v>2043.0</c:v>
                </c:pt>
                <c:pt idx="20739">
                  <c:v>2043.0</c:v>
                </c:pt>
                <c:pt idx="20740">
                  <c:v>2043.0</c:v>
                </c:pt>
                <c:pt idx="20741">
                  <c:v>2043.0</c:v>
                </c:pt>
                <c:pt idx="20742">
                  <c:v>2045.0</c:v>
                </c:pt>
                <c:pt idx="20743">
                  <c:v>2045.0</c:v>
                </c:pt>
                <c:pt idx="20744">
                  <c:v>2045.0</c:v>
                </c:pt>
                <c:pt idx="20745">
                  <c:v>2045.0</c:v>
                </c:pt>
                <c:pt idx="20746">
                  <c:v>2045.0</c:v>
                </c:pt>
                <c:pt idx="20747">
                  <c:v>2045.0</c:v>
                </c:pt>
                <c:pt idx="20748">
                  <c:v>2045.0</c:v>
                </c:pt>
                <c:pt idx="20749">
                  <c:v>2045.0</c:v>
                </c:pt>
                <c:pt idx="20750">
                  <c:v>2045.0</c:v>
                </c:pt>
                <c:pt idx="20751">
                  <c:v>2045.0</c:v>
                </c:pt>
                <c:pt idx="20752">
                  <c:v>2045.0</c:v>
                </c:pt>
                <c:pt idx="20753">
                  <c:v>2045.0</c:v>
                </c:pt>
                <c:pt idx="20754">
                  <c:v>2045.0</c:v>
                </c:pt>
                <c:pt idx="20755">
                  <c:v>2045.0</c:v>
                </c:pt>
                <c:pt idx="20756">
                  <c:v>2045.0</c:v>
                </c:pt>
                <c:pt idx="20757">
                  <c:v>2045.0</c:v>
                </c:pt>
                <c:pt idx="20758">
                  <c:v>2045.0</c:v>
                </c:pt>
                <c:pt idx="20759">
                  <c:v>2045.0</c:v>
                </c:pt>
                <c:pt idx="20760">
                  <c:v>2045.0</c:v>
                </c:pt>
                <c:pt idx="20761">
                  <c:v>2045.0</c:v>
                </c:pt>
                <c:pt idx="20762">
                  <c:v>2045.0</c:v>
                </c:pt>
                <c:pt idx="20763">
                  <c:v>2045.0</c:v>
                </c:pt>
                <c:pt idx="20764">
                  <c:v>2045.0</c:v>
                </c:pt>
                <c:pt idx="20765">
                  <c:v>2046.0</c:v>
                </c:pt>
                <c:pt idx="20766">
                  <c:v>2046.0</c:v>
                </c:pt>
                <c:pt idx="20767">
                  <c:v>2046.0</c:v>
                </c:pt>
                <c:pt idx="20768">
                  <c:v>2046.0</c:v>
                </c:pt>
                <c:pt idx="20769">
                  <c:v>2046.0</c:v>
                </c:pt>
                <c:pt idx="20770">
                  <c:v>2046.0</c:v>
                </c:pt>
                <c:pt idx="20771">
                  <c:v>2046.0</c:v>
                </c:pt>
                <c:pt idx="20772">
                  <c:v>2046.0</c:v>
                </c:pt>
                <c:pt idx="20773">
                  <c:v>2046.0</c:v>
                </c:pt>
                <c:pt idx="20774">
                  <c:v>2046.0</c:v>
                </c:pt>
                <c:pt idx="20775">
                  <c:v>2046.0</c:v>
                </c:pt>
                <c:pt idx="20776">
                  <c:v>2046.0</c:v>
                </c:pt>
                <c:pt idx="20777">
                  <c:v>2046.0</c:v>
                </c:pt>
                <c:pt idx="20778">
                  <c:v>2046.0</c:v>
                </c:pt>
                <c:pt idx="20779">
                  <c:v>2046.0</c:v>
                </c:pt>
                <c:pt idx="20780">
                  <c:v>2046.0</c:v>
                </c:pt>
                <c:pt idx="20781">
                  <c:v>2046.0</c:v>
                </c:pt>
                <c:pt idx="20782">
                  <c:v>2046.0</c:v>
                </c:pt>
                <c:pt idx="20783">
                  <c:v>2046.0</c:v>
                </c:pt>
                <c:pt idx="20784">
                  <c:v>2046.0</c:v>
                </c:pt>
                <c:pt idx="20785">
                  <c:v>2046.0</c:v>
                </c:pt>
                <c:pt idx="20786">
                  <c:v>2046.0</c:v>
                </c:pt>
                <c:pt idx="20787">
                  <c:v>2046.0</c:v>
                </c:pt>
                <c:pt idx="20788">
                  <c:v>2046.0</c:v>
                </c:pt>
                <c:pt idx="20789">
                  <c:v>2046.0</c:v>
                </c:pt>
                <c:pt idx="20790">
                  <c:v>2047.0</c:v>
                </c:pt>
                <c:pt idx="20791">
                  <c:v>2048.0</c:v>
                </c:pt>
                <c:pt idx="20792">
                  <c:v>2048.0</c:v>
                </c:pt>
                <c:pt idx="20793">
                  <c:v>2048.0</c:v>
                </c:pt>
                <c:pt idx="20794">
                  <c:v>2048.0</c:v>
                </c:pt>
                <c:pt idx="20795">
                  <c:v>2048.0</c:v>
                </c:pt>
                <c:pt idx="20796">
                  <c:v>2048.0</c:v>
                </c:pt>
                <c:pt idx="20797">
                  <c:v>2048.0</c:v>
                </c:pt>
                <c:pt idx="20798">
                  <c:v>2048.0</c:v>
                </c:pt>
                <c:pt idx="20799">
                  <c:v>2048.0</c:v>
                </c:pt>
                <c:pt idx="20800">
                  <c:v>2048.0</c:v>
                </c:pt>
                <c:pt idx="20801">
                  <c:v>2048.0</c:v>
                </c:pt>
                <c:pt idx="20802">
                  <c:v>2048.0</c:v>
                </c:pt>
                <c:pt idx="20803">
                  <c:v>2048.0</c:v>
                </c:pt>
                <c:pt idx="20804">
                  <c:v>2048.0</c:v>
                </c:pt>
                <c:pt idx="20805">
                  <c:v>2048.0</c:v>
                </c:pt>
                <c:pt idx="20806">
                  <c:v>2048.0</c:v>
                </c:pt>
                <c:pt idx="20807">
                  <c:v>2048.0</c:v>
                </c:pt>
                <c:pt idx="20808">
                  <c:v>2048.0</c:v>
                </c:pt>
                <c:pt idx="20809">
                  <c:v>2048.0</c:v>
                </c:pt>
                <c:pt idx="20810">
                  <c:v>2048.0</c:v>
                </c:pt>
                <c:pt idx="20811">
                  <c:v>2048.0</c:v>
                </c:pt>
                <c:pt idx="20812">
                  <c:v>2048.0</c:v>
                </c:pt>
                <c:pt idx="20813">
                  <c:v>2048.0</c:v>
                </c:pt>
                <c:pt idx="20814">
                  <c:v>2048.0</c:v>
                </c:pt>
                <c:pt idx="20815">
                  <c:v>2048.0</c:v>
                </c:pt>
                <c:pt idx="20816">
                  <c:v>2048.0</c:v>
                </c:pt>
                <c:pt idx="20817">
                  <c:v>2048.0</c:v>
                </c:pt>
                <c:pt idx="20818">
                  <c:v>2048.0</c:v>
                </c:pt>
                <c:pt idx="20819">
                  <c:v>2048.0</c:v>
                </c:pt>
                <c:pt idx="20820">
                  <c:v>2048.0</c:v>
                </c:pt>
                <c:pt idx="20821">
                  <c:v>2048.0</c:v>
                </c:pt>
                <c:pt idx="20822">
                  <c:v>2048.0</c:v>
                </c:pt>
                <c:pt idx="20823">
                  <c:v>2048.0</c:v>
                </c:pt>
                <c:pt idx="20824">
                  <c:v>2048.0</c:v>
                </c:pt>
                <c:pt idx="20825">
                  <c:v>2048.0</c:v>
                </c:pt>
                <c:pt idx="20826">
                  <c:v>2048.0</c:v>
                </c:pt>
                <c:pt idx="20827">
                  <c:v>2048.0</c:v>
                </c:pt>
                <c:pt idx="20828">
                  <c:v>2048.0</c:v>
                </c:pt>
                <c:pt idx="20829">
                  <c:v>2048.0</c:v>
                </c:pt>
                <c:pt idx="20830">
                  <c:v>2048.0</c:v>
                </c:pt>
                <c:pt idx="20831">
                  <c:v>2048.0</c:v>
                </c:pt>
                <c:pt idx="20832">
                  <c:v>2048.0</c:v>
                </c:pt>
                <c:pt idx="20833">
                  <c:v>2048.0</c:v>
                </c:pt>
                <c:pt idx="20834">
                  <c:v>2048.0</c:v>
                </c:pt>
                <c:pt idx="20835">
                  <c:v>2048.0</c:v>
                </c:pt>
                <c:pt idx="20836">
                  <c:v>2048.0</c:v>
                </c:pt>
                <c:pt idx="20837">
                  <c:v>2050.0</c:v>
                </c:pt>
                <c:pt idx="20838">
                  <c:v>2050.0</c:v>
                </c:pt>
                <c:pt idx="20839">
                  <c:v>2050.0</c:v>
                </c:pt>
                <c:pt idx="20840">
                  <c:v>2050.0</c:v>
                </c:pt>
                <c:pt idx="20841">
                  <c:v>2050.0</c:v>
                </c:pt>
                <c:pt idx="20842">
                  <c:v>2050.0</c:v>
                </c:pt>
                <c:pt idx="20843">
                  <c:v>2050.0</c:v>
                </c:pt>
                <c:pt idx="20844">
                  <c:v>2050.0</c:v>
                </c:pt>
                <c:pt idx="20845">
                  <c:v>2050.0</c:v>
                </c:pt>
                <c:pt idx="20846">
                  <c:v>2050.0</c:v>
                </c:pt>
                <c:pt idx="20847">
                  <c:v>2050.0</c:v>
                </c:pt>
                <c:pt idx="20848">
                  <c:v>2050.0</c:v>
                </c:pt>
                <c:pt idx="20849">
                  <c:v>2050.0</c:v>
                </c:pt>
                <c:pt idx="20850">
                  <c:v>2050.0</c:v>
                </c:pt>
                <c:pt idx="20851">
                  <c:v>2050.0</c:v>
                </c:pt>
                <c:pt idx="20852">
                  <c:v>2050.0</c:v>
                </c:pt>
                <c:pt idx="20853">
                  <c:v>2050.0</c:v>
                </c:pt>
                <c:pt idx="20854">
                  <c:v>2050.0</c:v>
                </c:pt>
                <c:pt idx="20855">
                  <c:v>2050.0</c:v>
                </c:pt>
                <c:pt idx="20856">
                  <c:v>2050.0</c:v>
                </c:pt>
                <c:pt idx="20857">
                  <c:v>2053.0</c:v>
                </c:pt>
                <c:pt idx="20858">
                  <c:v>2053.0</c:v>
                </c:pt>
                <c:pt idx="20859">
                  <c:v>2053.0</c:v>
                </c:pt>
                <c:pt idx="20860">
                  <c:v>2053.0</c:v>
                </c:pt>
                <c:pt idx="20861">
                  <c:v>2053.0</c:v>
                </c:pt>
                <c:pt idx="20862">
                  <c:v>2053.0</c:v>
                </c:pt>
                <c:pt idx="20863">
                  <c:v>2053.0</c:v>
                </c:pt>
                <c:pt idx="20864">
                  <c:v>2053.0</c:v>
                </c:pt>
                <c:pt idx="20865">
                  <c:v>2053.0</c:v>
                </c:pt>
                <c:pt idx="20866">
                  <c:v>2053.0</c:v>
                </c:pt>
                <c:pt idx="20867">
                  <c:v>2053.0</c:v>
                </c:pt>
                <c:pt idx="20868">
                  <c:v>2053.0</c:v>
                </c:pt>
                <c:pt idx="20869">
                  <c:v>2053.0</c:v>
                </c:pt>
                <c:pt idx="20870">
                  <c:v>2053.0</c:v>
                </c:pt>
                <c:pt idx="20871">
                  <c:v>2053.0</c:v>
                </c:pt>
                <c:pt idx="20872">
                  <c:v>2053.0</c:v>
                </c:pt>
                <c:pt idx="20873">
                  <c:v>2053.0</c:v>
                </c:pt>
                <c:pt idx="20874">
                  <c:v>2053.0</c:v>
                </c:pt>
                <c:pt idx="20875">
                  <c:v>2054.0</c:v>
                </c:pt>
                <c:pt idx="20876">
                  <c:v>2054.0</c:v>
                </c:pt>
                <c:pt idx="20877">
                  <c:v>2055.0</c:v>
                </c:pt>
                <c:pt idx="20878">
                  <c:v>2055.0</c:v>
                </c:pt>
                <c:pt idx="20879">
                  <c:v>2055.0</c:v>
                </c:pt>
                <c:pt idx="20880">
                  <c:v>2055.0</c:v>
                </c:pt>
                <c:pt idx="20881">
                  <c:v>2055.0</c:v>
                </c:pt>
                <c:pt idx="20882">
                  <c:v>2055.0</c:v>
                </c:pt>
                <c:pt idx="20883">
                  <c:v>2055.0</c:v>
                </c:pt>
                <c:pt idx="20884">
                  <c:v>2055.0</c:v>
                </c:pt>
                <c:pt idx="20885">
                  <c:v>2055.0</c:v>
                </c:pt>
                <c:pt idx="20886">
                  <c:v>2055.0</c:v>
                </c:pt>
                <c:pt idx="20887">
                  <c:v>2055.0</c:v>
                </c:pt>
                <c:pt idx="20888">
                  <c:v>2055.0</c:v>
                </c:pt>
                <c:pt idx="20889">
                  <c:v>2055.0</c:v>
                </c:pt>
                <c:pt idx="20890">
                  <c:v>2055.0</c:v>
                </c:pt>
                <c:pt idx="20891">
                  <c:v>2055.0</c:v>
                </c:pt>
                <c:pt idx="20892">
                  <c:v>2055.0</c:v>
                </c:pt>
                <c:pt idx="20893">
                  <c:v>2055.0</c:v>
                </c:pt>
                <c:pt idx="20894">
                  <c:v>2055.0</c:v>
                </c:pt>
                <c:pt idx="20895">
                  <c:v>2055.0</c:v>
                </c:pt>
                <c:pt idx="20896">
                  <c:v>2055.0</c:v>
                </c:pt>
                <c:pt idx="20897">
                  <c:v>2055.0</c:v>
                </c:pt>
                <c:pt idx="20898">
                  <c:v>2055.0</c:v>
                </c:pt>
                <c:pt idx="20899">
                  <c:v>2055.0</c:v>
                </c:pt>
                <c:pt idx="20900">
                  <c:v>2055.0</c:v>
                </c:pt>
                <c:pt idx="20901">
                  <c:v>2056.0</c:v>
                </c:pt>
                <c:pt idx="20902">
                  <c:v>2056.0</c:v>
                </c:pt>
                <c:pt idx="20903">
                  <c:v>2056.0</c:v>
                </c:pt>
                <c:pt idx="20904">
                  <c:v>2056.0</c:v>
                </c:pt>
                <c:pt idx="20905">
                  <c:v>2056.0</c:v>
                </c:pt>
                <c:pt idx="20906">
                  <c:v>2056.0</c:v>
                </c:pt>
                <c:pt idx="20907">
                  <c:v>2056.0</c:v>
                </c:pt>
                <c:pt idx="20908">
                  <c:v>2056.0</c:v>
                </c:pt>
                <c:pt idx="20909">
                  <c:v>2056.0</c:v>
                </c:pt>
                <c:pt idx="20910">
                  <c:v>2056.0</c:v>
                </c:pt>
                <c:pt idx="20911">
                  <c:v>2056.0</c:v>
                </c:pt>
                <c:pt idx="20912">
                  <c:v>2056.0</c:v>
                </c:pt>
                <c:pt idx="20913">
                  <c:v>2056.0</c:v>
                </c:pt>
                <c:pt idx="20914">
                  <c:v>2056.0</c:v>
                </c:pt>
                <c:pt idx="20915">
                  <c:v>2056.0</c:v>
                </c:pt>
                <c:pt idx="20916">
                  <c:v>2056.0</c:v>
                </c:pt>
                <c:pt idx="20917">
                  <c:v>2056.0</c:v>
                </c:pt>
                <c:pt idx="20918">
                  <c:v>2056.0</c:v>
                </c:pt>
                <c:pt idx="20919">
                  <c:v>2056.0</c:v>
                </c:pt>
                <c:pt idx="20920">
                  <c:v>2056.0</c:v>
                </c:pt>
                <c:pt idx="20921">
                  <c:v>2056.0</c:v>
                </c:pt>
                <c:pt idx="20922">
                  <c:v>2056.0</c:v>
                </c:pt>
                <c:pt idx="20923">
                  <c:v>2056.0</c:v>
                </c:pt>
                <c:pt idx="20924">
                  <c:v>2056.0</c:v>
                </c:pt>
                <c:pt idx="20925">
                  <c:v>2056.0</c:v>
                </c:pt>
                <c:pt idx="20926">
                  <c:v>2056.0</c:v>
                </c:pt>
                <c:pt idx="20927">
                  <c:v>2056.0</c:v>
                </c:pt>
                <c:pt idx="20928">
                  <c:v>2058.0</c:v>
                </c:pt>
                <c:pt idx="20929">
                  <c:v>2058.0</c:v>
                </c:pt>
                <c:pt idx="20930">
                  <c:v>2059.0</c:v>
                </c:pt>
                <c:pt idx="20931">
                  <c:v>2059.0</c:v>
                </c:pt>
                <c:pt idx="20932">
                  <c:v>2059.0</c:v>
                </c:pt>
                <c:pt idx="20933">
                  <c:v>2060.0</c:v>
                </c:pt>
                <c:pt idx="20934">
                  <c:v>2060.0</c:v>
                </c:pt>
                <c:pt idx="20935">
                  <c:v>2060.0</c:v>
                </c:pt>
                <c:pt idx="20936">
                  <c:v>2060.0</c:v>
                </c:pt>
                <c:pt idx="20937">
                  <c:v>2060.0</c:v>
                </c:pt>
                <c:pt idx="20938">
                  <c:v>2060.0</c:v>
                </c:pt>
                <c:pt idx="20939">
                  <c:v>2060.0</c:v>
                </c:pt>
                <c:pt idx="20940">
                  <c:v>2060.0</c:v>
                </c:pt>
                <c:pt idx="20941">
                  <c:v>2060.0</c:v>
                </c:pt>
                <c:pt idx="20942">
                  <c:v>2060.0</c:v>
                </c:pt>
                <c:pt idx="20943">
                  <c:v>2060.0</c:v>
                </c:pt>
                <c:pt idx="20944">
                  <c:v>2060.0</c:v>
                </c:pt>
                <c:pt idx="20945">
                  <c:v>2060.0</c:v>
                </c:pt>
                <c:pt idx="20946">
                  <c:v>2060.0</c:v>
                </c:pt>
                <c:pt idx="20947">
                  <c:v>2060.0</c:v>
                </c:pt>
                <c:pt idx="20948">
                  <c:v>2060.0</c:v>
                </c:pt>
                <c:pt idx="20949">
                  <c:v>2060.0</c:v>
                </c:pt>
                <c:pt idx="20950">
                  <c:v>2060.0</c:v>
                </c:pt>
                <c:pt idx="20951">
                  <c:v>2060.0</c:v>
                </c:pt>
                <c:pt idx="20952">
                  <c:v>2060.0</c:v>
                </c:pt>
                <c:pt idx="20953">
                  <c:v>2060.0</c:v>
                </c:pt>
                <c:pt idx="20954">
                  <c:v>2060.0</c:v>
                </c:pt>
                <c:pt idx="20955">
                  <c:v>2060.0</c:v>
                </c:pt>
                <c:pt idx="20956">
                  <c:v>2060.0</c:v>
                </c:pt>
                <c:pt idx="20957">
                  <c:v>2060.0</c:v>
                </c:pt>
                <c:pt idx="20958">
                  <c:v>2060.0</c:v>
                </c:pt>
                <c:pt idx="20959">
                  <c:v>2060.0</c:v>
                </c:pt>
                <c:pt idx="20960">
                  <c:v>2060.0</c:v>
                </c:pt>
                <c:pt idx="20961">
                  <c:v>2060.0</c:v>
                </c:pt>
                <c:pt idx="20962">
                  <c:v>2060.0</c:v>
                </c:pt>
                <c:pt idx="20963">
                  <c:v>2060.0</c:v>
                </c:pt>
                <c:pt idx="20964">
                  <c:v>2060.0</c:v>
                </c:pt>
                <c:pt idx="20965">
                  <c:v>2060.0</c:v>
                </c:pt>
                <c:pt idx="20966">
                  <c:v>2060.0</c:v>
                </c:pt>
                <c:pt idx="20967">
                  <c:v>2060.0</c:v>
                </c:pt>
                <c:pt idx="20968">
                  <c:v>2060.0</c:v>
                </c:pt>
                <c:pt idx="20969">
                  <c:v>2060.0</c:v>
                </c:pt>
                <c:pt idx="20970">
                  <c:v>2060.0</c:v>
                </c:pt>
                <c:pt idx="20971">
                  <c:v>2060.0</c:v>
                </c:pt>
                <c:pt idx="20972">
                  <c:v>2060.0</c:v>
                </c:pt>
                <c:pt idx="20973">
                  <c:v>2060.0</c:v>
                </c:pt>
                <c:pt idx="20974">
                  <c:v>2060.0</c:v>
                </c:pt>
                <c:pt idx="20975">
                  <c:v>2060.0</c:v>
                </c:pt>
                <c:pt idx="20976">
                  <c:v>2060.0</c:v>
                </c:pt>
                <c:pt idx="20977">
                  <c:v>2060.0</c:v>
                </c:pt>
                <c:pt idx="20978">
                  <c:v>2060.0</c:v>
                </c:pt>
                <c:pt idx="20979">
                  <c:v>2062.0</c:v>
                </c:pt>
                <c:pt idx="20980">
                  <c:v>2062.0</c:v>
                </c:pt>
                <c:pt idx="20981">
                  <c:v>2062.0</c:v>
                </c:pt>
                <c:pt idx="20982">
                  <c:v>2063.0</c:v>
                </c:pt>
                <c:pt idx="20983">
                  <c:v>2063.0</c:v>
                </c:pt>
                <c:pt idx="20984">
                  <c:v>2063.0</c:v>
                </c:pt>
                <c:pt idx="20985">
                  <c:v>2063.0</c:v>
                </c:pt>
                <c:pt idx="20986">
                  <c:v>2063.0</c:v>
                </c:pt>
                <c:pt idx="20987">
                  <c:v>2063.0</c:v>
                </c:pt>
                <c:pt idx="20988">
                  <c:v>2063.0</c:v>
                </c:pt>
                <c:pt idx="20989">
                  <c:v>2063.0</c:v>
                </c:pt>
                <c:pt idx="20990">
                  <c:v>2063.0</c:v>
                </c:pt>
                <c:pt idx="20991">
                  <c:v>2063.0</c:v>
                </c:pt>
                <c:pt idx="20992">
                  <c:v>2063.0</c:v>
                </c:pt>
                <c:pt idx="20993">
                  <c:v>2063.0</c:v>
                </c:pt>
                <c:pt idx="20994">
                  <c:v>2063.0</c:v>
                </c:pt>
                <c:pt idx="20995">
                  <c:v>2063.0</c:v>
                </c:pt>
                <c:pt idx="20996">
                  <c:v>2063.0</c:v>
                </c:pt>
                <c:pt idx="20997">
                  <c:v>2063.0</c:v>
                </c:pt>
                <c:pt idx="20998">
                  <c:v>2063.0</c:v>
                </c:pt>
                <c:pt idx="20999">
                  <c:v>2063.0</c:v>
                </c:pt>
                <c:pt idx="21000">
                  <c:v>2063.0</c:v>
                </c:pt>
                <c:pt idx="21001">
                  <c:v>2063.0</c:v>
                </c:pt>
                <c:pt idx="21002">
                  <c:v>2063.0</c:v>
                </c:pt>
                <c:pt idx="21003">
                  <c:v>2063.0</c:v>
                </c:pt>
                <c:pt idx="21004">
                  <c:v>2063.0</c:v>
                </c:pt>
                <c:pt idx="21005">
                  <c:v>2063.0</c:v>
                </c:pt>
                <c:pt idx="21006">
                  <c:v>2063.0</c:v>
                </c:pt>
                <c:pt idx="21007">
                  <c:v>2063.0</c:v>
                </c:pt>
                <c:pt idx="21008">
                  <c:v>2063.0</c:v>
                </c:pt>
                <c:pt idx="21009">
                  <c:v>2063.0</c:v>
                </c:pt>
                <c:pt idx="21010">
                  <c:v>2069.0</c:v>
                </c:pt>
                <c:pt idx="21011">
                  <c:v>2069.0</c:v>
                </c:pt>
                <c:pt idx="21012">
                  <c:v>2069.0</c:v>
                </c:pt>
                <c:pt idx="21013">
                  <c:v>2069.0</c:v>
                </c:pt>
                <c:pt idx="21014">
                  <c:v>2069.0</c:v>
                </c:pt>
                <c:pt idx="21015">
                  <c:v>2069.0</c:v>
                </c:pt>
                <c:pt idx="21016">
                  <c:v>2069.0</c:v>
                </c:pt>
                <c:pt idx="21017">
                  <c:v>2069.0</c:v>
                </c:pt>
                <c:pt idx="21018">
                  <c:v>2069.0</c:v>
                </c:pt>
                <c:pt idx="21019">
                  <c:v>2069.0</c:v>
                </c:pt>
                <c:pt idx="21020">
                  <c:v>2069.0</c:v>
                </c:pt>
                <c:pt idx="21021">
                  <c:v>2069.0</c:v>
                </c:pt>
                <c:pt idx="21022">
                  <c:v>2069.0</c:v>
                </c:pt>
                <c:pt idx="21023">
                  <c:v>2069.0</c:v>
                </c:pt>
                <c:pt idx="21024">
                  <c:v>2069.0</c:v>
                </c:pt>
                <c:pt idx="21025">
                  <c:v>2069.0</c:v>
                </c:pt>
                <c:pt idx="21026">
                  <c:v>2069.0</c:v>
                </c:pt>
                <c:pt idx="21027">
                  <c:v>2069.0</c:v>
                </c:pt>
                <c:pt idx="21028">
                  <c:v>2069.0</c:v>
                </c:pt>
                <c:pt idx="21029">
                  <c:v>2069.0</c:v>
                </c:pt>
                <c:pt idx="21030">
                  <c:v>2069.0</c:v>
                </c:pt>
                <c:pt idx="21031">
                  <c:v>2069.0</c:v>
                </c:pt>
                <c:pt idx="21032">
                  <c:v>2069.0</c:v>
                </c:pt>
                <c:pt idx="21033">
                  <c:v>2069.0</c:v>
                </c:pt>
                <c:pt idx="21034">
                  <c:v>2069.0</c:v>
                </c:pt>
                <c:pt idx="21035">
                  <c:v>2069.0</c:v>
                </c:pt>
                <c:pt idx="21036">
                  <c:v>2071.0</c:v>
                </c:pt>
                <c:pt idx="21037">
                  <c:v>2071.0</c:v>
                </c:pt>
                <c:pt idx="21038">
                  <c:v>2071.0</c:v>
                </c:pt>
                <c:pt idx="21039">
                  <c:v>2071.0</c:v>
                </c:pt>
                <c:pt idx="21040">
                  <c:v>2071.0</c:v>
                </c:pt>
                <c:pt idx="21041">
                  <c:v>2071.0</c:v>
                </c:pt>
                <c:pt idx="21042">
                  <c:v>2071.0</c:v>
                </c:pt>
                <c:pt idx="21043">
                  <c:v>2071.0</c:v>
                </c:pt>
                <c:pt idx="21044">
                  <c:v>2071.0</c:v>
                </c:pt>
                <c:pt idx="21045">
                  <c:v>2071.0</c:v>
                </c:pt>
                <c:pt idx="21046">
                  <c:v>2071.0</c:v>
                </c:pt>
                <c:pt idx="21047">
                  <c:v>2071.0</c:v>
                </c:pt>
                <c:pt idx="21048">
                  <c:v>2071.0</c:v>
                </c:pt>
                <c:pt idx="21049">
                  <c:v>2071.0</c:v>
                </c:pt>
                <c:pt idx="21050">
                  <c:v>2071.0</c:v>
                </c:pt>
                <c:pt idx="21051">
                  <c:v>2071.0</c:v>
                </c:pt>
                <c:pt idx="21052">
                  <c:v>2074.0</c:v>
                </c:pt>
                <c:pt idx="21053">
                  <c:v>2074.0</c:v>
                </c:pt>
                <c:pt idx="21054">
                  <c:v>2074.0</c:v>
                </c:pt>
                <c:pt idx="21055">
                  <c:v>2074.0</c:v>
                </c:pt>
                <c:pt idx="21056">
                  <c:v>2074.0</c:v>
                </c:pt>
                <c:pt idx="21057">
                  <c:v>2074.0</c:v>
                </c:pt>
                <c:pt idx="21058">
                  <c:v>2075.0</c:v>
                </c:pt>
                <c:pt idx="21059">
                  <c:v>2075.0</c:v>
                </c:pt>
                <c:pt idx="21060">
                  <c:v>2075.0</c:v>
                </c:pt>
                <c:pt idx="21061">
                  <c:v>2075.0</c:v>
                </c:pt>
                <c:pt idx="21062">
                  <c:v>2075.0</c:v>
                </c:pt>
                <c:pt idx="21063">
                  <c:v>2075.0</c:v>
                </c:pt>
                <c:pt idx="21064">
                  <c:v>2075.0</c:v>
                </c:pt>
                <c:pt idx="21065">
                  <c:v>2075.0</c:v>
                </c:pt>
                <c:pt idx="21066">
                  <c:v>2075.0</c:v>
                </c:pt>
                <c:pt idx="21067">
                  <c:v>2075.0</c:v>
                </c:pt>
                <c:pt idx="21068">
                  <c:v>2075.0</c:v>
                </c:pt>
                <c:pt idx="21069">
                  <c:v>2075.0</c:v>
                </c:pt>
                <c:pt idx="21070">
                  <c:v>2075.0</c:v>
                </c:pt>
                <c:pt idx="21071">
                  <c:v>2075.0</c:v>
                </c:pt>
                <c:pt idx="21072">
                  <c:v>2075.0</c:v>
                </c:pt>
                <c:pt idx="21073">
                  <c:v>2075.0</c:v>
                </c:pt>
                <c:pt idx="21074">
                  <c:v>2075.0</c:v>
                </c:pt>
                <c:pt idx="21075">
                  <c:v>2075.0</c:v>
                </c:pt>
                <c:pt idx="21076">
                  <c:v>2075.0</c:v>
                </c:pt>
                <c:pt idx="21077">
                  <c:v>2075.0</c:v>
                </c:pt>
                <c:pt idx="21078">
                  <c:v>2075.0</c:v>
                </c:pt>
                <c:pt idx="21079">
                  <c:v>2075.0</c:v>
                </c:pt>
                <c:pt idx="21080">
                  <c:v>2075.0</c:v>
                </c:pt>
                <c:pt idx="21081">
                  <c:v>2075.0</c:v>
                </c:pt>
                <c:pt idx="21082">
                  <c:v>2075.0</c:v>
                </c:pt>
                <c:pt idx="21083">
                  <c:v>2075.0</c:v>
                </c:pt>
                <c:pt idx="21084">
                  <c:v>2075.0</c:v>
                </c:pt>
                <c:pt idx="21085">
                  <c:v>2075.0</c:v>
                </c:pt>
                <c:pt idx="21086">
                  <c:v>2075.0</c:v>
                </c:pt>
                <c:pt idx="21087">
                  <c:v>2076.0</c:v>
                </c:pt>
                <c:pt idx="21088">
                  <c:v>2076.0</c:v>
                </c:pt>
                <c:pt idx="21089">
                  <c:v>2076.0</c:v>
                </c:pt>
                <c:pt idx="21090">
                  <c:v>2076.0</c:v>
                </c:pt>
                <c:pt idx="21091">
                  <c:v>2076.0</c:v>
                </c:pt>
                <c:pt idx="21092">
                  <c:v>2076.0</c:v>
                </c:pt>
                <c:pt idx="21093">
                  <c:v>2076.0</c:v>
                </c:pt>
                <c:pt idx="21094">
                  <c:v>2076.0</c:v>
                </c:pt>
                <c:pt idx="21095">
                  <c:v>2076.0</c:v>
                </c:pt>
                <c:pt idx="21096">
                  <c:v>2076.0</c:v>
                </c:pt>
                <c:pt idx="21097">
                  <c:v>2076.0</c:v>
                </c:pt>
                <c:pt idx="21098">
                  <c:v>2076.0</c:v>
                </c:pt>
                <c:pt idx="21099">
                  <c:v>2076.0</c:v>
                </c:pt>
                <c:pt idx="21100">
                  <c:v>2076.0</c:v>
                </c:pt>
                <c:pt idx="21101">
                  <c:v>2076.0</c:v>
                </c:pt>
                <c:pt idx="21102">
                  <c:v>2076.0</c:v>
                </c:pt>
                <c:pt idx="21103">
                  <c:v>2077.0</c:v>
                </c:pt>
                <c:pt idx="21104">
                  <c:v>2077.0</c:v>
                </c:pt>
                <c:pt idx="21105">
                  <c:v>2078.0</c:v>
                </c:pt>
                <c:pt idx="21106">
                  <c:v>2078.0</c:v>
                </c:pt>
                <c:pt idx="21107">
                  <c:v>2079.0</c:v>
                </c:pt>
                <c:pt idx="21108">
                  <c:v>2079.0</c:v>
                </c:pt>
                <c:pt idx="21109">
                  <c:v>2079.0</c:v>
                </c:pt>
                <c:pt idx="21110">
                  <c:v>2079.0</c:v>
                </c:pt>
                <c:pt idx="21111">
                  <c:v>2079.0</c:v>
                </c:pt>
                <c:pt idx="21112">
                  <c:v>2079.0</c:v>
                </c:pt>
                <c:pt idx="21113">
                  <c:v>2080.0</c:v>
                </c:pt>
                <c:pt idx="21114">
                  <c:v>2080.0</c:v>
                </c:pt>
                <c:pt idx="21115">
                  <c:v>2080.0</c:v>
                </c:pt>
                <c:pt idx="21116">
                  <c:v>2080.0</c:v>
                </c:pt>
                <c:pt idx="21117">
                  <c:v>2081.0</c:v>
                </c:pt>
                <c:pt idx="21118">
                  <c:v>2081.0</c:v>
                </c:pt>
                <c:pt idx="21119">
                  <c:v>2081.0</c:v>
                </c:pt>
                <c:pt idx="21120">
                  <c:v>2081.0</c:v>
                </c:pt>
                <c:pt idx="21121">
                  <c:v>2081.0</c:v>
                </c:pt>
                <c:pt idx="21122">
                  <c:v>2081.0</c:v>
                </c:pt>
                <c:pt idx="21123">
                  <c:v>2081.0</c:v>
                </c:pt>
                <c:pt idx="21124">
                  <c:v>2081.0</c:v>
                </c:pt>
                <c:pt idx="21125">
                  <c:v>2082.0</c:v>
                </c:pt>
                <c:pt idx="21126">
                  <c:v>2083.0</c:v>
                </c:pt>
                <c:pt idx="21127">
                  <c:v>2083.0</c:v>
                </c:pt>
                <c:pt idx="21128">
                  <c:v>2084.0</c:v>
                </c:pt>
                <c:pt idx="21129">
                  <c:v>2086.0</c:v>
                </c:pt>
                <c:pt idx="21130">
                  <c:v>2086.0</c:v>
                </c:pt>
                <c:pt idx="21131">
                  <c:v>2086.0</c:v>
                </c:pt>
                <c:pt idx="21132">
                  <c:v>2086.0</c:v>
                </c:pt>
                <c:pt idx="21133">
                  <c:v>2086.0</c:v>
                </c:pt>
                <c:pt idx="21134">
                  <c:v>2086.0</c:v>
                </c:pt>
                <c:pt idx="21135">
                  <c:v>2086.0</c:v>
                </c:pt>
                <c:pt idx="21136">
                  <c:v>2086.0</c:v>
                </c:pt>
                <c:pt idx="21137">
                  <c:v>2086.0</c:v>
                </c:pt>
                <c:pt idx="21138">
                  <c:v>2086.0</c:v>
                </c:pt>
                <c:pt idx="21139">
                  <c:v>2086.0</c:v>
                </c:pt>
                <c:pt idx="21140">
                  <c:v>2086.0</c:v>
                </c:pt>
                <c:pt idx="21141">
                  <c:v>2086.0</c:v>
                </c:pt>
                <c:pt idx="21142">
                  <c:v>2086.0</c:v>
                </c:pt>
                <c:pt idx="21143">
                  <c:v>2086.0</c:v>
                </c:pt>
                <c:pt idx="21144">
                  <c:v>2086.0</c:v>
                </c:pt>
                <c:pt idx="21145">
                  <c:v>2086.0</c:v>
                </c:pt>
                <c:pt idx="21146">
                  <c:v>2086.0</c:v>
                </c:pt>
                <c:pt idx="21147">
                  <c:v>2086.0</c:v>
                </c:pt>
                <c:pt idx="21148">
                  <c:v>2086.0</c:v>
                </c:pt>
                <c:pt idx="21149">
                  <c:v>2086.0</c:v>
                </c:pt>
                <c:pt idx="21150">
                  <c:v>2086.0</c:v>
                </c:pt>
                <c:pt idx="21151">
                  <c:v>2086.0</c:v>
                </c:pt>
                <c:pt idx="21152">
                  <c:v>2086.0</c:v>
                </c:pt>
                <c:pt idx="21153">
                  <c:v>2086.0</c:v>
                </c:pt>
                <c:pt idx="21154">
                  <c:v>2086.0</c:v>
                </c:pt>
                <c:pt idx="21155">
                  <c:v>2086.0</c:v>
                </c:pt>
                <c:pt idx="21156">
                  <c:v>2086.0</c:v>
                </c:pt>
                <c:pt idx="21157">
                  <c:v>2086.0</c:v>
                </c:pt>
                <c:pt idx="21158">
                  <c:v>2086.0</c:v>
                </c:pt>
                <c:pt idx="21159">
                  <c:v>2086.0</c:v>
                </c:pt>
                <c:pt idx="21160">
                  <c:v>2086.0</c:v>
                </c:pt>
                <c:pt idx="21161">
                  <c:v>2088.0</c:v>
                </c:pt>
                <c:pt idx="21162">
                  <c:v>2088.0</c:v>
                </c:pt>
                <c:pt idx="21163">
                  <c:v>2088.0</c:v>
                </c:pt>
                <c:pt idx="21164">
                  <c:v>2088.0</c:v>
                </c:pt>
                <c:pt idx="21165">
                  <c:v>2088.0</c:v>
                </c:pt>
                <c:pt idx="21166">
                  <c:v>2088.0</c:v>
                </c:pt>
                <c:pt idx="21167">
                  <c:v>2088.0</c:v>
                </c:pt>
                <c:pt idx="21168">
                  <c:v>2088.0</c:v>
                </c:pt>
                <c:pt idx="21169">
                  <c:v>2088.0</c:v>
                </c:pt>
                <c:pt idx="21170">
                  <c:v>2088.0</c:v>
                </c:pt>
                <c:pt idx="21171">
                  <c:v>2088.0</c:v>
                </c:pt>
                <c:pt idx="21172">
                  <c:v>2088.0</c:v>
                </c:pt>
                <c:pt idx="21173">
                  <c:v>2088.0</c:v>
                </c:pt>
                <c:pt idx="21174">
                  <c:v>2088.0</c:v>
                </c:pt>
                <c:pt idx="21175">
                  <c:v>2088.0</c:v>
                </c:pt>
                <c:pt idx="21176">
                  <c:v>2088.0</c:v>
                </c:pt>
                <c:pt idx="21177">
                  <c:v>2088.0</c:v>
                </c:pt>
                <c:pt idx="21178">
                  <c:v>2088.0</c:v>
                </c:pt>
                <c:pt idx="21179">
                  <c:v>2088.0</c:v>
                </c:pt>
                <c:pt idx="21180">
                  <c:v>2088.0</c:v>
                </c:pt>
                <c:pt idx="21181">
                  <c:v>2088.0</c:v>
                </c:pt>
                <c:pt idx="21182">
                  <c:v>2088.0</c:v>
                </c:pt>
                <c:pt idx="21183">
                  <c:v>2088.0</c:v>
                </c:pt>
                <c:pt idx="21184">
                  <c:v>2089.0</c:v>
                </c:pt>
                <c:pt idx="21185">
                  <c:v>2089.0</c:v>
                </c:pt>
                <c:pt idx="21186">
                  <c:v>2089.0</c:v>
                </c:pt>
                <c:pt idx="21187">
                  <c:v>2089.0</c:v>
                </c:pt>
                <c:pt idx="21188">
                  <c:v>2089.0</c:v>
                </c:pt>
                <c:pt idx="21189">
                  <c:v>2089.0</c:v>
                </c:pt>
                <c:pt idx="21190">
                  <c:v>2089.0</c:v>
                </c:pt>
                <c:pt idx="21191">
                  <c:v>2089.0</c:v>
                </c:pt>
                <c:pt idx="21192">
                  <c:v>2089.0</c:v>
                </c:pt>
                <c:pt idx="21193">
                  <c:v>2089.0</c:v>
                </c:pt>
                <c:pt idx="21194">
                  <c:v>2089.0</c:v>
                </c:pt>
                <c:pt idx="21195">
                  <c:v>2089.0</c:v>
                </c:pt>
                <c:pt idx="21196">
                  <c:v>2089.0</c:v>
                </c:pt>
                <c:pt idx="21197">
                  <c:v>2089.0</c:v>
                </c:pt>
                <c:pt idx="21198">
                  <c:v>2089.0</c:v>
                </c:pt>
                <c:pt idx="21199">
                  <c:v>2089.0</c:v>
                </c:pt>
                <c:pt idx="21200">
                  <c:v>2089.0</c:v>
                </c:pt>
                <c:pt idx="21201">
                  <c:v>2089.0</c:v>
                </c:pt>
                <c:pt idx="21202">
                  <c:v>2089.0</c:v>
                </c:pt>
                <c:pt idx="21203">
                  <c:v>2089.0</c:v>
                </c:pt>
                <c:pt idx="21204">
                  <c:v>2089.0</c:v>
                </c:pt>
                <c:pt idx="21205">
                  <c:v>2089.0</c:v>
                </c:pt>
                <c:pt idx="21206">
                  <c:v>2089.0</c:v>
                </c:pt>
                <c:pt idx="21207">
                  <c:v>2089.0</c:v>
                </c:pt>
                <c:pt idx="21208">
                  <c:v>2089.0</c:v>
                </c:pt>
                <c:pt idx="21209">
                  <c:v>2089.0</c:v>
                </c:pt>
                <c:pt idx="21210">
                  <c:v>2089.0</c:v>
                </c:pt>
                <c:pt idx="21211">
                  <c:v>2089.0</c:v>
                </c:pt>
                <c:pt idx="21212">
                  <c:v>2089.0</c:v>
                </c:pt>
                <c:pt idx="21213">
                  <c:v>2089.0</c:v>
                </c:pt>
                <c:pt idx="21214">
                  <c:v>2089.0</c:v>
                </c:pt>
                <c:pt idx="21215">
                  <c:v>2089.0</c:v>
                </c:pt>
                <c:pt idx="21216">
                  <c:v>2089.0</c:v>
                </c:pt>
                <c:pt idx="21217">
                  <c:v>2090.0</c:v>
                </c:pt>
                <c:pt idx="21218">
                  <c:v>2090.0</c:v>
                </c:pt>
                <c:pt idx="21219">
                  <c:v>2090.0</c:v>
                </c:pt>
                <c:pt idx="21220">
                  <c:v>2090.0</c:v>
                </c:pt>
                <c:pt idx="21221">
                  <c:v>2090.0</c:v>
                </c:pt>
                <c:pt idx="21222">
                  <c:v>2090.0</c:v>
                </c:pt>
                <c:pt idx="21223">
                  <c:v>2090.0</c:v>
                </c:pt>
                <c:pt idx="21224">
                  <c:v>2090.0</c:v>
                </c:pt>
                <c:pt idx="21225">
                  <c:v>2090.0</c:v>
                </c:pt>
                <c:pt idx="21226">
                  <c:v>2090.0</c:v>
                </c:pt>
                <c:pt idx="21227">
                  <c:v>2090.0</c:v>
                </c:pt>
                <c:pt idx="21228">
                  <c:v>2090.0</c:v>
                </c:pt>
                <c:pt idx="21229">
                  <c:v>2090.0</c:v>
                </c:pt>
                <c:pt idx="21230">
                  <c:v>2090.0</c:v>
                </c:pt>
                <c:pt idx="21231">
                  <c:v>2090.0</c:v>
                </c:pt>
                <c:pt idx="21232">
                  <c:v>2090.0</c:v>
                </c:pt>
                <c:pt idx="21233">
                  <c:v>2090.0</c:v>
                </c:pt>
                <c:pt idx="21234">
                  <c:v>2090.0</c:v>
                </c:pt>
                <c:pt idx="21235">
                  <c:v>2091.0</c:v>
                </c:pt>
                <c:pt idx="21236">
                  <c:v>2091.0</c:v>
                </c:pt>
                <c:pt idx="21237">
                  <c:v>2091.0</c:v>
                </c:pt>
                <c:pt idx="21238">
                  <c:v>2091.0</c:v>
                </c:pt>
                <c:pt idx="21239">
                  <c:v>2091.0</c:v>
                </c:pt>
                <c:pt idx="21240">
                  <c:v>2091.0</c:v>
                </c:pt>
                <c:pt idx="21241">
                  <c:v>2091.0</c:v>
                </c:pt>
                <c:pt idx="21242">
                  <c:v>2091.0</c:v>
                </c:pt>
                <c:pt idx="21243">
                  <c:v>2091.0</c:v>
                </c:pt>
                <c:pt idx="21244">
                  <c:v>2091.0</c:v>
                </c:pt>
                <c:pt idx="21245">
                  <c:v>2091.0</c:v>
                </c:pt>
                <c:pt idx="21246">
                  <c:v>2091.0</c:v>
                </c:pt>
                <c:pt idx="21247">
                  <c:v>2091.0</c:v>
                </c:pt>
                <c:pt idx="21248">
                  <c:v>2091.0</c:v>
                </c:pt>
                <c:pt idx="21249">
                  <c:v>2091.0</c:v>
                </c:pt>
                <c:pt idx="21250">
                  <c:v>2091.0</c:v>
                </c:pt>
                <c:pt idx="21251">
                  <c:v>2091.0</c:v>
                </c:pt>
                <c:pt idx="21252">
                  <c:v>2091.0</c:v>
                </c:pt>
                <c:pt idx="21253">
                  <c:v>2093.0</c:v>
                </c:pt>
                <c:pt idx="21254">
                  <c:v>2093.0</c:v>
                </c:pt>
                <c:pt idx="21255">
                  <c:v>2093.0</c:v>
                </c:pt>
                <c:pt idx="21256">
                  <c:v>2093.0</c:v>
                </c:pt>
                <c:pt idx="21257">
                  <c:v>2093.0</c:v>
                </c:pt>
                <c:pt idx="21258">
                  <c:v>2093.0</c:v>
                </c:pt>
                <c:pt idx="21259">
                  <c:v>2093.0</c:v>
                </c:pt>
                <c:pt idx="21260">
                  <c:v>2093.0</c:v>
                </c:pt>
                <c:pt idx="21261">
                  <c:v>2093.0</c:v>
                </c:pt>
                <c:pt idx="21262">
                  <c:v>2093.0</c:v>
                </c:pt>
                <c:pt idx="21263">
                  <c:v>2093.0</c:v>
                </c:pt>
                <c:pt idx="21264">
                  <c:v>2093.0</c:v>
                </c:pt>
                <c:pt idx="21265">
                  <c:v>2093.0</c:v>
                </c:pt>
                <c:pt idx="21266">
                  <c:v>2093.0</c:v>
                </c:pt>
                <c:pt idx="21267">
                  <c:v>2093.0</c:v>
                </c:pt>
                <c:pt idx="21268">
                  <c:v>2093.0</c:v>
                </c:pt>
                <c:pt idx="21269">
                  <c:v>2093.0</c:v>
                </c:pt>
                <c:pt idx="21270">
                  <c:v>2093.0</c:v>
                </c:pt>
                <c:pt idx="21271">
                  <c:v>2093.0</c:v>
                </c:pt>
                <c:pt idx="21272">
                  <c:v>2093.0</c:v>
                </c:pt>
                <c:pt idx="21273">
                  <c:v>2093.0</c:v>
                </c:pt>
                <c:pt idx="21274">
                  <c:v>2093.0</c:v>
                </c:pt>
                <c:pt idx="21275">
                  <c:v>2093.0</c:v>
                </c:pt>
                <c:pt idx="21276">
                  <c:v>2093.0</c:v>
                </c:pt>
                <c:pt idx="21277">
                  <c:v>2093.0</c:v>
                </c:pt>
                <c:pt idx="21278">
                  <c:v>2093.0</c:v>
                </c:pt>
                <c:pt idx="21279">
                  <c:v>2093.0</c:v>
                </c:pt>
                <c:pt idx="21280">
                  <c:v>2093.0</c:v>
                </c:pt>
                <c:pt idx="21281">
                  <c:v>2093.0</c:v>
                </c:pt>
                <c:pt idx="21282">
                  <c:v>2093.0</c:v>
                </c:pt>
                <c:pt idx="21283">
                  <c:v>2093.0</c:v>
                </c:pt>
                <c:pt idx="21284">
                  <c:v>2093.0</c:v>
                </c:pt>
                <c:pt idx="21285">
                  <c:v>2093.0</c:v>
                </c:pt>
                <c:pt idx="21286">
                  <c:v>2093.0</c:v>
                </c:pt>
                <c:pt idx="21287">
                  <c:v>2093.0</c:v>
                </c:pt>
                <c:pt idx="21288">
                  <c:v>2093.0</c:v>
                </c:pt>
                <c:pt idx="21289">
                  <c:v>2094.0</c:v>
                </c:pt>
                <c:pt idx="21290">
                  <c:v>2094.0</c:v>
                </c:pt>
                <c:pt idx="21291">
                  <c:v>2094.0</c:v>
                </c:pt>
                <c:pt idx="21292">
                  <c:v>2094.0</c:v>
                </c:pt>
                <c:pt idx="21293">
                  <c:v>2094.0</c:v>
                </c:pt>
                <c:pt idx="21294">
                  <c:v>2094.0</c:v>
                </c:pt>
                <c:pt idx="21295">
                  <c:v>2094.0</c:v>
                </c:pt>
                <c:pt idx="21296">
                  <c:v>2094.0</c:v>
                </c:pt>
                <c:pt idx="21297">
                  <c:v>2094.0</c:v>
                </c:pt>
                <c:pt idx="21298">
                  <c:v>2094.0</c:v>
                </c:pt>
                <c:pt idx="21299">
                  <c:v>2094.0</c:v>
                </c:pt>
                <c:pt idx="21300">
                  <c:v>2094.0</c:v>
                </c:pt>
                <c:pt idx="21301">
                  <c:v>2094.0</c:v>
                </c:pt>
                <c:pt idx="21302">
                  <c:v>2094.0</c:v>
                </c:pt>
                <c:pt idx="21303">
                  <c:v>2094.0</c:v>
                </c:pt>
                <c:pt idx="21304">
                  <c:v>2094.0</c:v>
                </c:pt>
                <c:pt idx="21305">
                  <c:v>2094.0</c:v>
                </c:pt>
                <c:pt idx="21306">
                  <c:v>2094.0</c:v>
                </c:pt>
                <c:pt idx="21307">
                  <c:v>2094.0</c:v>
                </c:pt>
                <c:pt idx="21308">
                  <c:v>2095.0</c:v>
                </c:pt>
                <c:pt idx="21309">
                  <c:v>2095.0</c:v>
                </c:pt>
                <c:pt idx="21310">
                  <c:v>2095.0</c:v>
                </c:pt>
                <c:pt idx="21311">
                  <c:v>2095.0</c:v>
                </c:pt>
                <c:pt idx="21312">
                  <c:v>2095.0</c:v>
                </c:pt>
                <c:pt idx="21313">
                  <c:v>2095.0</c:v>
                </c:pt>
                <c:pt idx="21314">
                  <c:v>2095.0</c:v>
                </c:pt>
                <c:pt idx="21315">
                  <c:v>2095.0</c:v>
                </c:pt>
                <c:pt idx="21316">
                  <c:v>2095.0</c:v>
                </c:pt>
                <c:pt idx="21317">
                  <c:v>2095.0</c:v>
                </c:pt>
                <c:pt idx="21318">
                  <c:v>2095.0</c:v>
                </c:pt>
                <c:pt idx="21319">
                  <c:v>2095.0</c:v>
                </c:pt>
                <c:pt idx="21320">
                  <c:v>2095.0</c:v>
                </c:pt>
                <c:pt idx="21321">
                  <c:v>2095.0</c:v>
                </c:pt>
                <c:pt idx="21322">
                  <c:v>2095.0</c:v>
                </c:pt>
                <c:pt idx="21323">
                  <c:v>2095.0</c:v>
                </c:pt>
                <c:pt idx="21324">
                  <c:v>2095.0</c:v>
                </c:pt>
                <c:pt idx="21325">
                  <c:v>2095.0</c:v>
                </c:pt>
                <c:pt idx="21326">
                  <c:v>2095.0</c:v>
                </c:pt>
                <c:pt idx="21327">
                  <c:v>2095.0</c:v>
                </c:pt>
                <c:pt idx="21328">
                  <c:v>2095.0</c:v>
                </c:pt>
                <c:pt idx="21329">
                  <c:v>2095.0</c:v>
                </c:pt>
                <c:pt idx="21330">
                  <c:v>2095.0</c:v>
                </c:pt>
                <c:pt idx="21331">
                  <c:v>2095.0</c:v>
                </c:pt>
                <c:pt idx="21332">
                  <c:v>2095.0</c:v>
                </c:pt>
                <c:pt idx="21333">
                  <c:v>2095.0</c:v>
                </c:pt>
                <c:pt idx="21334">
                  <c:v>2095.0</c:v>
                </c:pt>
                <c:pt idx="21335">
                  <c:v>2095.0</c:v>
                </c:pt>
                <c:pt idx="21336">
                  <c:v>2095.0</c:v>
                </c:pt>
                <c:pt idx="21337">
                  <c:v>2095.0</c:v>
                </c:pt>
                <c:pt idx="21338">
                  <c:v>2095.0</c:v>
                </c:pt>
                <c:pt idx="21339">
                  <c:v>2095.0</c:v>
                </c:pt>
                <c:pt idx="21340">
                  <c:v>2095.0</c:v>
                </c:pt>
                <c:pt idx="21341">
                  <c:v>2095.0</c:v>
                </c:pt>
                <c:pt idx="21342">
                  <c:v>2095.0</c:v>
                </c:pt>
                <c:pt idx="21343">
                  <c:v>2095.0</c:v>
                </c:pt>
                <c:pt idx="21344">
                  <c:v>2095.0</c:v>
                </c:pt>
                <c:pt idx="21345">
                  <c:v>2095.0</c:v>
                </c:pt>
                <c:pt idx="21346">
                  <c:v>2095.0</c:v>
                </c:pt>
                <c:pt idx="21347">
                  <c:v>2095.0</c:v>
                </c:pt>
                <c:pt idx="21348">
                  <c:v>2095.0</c:v>
                </c:pt>
                <c:pt idx="21349">
                  <c:v>2095.0</c:v>
                </c:pt>
                <c:pt idx="21350">
                  <c:v>2095.0</c:v>
                </c:pt>
                <c:pt idx="21351">
                  <c:v>2095.0</c:v>
                </c:pt>
                <c:pt idx="21352">
                  <c:v>2095.0</c:v>
                </c:pt>
                <c:pt idx="21353">
                  <c:v>2095.0</c:v>
                </c:pt>
                <c:pt idx="21354">
                  <c:v>2095.0</c:v>
                </c:pt>
                <c:pt idx="21355">
                  <c:v>2095.0</c:v>
                </c:pt>
                <c:pt idx="21356">
                  <c:v>2095.0</c:v>
                </c:pt>
                <c:pt idx="21357">
                  <c:v>2095.0</c:v>
                </c:pt>
                <c:pt idx="21358">
                  <c:v>2095.0</c:v>
                </c:pt>
                <c:pt idx="21359">
                  <c:v>2095.0</c:v>
                </c:pt>
                <c:pt idx="21360">
                  <c:v>2095.0</c:v>
                </c:pt>
                <c:pt idx="21361">
                  <c:v>2095.0</c:v>
                </c:pt>
                <c:pt idx="21362">
                  <c:v>2095.0</c:v>
                </c:pt>
                <c:pt idx="21363">
                  <c:v>2095.0</c:v>
                </c:pt>
                <c:pt idx="21364">
                  <c:v>2095.0</c:v>
                </c:pt>
                <c:pt idx="21365">
                  <c:v>2096.0</c:v>
                </c:pt>
                <c:pt idx="21366">
                  <c:v>2096.0</c:v>
                </c:pt>
                <c:pt idx="21367">
                  <c:v>2096.0</c:v>
                </c:pt>
                <c:pt idx="21368">
                  <c:v>2096.0</c:v>
                </c:pt>
                <c:pt idx="21369">
                  <c:v>2096.0</c:v>
                </c:pt>
                <c:pt idx="21370">
                  <c:v>2096.0</c:v>
                </c:pt>
                <c:pt idx="21371">
                  <c:v>2096.0</c:v>
                </c:pt>
                <c:pt idx="21372">
                  <c:v>2096.0</c:v>
                </c:pt>
                <c:pt idx="21373">
                  <c:v>2096.0</c:v>
                </c:pt>
                <c:pt idx="21374">
                  <c:v>2096.0</c:v>
                </c:pt>
                <c:pt idx="21375">
                  <c:v>2096.0</c:v>
                </c:pt>
                <c:pt idx="21376">
                  <c:v>2096.0</c:v>
                </c:pt>
                <c:pt idx="21377">
                  <c:v>2096.0</c:v>
                </c:pt>
                <c:pt idx="21378">
                  <c:v>2096.0</c:v>
                </c:pt>
                <c:pt idx="21379">
                  <c:v>2098.0</c:v>
                </c:pt>
                <c:pt idx="21380">
                  <c:v>2098.0</c:v>
                </c:pt>
                <c:pt idx="21381">
                  <c:v>2098.0</c:v>
                </c:pt>
                <c:pt idx="21382">
                  <c:v>2098.0</c:v>
                </c:pt>
                <c:pt idx="21383">
                  <c:v>2098.0</c:v>
                </c:pt>
                <c:pt idx="21384">
                  <c:v>2098.0</c:v>
                </c:pt>
                <c:pt idx="21385">
                  <c:v>2098.0</c:v>
                </c:pt>
                <c:pt idx="21386">
                  <c:v>2098.0</c:v>
                </c:pt>
                <c:pt idx="21387">
                  <c:v>2098.0</c:v>
                </c:pt>
                <c:pt idx="21388">
                  <c:v>2098.0</c:v>
                </c:pt>
                <c:pt idx="21389">
                  <c:v>2098.0</c:v>
                </c:pt>
                <c:pt idx="21390">
                  <c:v>2098.0</c:v>
                </c:pt>
                <c:pt idx="21391">
                  <c:v>2098.0</c:v>
                </c:pt>
                <c:pt idx="21392">
                  <c:v>2098.0</c:v>
                </c:pt>
                <c:pt idx="21393">
                  <c:v>2098.0</c:v>
                </c:pt>
                <c:pt idx="21394">
                  <c:v>2098.0</c:v>
                </c:pt>
                <c:pt idx="21395">
                  <c:v>2098.0</c:v>
                </c:pt>
                <c:pt idx="21396">
                  <c:v>2098.0</c:v>
                </c:pt>
                <c:pt idx="21397">
                  <c:v>2098.0</c:v>
                </c:pt>
                <c:pt idx="21398">
                  <c:v>2098.0</c:v>
                </c:pt>
                <c:pt idx="21399">
                  <c:v>2098.0</c:v>
                </c:pt>
                <c:pt idx="21400">
                  <c:v>2098.0</c:v>
                </c:pt>
                <c:pt idx="21401">
                  <c:v>2098.0</c:v>
                </c:pt>
                <c:pt idx="21402">
                  <c:v>2098.0</c:v>
                </c:pt>
                <c:pt idx="21403">
                  <c:v>2098.0</c:v>
                </c:pt>
                <c:pt idx="21404">
                  <c:v>2099.0</c:v>
                </c:pt>
                <c:pt idx="21405">
                  <c:v>2099.0</c:v>
                </c:pt>
                <c:pt idx="21406">
                  <c:v>2099.0</c:v>
                </c:pt>
                <c:pt idx="21407">
                  <c:v>2099.0</c:v>
                </c:pt>
                <c:pt idx="21408">
                  <c:v>2099.0</c:v>
                </c:pt>
                <c:pt idx="21409">
                  <c:v>2099.0</c:v>
                </c:pt>
                <c:pt idx="21410">
                  <c:v>2099.0</c:v>
                </c:pt>
                <c:pt idx="21411">
                  <c:v>2099.0</c:v>
                </c:pt>
                <c:pt idx="21412">
                  <c:v>2099.0</c:v>
                </c:pt>
                <c:pt idx="21413">
                  <c:v>2099.0</c:v>
                </c:pt>
                <c:pt idx="21414">
                  <c:v>2099.0</c:v>
                </c:pt>
                <c:pt idx="21415">
                  <c:v>2099.0</c:v>
                </c:pt>
                <c:pt idx="21416">
                  <c:v>2099.0</c:v>
                </c:pt>
                <c:pt idx="21417">
                  <c:v>2099.0</c:v>
                </c:pt>
                <c:pt idx="21418">
                  <c:v>2099.0</c:v>
                </c:pt>
                <c:pt idx="21419">
                  <c:v>2099.0</c:v>
                </c:pt>
                <c:pt idx="21420">
                  <c:v>2099.0</c:v>
                </c:pt>
                <c:pt idx="21421">
                  <c:v>2099.0</c:v>
                </c:pt>
                <c:pt idx="21422">
                  <c:v>2099.0</c:v>
                </c:pt>
                <c:pt idx="21423">
                  <c:v>2099.0</c:v>
                </c:pt>
                <c:pt idx="21424">
                  <c:v>2100.0</c:v>
                </c:pt>
                <c:pt idx="21425">
                  <c:v>2100.0</c:v>
                </c:pt>
                <c:pt idx="21426">
                  <c:v>2100.0</c:v>
                </c:pt>
                <c:pt idx="21427">
                  <c:v>2100.0</c:v>
                </c:pt>
                <c:pt idx="21428">
                  <c:v>2100.0</c:v>
                </c:pt>
                <c:pt idx="21429">
                  <c:v>2100.0</c:v>
                </c:pt>
                <c:pt idx="21430">
                  <c:v>2100.0</c:v>
                </c:pt>
                <c:pt idx="21431">
                  <c:v>2100.0</c:v>
                </c:pt>
                <c:pt idx="21432">
                  <c:v>2100.0</c:v>
                </c:pt>
                <c:pt idx="21433">
                  <c:v>2100.0</c:v>
                </c:pt>
                <c:pt idx="21434">
                  <c:v>2100.0</c:v>
                </c:pt>
                <c:pt idx="21435">
                  <c:v>2100.0</c:v>
                </c:pt>
                <c:pt idx="21436">
                  <c:v>2100.0</c:v>
                </c:pt>
                <c:pt idx="21437">
                  <c:v>2100.0</c:v>
                </c:pt>
                <c:pt idx="21438">
                  <c:v>2100.0</c:v>
                </c:pt>
                <c:pt idx="21439">
                  <c:v>2100.0</c:v>
                </c:pt>
                <c:pt idx="21440">
                  <c:v>2100.0</c:v>
                </c:pt>
                <c:pt idx="21441">
                  <c:v>2100.0</c:v>
                </c:pt>
                <c:pt idx="21442">
                  <c:v>2100.0</c:v>
                </c:pt>
                <c:pt idx="21443">
                  <c:v>2100.0</c:v>
                </c:pt>
                <c:pt idx="21444">
                  <c:v>2100.0</c:v>
                </c:pt>
                <c:pt idx="21445">
                  <c:v>2100.0</c:v>
                </c:pt>
                <c:pt idx="21446">
                  <c:v>2100.0</c:v>
                </c:pt>
                <c:pt idx="21447">
                  <c:v>2100.0</c:v>
                </c:pt>
                <c:pt idx="21448">
                  <c:v>2100.0</c:v>
                </c:pt>
                <c:pt idx="21449">
                  <c:v>2100.0</c:v>
                </c:pt>
                <c:pt idx="21450">
                  <c:v>2100.0</c:v>
                </c:pt>
                <c:pt idx="21451">
                  <c:v>2100.0</c:v>
                </c:pt>
                <c:pt idx="21452">
                  <c:v>2100.0</c:v>
                </c:pt>
                <c:pt idx="21453">
                  <c:v>2100.0</c:v>
                </c:pt>
                <c:pt idx="21454">
                  <c:v>2100.0</c:v>
                </c:pt>
                <c:pt idx="21455">
                  <c:v>2100.0</c:v>
                </c:pt>
                <c:pt idx="21456">
                  <c:v>2100.0</c:v>
                </c:pt>
                <c:pt idx="21457">
                  <c:v>2100.0</c:v>
                </c:pt>
                <c:pt idx="21458">
                  <c:v>2100.0</c:v>
                </c:pt>
                <c:pt idx="21459">
                  <c:v>2100.0</c:v>
                </c:pt>
                <c:pt idx="21460">
                  <c:v>2100.0</c:v>
                </c:pt>
                <c:pt idx="21461">
                  <c:v>2100.0</c:v>
                </c:pt>
                <c:pt idx="21462">
                  <c:v>2100.0</c:v>
                </c:pt>
                <c:pt idx="21463">
                  <c:v>2100.0</c:v>
                </c:pt>
                <c:pt idx="21464">
                  <c:v>2100.0</c:v>
                </c:pt>
                <c:pt idx="21465">
                  <c:v>2100.0</c:v>
                </c:pt>
                <c:pt idx="21466">
                  <c:v>2100.0</c:v>
                </c:pt>
                <c:pt idx="21467">
                  <c:v>2100.0</c:v>
                </c:pt>
                <c:pt idx="21468">
                  <c:v>2100.0</c:v>
                </c:pt>
                <c:pt idx="21469">
                  <c:v>2100.0</c:v>
                </c:pt>
                <c:pt idx="21470">
                  <c:v>2100.0</c:v>
                </c:pt>
                <c:pt idx="21471">
                  <c:v>2100.0</c:v>
                </c:pt>
                <c:pt idx="21472">
                  <c:v>2100.0</c:v>
                </c:pt>
                <c:pt idx="21473">
                  <c:v>2101.0</c:v>
                </c:pt>
                <c:pt idx="21474">
                  <c:v>2101.0</c:v>
                </c:pt>
                <c:pt idx="21475">
                  <c:v>2101.0</c:v>
                </c:pt>
                <c:pt idx="21476">
                  <c:v>2101.0</c:v>
                </c:pt>
                <c:pt idx="21477">
                  <c:v>2101.0</c:v>
                </c:pt>
                <c:pt idx="21478">
                  <c:v>2101.0</c:v>
                </c:pt>
                <c:pt idx="21479">
                  <c:v>2101.0</c:v>
                </c:pt>
                <c:pt idx="21480">
                  <c:v>2101.0</c:v>
                </c:pt>
                <c:pt idx="21481">
                  <c:v>2101.0</c:v>
                </c:pt>
                <c:pt idx="21482">
                  <c:v>2101.0</c:v>
                </c:pt>
                <c:pt idx="21483">
                  <c:v>2101.0</c:v>
                </c:pt>
                <c:pt idx="21484">
                  <c:v>2101.0</c:v>
                </c:pt>
                <c:pt idx="21485">
                  <c:v>2101.0</c:v>
                </c:pt>
                <c:pt idx="21486">
                  <c:v>2101.0</c:v>
                </c:pt>
                <c:pt idx="21487">
                  <c:v>2101.0</c:v>
                </c:pt>
                <c:pt idx="21488">
                  <c:v>2101.0</c:v>
                </c:pt>
                <c:pt idx="21489">
                  <c:v>2101.0</c:v>
                </c:pt>
                <c:pt idx="21490">
                  <c:v>2101.0</c:v>
                </c:pt>
                <c:pt idx="21491">
                  <c:v>2103.0</c:v>
                </c:pt>
                <c:pt idx="21492">
                  <c:v>2103.0</c:v>
                </c:pt>
                <c:pt idx="21493">
                  <c:v>2103.0</c:v>
                </c:pt>
                <c:pt idx="21494">
                  <c:v>2103.0</c:v>
                </c:pt>
                <c:pt idx="21495">
                  <c:v>2103.0</c:v>
                </c:pt>
                <c:pt idx="21496">
                  <c:v>2103.0</c:v>
                </c:pt>
                <c:pt idx="21497">
                  <c:v>2103.0</c:v>
                </c:pt>
                <c:pt idx="21498">
                  <c:v>2103.0</c:v>
                </c:pt>
                <c:pt idx="21499">
                  <c:v>2103.0</c:v>
                </c:pt>
                <c:pt idx="21500">
                  <c:v>2103.0</c:v>
                </c:pt>
                <c:pt idx="21501">
                  <c:v>2103.0</c:v>
                </c:pt>
                <c:pt idx="21502">
                  <c:v>2103.0</c:v>
                </c:pt>
                <c:pt idx="21503">
                  <c:v>2103.0</c:v>
                </c:pt>
                <c:pt idx="21504">
                  <c:v>2103.0</c:v>
                </c:pt>
                <c:pt idx="21505">
                  <c:v>2103.0</c:v>
                </c:pt>
                <c:pt idx="21506">
                  <c:v>2103.0</c:v>
                </c:pt>
                <c:pt idx="21507">
                  <c:v>2103.0</c:v>
                </c:pt>
                <c:pt idx="21508">
                  <c:v>2103.0</c:v>
                </c:pt>
                <c:pt idx="21509">
                  <c:v>2103.0</c:v>
                </c:pt>
                <c:pt idx="21510">
                  <c:v>2103.0</c:v>
                </c:pt>
                <c:pt idx="21511">
                  <c:v>2103.0</c:v>
                </c:pt>
                <c:pt idx="21512">
                  <c:v>2103.0</c:v>
                </c:pt>
                <c:pt idx="21513">
                  <c:v>2103.0</c:v>
                </c:pt>
                <c:pt idx="21514">
                  <c:v>2103.0</c:v>
                </c:pt>
                <c:pt idx="21515">
                  <c:v>2103.0</c:v>
                </c:pt>
                <c:pt idx="21516">
                  <c:v>2103.0</c:v>
                </c:pt>
                <c:pt idx="21517">
                  <c:v>2103.0</c:v>
                </c:pt>
                <c:pt idx="21518">
                  <c:v>2103.0</c:v>
                </c:pt>
                <c:pt idx="21519">
                  <c:v>2103.0</c:v>
                </c:pt>
                <c:pt idx="21520">
                  <c:v>2103.0</c:v>
                </c:pt>
                <c:pt idx="21521">
                  <c:v>2103.0</c:v>
                </c:pt>
                <c:pt idx="21522">
                  <c:v>2103.0</c:v>
                </c:pt>
                <c:pt idx="21523">
                  <c:v>2103.0</c:v>
                </c:pt>
                <c:pt idx="21524">
                  <c:v>2103.0</c:v>
                </c:pt>
                <c:pt idx="21525">
                  <c:v>2103.0</c:v>
                </c:pt>
                <c:pt idx="21526">
                  <c:v>2103.0</c:v>
                </c:pt>
                <c:pt idx="21527">
                  <c:v>2103.0</c:v>
                </c:pt>
                <c:pt idx="21528">
                  <c:v>2103.0</c:v>
                </c:pt>
                <c:pt idx="21529">
                  <c:v>2103.0</c:v>
                </c:pt>
                <c:pt idx="21530">
                  <c:v>2103.0</c:v>
                </c:pt>
                <c:pt idx="21531">
                  <c:v>2103.0</c:v>
                </c:pt>
                <c:pt idx="21532">
                  <c:v>2104.0</c:v>
                </c:pt>
                <c:pt idx="21533">
                  <c:v>2104.0</c:v>
                </c:pt>
                <c:pt idx="21534">
                  <c:v>2104.0</c:v>
                </c:pt>
                <c:pt idx="21535">
                  <c:v>2104.0</c:v>
                </c:pt>
                <c:pt idx="21536">
                  <c:v>2104.0</c:v>
                </c:pt>
                <c:pt idx="21537">
                  <c:v>2104.0</c:v>
                </c:pt>
                <c:pt idx="21538">
                  <c:v>2104.0</c:v>
                </c:pt>
                <c:pt idx="21539">
                  <c:v>2104.0</c:v>
                </c:pt>
                <c:pt idx="21540">
                  <c:v>2104.0</c:v>
                </c:pt>
                <c:pt idx="21541">
                  <c:v>2104.0</c:v>
                </c:pt>
                <c:pt idx="21542">
                  <c:v>2104.0</c:v>
                </c:pt>
                <c:pt idx="21543">
                  <c:v>2104.0</c:v>
                </c:pt>
                <c:pt idx="21544">
                  <c:v>2104.0</c:v>
                </c:pt>
                <c:pt idx="21545">
                  <c:v>2104.0</c:v>
                </c:pt>
                <c:pt idx="21546">
                  <c:v>2104.0</c:v>
                </c:pt>
                <c:pt idx="21547">
                  <c:v>2104.0</c:v>
                </c:pt>
                <c:pt idx="21548">
                  <c:v>2104.0</c:v>
                </c:pt>
                <c:pt idx="21549">
                  <c:v>2104.0</c:v>
                </c:pt>
                <c:pt idx="21550">
                  <c:v>2104.0</c:v>
                </c:pt>
                <c:pt idx="21551">
                  <c:v>2104.0</c:v>
                </c:pt>
                <c:pt idx="21552">
                  <c:v>2104.0</c:v>
                </c:pt>
                <c:pt idx="21553">
                  <c:v>2104.0</c:v>
                </c:pt>
                <c:pt idx="21554">
                  <c:v>2104.0</c:v>
                </c:pt>
                <c:pt idx="21555">
                  <c:v>2104.0</c:v>
                </c:pt>
                <c:pt idx="21556">
                  <c:v>2104.0</c:v>
                </c:pt>
                <c:pt idx="21557">
                  <c:v>2104.0</c:v>
                </c:pt>
                <c:pt idx="21558">
                  <c:v>2104.0</c:v>
                </c:pt>
                <c:pt idx="21559">
                  <c:v>2104.0</c:v>
                </c:pt>
                <c:pt idx="21560">
                  <c:v>2104.0</c:v>
                </c:pt>
                <c:pt idx="21561">
                  <c:v>2104.0</c:v>
                </c:pt>
                <c:pt idx="21562">
                  <c:v>2104.0</c:v>
                </c:pt>
                <c:pt idx="21563">
                  <c:v>2104.0</c:v>
                </c:pt>
                <c:pt idx="21564">
                  <c:v>2104.0</c:v>
                </c:pt>
                <c:pt idx="21565">
                  <c:v>2104.0</c:v>
                </c:pt>
                <c:pt idx="21566">
                  <c:v>2104.0</c:v>
                </c:pt>
                <c:pt idx="21567">
                  <c:v>2104.0</c:v>
                </c:pt>
                <c:pt idx="21568">
                  <c:v>2104.0</c:v>
                </c:pt>
                <c:pt idx="21569">
                  <c:v>2104.0</c:v>
                </c:pt>
                <c:pt idx="21570">
                  <c:v>2104.0</c:v>
                </c:pt>
                <c:pt idx="21571">
                  <c:v>2104.0</c:v>
                </c:pt>
                <c:pt idx="21572">
                  <c:v>2104.0</c:v>
                </c:pt>
                <c:pt idx="21573">
                  <c:v>2104.0</c:v>
                </c:pt>
                <c:pt idx="21574">
                  <c:v>2104.0</c:v>
                </c:pt>
                <c:pt idx="21575">
                  <c:v>2104.0</c:v>
                </c:pt>
                <c:pt idx="21576">
                  <c:v>2104.0</c:v>
                </c:pt>
                <c:pt idx="21577">
                  <c:v>2104.0</c:v>
                </c:pt>
                <c:pt idx="21578">
                  <c:v>2104.0</c:v>
                </c:pt>
                <c:pt idx="21579">
                  <c:v>2104.0</c:v>
                </c:pt>
                <c:pt idx="21580">
                  <c:v>2104.0</c:v>
                </c:pt>
                <c:pt idx="21581">
                  <c:v>2104.0</c:v>
                </c:pt>
                <c:pt idx="21582">
                  <c:v>2104.0</c:v>
                </c:pt>
                <c:pt idx="21583">
                  <c:v>2104.0</c:v>
                </c:pt>
                <c:pt idx="21584">
                  <c:v>2104.0</c:v>
                </c:pt>
                <c:pt idx="21585">
                  <c:v>2104.0</c:v>
                </c:pt>
                <c:pt idx="21586">
                  <c:v>2104.0</c:v>
                </c:pt>
                <c:pt idx="21587">
                  <c:v>2104.0</c:v>
                </c:pt>
                <c:pt idx="21588">
                  <c:v>2104.0</c:v>
                </c:pt>
                <c:pt idx="21589">
                  <c:v>2104.0</c:v>
                </c:pt>
                <c:pt idx="21590">
                  <c:v>2104.0</c:v>
                </c:pt>
                <c:pt idx="21591">
                  <c:v>2104.0</c:v>
                </c:pt>
                <c:pt idx="21592">
                  <c:v>2104.0</c:v>
                </c:pt>
                <c:pt idx="21593">
                  <c:v>2104.0</c:v>
                </c:pt>
                <c:pt idx="21594">
                  <c:v>2104.0</c:v>
                </c:pt>
                <c:pt idx="21595">
                  <c:v>2104.0</c:v>
                </c:pt>
                <c:pt idx="21596">
                  <c:v>2104.0</c:v>
                </c:pt>
                <c:pt idx="21597">
                  <c:v>2104.0</c:v>
                </c:pt>
                <c:pt idx="21598">
                  <c:v>2104.0</c:v>
                </c:pt>
                <c:pt idx="21599">
                  <c:v>2104.0</c:v>
                </c:pt>
                <c:pt idx="21600">
                  <c:v>2105.0</c:v>
                </c:pt>
                <c:pt idx="21601">
                  <c:v>2105.0</c:v>
                </c:pt>
                <c:pt idx="21602">
                  <c:v>2105.0</c:v>
                </c:pt>
                <c:pt idx="21603">
                  <c:v>2105.0</c:v>
                </c:pt>
                <c:pt idx="21604">
                  <c:v>2105.0</c:v>
                </c:pt>
                <c:pt idx="21605">
                  <c:v>2105.0</c:v>
                </c:pt>
                <c:pt idx="21606">
                  <c:v>2105.0</c:v>
                </c:pt>
                <c:pt idx="21607">
                  <c:v>2105.0</c:v>
                </c:pt>
                <c:pt idx="21608">
                  <c:v>2105.0</c:v>
                </c:pt>
                <c:pt idx="21609">
                  <c:v>2105.0</c:v>
                </c:pt>
                <c:pt idx="21610">
                  <c:v>2105.0</c:v>
                </c:pt>
                <c:pt idx="21611">
                  <c:v>2105.0</c:v>
                </c:pt>
                <c:pt idx="21612">
                  <c:v>2105.0</c:v>
                </c:pt>
                <c:pt idx="21613">
                  <c:v>2105.0</c:v>
                </c:pt>
                <c:pt idx="21614">
                  <c:v>2105.0</c:v>
                </c:pt>
                <c:pt idx="21615">
                  <c:v>2105.0</c:v>
                </c:pt>
                <c:pt idx="21616">
                  <c:v>2105.0</c:v>
                </c:pt>
                <c:pt idx="21617">
                  <c:v>2105.0</c:v>
                </c:pt>
                <c:pt idx="21618">
                  <c:v>2105.0</c:v>
                </c:pt>
                <c:pt idx="21619">
                  <c:v>2106.0</c:v>
                </c:pt>
                <c:pt idx="21620">
                  <c:v>2106.0</c:v>
                </c:pt>
                <c:pt idx="21621">
                  <c:v>2106.0</c:v>
                </c:pt>
                <c:pt idx="21622">
                  <c:v>2106.0</c:v>
                </c:pt>
                <c:pt idx="21623">
                  <c:v>2106.0</c:v>
                </c:pt>
                <c:pt idx="21624">
                  <c:v>2106.0</c:v>
                </c:pt>
                <c:pt idx="21625">
                  <c:v>2106.0</c:v>
                </c:pt>
                <c:pt idx="21626">
                  <c:v>2106.0</c:v>
                </c:pt>
                <c:pt idx="21627">
                  <c:v>2106.0</c:v>
                </c:pt>
                <c:pt idx="21628">
                  <c:v>2106.0</c:v>
                </c:pt>
                <c:pt idx="21629">
                  <c:v>2106.0</c:v>
                </c:pt>
                <c:pt idx="21630">
                  <c:v>2106.0</c:v>
                </c:pt>
                <c:pt idx="21631">
                  <c:v>2106.0</c:v>
                </c:pt>
                <c:pt idx="21632">
                  <c:v>2106.0</c:v>
                </c:pt>
                <c:pt idx="21633">
                  <c:v>2108.0</c:v>
                </c:pt>
                <c:pt idx="21634">
                  <c:v>2108.0</c:v>
                </c:pt>
                <c:pt idx="21635">
                  <c:v>2108.0</c:v>
                </c:pt>
                <c:pt idx="21636">
                  <c:v>2108.0</c:v>
                </c:pt>
                <c:pt idx="21637">
                  <c:v>2108.0</c:v>
                </c:pt>
                <c:pt idx="21638">
                  <c:v>2108.0</c:v>
                </c:pt>
                <c:pt idx="21639">
                  <c:v>2108.0</c:v>
                </c:pt>
                <c:pt idx="21640">
                  <c:v>2108.0</c:v>
                </c:pt>
                <c:pt idx="21641">
                  <c:v>2108.0</c:v>
                </c:pt>
                <c:pt idx="21642">
                  <c:v>2108.0</c:v>
                </c:pt>
                <c:pt idx="21643">
                  <c:v>2108.0</c:v>
                </c:pt>
                <c:pt idx="21644">
                  <c:v>2108.0</c:v>
                </c:pt>
                <c:pt idx="21645">
                  <c:v>2108.0</c:v>
                </c:pt>
                <c:pt idx="21646">
                  <c:v>2108.0</c:v>
                </c:pt>
                <c:pt idx="21647">
                  <c:v>2108.0</c:v>
                </c:pt>
                <c:pt idx="21648">
                  <c:v>2108.0</c:v>
                </c:pt>
                <c:pt idx="21649">
                  <c:v>2108.0</c:v>
                </c:pt>
                <c:pt idx="21650">
                  <c:v>2108.0</c:v>
                </c:pt>
                <c:pt idx="21651">
                  <c:v>2108.0</c:v>
                </c:pt>
                <c:pt idx="21652">
                  <c:v>2108.0</c:v>
                </c:pt>
                <c:pt idx="21653">
                  <c:v>2108.0</c:v>
                </c:pt>
                <c:pt idx="21654">
                  <c:v>2108.0</c:v>
                </c:pt>
                <c:pt idx="21655">
                  <c:v>2108.0</c:v>
                </c:pt>
                <c:pt idx="21656">
                  <c:v>2108.0</c:v>
                </c:pt>
                <c:pt idx="21657">
                  <c:v>2108.0</c:v>
                </c:pt>
                <c:pt idx="21658">
                  <c:v>2108.0</c:v>
                </c:pt>
                <c:pt idx="21659">
                  <c:v>2108.0</c:v>
                </c:pt>
                <c:pt idx="21660">
                  <c:v>2108.0</c:v>
                </c:pt>
                <c:pt idx="21661">
                  <c:v>2108.0</c:v>
                </c:pt>
                <c:pt idx="21662">
                  <c:v>2108.0</c:v>
                </c:pt>
                <c:pt idx="21663">
                  <c:v>2108.0</c:v>
                </c:pt>
                <c:pt idx="21664">
                  <c:v>2108.0</c:v>
                </c:pt>
                <c:pt idx="21665">
                  <c:v>2108.0</c:v>
                </c:pt>
                <c:pt idx="21666">
                  <c:v>2108.0</c:v>
                </c:pt>
                <c:pt idx="21667">
                  <c:v>2108.0</c:v>
                </c:pt>
                <c:pt idx="21668">
                  <c:v>2108.0</c:v>
                </c:pt>
                <c:pt idx="21669">
                  <c:v>2108.0</c:v>
                </c:pt>
                <c:pt idx="21670">
                  <c:v>2108.0</c:v>
                </c:pt>
                <c:pt idx="21671">
                  <c:v>2108.0</c:v>
                </c:pt>
                <c:pt idx="21672">
                  <c:v>2108.0</c:v>
                </c:pt>
                <c:pt idx="21673">
                  <c:v>2108.0</c:v>
                </c:pt>
                <c:pt idx="21674">
                  <c:v>2108.0</c:v>
                </c:pt>
                <c:pt idx="21675">
                  <c:v>2108.0</c:v>
                </c:pt>
                <c:pt idx="21676">
                  <c:v>2108.0</c:v>
                </c:pt>
                <c:pt idx="21677">
                  <c:v>2108.0</c:v>
                </c:pt>
                <c:pt idx="21678">
                  <c:v>2108.0</c:v>
                </c:pt>
                <c:pt idx="21679">
                  <c:v>2108.0</c:v>
                </c:pt>
                <c:pt idx="21680">
                  <c:v>2108.0</c:v>
                </c:pt>
                <c:pt idx="21681">
                  <c:v>2108.0</c:v>
                </c:pt>
                <c:pt idx="21682">
                  <c:v>2108.0</c:v>
                </c:pt>
                <c:pt idx="21683">
                  <c:v>2108.0</c:v>
                </c:pt>
                <c:pt idx="21684">
                  <c:v>2108.0</c:v>
                </c:pt>
                <c:pt idx="21685">
                  <c:v>2108.0</c:v>
                </c:pt>
                <c:pt idx="21686">
                  <c:v>2108.0</c:v>
                </c:pt>
                <c:pt idx="21687">
                  <c:v>2108.0</c:v>
                </c:pt>
                <c:pt idx="21688">
                  <c:v>2108.0</c:v>
                </c:pt>
                <c:pt idx="21689">
                  <c:v>2108.0</c:v>
                </c:pt>
                <c:pt idx="21690">
                  <c:v>2108.0</c:v>
                </c:pt>
                <c:pt idx="21691">
                  <c:v>2108.0</c:v>
                </c:pt>
                <c:pt idx="21692">
                  <c:v>2108.0</c:v>
                </c:pt>
                <c:pt idx="21693">
                  <c:v>2108.0</c:v>
                </c:pt>
                <c:pt idx="21694">
                  <c:v>2108.0</c:v>
                </c:pt>
                <c:pt idx="21695">
                  <c:v>2108.0</c:v>
                </c:pt>
                <c:pt idx="21696">
                  <c:v>2108.0</c:v>
                </c:pt>
                <c:pt idx="21697">
                  <c:v>2108.0</c:v>
                </c:pt>
                <c:pt idx="21698">
                  <c:v>2108.0</c:v>
                </c:pt>
                <c:pt idx="21699">
                  <c:v>2108.0</c:v>
                </c:pt>
                <c:pt idx="21700">
                  <c:v>2108.0</c:v>
                </c:pt>
                <c:pt idx="21701">
                  <c:v>2108.0</c:v>
                </c:pt>
                <c:pt idx="21702">
                  <c:v>2108.0</c:v>
                </c:pt>
                <c:pt idx="21703">
                  <c:v>2108.0</c:v>
                </c:pt>
                <c:pt idx="21704">
                  <c:v>2108.0</c:v>
                </c:pt>
                <c:pt idx="21705">
                  <c:v>2108.0</c:v>
                </c:pt>
                <c:pt idx="21706">
                  <c:v>2108.0</c:v>
                </c:pt>
                <c:pt idx="21707">
                  <c:v>2108.0</c:v>
                </c:pt>
                <c:pt idx="21708">
                  <c:v>2108.0</c:v>
                </c:pt>
                <c:pt idx="21709">
                  <c:v>2108.0</c:v>
                </c:pt>
                <c:pt idx="21710">
                  <c:v>2108.0</c:v>
                </c:pt>
                <c:pt idx="21711">
                  <c:v>2108.0</c:v>
                </c:pt>
                <c:pt idx="21712">
                  <c:v>2108.0</c:v>
                </c:pt>
                <c:pt idx="21713">
                  <c:v>2108.0</c:v>
                </c:pt>
                <c:pt idx="21714">
                  <c:v>2108.0</c:v>
                </c:pt>
                <c:pt idx="21715">
                  <c:v>2108.0</c:v>
                </c:pt>
                <c:pt idx="21716">
                  <c:v>2108.0</c:v>
                </c:pt>
                <c:pt idx="21717">
                  <c:v>2108.0</c:v>
                </c:pt>
                <c:pt idx="21718">
                  <c:v>2108.0</c:v>
                </c:pt>
                <c:pt idx="21719">
                  <c:v>2108.0</c:v>
                </c:pt>
                <c:pt idx="21720">
                  <c:v>2108.0</c:v>
                </c:pt>
                <c:pt idx="21721">
                  <c:v>2108.0</c:v>
                </c:pt>
                <c:pt idx="21722">
                  <c:v>2108.0</c:v>
                </c:pt>
                <c:pt idx="21723">
                  <c:v>2108.0</c:v>
                </c:pt>
                <c:pt idx="21724">
                  <c:v>2108.0</c:v>
                </c:pt>
                <c:pt idx="21725">
                  <c:v>2108.0</c:v>
                </c:pt>
                <c:pt idx="21726">
                  <c:v>2108.0</c:v>
                </c:pt>
                <c:pt idx="21727">
                  <c:v>2108.0</c:v>
                </c:pt>
                <c:pt idx="21728">
                  <c:v>2108.0</c:v>
                </c:pt>
                <c:pt idx="21729">
                  <c:v>2108.0</c:v>
                </c:pt>
                <c:pt idx="21730">
                  <c:v>2108.0</c:v>
                </c:pt>
                <c:pt idx="21731">
                  <c:v>2108.0</c:v>
                </c:pt>
                <c:pt idx="21732">
                  <c:v>2108.0</c:v>
                </c:pt>
                <c:pt idx="21733">
                  <c:v>2109.0</c:v>
                </c:pt>
                <c:pt idx="21734">
                  <c:v>2109.0</c:v>
                </c:pt>
                <c:pt idx="21735">
                  <c:v>2109.0</c:v>
                </c:pt>
                <c:pt idx="21736">
                  <c:v>2109.0</c:v>
                </c:pt>
                <c:pt idx="21737">
                  <c:v>2109.0</c:v>
                </c:pt>
                <c:pt idx="21738">
                  <c:v>2109.0</c:v>
                </c:pt>
                <c:pt idx="21739">
                  <c:v>2109.0</c:v>
                </c:pt>
                <c:pt idx="21740">
                  <c:v>2109.0</c:v>
                </c:pt>
                <c:pt idx="21741">
                  <c:v>2109.0</c:v>
                </c:pt>
                <c:pt idx="21742">
                  <c:v>2109.0</c:v>
                </c:pt>
                <c:pt idx="21743">
                  <c:v>2109.0</c:v>
                </c:pt>
                <c:pt idx="21744">
                  <c:v>2109.0</c:v>
                </c:pt>
                <c:pt idx="21745">
                  <c:v>2109.0</c:v>
                </c:pt>
                <c:pt idx="21746">
                  <c:v>2109.0</c:v>
                </c:pt>
                <c:pt idx="21747">
                  <c:v>2109.0</c:v>
                </c:pt>
                <c:pt idx="21748">
                  <c:v>2109.0</c:v>
                </c:pt>
                <c:pt idx="21749">
                  <c:v>2109.0</c:v>
                </c:pt>
                <c:pt idx="21750">
                  <c:v>2109.0</c:v>
                </c:pt>
                <c:pt idx="21751">
                  <c:v>2109.0</c:v>
                </c:pt>
                <c:pt idx="21752">
                  <c:v>2109.0</c:v>
                </c:pt>
                <c:pt idx="21753">
                  <c:v>2109.0</c:v>
                </c:pt>
                <c:pt idx="21754">
                  <c:v>2109.0</c:v>
                </c:pt>
                <c:pt idx="21755">
                  <c:v>2109.0</c:v>
                </c:pt>
                <c:pt idx="21756">
                  <c:v>2109.0</c:v>
                </c:pt>
                <c:pt idx="21757">
                  <c:v>2109.0</c:v>
                </c:pt>
                <c:pt idx="21758">
                  <c:v>2109.0</c:v>
                </c:pt>
                <c:pt idx="21759">
                  <c:v>2109.0</c:v>
                </c:pt>
                <c:pt idx="21760">
                  <c:v>2109.0</c:v>
                </c:pt>
                <c:pt idx="21761">
                  <c:v>2109.0</c:v>
                </c:pt>
                <c:pt idx="21762">
                  <c:v>2109.0</c:v>
                </c:pt>
                <c:pt idx="21763">
                  <c:v>2109.0</c:v>
                </c:pt>
                <c:pt idx="21764">
                  <c:v>2109.0</c:v>
                </c:pt>
                <c:pt idx="21765">
                  <c:v>2109.0</c:v>
                </c:pt>
                <c:pt idx="21766">
                  <c:v>2109.0</c:v>
                </c:pt>
                <c:pt idx="21767">
                  <c:v>2109.0</c:v>
                </c:pt>
                <c:pt idx="21768">
                  <c:v>2109.0</c:v>
                </c:pt>
                <c:pt idx="21769">
                  <c:v>2109.0</c:v>
                </c:pt>
                <c:pt idx="21770">
                  <c:v>2109.0</c:v>
                </c:pt>
                <c:pt idx="21771">
                  <c:v>2109.0</c:v>
                </c:pt>
                <c:pt idx="21772">
                  <c:v>2109.0</c:v>
                </c:pt>
                <c:pt idx="21773">
                  <c:v>2109.0</c:v>
                </c:pt>
                <c:pt idx="21774">
                  <c:v>2110.0</c:v>
                </c:pt>
                <c:pt idx="21775">
                  <c:v>2110.0</c:v>
                </c:pt>
                <c:pt idx="21776">
                  <c:v>2110.0</c:v>
                </c:pt>
                <c:pt idx="21777">
                  <c:v>2110.0</c:v>
                </c:pt>
                <c:pt idx="21778">
                  <c:v>2110.0</c:v>
                </c:pt>
                <c:pt idx="21779">
                  <c:v>2110.0</c:v>
                </c:pt>
                <c:pt idx="21780">
                  <c:v>2110.0</c:v>
                </c:pt>
                <c:pt idx="21781">
                  <c:v>2110.0</c:v>
                </c:pt>
                <c:pt idx="21782">
                  <c:v>2110.0</c:v>
                </c:pt>
                <c:pt idx="21783">
                  <c:v>2110.0</c:v>
                </c:pt>
                <c:pt idx="21784">
                  <c:v>2110.0</c:v>
                </c:pt>
                <c:pt idx="21785">
                  <c:v>2110.0</c:v>
                </c:pt>
                <c:pt idx="21786">
                  <c:v>2110.0</c:v>
                </c:pt>
                <c:pt idx="21787">
                  <c:v>2110.0</c:v>
                </c:pt>
                <c:pt idx="21788">
                  <c:v>2110.0</c:v>
                </c:pt>
                <c:pt idx="21789">
                  <c:v>2110.0</c:v>
                </c:pt>
                <c:pt idx="21790">
                  <c:v>2110.0</c:v>
                </c:pt>
                <c:pt idx="21791">
                  <c:v>2110.0</c:v>
                </c:pt>
                <c:pt idx="21792">
                  <c:v>2110.0</c:v>
                </c:pt>
                <c:pt idx="21793">
                  <c:v>2110.0</c:v>
                </c:pt>
                <c:pt idx="21794">
                  <c:v>2110.0</c:v>
                </c:pt>
                <c:pt idx="21795">
                  <c:v>2110.0</c:v>
                </c:pt>
                <c:pt idx="21796">
                  <c:v>2110.0</c:v>
                </c:pt>
                <c:pt idx="21797">
                  <c:v>2110.0</c:v>
                </c:pt>
                <c:pt idx="21798">
                  <c:v>2110.0</c:v>
                </c:pt>
                <c:pt idx="21799">
                  <c:v>2110.0</c:v>
                </c:pt>
                <c:pt idx="21800">
                  <c:v>2110.0</c:v>
                </c:pt>
                <c:pt idx="21801">
                  <c:v>2110.0</c:v>
                </c:pt>
                <c:pt idx="21802">
                  <c:v>2110.0</c:v>
                </c:pt>
                <c:pt idx="21803">
                  <c:v>2110.0</c:v>
                </c:pt>
                <c:pt idx="21804">
                  <c:v>2110.0</c:v>
                </c:pt>
                <c:pt idx="21805">
                  <c:v>2110.0</c:v>
                </c:pt>
                <c:pt idx="21806">
                  <c:v>2110.0</c:v>
                </c:pt>
                <c:pt idx="21807">
                  <c:v>2110.0</c:v>
                </c:pt>
                <c:pt idx="21808">
                  <c:v>2110.0</c:v>
                </c:pt>
                <c:pt idx="21809">
                  <c:v>2110.0</c:v>
                </c:pt>
                <c:pt idx="21810">
                  <c:v>2110.0</c:v>
                </c:pt>
                <c:pt idx="21811">
                  <c:v>2110.0</c:v>
                </c:pt>
                <c:pt idx="21812">
                  <c:v>2110.0</c:v>
                </c:pt>
                <c:pt idx="21813">
                  <c:v>2110.0</c:v>
                </c:pt>
                <c:pt idx="21814">
                  <c:v>2110.0</c:v>
                </c:pt>
                <c:pt idx="21815">
                  <c:v>2110.0</c:v>
                </c:pt>
                <c:pt idx="21816">
                  <c:v>2110.0</c:v>
                </c:pt>
                <c:pt idx="21817">
                  <c:v>2110.0</c:v>
                </c:pt>
                <c:pt idx="21818">
                  <c:v>2110.0</c:v>
                </c:pt>
                <c:pt idx="21819">
                  <c:v>2110.0</c:v>
                </c:pt>
                <c:pt idx="21820">
                  <c:v>2110.0</c:v>
                </c:pt>
                <c:pt idx="21821">
                  <c:v>2110.0</c:v>
                </c:pt>
                <c:pt idx="21822">
                  <c:v>2110.0</c:v>
                </c:pt>
                <c:pt idx="21823">
                  <c:v>2110.0</c:v>
                </c:pt>
                <c:pt idx="21824">
                  <c:v>2110.0</c:v>
                </c:pt>
                <c:pt idx="21825">
                  <c:v>2110.0</c:v>
                </c:pt>
                <c:pt idx="21826">
                  <c:v>2110.0</c:v>
                </c:pt>
                <c:pt idx="21827">
                  <c:v>2110.0</c:v>
                </c:pt>
                <c:pt idx="21828">
                  <c:v>2110.0</c:v>
                </c:pt>
                <c:pt idx="21829">
                  <c:v>2110.0</c:v>
                </c:pt>
                <c:pt idx="21830">
                  <c:v>2110.0</c:v>
                </c:pt>
                <c:pt idx="21831">
                  <c:v>2110.0</c:v>
                </c:pt>
                <c:pt idx="21832">
                  <c:v>2110.0</c:v>
                </c:pt>
                <c:pt idx="21833">
                  <c:v>2110.0</c:v>
                </c:pt>
                <c:pt idx="21834">
                  <c:v>2110.0</c:v>
                </c:pt>
                <c:pt idx="21835">
                  <c:v>2110.0</c:v>
                </c:pt>
                <c:pt idx="21836">
                  <c:v>2110.0</c:v>
                </c:pt>
                <c:pt idx="21837">
                  <c:v>2110.0</c:v>
                </c:pt>
                <c:pt idx="21838">
                  <c:v>2110.0</c:v>
                </c:pt>
                <c:pt idx="21839">
                  <c:v>2110.0</c:v>
                </c:pt>
                <c:pt idx="21840">
                  <c:v>2110.0</c:v>
                </c:pt>
                <c:pt idx="21841">
                  <c:v>2110.0</c:v>
                </c:pt>
                <c:pt idx="21842">
                  <c:v>2110.0</c:v>
                </c:pt>
                <c:pt idx="21843">
                  <c:v>2111.0</c:v>
                </c:pt>
                <c:pt idx="21844">
                  <c:v>2111.0</c:v>
                </c:pt>
                <c:pt idx="21845">
                  <c:v>2111.0</c:v>
                </c:pt>
                <c:pt idx="21846">
                  <c:v>2111.0</c:v>
                </c:pt>
                <c:pt idx="21847">
                  <c:v>2111.0</c:v>
                </c:pt>
                <c:pt idx="21848">
                  <c:v>2111.0</c:v>
                </c:pt>
                <c:pt idx="21849">
                  <c:v>2111.0</c:v>
                </c:pt>
                <c:pt idx="21850">
                  <c:v>2111.0</c:v>
                </c:pt>
                <c:pt idx="21851">
                  <c:v>2111.0</c:v>
                </c:pt>
                <c:pt idx="21852">
                  <c:v>2111.0</c:v>
                </c:pt>
                <c:pt idx="21853">
                  <c:v>2111.0</c:v>
                </c:pt>
                <c:pt idx="21854">
                  <c:v>2111.0</c:v>
                </c:pt>
                <c:pt idx="21855">
                  <c:v>2111.0</c:v>
                </c:pt>
                <c:pt idx="21856">
                  <c:v>2111.0</c:v>
                </c:pt>
                <c:pt idx="21857">
                  <c:v>2111.0</c:v>
                </c:pt>
                <c:pt idx="21858">
                  <c:v>2111.0</c:v>
                </c:pt>
                <c:pt idx="21859">
                  <c:v>2111.0</c:v>
                </c:pt>
                <c:pt idx="21860">
                  <c:v>2111.0</c:v>
                </c:pt>
                <c:pt idx="21861">
                  <c:v>2111.0</c:v>
                </c:pt>
                <c:pt idx="21862">
                  <c:v>2111.0</c:v>
                </c:pt>
                <c:pt idx="21863">
                  <c:v>2111.0</c:v>
                </c:pt>
                <c:pt idx="21864">
                  <c:v>2111.0</c:v>
                </c:pt>
                <c:pt idx="21865">
                  <c:v>2111.0</c:v>
                </c:pt>
                <c:pt idx="21866">
                  <c:v>2111.0</c:v>
                </c:pt>
                <c:pt idx="21867">
                  <c:v>2111.0</c:v>
                </c:pt>
                <c:pt idx="21868">
                  <c:v>2111.0</c:v>
                </c:pt>
                <c:pt idx="21869">
                  <c:v>2111.0</c:v>
                </c:pt>
                <c:pt idx="21870">
                  <c:v>2111.0</c:v>
                </c:pt>
                <c:pt idx="21871">
                  <c:v>2111.0</c:v>
                </c:pt>
                <c:pt idx="21872">
                  <c:v>2111.0</c:v>
                </c:pt>
                <c:pt idx="21873">
                  <c:v>2111.0</c:v>
                </c:pt>
                <c:pt idx="21874">
                  <c:v>2111.0</c:v>
                </c:pt>
                <c:pt idx="21875">
                  <c:v>2111.0</c:v>
                </c:pt>
                <c:pt idx="21876">
                  <c:v>2111.0</c:v>
                </c:pt>
                <c:pt idx="21877">
                  <c:v>2111.0</c:v>
                </c:pt>
                <c:pt idx="21878">
                  <c:v>2111.0</c:v>
                </c:pt>
                <c:pt idx="21879">
                  <c:v>2111.0</c:v>
                </c:pt>
                <c:pt idx="21880">
                  <c:v>2111.0</c:v>
                </c:pt>
                <c:pt idx="21881">
                  <c:v>2111.0</c:v>
                </c:pt>
                <c:pt idx="21882">
                  <c:v>2111.0</c:v>
                </c:pt>
                <c:pt idx="21883">
                  <c:v>2111.0</c:v>
                </c:pt>
                <c:pt idx="21884">
                  <c:v>2111.0</c:v>
                </c:pt>
                <c:pt idx="21885">
                  <c:v>2111.0</c:v>
                </c:pt>
                <c:pt idx="21886">
                  <c:v>2111.0</c:v>
                </c:pt>
                <c:pt idx="21887">
                  <c:v>2111.0</c:v>
                </c:pt>
                <c:pt idx="21888">
                  <c:v>2111.0</c:v>
                </c:pt>
                <c:pt idx="21889">
                  <c:v>2111.0</c:v>
                </c:pt>
                <c:pt idx="21890">
                  <c:v>2111.0</c:v>
                </c:pt>
                <c:pt idx="21891">
                  <c:v>2111.0</c:v>
                </c:pt>
                <c:pt idx="21892">
                  <c:v>2111.0</c:v>
                </c:pt>
                <c:pt idx="21893">
                  <c:v>2111.0</c:v>
                </c:pt>
                <c:pt idx="21894">
                  <c:v>2111.0</c:v>
                </c:pt>
                <c:pt idx="21895">
                  <c:v>2111.0</c:v>
                </c:pt>
                <c:pt idx="21896">
                  <c:v>2111.0</c:v>
                </c:pt>
                <c:pt idx="21897">
                  <c:v>2111.0</c:v>
                </c:pt>
                <c:pt idx="21898">
                  <c:v>2111.0</c:v>
                </c:pt>
                <c:pt idx="21899">
                  <c:v>2111.0</c:v>
                </c:pt>
                <c:pt idx="21900">
                  <c:v>2111.0</c:v>
                </c:pt>
                <c:pt idx="21901">
                  <c:v>2111.0</c:v>
                </c:pt>
                <c:pt idx="21902">
                  <c:v>2111.0</c:v>
                </c:pt>
                <c:pt idx="21903">
                  <c:v>2111.0</c:v>
                </c:pt>
                <c:pt idx="21904">
                  <c:v>2111.0</c:v>
                </c:pt>
                <c:pt idx="21905">
                  <c:v>2111.0</c:v>
                </c:pt>
                <c:pt idx="21906">
                  <c:v>2111.0</c:v>
                </c:pt>
                <c:pt idx="21907">
                  <c:v>2111.0</c:v>
                </c:pt>
                <c:pt idx="21908">
                  <c:v>2111.0</c:v>
                </c:pt>
                <c:pt idx="21909">
                  <c:v>2111.0</c:v>
                </c:pt>
                <c:pt idx="21910">
                  <c:v>2111.0</c:v>
                </c:pt>
                <c:pt idx="21911">
                  <c:v>2111.0</c:v>
                </c:pt>
                <c:pt idx="21912">
                  <c:v>2111.0</c:v>
                </c:pt>
                <c:pt idx="21913">
                  <c:v>2111.0</c:v>
                </c:pt>
                <c:pt idx="21914">
                  <c:v>2111.0</c:v>
                </c:pt>
                <c:pt idx="21915">
                  <c:v>2111.0</c:v>
                </c:pt>
                <c:pt idx="21916">
                  <c:v>2111.0</c:v>
                </c:pt>
                <c:pt idx="21917">
                  <c:v>2111.0</c:v>
                </c:pt>
                <c:pt idx="21918">
                  <c:v>2111.0</c:v>
                </c:pt>
                <c:pt idx="21919">
                  <c:v>2111.0</c:v>
                </c:pt>
                <c:pt idx="21920">
                  <c:v>2111.0</c:v>
                </c:pt>
                <c:pt idx="21921">
                  <c:v>2111.0</c:v>
                </c:pt>
                <c:pt idx="21922">
                  <c:v>2111.0</c:v>
                </c:pt>
                <c:pt idx="21923">
                  <c:v>2111.0</c:v>
                </c:pt>
                <c:pt idx="21924">
                  <c:v>2111.0</c:v>
                </c:pt>
                <c:pt idx="21925">
                  <c:v>2111.0</c:v>
                </c:pt>
                <c:pt idx="21926">
                  <c:v>2111.0</c:v>
                </c:pt>
                <c:pt idx="21927">
                  <c:v>2111.0</c:v>
                </c:pt>
                <c:pt idx="21928">
                  <c:v>2111.0</c:v>
                </c:pt>
                <c:pt idx="21929">
                  <c:v>2111.0</c:v>
                </c:pt>
                <c:pt idx="21930">
                  <c:v>2111.0</c:v>
                </c:pt>
                <c:pt idx="21931">
                  <c:v>2111.0</c:v>
                </c:pt>
                <c:pt idx="21932">
                  <c:v>2111.0</c:v>
                </c:pt>
                <c:pt idx="21933">
                  <c:v>2111.0</c:v>
                </c:pt>
                <c:pt idx="21934">
                  <c:v>2111.0</c:v>
                </c:pt>
                <c:pt idx="21935">
                  <c:v>2111.0</c:v>
                </c:pt>
                <c:pt idx="21936">
                  <c:v>2111.0</c:v>
                </c:pt>
                <c:pt idx="21937">
                  <c:v>2111.0</c:v>
                </c:pt>
                <c:pt idx="21938">
                  <c:v>2111.0</c:v>
                </c:pt>
                <c:pt idx="21939">
                  <c:v>2112.0</c:v>
                </c:pt>
                <c:pt idx="21940">
                  <c:v>2112.0</c:v>
                </c:pt>
                <c:pt idx="21941">
                  <c:v>2112.0</c:v>
                </c:pt>
                <c:pt idx="21942">
                  <c:v>2112.0</c:v>
                </c:pt>
                <c:pt idx="21943">
                  <c:v>2112.0</c:v>
                </c:pt>
                <c:pt idx="21944">
                  <c:v>2112.0</c:v>
                </c:pt>
                <c:pt idx="21945">
                  <c:v>2112.0</c:v>
                </c:pt>
                <c:pt idx="21946">
                  <c:v>2112.0</c:v>
                </c:pt>
                <c:pt idx="21947">
                  <c:v>2112.0</c:v>
                </c:pt>
                <c:pt idx="21948">
                  <c:v>2112.0</c:v>
                </c:pt>
                <c:pt idx="21949">
                  <c:v>2112.0</c:v>
                </c:pt>
                <c:pt idx="21950">
                  <c:v>2112.0</c:v>
                </c:pt>
                <c:pt idx="21951">
                  <c:v>2112.0</c:v>
                </c:pt>
                <c:pt idx="21952">
                  <c:v>2113.0</c:v>
                </c:pt>
                <c:pt idx="21953">
                  <c:v>2113.0</c:v>
                </c:pt>
                <c:pt idx="21954">
                  <c:v>2113.0</c:v>
                </c:pt>
                <c:pt idx="21955">
                  <c:v>2113.0</c:v>
                </c:pt>
                <c:pt idx="21956">
                  <c:v>2113.0</c:v>
                </c:pt>
                <c:pt idx="21957">
                  <c:v>2113.0</c:v>
                </c:pt>
                <c:pt idx="21958">
                  <c:v>2113.0</c:v>
                </c:pt>
                <c:pt idx="21959">
                  <c:v>2113.0</c:v>
                </c:pt>
                <c:pt idx="21960">
                  <c:v>2113.0</c:v>
                </c:pt>
                <c:pt idx="21961">
                  <c:v>2113.0</c:v>
                </c:pt>
                <c:pt idx="21962">
                  <c:v>2113.0</c:v>
                </c:pt>
                <c:pt idx="21963">
                  <c:v>2113.0</c:v>
                </c:pt>
                <c:pt idx="21964">
                  <c:v>2113.0</c:v>
                </c:pt>
                <c:pt idx="21965">
                  <c:v>2113.0</c:v>
                </c:pt>
                <c:pt idx="21966">
                  <c:v>2113.0</c:v>
                </c:pt>
                <c:pt idx="21967">
                  <c:v>2113.0</c:v>
                </c:pt>
                <c:pt idx="21968">
                  <c:v>2113.0</c:v>
                </c:pt>
                <c:pt idx="21969">
                  <c:v>2114.0</c:v>
                </c:pt>
                <c:pt idx="21970">
                  <c:v>2114.0</c:v>
                </c:pt>
                <c:pt idx="21971">
                  <c:v>2114.0</c:v>
                </c:pt>
                <c:pt idx="21972">
                  <c:v>2114.0</c:v>
                </c:pt>
                <c:pt idx="21973">
                  <c:v>2114.0</c:v>
                </c:pt>
                <c:pt idx="21974">
                  <c:v>2114.0</c:v>
                </c:pt>
                <c:pt idx="21975">
                  <c:v>2114.0</c:v>
                </c:pt>
                <c:pt idx="21976">
                  <c:v>2114.0</c:v>
                </c:pt>
                <c:pt idx="21977">
                  <c:v>2114.0</c:v>
                </c:pt>
                <c:pt idx="21978">
                  <c:v>2114.0</c:v>
                </c:pt>
                <c:pt idx="21979">
                  <c:v>2114.0</c:v>
                </c:pt>
                <c:pt idx="21980">
                  <c:v>2114.0</c:v>
                </c:pt>
                <c:pt idx="21981">
                  <c:v>2114.0</c:v>
                </c:pt>
                <c:pt idx="21982">
                  <c:v>2114.0</c:v>
                </c:pt>
                <c:pt idx="21983">
                  <c:v>2114.0</c:v>
                </c:pt>
                <c:pt idx="21984">
                  <c:v>2114.0</c:v>
                </c:pt>
                <c:pt idx="21985">
                  <c:v>2114.0</c:v>
                </c:pt>
                <c:pt idx="21986">
                  <c:v>2114.0</c:v>
                </c:pt>
                <c:pt idx="21987">
                  <c:v>2114.0</c:v>
                </c:pt>
                <c:pt idx="21988">
                  <c:v>2114.0</c:v>
                </c:pt>
                <c:pt idx="21989">
                  <c:v>2114.0</c:v>
                </c:pt>
                <c:pt idx="21990">
                  <c:v>2114.0</c:v>
                </c:pt>
                <c:pt idx="21991">
                  <c:v>2114.0</c:v>
                </c:pt>
                <c:pt idx="21992">
                  <c:v>2114.0</c:v>
                </c:pt>
                <c:pt idx="21993">
                  <c:v>2114.0</c:v>
                </c:pt>
                <c:pt idx="21994">
                  <c:v>2114.0</c:v>
                </c:pt>
                <c:pt idx="21995">
                  <c:v>2114.0</c:v>
                </c:pt>
                <c:pt idx="21996">
                  <c:v>2114.0</c:v>
                </c:pt>
                <c:pt idx="21997">
                  <c:v>2114.0</c:v>
                </c:pt>
                <c:pt idx="21998">
                  <c:v>2114.0</c:v>
                </c:pt>
                <c:pt idx="21999">
                  <c:v>2114.0</c:v>
                </c:pt>
                <c:pt idx="22000">
                  <c:v>2114.0</c:v>
                </c:pt>
                <c:pt idx="22001">
                  <c:v>2114.0</c:v>
                </c:pt>
                <c:pt idx="22002">
                  <c:v>2114.0</c:v>
                </c:pt>
                <c:pt idx="22003">
                  <c:v>2114.0</c:v>
                </c:pt>
                <c:pt idx="22004">
                  <c:v>2114.0</c:v>
                </c:pt>
                <c:pt idx="22005">
                  <c:v>2114.0</c:v>
                </c:pt>
                <c:pt idx="22006">
                  <c:v>2114.0</c:v>
                </c:pt>
                <c:pt idx="22007">
                  <c:v>2114.0</c:v>
                </c:pt>
                <c:pt idx="22008">
                  <c:v>2114.0</c:v>
                </c:pt>
                <c:pt idx="22009">
                  <c:v>2114.0</c:v>
                </c:pt>
                <c:pt idx="22010">
                  <c:v>2114.0</c:v>
                </c:pt>
                <c:pt idx="22011">
                  <c:v>2114.0</c:v>
                </c:pt>
                <c:pt idx="22012">
                  <c:v>2115.0</c:v>
                </c:pt>
                <c:pt idx="22013">
                  <c:v>2115.0</c:v>
                </c:pt>
                <c:pt idx="22014">
                  <c:v>2115.0</c:v>
                </c:pt>
                <c:pt idx="22015">
                  <c:v>2115.0</c:v>
                </c:pt>
                <c:pt idx="22016">
                  <c:v>2115.0</c:v>
                </c:pt>
                <c:pt idx="22017">
                  <c:v>2115.0</c:v>
                </c:pt>
                <c:pt idx="22018">
                  <c:v>2115.0</c:v>
                </c:pt>
                <c:pt idx="22019">
                  <c:v>2115.0</c:v>
                </c:pt>
                <c:pt idx="22020">
                  <c:v>2115.0</c:v>
                </c:pt>
                <c:pt idx="22021">
                  <c:v>2115.0</c:v>
                </c:pt>
                <c:pt idx="22022">
                  <c:v>2115.0</c:v>
                </c:pt>
                <c:pt idx="22023">
                  <c:v>2115.0</c:v>
                </c:pt>
                <c:pt idx="22024">
                  <c:v>2115.0</c:v>
                </c:pt>
                <c:pt idx="22025">
                  <c:v>2115.0</c:v>
                </c:pt>
                <c:pt idx="22026">
                  <c:v>2115.0</c:v>
                </c:pt>
                <c:pt idx="22027">
                  <c:v>2115.0</c:v>
                </c:pt>
                <c:pt idx="22028">
                  <c:v>2115.0</c:v>
                </c:pt>
                <c:pt idx="22029">
                  <c:v>2115.0</c:v>
                </c:pt>
                <c:pt idx="22030">
                  <c:v>2115.0</c:v>
                </c:pt>
                <c:pt idx="22031">
                  <c:v>2115.0</c:v>
                </c:pt>
                <c:pt idx="22032">
                  <c:v>2115.0</c:v>
                </c:pt>
                <c:pt idx="22033">
                  <c:v>2115.0</c:v>
                </c:pt>
                <c:pt idx="22034">
                  <c:v>2115.0</c:v>
                </c:pt>
                <c:pt idx="22035">
                  <c:v>2115.0</c:v>
                </c:pt>
                <c:pt idx="22036">
                  <c:v>2115.0</c:v>
                </c:pt>
                <c:pt idx="22037">
                  <c:v>2115.0</c:v>
                </c:pt>
                <c:pt idx="22038">
                  <c:v>2115.0</c:v>
                </c:pt>
                <c:pt idx="22039">
                  <c:v>2115.0</c:v>
                </c:pt>
                <c:pt idx="22040">
                  <c:v>2115.0</c:v>
                </c:pt>
                <c:pt idx="22041">
                  <c:v>2115.0</c:v>
                </c:pt>
                <c:pt idx="22042">
                  <c:v>2115.0</c:v>
                </c:pt>
                <c:pt idx="22043">
                  <c:v>2116.0</c:v>
                </c:pt>
                <c:pt idx="22044">
                  <c:v>2116.0</c:v>
                </c:pt>
                <c:pt idx="22045">
                  <c:v>2116.0</c:v>
                </c:pt>
                <c:pt idx="22046">
                  <c:v>2116.0</c:v>
                </c:pt>
                <c:pt idx="22047">
                  <c:v>2116.0</c:v>
                </c:pt>
                <c:pt idx="22048">
                  <c:v>2116.0</c:v>
                </c:pt>
                <c:pt idx="22049">
                  <c:v>2116.0</c:v>
                </c:pt>
                <c:pt idx="22050">
                  <c:v>2116.0</c:v>
                </c:pt>
                <c:pt idx="22051">
                  <c:v>2116.0</c:v>
                </c:pt>
                <c:pt idx="22052">
                  <c:v>2116.0</c:v>
                </c:pt>
                <c:pt idx="22053">
                  <c:v>2116.0</c:v>
                </c:pt>
                <c:pt idx="22054">
                  <c:v>2116.0</c:v>
                </c:pt>
                <c:pt idx="22055">
                  <c:v>2116.0</c:v>
                </c:pt>
                <c:pt idx="22056">
                  <c:v>2116.0</c:v>
                </c:pt>
                <c:pt idx="22057">
                  <c:v>2116.0</c:v>
                </c:pt>
                <c:pt idx="22058">
                  <c:v>2116.0</c:v>
                </c:pt>
                <c:pt idx="22059">
                  <c:v>2116.0</c:v>
                </c:pt>
                <c:pt idx="22060">
                  <c:v>2116.0</c:v>
                </c:pt>
                <c:pt idx="22061">
                  <c:v>2116.0</c:v>
                </c:pt>
                <c:pt idx="22062">
                  <c:v>2116.0</c:v>
                </c:pt>
                <c:pt idx="22063">
                  <c:v>2116.0</c:v>
                </c:pt>
                <c:pt idx="22064">
                  <c:v>2116.0</c:v>
                </c:pt>
                <c:pt idx="22065">
                  <c:v>2116.0</c:v>
                </c:pt>
                <c:pt idx="22066">
                  <c:v>2116.0</c:v>
                </c:pt>
                <c:pt idx="22067">
                  <c:v>2116.0</c:v>
                </c:pt>
                <c:pt idx="22068">
                  <c:v>2116.0</c:v>
                </c:pt>
                <c:pt idx="22069">
                  <c:v>2116.0</c:v>
                </c:pt>
                <c:pt idx="22070">
                  <c:v>2116.0</c:v>
                </c:pt>
                <c:pt idx="22071">
                  <c:v>2116.0</c:v>
                </c:pt>
                <c:pt idx="22072">
                  <c:v>2116.0</c:v>
                </c:pt>
                <c:pt idx="22073">
                  <c:v>2117.0</c:v>
                </c:pt>
                <c:pt idx="22074">
                  <c:v>2117.0</c:v>
                </c:pt>
                <c:pt idx="22075">
                  <c:v>2117.0</c:v>
                </c:pt>
                <c:pt idx="22076">
                  <c:v>2117.0</c:v>
                </c:pt>
                <c:pt idx="22077">
                  <c:v>2117.0</c:v>
                </c:pt>
                <c:pt idx="22078">
                  <c:v>2117.0</c:v>
                </c:pt>
                <c:pt idx="22079">
                  <c:v>2117.0</c:v>
                </c:pt>
                <c:pt idx="22080">
                  <c:v>2117.0</c:v>
                </c:pt>
                <c:pt idx="22081">
                  <c:v>2117.0</c:v>
                </c:pt>
                <c:pt idx="22082">
                  <c:v>2117.0</c:v>
                </c:pt>
                <c:pt idx="22083">
                  <c:v>2117.0</c:v>
                </c:pt>
                <c:pt idx="22084">
                  <c:v>2117.0</c:v>
                </c:pt>
                <c:pt idx="22085">
                  <c:v>2117.0</c:v>
                </c:pt>
                <c:pt idx="22086">
                  <c:v>2117.0</c:v>
                </c:pt>
                <c:pt idx="22087">
                  <c:v>2117.0</c:v>
                </c:pt>
                <c:pt idx="22088">
                  <c:v>2117.0</c:v>
                </c:pt>
                <c:pt idx="22089">
                  <c:v>2117.0</c:v>
                </c:pt>
                <c:pt idx="22090">
                  <c:v>2117.0</c:v>
                </c:pt>
                <c:pt idx="22091">
                  <c:v>2117.0</c:v>
                </c:pt>
                <c:pt idx="22092">
                  <c:v>2117.0</c:v>
                </c:pt>
                <c:pt idx="22093">
                  <c:v>2117.0</c:v>
                </c:pt>
                <c:pt idx="22094">
                  <c:v>2117.0</c:v>
                </c:pt>
                <c:pt idx="22095">
                  <c:v>2117.0</c:v>
                </c:pt>
                <c:pt idx="22096">
                  <c:v>2117.0</c:v>
                </c:pt>
                <c:pt idx="22097">
                  <c:v>2117.0</c:v>
                </c:pt>
                <c:pt idx="22098">
                  <c:v>2117.0</c:v>
                </c:pt>
                <c:pt idx="22099">
                  <c:v>2117.0</c:v>
                </c:pt>
                <c:pt idx="22100">
                  <c:v>2117.0</c:v>
                </c:pt>
                <c:pt idx="22101">
                  <c:v>2117.0</c:v>
                </c:pt>
                <c:pt idx="22102">
                  <c:v>2117.0</c:v>
                </c:pt>
                <c:pt idx="22103">
                  <c:v>2119.0</c:v>
                </c:pt>
                <c:pt idx="22104">
                  <c:v>2119.0</c:v>
                </c:pt>
                <c:pt idx="22105">
                  <c:v>2119.0</c:v>
                </c:pt>
                <c:pt idx="22106">
                  <c:v>2119.0</c:v>
                </c:pt>
                <c:pt idx="22107">
                  <c:v>2119.0</c:v>
                </c:pt>
                <c:pt idx="22108">
                  <c:v>2119.0</c:v>
                </c:pt>
                <c:pt idx="22109">
                  <c:v>2119.0</c:v>
                </c:pt>
                <c:pt idx="22110">
                  <c:v>2119.0</c:v>
                </c:pt>
                <c:pt idx="22111">
                  <c:v>2119.0</c:v>
                </c:pt>
                <c:pt idx="22112">
                  <c:v>2119.0</c:v>
                </c:pt>
                <c:pt idx="22113">
                  <c:v>2119.0</c:v>
                </c:pt>
                <c:pt idx="22114">
                  <c:v>2119.0</c:v>
                </c:pt>
                <c:pt idx="22115">
                  <c:v>2119.0</c:v>
                </c:pt>
                <c:pt idx="22116">
                  <c:v>2119.0</c:v>
                </c:pt>
                <c:pt idx="22117">
                  <c:v>2119.0</c:v>
                </c:pt>
                <c:pt idx="22118">
                  <c:v>2119.0</c:v>
                </c:pt>
                <c:pt idx="22119">
                  <c:v>2119.0</c:v>
                </c:pt>
                <c:pt idx="22120">
                  <c:v>2119.0</c:v>
                </c:pt>
                <c:pt idx="22121">
                  <c:v>2119.0</c:v>
                </c:pt>
                <c:pt idx="22122">
                  <c:v>2119.0</c:v>
                </c:pt>
                <c:pt idx="22123">
                  <c:v>2119.0</c:v>
                </c:pt>
                <c:pt idx="22124">
                  <c:v>2119.0</c:v>
                </c:pt>
                <c:pt idx="22125">
                  <c:v>2119.0</c:v>
                </c:pt>
                <c:pt idx="22126">
                  <c:v>2119.0</c:v>
                </c:pt>
                <c:pt idx="22127">
                  <c:v>2119.0</c:v>
                </c:pt>
                <c:pt idx="22128">
                  <c:v>2119.0</c:v>
                </c:pt>
                <c:pt idx="22129">
                  <c:v>2119.0</c:v>
                </c:pt>
                <c:pt idx="22130">
                  <c:v>2119.0</c:v>
                </c:pt>
                <c:pt idx="22131">
                  <c:v>2119.0</c:v>
                </c:pt>
                <c:pt idx="22132">
                  <c:v>2119.0</c:v>
                </c:pt>
                <c:pt idx="22133">
                  <c:v>2119.0</c:v>
                </c:pt>
                <c:pt idx="22134">
                  <c:v>2119.0</c:v>
                </c:pt>
                <c:pt idx="22135">
                  <c:v>2119.0</c:v>
                </c:pt>
                <c:pt idx="22136">
                  <c:v>2119.0</c:v>
                </c:pt>
                <c:pt idx="22137">
                  <c:v>2119.0</c:v>
                </c:pt>
                <c:pt idx="22138">
                  <c:v>2119.0</c:v>
                </c:pt>
                <c:pt idx="22139">
                  <c:v>2119.0</c:v>
                </c:pt>
                <c:pt idx="22140">
                  <c:v>2119.0</c:v>
                </c:pt>
                <c:pt idx="22141">
                  <c:v>2119.0</c:v>
                </c:pt>
                <c:pt idx="22142">
                  <c:v>2119.0</c:v>
                </c:pt>
                <c:pt idx="22143">
                  <c:v>2120.0</c:v>
                </c:pt>
                <c:pt idx="22144">
                  <c:v>2120.0</c:v>
                </c:pt>
                <c:pt idx="22145">
                  <c:v>2121.0</c:v>
                </c:pt>
                <c:pt idx="22146">
                  <c:v>2121.0</c:v>
                </c:pt>
                <c:pt idx="22147">
                  <c:v>2121.0</c:v>
                </c:pt>
                <c:pt idx="22148">
                  <c:v>2121.0</c:v>
                </c:pt>
                <c:pt idx="22149">
                  <c:v>2121.0</c:v>
                </c:pt>
                <c:pt idx="22150">
                  <c:v>2121.0</c:v>
                </c:pt>
                <c:pt idx="22151">
                  <c:v>2121.0</c:v>
                </c:pt>
                <c:pt idx="22152">
                  <c:v>2121.0</c:v>
                </c:pt>
                <c:pt idx="22153">
                  <c:v>2121.0</c:v>
                </c:pt>
                <c:pt idx="22154">
                  <c:v>2121.0</c:v>
                </c:pt>
                <c:pt idx="22155">
                  <c:v>2121.0</c:v>
                </c:pt>
                <c:pt idx="22156">
                  <c:v>2121.0</c:v>
                </c:pt>
                <c:pt idx="22157">
                  <c:v>2121.0</c:v>
                </c:pt>
                <c:pt idx="22158">
                  <c:v>2121.0</c:v>
                </c:pt>
                <c:pt idx="22159">
                  <c:v>2121.0</c:v>
                </c:pt>
                <c:pt idx="22160">
                  <c:v>2121.0</c:v>
                </c:pt>
                <c:pt idx="22161">
                  <c:v>2121.0</c:v>
                </c:pt>
                <c:pt idx="22162">
                  <c:v>2122.0</c:v>
                </c:pt>
                <c:pt idx="22163">
                  <c:v>2122.0</c:v>
                </c:pt>
                <c:pt idx="22164">
                  <c:v>2122.0</c:v>
                </c:pt>
                <c:pt idx="22165">
                  <c:v>2122.0</c:v>
                </c:pt>
                <c:pt idx="22166">
                  <c:v>2122.0</c:v>
                </c:pt>
                <c:pt idx="22167">
                  <c:v>2122.0</c:v>
                </c:pt>
                <c:pt idx="22168">
                  <c:v>2122.0</c:v>
                </c:pt>
                <c:pt idx="22169">
                  <c:v>2122.0</c:v>
                </c:pt>
                <c:pt idx="22170">
                  <c:v>2122.0</c:v>
                </c:pt>
                <c:pt idx="22171">
                  <c:v>2122.0</c:v>
                </c:pt>
                <c:pt idx="22172">
                  <c:v>2122.0</c:v>
                </c:pt>
                <c:pt idx="22173">
                  <c:v>2122.0</c:v>
                </c:pt>
                <c:pt idx="22174">
                  <c:v>2122.0</c:v>
                </c:pt>
                <c:pt idx="22175">
                  <c:v>2122.0</c:v>
                </c:pt>
                <c:pt idx="22176">
                  <c:v>2122.0</c:v>
                </c:pt>
                <c:pt idx="22177">
                  <c:v>2122.0</c:v>
                </c:pt>
                <c:pt idx="22178">
                  <c:v>2122.0</c:v>
                </c:pt>
                <c:pt idx="22179">
                  <c:v>2122.0</c:v>
                </c:pt>
                <c:pt idx="22180">
                  <c:v>2122.0</c:v>
                </c:pt>
                <c:pt idx="22181">
                  <c:v>2122.0</c:v>
                </c:pt>
                <c:pt idx="22182">
                  <c:v>2122.0</c:v>
                </c:pt>
                <c:pt idx="22183">
                  <c:v>2122.0</c:v>
                </c:pt>
                <c:pt idx="22184">
                  <c:v>2122.0</c:v>
                </c:pt>
                <c:pt idx="22185">
                  <c:v>2122.0</c:v>
                </c:pt>
                <c:pt idx="22186">
                  <c:v>2122.0</c:v>
                </c:pt>
                <c:pt idx="22187">
                  <c:v>2122.0</c:v>
                </c:pt>
                <c:pt idx="22188">
                  <c:v>2122.0</c:v>
                </c:pt>
                <c:pt idx="22189">
                  <c:v>2122.0</c:v>
                </c:pt>
                <c:pt idx="22190">
                  <c:v>2122.0</c:v>
                </c:pt>
                <c:pt idx="22191">
                  <c:v>2122.0</c:v>
                </c:pt>
                <c:pt idx="22192">
                  <c:v>2122.0</c:v>
                </c:pt>
                <c:pt idx="22193">
                  <c:v>2122.0</c:v>
                </c:pt>
                <c:pt idx="22194">
                  <c:v>2122.0</c:v>
                </c:pt>
                <c:pt idx="22195">
                  <c:v>2122.0</c:v>
                </c:pt>
                <c:pt idx="22196">
                  <c:v>2122.0</c:v>
                </c:pt>
                <c:pt idx="22197">
                  <c:v>2122.0</c:v>
                </c:pt>
                <c:pt idx="22198">
                  <c:v>2122.0</c:v>
                </c:pt>
                <c:pt idx="22199">
                  <c:v>2122.0</c:v>
                </c:pt>
                <c:pt idx="22200">
                  <c:v>2122.0</c:v>
                </c:pt>
                <c:pt idx="22201">
                  <c:v>2122.0</c:v>
                </c:pt>
                <c:pt idx="22202">
                  <c:v>2122.0</c:v>
                </c:pt>
                <c:pt idx="22203">
                  <c:v>2122.0</c:v>
                </c:pt>
                <c:pt idx="22204">
                  <c:v>2122.0</c:v>
                </c:pt>
                <c:pt idx="22205">
                  <c:v>2122.0</c:v>
                </c:pt>
                <c:pt idx="22206">
                  <c:v>2122.0</c:v>
                </c:pt>
                <c:pt idx="22207">
                  <c:v>2122.0</c:v>
                </c:pt>
                <c:pt idx="22208">
                  <c:v>2122.0</c:v>
                </c:pt>
                <c:pt idx="22209">
                  <c:v>2122.0</c:v>
                </c:pt>
                <c:pt idx="22210">
                  <c:v>2122.0</c:v>
                </c:pt>
                <c:pt idx="22211">
                  <c:v>2122.0</c:v>
                </c:pt>
                <c:pt idx="22212">
                  <c:v>2122.0</c:v>
                </c:pt>
                <c:pt idx="22213">
                  <c:v>2122.0</c:v>
                </c:pt>
                <c:pt idx="22214">
                  <c:v>2122.0</c:v>
                </c:pt>
                <c:pt idx="22215">
                  <c:v>2122.0</c:v>
                </c:pt>
                <c:pt idx="22216">
                  <c:v>2122.0</c:v>
                </c:pt>
                <c:pt idx="22217">
                  <c:v>2122.0</c:v>
                </c:pt>
                <c:pt idx="22218">
                  <c:v>2122.0</c:v>
                </c:pt>
                <c:pt idx="22219">
                  <c:v>2122.0</c:v>
                </c:pt>
                <c:pt idx="22220">
                  <c:v>2122.0</c:v>
                </c:pt>
                <c:pt idx="22221">
                  <c:v>2122.0</c:v>
                </c:pt>
                <c:pt idx="22222">
                  <c:v>2123.0</c:v>
                </c:pt>
                <c:pt idx="22223">
                  <c:v>2123.0</c:v>
                </c:pt>
                <c:pt idx="22224">
                  <c:v>2123.0</c:v>
                </c:pt>
                <c:pt idx="22225">
                  <c:v>2123.0</c:v>
                </c:pt>
                <c:pt idx="22226">
                  <c:v>2123.0</c:v>
                </c:pt>
                <c:pt idx="22227">
                  <c:v>2123.0</c:v>
                </c:pt>
                <c:pt idx="22228">
                  <c:v>2123.0</c:v>
                </c:pt>
                <c:pt idx="22229">
                  <c:v>2123.0</c:v>
                </c:pt>
                <c:pt idx="22230">
                  <c:v>2123.0</c:v>
                </c:pt>
                <c:pt idx="22231">
                  <c:v>2123.0</c:v>
                </c:pt>
                <c:pt idx="22232">
                  <c:v>2123.0</c:v>
                </c:pt>
                <c:pt idx="22233">
                  <c:v>2123.0</c:v>
                </c:pt>
                <c:pt idx="22234">
                  <c:v>2123.0</c:v>
                </c:pt>
                <c:pt idx="22235">
                  <c:v>2123.0</c:v>
                </c:pt>
                <c:pt idx="22236">
                  <c:v>2123.0</c:v>
                </c:pt>
                <c:pt idx="22237">
                  <c:v>2123.0</c:v>
                </c:pt>
                <c:pt idx="22238">
                  <c:v>2123.0</c:v>
                </c:pt>
                <c:pt idx="22239">
                  <c:v>2123.0</c:v>
                </c:pt>
                <c:pt idx="22240">
                  <c:v>2123.0</c:v>
                </c:pt>
                <c:pt idx="22241">
                  <c:v>2123.0</c:v>
                </c:pt>
                <c:pt idx="22242">
                  <c:v>2123.0</c:v>
                </c:pt>
                <c:pt idx="22243">
                  <c:v>2123.0</c:v>
                </c:pt>
                <c:pt idx="22244">
                  <c:v>2123.0</c:v>
                </c:pt>
                <c:pt idx="22245">
                  <c:v>2123.0</c:v>
                </c:pt>
                <c:pt idx="22246">
                  <c:v>2123.0</c:v>
                </c:pt>
                <c:pt idx="22247">
                  <c:v>2123.0</c:v>
                </c:pt>
                <c:pt idx="22248">
                  <c:v>2123.0</c:v>
                </c:pt>
                <c:pt idx="22249">
                  <c:v>2123.0</c:v>
                </c:pt>
                <c:pt idx="22250">
                  <c:v>2123.0</c:v>
                </c:pt>
                <c:pt idx="22251">
                  <c:v>2123.0</c:v>
                </c:pt>
                <c:pt idx="22252">
                  <c:v>2123.0</c:v>
                </c:pt>
                <c:pt idx="22253">
                  <c:v>2123.0</c:v>
                </c:pt>
                <c:pt idx="22254">
                  <c:v>2123.0</c:v>
                </c:pt>
                <c:pt idx="22255">
                  <c:v>2123.0</c:v>
                </c:pt>
                <c:pt idx="22256">
                  <c:v>2123.0</c:v>
                </c:pt>
                <c:pt idx="22257">
                  <c:v>2123.0</c:v>
                </c:pt>
                <c:pt idx="22258">
                  <c:v>2123.0</c:v>
                </c:pt>
                <c:pt idx="22259">
                  <c:v>2123.0</c:v>
                </c:pt>
                <c:pt idx="22260">
                  <c:v>2123.0</c:v>
                </c:pt>
                <c:pt idx="22261">
                  <c:v>2123.0</c:v>
                </c:pt>
                <c:pt idx="22262">
                  <c:v>2123.0</c:v>
                </c:pt>
                <c:pt idx="22263">
                  <c:v>2123.0</c:v>
                </c:pt>
                <c:pt idx="22264">
                  <c:v>2123.0</c:v>
                </c:pt>
                <c:pt idx="22265">
                  <c:v>2123.0</c:v>
                </c:pt>
                <c:pt idx="22266">
                  <c:v>2123.0</c:v>
                </c:pt>
                <c:pt idx="22267">
                  <c:v>2123.0</c:v>
                </c:pt>
                <c:pt idx="22268">
                  <c:v>2123.0</c:v>
                </c:pt>
                <c:pt idx="22269">
                  <c:v>2123.0</c:v>
                </c:pt>
                <c:pt idx="22270">
                  <c:v>2123.0</c:v>
                </c:pt>
                <c:pt idx="22271">
                  <c:v>2123.0</c:v>
                </c:pt>
                <c:pt idx="22272">
                  <c:v>2124.0</c:v>
                </c:pt>
                <c:pt idx="22273">
                  <c:v>2124.0</c:v>
                </c:pt>
                <c:pt idx="22274">
                  <c:v>2124.0</c:v>
                </c:pt>
                <c:pt idx="22275">
                  <c:v>2124.0</c:v>
                </c:pt>
                <c:pt idx="22276">
                  <c:v>2124.0</c:v>
                </c:pt>
                <c:pt idx="22277">
                  <c:v>2124.0</c:v>
                </c:pt>
                <c:pt idx="22278">
                  <c:v>2124.0</c:v>
                </c:pt>
                <c:pt idx="22279">
                  <c:v>2124.0</c:v>
                </c:pt>
                <c:pt idx="22280">
                  <c:v>2124.0</c:v>
                </c:pt>
                <c:pt idx="22281">
                  <c:v>2124.0</c:v>
                </c:pt>
                <c:pt idx="22282">
                  <c:v>2124.0</c:v>
                </c:pt>
                <c:pt idx="22283">
                  <c:v>2124.0</c:v>
                </c:pt>
                <c:pt idx="22284">
                  <c:v>2124.0</c:v>
                </c:pt>
                <c:pt idx="22285">
                  <c:v>2124.0</c:v>
                </c:pt>
                <c:pt idx="22286">
                  <c:v>2124.0</c:v>
                </c:pt>
                <c:pt idx="22287">
                  <c:v>2124.0</c:v>
                </c:pt>
                <c:pt idx="22288">
                  <c:v>2124.0</c:v>
                </c:pt>
                <c:pt idx="22289">
                  <c:v>2124.0</c:v>
                </c:pt>
                <c:pt idx="22290">
                  <c:v>2124.0</c:v>
                </c:pt>
                <c:pt idx="22291">
                  <c:v>2124.0</c:v>
                </c:pt>
                <c:pt idx="22292">
                  <c:v>2125.0</c:v>
                </c:pt>
                <c:pt idx="22293">
                  <c:v>2125.0</c:v>
                </c:pt>
                <c:pt idx="22294">
                  <c:v>2125.0</c:v>
                </c:pt>
                <c:pt idx="22295">
                  <c:v>2125.0</c:v>
                </c:pt>
                <c:pt idx="22296">
                  <c:v>2125.0</c:v>
                </c:pt>
                <c:pt idx="22297">
                  <c:v>2125.0</c:v>
                </c:pt>
                <c:pt idx="22298">
                  <c:v>2125.0</c:v>
                </c:pt>
                <c:pt idx="22299">
                  <c:v>2125.0</c:v>
                </c:pt>
                <c:pt idx="22300">
                  <c:v>2125.0</c:v>
                </c:pt>
                <c:pt idx="22301">
                  <c:v>2125.0</c:v>
                </c:pt>
                <c:pt idx="22302">
                  <c:v>2125.0</c:v>
                </c:pt>
                <c:pt idx="22303">
                  <c:v>2125.0</c:v>
                </c:pt>
                <c:pt idx="22304">
                  <c:v>2125.0</c:v>
                </c:pt>
                <c:pt idx="22305">
                  <c:v>2125.0</c:v>
                </c:pt>
                <c:pt idx="22306">
                  <c:v>2125.0</c:v>
                </c:pt>
                <c:pt idx="22307">
                  <c:v>2125.0</c:v>
                </c:pt>
                <c:pt idx="22308">
                  <c:v>2125.0</c:v>
                </c:pt>
                <c:pt idx="22309">
                  <c:v>2125.0</c:v>
                </c:pt>
                <c:pt idx="22310">
                  <c:v>2125.0</c:v>
                </c:pt>
                <c:pt idx="22311">
                  <c:v>2125.0</c:v>
                </c:pt>
                <c:pt idx="22312">
                  <c:v>2125.0</c:v>
                </c:pt>
                <c:pt idx="22313">
                  <c:v>2125.0</c:v>
                </c:pt>
                <c:pt idx="22314">
                  <c:v>2125.0</c:v>
                </c:pt>
                <c:pt idx="22315">
                  <c:v>2125.0</c:v>
                </c:pt>
                <c:pt idx="22316">
                  <c:v>2125.0</c:v>
                </c:pt>
                <c:pt idx="22317">
                  <c:v>2125.0</c:v>
                </c:pt>
                <c:pt idx="22318">
                  <c:v>2125.0</c:v>
                </c:pt>
                <c:pt idx="22319">
                  <c:v>2125.0</c:v>
                </c:pt>
                <c:pt idx="22320">
                  <c:v>2125.0</c:v>
                </c:pt>
                <c:pt idx="22321">
                  <c:v>2125.0</c:v>
                </c:pt>
                <c:pt idx="22322">
                  <c:v>2125.0</c:v>
                </c:pt>
                <c:pt idx="22323">
                  <c:v>2125.0</c:v>
                </c:pt>
                <c:pt idx="22324">
                  <c:v>2125.0</c:v>
                </c:pt>
                <c:pt idx="22325">
                  <c:v>2125.0</c:v>
                </c:pt>
                <c:pt idx="22326">
                  <c:v>2125.0</c:v>
                </c:pt>
                <c:pt idx="22327">
                  <c:v>2125.0</c:v>
                </c:pt>
                <c:pt idx="22328">
                  <c:v>2125.0</c:v>
                </c:pt>
                <c:pt idx="22329">
                  <c:v>2125.0</c:v>
                </c:pt>
                <c:pt idx="22330">
                  <c:v>2125.0</c:v>
                </c:pt>
                <c:pt idx="22331">
                  <c:v>2125.0</c:v>
                </c:pt>
                <c:pt idx="22332">
                  <c:v>2125.0</c:v>
                </c:pt>
                <c:pt idx="22333">
                  <c:v>2126.0</c:v>
                </c:pt>
                <c:pt idx="22334">
                  <c:v>2126.0</c:v>
                </c:pt>
                <c:pt idx="22335">
                  <c:v>2126.0</c:v>
                </c:pt>
                <c:pt idx="22336">
                  <c:v>2126.0</c:v>
                </c:pt>
                <c:pt idx="22337">
                  <c:v>2126.0</c:v>
                </c:pt>
                <c:pt idx="22338">
                  <c:v>2126.0</c:v>
                </c:pt>
                <c:pt idx="22339">
                  <c:v>2126.0</c:v>
                </c:pt>
                <c:pt idx="22340">
                  <c:v>2126.0</c:v>
                </c:pt>
                <c:pt idx="22341">
                  <c:v>2126.0</c:v>
                </c:pt>
                <c:pt idx="22342">
                  <c:v>2126.0</c:v>
                </c:pt>
                <c:pt idx="22343">
                  <c:v>2126.0</c:v>
                </c:pt>
                <c:pt idx="22344">
                  <c:v>2126.0</c:v>
                </c:pt>
                <c:pt idx="22345">
                  <c:v>2126.0</c:v>
                </c:pt>
                <c:pt idx="22346">
                  <c:v>2126.0</c:v>
                </c:pt>
                <c:pt idx="22347">
                  <c:v>2126.0</c:v>
                </c:pt>
                <c:pt idx="22348">
                  <c:v>2126.0</c:v>
                </c:pt>
                <c:pt idx="22349">
                  <c:v>2126.0</c:v>
                </c:pt>
                <c:pt idx="22350">
                  <c:v>2126.0</c:v>
                </c:pt>
                <c:pt idx="22351">
                  <c:v>2126.0</c:v>
                </c:pt>
                <c:pt idx="22352">
                  <c:v>2126.0</c:v>
                </c:pt>
                <c:pt idx="22353">
                  <c:v>2126.0</c:v>
                </c:pt>
                <c:pt idx="22354">
                  <c:v>2126.0</c:v>
                </c:pt>
                <c:pt idx="22355">
                  <c:v>2126.0</c:v>
                </c:pt>
                <c:pt idx="22356">
                  <c:v>2126.0</c:v>
                </c:pt>
                <c:pt idx="22357">
                  <c:v>2126.0</c:v>
                </c:pt>
                <c:pt idx="22358">
                  <c:v>2126.0</c:v>
                </c:pt>
                <c:pt idx="22359">
                  <c:v>2126.0</c:v>
                </c:pt>
                <c:pt idx="22360">
                  <c:v>2126.0</c:v>
                </c:pt>
                <c:pt idx="22361">
                  <c:v>2126.0</c:v>
                </c:pt>
                <c:pt idx="22362">
                  <c:v>2126.0</c:v>
                </c:pt>
                <c:pt idx="22363">
                  <c:v>2126.0</c:v>
                </c:pt>
                <c:pt idx="22364">
                  <c:v>2126.0</c:v>
                </c:pt>
                <c:pt idx="22365">
                  <c:v>2126.0</c:v>
                </c:pt>
                <c:pt idx="22366">
                  <c:v>2126.0</c:v>
                </c:pt>
                <c:pt idx="22367">
                  <c:v>2126.0</c:v>
                </c:pt>
                <c:pt idx="22368">
                  <c:v>2127.0</c:v>
                </c:pt>
                <c:pt idx="22369">
                  <c:v>2127.0</c:v>
                </c:pt>
                <c:pt idx="22370">
                  <c:v>2127.0</c:v>
                </c:pt>
                <c:pt idx="22371">
                  <c:v>2127.0</c:v>
                </c:pt>
                <c:pt idx="22372">
                  <c:v>2127.0</c:v>
                </c:pt>
                <c:pt idx="22373">
                  <c:v>2127.0</c:v>
                </c:pt>
                <c:pt idx="22374">
                  <c:v>2127.0</c:v>
                </c:pt>
                <c:pt idx="22375">
                  <c:v>2127.0</c:v>
                </c:pt>
                <c:pt idx="22376">
                  <c:v>2127.0</c:v>
                </c:pt>
                <c:pt idx="22377">
                  <c:v>2127.0</c:v>
                </c:pt>
                <c:pt idx="22378">
                  <c:v>2127.0</c:v>
                </c:pt>
                <c:pt idx="22379">
                  <c:v>2127.0</c:v>
                </c:pt>
                <c:pt idx="22380">
                  <c:v>2127.0</c:v>
                </c:pt>
                <c:pt idx="22381">
                  <c:v>2127.0</c:v>
                </c:pt>
                <c:pt idx="22382">
                  <c:v>2127.0</c:v>
                </c:pt>
                <c:pt idx="22383">
                  <c:v>2127.0</c:v>
                </c:pt>
                <c:pt idx="22384">
                  <c:v>2127.0</c:v>
                </c:pt>
                <c:pt idx="22385">
                  <c:v>2127.0</c:v>
                </c:pt>
                <c:pt idx="22386">
                  <c:v>2127.0</c:v>
                </c:pt>
                <c:pt idx="22387">
                  <c:v>2127.0</c:v>
                </c:pt>
                <c:pt idx="22388">
                  <c:v>2127.0</c:v>
                </c:pt>
                <c:pt idx="22389">
                  <c:v>2127.0</c:v>
                </c:pt>
                <c:pt idx="22390">
                  <c:v>2127.0</c:v>
                </c:pt>
                <c:pt idx="22391">
                  <c:v>2127.0</c:v>
                </c:pt>
                <c:pt idx="22392">
                  <c:v>2127.0</c:v>
                </c:pt>
                <c:pt idx="22393">
                  <c:v>2127.0</c:v>
                </c:pt>
                <c:pt idx="22394">
                  <c:v>2127.0</c:v>
                </c:pt>
                <c:pt idx="22395">
                  <c:v>2127.0</c:v>
                </c:pt>
                <c:pt idx="22396">
                  <c:v>2127.0</c:v>
                </c:pt>
                <c:pt idx="22397">
                  <c:v>2127.0</c:v>
                </c:pt>
                <c:pt idx="22398">
                  <c:v>2127.0</c:v>
                </c:pt>
                <c:pt idx="22399">
                  <c:v>2127.0</c:v>
                </c:pt>
                <c:pt idx="22400">
                  <c:v>2127.0</c:v>
                </c:pt>
                <c:pt idx="22401">
                  <c:v>2127.0</c:v>
                </c:pt>
                <c:pt idx="22402">
                  <c:v>2127.0</c:v>
                </c:pt>
                <c:pt idx="22403">
                  <c:v>2127.0</c:v>
                </c:pt>
                <c:pt idx="22404">
                  <c:v>2127.0</c:v>
                </c:pt>
                <c:pt idx="22405">
                  <c:v>2127.0</c:v>
                </c:pt>
                <c:pt idx="22406">
                  <c:v>2127.0</c:v>
                </c:pt>
                <c:pt idx="22407">
                  <c:v>2127.0</c:v>
                </c:pt>
                <c:pt idx="22408">
                  <c:v>2129.0</c:v>
                </c:pt>
                <c:pt idx="22409">
                  <c:v>2129.0</c:v>
                </c:pt>
                <c:pt idx="22410">
                  <c:v>2129.0</c:v>
                </c:pt>
                <c:pt idx="22411">
                  <c:v>2129.0</c:v>
                </c:pt>
                <c:pt idx="22412">
                  <c:v>2129.0</c:v>
                </c:pt>
                <c:pt idx="22413">
                  <c:v>2129.0</c:v>
                </c:pt>
                <c:pt idx="22414">
                  <c:v>2129.0</c:v>
                </c:pt>
                <c:pt idx="22415">
                  <c:v>2129.0</c:v>
                </c:pt>
                <c:pt idx="22416">
                  <c:v>2129.0</c:v>
                </c:pt>
                <c:pt idx="22417">
                  <c:v>2129.0</c:v>
                </c:pt>
                <c:pt idx="22418">
                  <c:v>2129.0</c:v>
                </c:pt>
                <c:pt idx="22419">
                  <c:v>2129.0</c:v>
                </c:pt>
                <c:pt idx="22420">
                  <c:v>2129.0</c:v>
                </c:pt>
                <c:pt idx="22421">
                  <c:v>2130.0</c:v>
                </c:pt>
                <c:pt idx="22422">
                  <c:v>2130.0</c:v>
                </c:pt>
                <c:pt idx="22423">
                  <c:v>2130.0</c:v>
                </c:pt>
                <c:pt idx="22424">
                  <c:v>2130.0</c:v>
                </c:pt>
                <c:pt idx="22425">
                  <c:v>2130.0</c:v>
                </c:pt>
                <c:pt idx="22426">
                  <c:v>2130.0</c:v>
                </c:pt>
                <c:pt idx="22427">
                  <c:v>2130.0</c:v>
                </c:pt>
                <c:pt idx="22428">
                  <c:v>2130.0</c:v>
                </c:pt>
                <c:pt idx="22429">
                  <c:v>2130.0</c:v>
                </c:pt>
                <c:pt idx="22430">
                  <c:v>2130.0</c:v>
                </c:pt>
                <c:pt idx="22431">
                  <c:v>2130.0</c:v>
                </c:pt>
                <c:pt idx="22432">
                  <c:v>2130.0</c:v>
                </c:pt>
                <c:pt idx="22433">
                  <c:v>2130.0</c:v>
                </c:pt>
                <c:pt idx="22434">
                  <c:v>2130.0</c:v>
                </c:pt>
                <c:pt idx="22435">
                  <c:v>2130.0</c:v>
                </c:pt>
                <c:pt idx="22436">
                  <c:v>2131.0</c:v>
                </c:pt>
                <c:pt idx="22437">
                  <c:v>2131.0</c:v>
                </c:pt>
                <c:pt idx="22438">
                  <c:v>2131.0</c:v>
                </c:pt>
                <c:pt idx="22439">
                  <c:v>2131.0</c:v>
                </c:pt>
                <c:pt idx="22440">
                  <c:v>2131.0</c:v>
                </c:pt>
                <c:pt idx="22441">
                  <c:v>2131.0</c:v>
                </c:pt>
                <c:pt idx="22442">
                  <c:v>2131.0</c:v>
                </c:pt>
                <c:pt idx="22443">
                  <c:v>2131.0</c:v>
                </c:pt>
                <c:pt idx="22444">
                  <c:v>2131.0</c:v>
                </c:pt>
                <c:pt idx="22445">
                  <c:v>2131.0</c:v>
                </c:pt>
                <c:pt idx="22446">
                  <c:v>2131.0</c:v>
                </c:pt>
                <c:pt idx="22447">
                  <c:v>2131.0</c:v>
                </c:pt>
                <c:pt idx="22448">
                  <c:v>2131.0</c:v>
                </c:pt>
                <c:pt idx="22449">
                  <c:v>2131.0</c:v>
                </c:pt>
                <c:pt idx="22450">
                  <c:v>2131.0</c:v>
                </c:pt>
                <c:pt idx="22451">
                  <c:v>2131.0</c:v>
                </c:pt>
                <c:pt idx="22452">
                  <c:v>2131.0</c:v>
                </c:pt>
                <c:pt idx="22453">
                  <c:v>2131.0</c:v>
                </c:pt>
                <c:pt idx="22454">
                  <c:v>2131.0</c:v>
                </c:pt>
                <c:pt idx="22455">
                  <c:v>2131.0</c:v>
                </c:pt>
                <c:pt idx="22456">
                  <c:v>2131.0</c:v>
                </c:pt>
                <c:pt idx="22457">
                  <c:v>2131.0</c:v>
                </c:pt>
                <c:pt idx="22458">
                  <c:v>2131.0</c:v>
                </c:pt>
                <c:pt idx="22459">
                  <c:v>2131.0</c:v>
                </c:pt>
                <c:pt idx="22460">
                  <c:v>2132.0</c:v>
                </c:pt>
                <c:pt idx="22461">
                  <c:v>2132.0</c:v>
                </c:pt>
                <c:pt idx="22462">
                  <c:v>2132.0</c:v>
                </c:pt>
                <c:pt idx="22463">
                  <c:v>2132.0</c:v>
                </c:pt>
                <c:pt idx="22464">
                  <c:v>2132.0</c:v>
                </c:pt>
                <c:pt idx="22465">
                  <c:v>2132.0</c:v>
                </c:pt>
                <c:pt idx="22466">
                  <c:v>2132.0</c:v>
                </c:pt>
                <c:pt idx="22467">
                  <c:v>2132.0</c:v>
                </c:pt>
                <c:pt idx="22468">
                  <c:v>2132.0</c:v>
                </c:pt>
                <c:pt idx="22469">
                  <c:v>2132.0</c:v>
                </c:pt>
                <c:pt idx="22470">
                  <c:v>2132.0</c:v>
                </c:pt>
                <c:pt idx="22471">
                  <c:v>2132.0</c:v>
                </c:pt>
                <c:pt idx="22472">
                  <c:v>2132.0</c:v>
                </c:pt>
                <c:pt idx="22473">
                  <c:v>2132.0</c:v>
                </c:pt>
                <c:pt idx="22474">
                  <c:v>2132.0</c:v>
                </c:pt>
                <c:pt idx="22475">
                  <c:v>2132.0</c:v>
                </c:pt>
                <c:pt idx="22476">
                  <c:v>2132.0</c:v>
                </c:pt>
                <c:pt idx="22477">
                  <c:v>2132.0</c:v>
                </c:pt>
                <c:pt idx="22478">
                  <c:v>2132.0</c:v>
                </c:pt>
                <c:pt idx="22479">
                  <c:v>2132.0</c:v>
                </c:pt>
                <c:pt idx="22480">
                  <c:v>2132.0</c:v>
                </c:pt>
                <c:pt idx="22481">
                  <c:v>2132.0</c:v>
                </c:pt>
                <c:pt idx="22482">
                  <c:v>2132.0</c:v>
                </c:pt>
                <c:pt idx="22483">
                  <c:v>2132.0</c:v>
                </c:pt>
                <c:pt idx="22484">
                  <c:v>2132.0</c:v>
                </c:pt>
                <c:pt idx="22485">
                  <c:v>2132.0</c:v>
                </c:pt>
                <c:pt idx="22486">
                  <c:v>2132.0</c:v>
                </c:pt>
                <c:pt idx="22487">
                  <c:v>2132.0</c:v>
                </c:pt>
                <c:pt idx="22488">
                  <c:v>2132.0</c:v>
                </c:pt>
                <c:pt idx="22489">
                  <c:v>2132.0</c:v>
                </c:pt>
                <c:pt idx="22490">
                  <c:v>2132.0</c:v>
                </c:pt>
                <c:pt idx="22491">
                  <c:v>2132.0</c:v>
                </c:pt>
                <c:pt idx="22492">
                  <c:v>2132.0</c:v>
                </c:pt>
                <c:pt idx="22493">
                  <c:v>2132.0</c:v>
                </c:pt>
                <c:pt idx="22494">
                  <c:v>2132.0</c:v>
                </c:pt>
                <c:pt idx="22495">
                  <c:v>2132.0</c:v>
                </c:pt>
                <c:pt idx="22496">
                  <c:v>2132.0</c:v>
                </c:pt>
                <c:pt idx="22497">
                  <c:v>2132.0</c:v>
                </c:pt>
                <c:pt idx="22498">
                  <c:v>2132.0</c:v>
                </c:pt>
                <c:pt idx="22499">
                  <c:v>2132.0</c:v>
                </c:pt>
                <c:pt idx="22500">
                  <c:v>2132.0</c:v>
                </c:pt>
                <c:pt idx="22501">
                  <c:v>2132.0</c:v>
                </c:pt>
                <c:pt idx="22502">
                  <c:v>2132.0</c:v>
                </c:pt>
                <c:pt idx="22503">
                  <c:v>2132.0</c:v>
                </c:pt>
                <c:pt idx="22504">
                  <c:v>2132.0</c:v>
                </c:pt>
                <c:pt idx="22505">
                  <c:v>2132.0</c:v>
                </c:pt>
                <c:pt idx="22506">
                  <c:v>2132.0</c:v>
                </c:pt>
                <c:pt idx="22507">
                  <c:v>2132.0</c:v>
                </c:pt>
                <c:pt idx="22508">
                  <c:v>2132.0</c:v>
                </c:pt>
                <c:pt idx="22509">
                  <c:v>2132.0</c:v>
                </c:pt>
                <c:pt idx="22510">
                  <c:v>2132.0</c:v>
                </c:pt>
                <c:pt idx="22511">
                  <c:v>2132.0</c:v>
                </c:pt>
                <c:pt idx="22512">
                  <c:v>2132.0</c:v>
                </c:pt>
                <c:pt idx="22513">
                  <c:v>2132.0</c:v>
                </c:pt>
                <c:pt idx="22514">
                  <c:v>2132.0</c:v>
                </c:pt>
                <c:pt idx="22515">
                  <c:v>2133.0</c:v>
                </c:pt>
                <c:pt idx="22516">
                  <c:v>2134.0</c:v>
                </c:pt>
                <c:pt idx="22517">
                  <c:v>2136.0</c:v>
                </c:pt>
                <c:pt idx="22518">
                  <c:v>2136.0</c:v>
                </c:pt>
                <c:pt idx="22519">
                  <c:v>2136.0</c:v>
                </c:pt>
                <c:pt idx="22520">
                  <c:v>2136.0</c:v>
                </c:pt>
                <c:pt idx="22521">
                  <c:v>2136.0</c:v>
                </c:pt>
                <c:pt idx="22522">
                  <c:v>2136.0</c:v>
                </c:pt>
                <c:pt idx="22523">
                  <c:v>2136.0</c:v>
                </c:pt>
                <c:pt idx="22524">
                  <c:v>2136.0</c:v>
                </c:pt>
                <c:pt idx="22525">
                  <c:v>2136.0</c:v>
                </c:pt>
                <c:pt idx="22526">
                  <c:v>2136.0</c:v>
                </c:pt>
                <c:pt idx="22527">
                  <c:v>2136.0</c:v>
                </c:pt>
                <c:pt idx="22528">
                  <c:v>2136.0</c:v>
                </c:pt>
                <c:pt idx="22529">
                  <c:v>2136.0</c:v>
                </c:pt>
                <c:pt idx="22530">
                  <c:v>2136.0</c:v>
                </c:pt>
                <c:pt idx="22531">
                  <c:v>2136.0</c:v>
                </c:pt>
                <c:pt idx="22532">
                  <c:v>2136.0</c:v>
                </c:pt>
                <c:pt idx="22533">
                  <c:v>2136.0</c:v>
                </c:pt>
                <c:pt idx="22534">
                  <c:v>2136.0</c:v>
                </c:pt>
                <c:pt idx="22535">
                  <c:v>2136.0</c:v>
                </c:pt>
                <c:pt idx="22536">
                  <c:v>2136.0</c:v>
                </c:pt>
                <c:pt idx="22537">
                  <c:v>2136.0</c:v>
                </c:pt>
                <c:pt idx="22538">
                  <c:v>2136.0</c:v>
                </c:pt>
                <c:pt idx="22539">
                  <c:v>2136.0</c:v>
                </c:pt>
                <c:pt idx="22540">
                  <c:v>2136.0</c:v>
                </c:pt>
                <c:pt idx="22541">
                  <c:v>2136.0</c:v>
                </c:pt>
                <c:pt idx="22542">
                  <c:v>2136.0</c:v>
                </c:pt>
                <c:pt idx="22543">
                  <c:v>2136.0</c:v>
                </c:pt>
                <c:pt idx="22544">
                  <c:v>2136.0</c:v>
                </c:pt>
                <c:pt idx="22545">
                  <c:v>2136.0</c:v>
                </c:pt>
                <c:pt idx="22546">
                  <c:v>2136.0</c:v>
                </c:pt>
                <c:pt idx="22547">
                  <c:v>2136.0</c:v>
                </c:pt>
                <c:pt idx="22548">
                  <c:v>2136.0</c:v>
                </c:pt>
                <c:pt idx="22549">
                  <c:v>2136.0</c:v>
                </c:pt>
                <c:pt idx="22550">
                  <c:v>2136.0</c:v>
                </c:pt>
                <c:pt idx="22551">
                  <c:v>2136.0</c:v>
                </c:pt>
                <c:pt idx="22552">
                  <c:v>2136.0</c:v>
                </c:pt>
                <c:pt idx="22553">
                  <c:v>2136.0</c:v>
                </c:pt>
                <c:pt idx="22554">
                  <c:v>2136.0</c:v>
                </c:pt>
                <c:pt idx="22555">
                  <c:v>2136.0</c:v>
                </c:pt>
                <c:pt idx="22556">
                  <c:v>2136.0</c:v>
                </c:pt>
                <c:pt idx="22557">
                  <c:v>2136.0</c:v>
                </c:pt>
                <c:pt idx="22558">
                  <c:v>2136.0</c:v>
                </c:pt>
                <c:pt idx="22559">
                  <c:v>2136.0</c:v>
                </c:pt>
                <c:pt idx="22560">
                  <c:v>2136.0</c:v>
                </c:pt>
                <c:pt idx="22561">
                  <c:v>2136.0</c:v>
                </c:pt>
                <c:pt idx="22562">
                  <c:v>2136.0</c:v>
                </c:pt>
                <c:pt idx="22563">
                  <c:v>2136.0</c:v>
                </c:pt>
                <c:pt idx="22564">
                  <c:v>2136.0</c:v>
                </c:pt>
                <c:pt idx="22565">
                  <c:v>2136.0</c:v>
                </c:pt>
                <c:pt idx="22566">
                  <c:v>2136.0</c:v>
                </c:pt>
                <c:pt idx="22567">
                  <c:v>2136.0</c:v>
                </c:pt>
                <c:pt idx="22568">
                  <c:v>2136.0</c:v>
                </c:pt>
                <c:pt idx="22569">
                  <c:v>2136.0</c:v>
                </c:pt>
                <c:pt idx="22570">
                  <c:v>2136.0</c:v>
                </c:pt>
                <c:pt idx="22571">
                  <c:v>2136.0</c:v>
                </c:pt>
                <c:pt idx="22572">
                  <c:v>2136.0</c:v>
                </c:pt>
                <c:pt idx="22573">
                  <c:v>2136.0</c:v>
                </c:pt>
                <c:pt idx="22574">
                  <c:v>2136.0</c:v>
                </c:pt>
                <c:pt idx="22575">
                  <c:v>2136.0</c:v>
                </c:pt>
                <c:pt idx="22576">
                  <c:v>2136.0</c:v>
                </c:pt>
                <c:pt idx="22577">
                  <c:v>2136.0</c:v>
                </c:pt>
                <c:pt idx="22578">
                  <c:v>2136.0</c:v>
                </c:pt>
                <c:pt idx="22579">
                  <c:v>2136.0</c:v>
                </c:pt>
                <c:pt idx="22580">
                  <c:v>2136.0</c:v>
                </c:pt>
                <c:pt idx="22581">
                  <c:v>2136.0</c:v>
                </c:pt>
                <c:pt idx="22582">
                  <c:v>2136.0</c:v>
                </c:pt>
                <c:pt idx="22583">
                  <c:v>2136.0</c:v>
                </c:pt>
                <c:pt idx="22584">
                  <c:v>2136.0</c:v>
                </c:pt>
                <c:pt idx="22585">
                  <c:v>2136.0</c:v>
                </c:pt>
                <c:pt idx="22586">
                  <c:v>2136.0</c:v>
                </c:pt>
                <c:pt idx="22587">
                  <c:v>2136.0</c:v>
                </c:pt>
                <c:pt idx="22588">
                  <c:v>2137.0</c:v>
                </c:pt>
                <c:pt idx="22589">
                  <c:v>2137.0</c:v>
                </c:pt>
                <c:pt idx="22590">
                  <c:v>2137.0</c:v>
                </c:pt>
                <c:pt idx="22591">
                  <c:v>2137.0</c:v>
                </c:pt>
                <c:pt idx="22592">
                  <c:v>2137.0</c:v>
                </c:pt>
                <c:pt idx="22593">
                  <c:v>2137.0</c:v>
                </c:pt>
                <c:pt idx="22594">
                  <c:v>2137.0</c:v>
                </c:pt>
                <c:pt idx="22595">
                  <c:v>2137.0</c:v>
                </c:pt>
                <c:pt idx="22596">
                  <c:v>2137.0</c:v>
                </c:pt>
                <c:pt idx="22597">
                  <c:v>2137.0</c:v>
                </c:pt>
                <c:pt idx="22598">
                  <c:v>2137.0</c:v>
                </c:pt>
                <c:pt idx="22599">
                  <c:v>2137.0</c:v>
                </c:pt>
                <c:pt idx="22600">
                  <c:v>2137.0</c:v>
                </c:pt>
                <c:pt idx="22601">
                  <c:v>2137.0</c:v>
                </c:pt>
                <c:pt idx="22602">
                  <c:v>2137.0</c:v>
                </c:pt>
                <c:pt idx="22603">
                  <c:v>2137.0</c:v>
                </c:pt>
                <c:pt idx="22604">
                  <c:v>2137.0</c:v>
                </c:pt>
                <c:pt idx="22605">
                  <c:v>2137.0</c:v>
                </c:pt>
                <c:pt idx="22606">
                  <c:v>2137.0</c:v>
                </c:pt>
                <c:pt idx="22607">
                  <c:v>2137.0</c:v>
                </c:pt>
                <c:pt idx="22608">
                  <c:v>2137.0</c:v>
                </c:pt>
                <c:pt idx="22609">
                  <c:v>2137.0</c:v>
                </c:pt>
                <c:pt idx="22610">
                  <c:v>2138.0</c:v>
                </c:pt>
                <c:pt idx="22611">
                  <c:v>2138.0</c:v>
                </c:pt>
                <c:pt idx="22612">
                  <c:v>2138.0</c:v>
                </c:pt>
                <c:pt idx="22613">
                  <c:v>2138.0</c:v>
                </c:pt>
                <c:pt idx="22614">
                  <c:v>2138.0</c:v>
                </c:pt>
                <c:pt idx="22615">
                  <c:v>2138.0</c:v>
                </c:pt>
                <c:pt idx="22616">
                  <c:v>2138.0</c:v>
                </c:pt>
                <c:pt idx="22617">
                  <c:v>2138.0</c:v>
                </c:pt>
                <c:pt idx="22618">
                  <c:v>2138.0</c:v>
                </c:pt>
                <c:pt idx="22619">
                  <c:v>2138.0</c:v>
                </c:pt>
                <c:pt idx="22620">
                  <c:v>2138.0</c:v>
                </c:pt>
                <c:pt idx="22621">
                  <c:v>2138.0</c:v>
                </c:pt>
                <c:pt idx="22622">
                  <c:v>2138.0</c:v>
                </c:pt>
                <c:pt idx="22623">
                  <c:v>2138.0</c:v>
                </c:pt>
                <c:pt idx="22624">
                  <c:v>2138.0</c:v>
                </c:pt>
                <c:pt idx="22625">
                  <c:v>2138.0</c:v>
                </c:pt>
                <c:pt idx="22626">
                  <c:v>2138.0</c:v>
                </c:pt>
                <c:pt idx="22627">
                  <c:v>2138.0</c:v>
                </c:pt>
                <c:pt idx="22628">
                  <c:v>2138.0</c:v>
                </c:pt>
                <c:pt idx="22629">
                  <c:v>2138.0</c:v>
                </c:pt>
                <c:pt idx="22630">
                  <c:v>2138.0</c:v>
                </c:pt>
                <c:pt idx="22631">
                  <c:v>2138.0</c:v>
                </c:pt>
                <c:pt idx="22632">
                  <c:v>2138.0</c:v>
                </c:pt>
                <c:pt idx="22633">
                  <c:v>2138.0</c:v>
                </c:pt>
                <c:pt idx="22634">
                  <c:v>2138.0</c:v>
                </c:pt>
                <c:pt idx="22635">
                  <c:v>2138.0</c:v>
                </c:pt>
                <c:pt idx="22636">
                  <c:v>2138.0</c:v>
                </c:pt>
                <c:pt idx="22637">
                  <c:v>2138.0</c:v>
                </c:pt>
                <c:pt idx="22638">
                  <c:v>2138.0</c:v>
                </c:pt>
                <c:pt idx="22639">
                  <c:v>2138.0</c:v>
                </c:pt>
                <c:pt idx="22640">
                  <c:v>2138.0</c:v>
                </c:pt>
                <c:pt idx="22641">
                  <c:v>2138.0</c:v>
                </c:pt>
                <c:pt idx="22642">
                  <c:v>2138.0</c:v>
                </c:pt>
                <c:pt idx="22643">
                  <c:v>2138.0</c:v>
                </c:pt>
                <c:pt idx="22644">
                  <c:v>2138.0</c:v>
                </c:pt>
                <c:pt idx="22645">
                  <c:v>2138.0</c:v>
                </c:pt>
                <c:pt idx="22646">
                  <c:v>2138.0</c:v>
                </c:pt>
                <c:pt idx="22647">
                  <c:v>2138.0</c:v>
                </c:pt>
                <c:pt idx="22648">
                  <c:v>2138.0</c:v>
                </c:pt>
                <c:pt idx="22649">
                  <c:v>2138.0</c:v>
                </c:pt>
                <c:pt idx="22650">
                  <c:v>2141.0</c:v>
                </c:pt>
                <c:pt idx="22651">
                  <c:v>2141.0</c:v>
                </c:pt>
                <c:pt idx="22652">
                  <c:v>2141.0</c:v>
                </c:pt>
                <c:pt idx="22653">
                  <c:v>2141.0</c:v>
                </c:pt>
                <c:pt idx="22654">
                  <c:v>2141.0</c:v>
                </c:pt>
                <c:pt idx="22655">
                  <c:v>2141.0</c:v>
                </c:pt>
                <c:pt idx="22656">
                  <c:v>2141.0</c:v>
                </c:pt>
                <c:pt idx="22657">
                  <c:v>2141.0</c:v>
                </c:pt>
                <c:pt idx="22658">
                  <c:v>2141.0</c:v>
                </c:pt>
                <c:pt idx="22659">
                  <c:v>2141.0</c:v>
                </c:pt>
                <c:pt idx="22660">
                  <c:v>2141.0</c:v>
                </c:pt>
                <c:pt idx="22661">
                  <c:v>2141.0</c:v>
                </c:pt>
                <c:pt idx="22662">
                  <c:v>2141.0</c:v>
                </c:pt>
                <c:pt idx="22663">
                  <c:v>2141.0</c:v>
                </c:pt>
                <c:pt idx="22664">
                  <c:v>2141.0</c:v>
                </c:pt>
                <c:pt idx="22665">
                  <c:v>2141.0</c:v>
                </c:pt>
                <c:pt idx="22666">
                  <c:v>2141.0</c:v>
                </c:pt>
                <c:pt idx="22667">
                  <c:v>2141.0</c:v>
                </c:pt>
                <c:pt idx="22668">
                  <c:v>2141.0</c:v>
                </c:pt>
                <c:pt idx="22669">
                  <c:v>2141.0</c:v>
                </c:pt>
                <c:pt idx="22670">
                  <c:v>2141.0</c:v>
                </c:pt>
                <c:pt idx="22671">
                  <c:v>2141.0</c:v>
                </c:pt>
                <c:pt idx="22672">
                  <c:v>2141.0</c:v>
                </c:pt>
                <c:pt idx="22673">
                  <c:v>2141.0</c:v>
                </c:pt>
                <c:pt idx="22674">
                  <c:v>2141.0</c:v>
                </c:pt>
                <c:pt idx="22675">
                  <c:v>2141.0</c:v>
                </c:pt>
                <c:pt idx="22676">
                  <c:v>2141.0</c:v>
                </c:pt>
                <c:pt idx="22677">
                  <c:v>2141.0</c:v>
                </c:pt>
                <c:pt idx="22678">
                  <c:v>2141.0</c:v>
                </c:pt>
                <c:pt idx="22679">
                  <c:v>2141.0</c:v>
                </c:pt>
                <c:pt idx="22680">
                  <c:v>2141.0</c:v>
                </c:pt>
                <c:pt idx="22681">
                  <c:v>2141.0</c:v>
                </c:pt>
                <c:pt idx="22682">
                  <c:v>2141.0</c:v>
                </c:pt>
                <c:pt idx="22683">
                  <c:v>2141.0</c:v>
                </c:pt>
                <c:pt idx="22684">
                  <c:v>2141.0</c:v>
                </c:pt>
                <c:pt idx="22685">
                  <c:v>2141.0</c:v>
                </c:pt>
                <c:pt idx="22686">
                  <c:v>2141.0</c:v>
                </c:pt>
                <c:pt idx="22687">
                  <c:v>2141.0</c:v>
                </c:pt>
                <c:pt idx="22688">
                  <c:v>2141.0</c:v>
                </c:pt>
                <c:pt idx="22689">
                  <c:v>2141.0</c:v>
                </c:pt>
                <c:pt idx="22690">
                  <c:v>2141.0</c:v>
                </c:pt>
                <c:pt idx="22691">
                  <c:v>2141.0</c:v>
                </c:pt>
                <c:pt idx="22692">
                  <c:v>2141.0</c:v>
                </c:pt>
                <c:pt idx="22693">
                  <c:v>2141.0</c:v>
                </c:pt>
                <c:pt idx="22694">
                  <c:v>2141.0</c:v>
                </c:pt>
                <c:pt idx="22695">
                  <c:v>2141.0</c:v>
                </c:pt>
                <c:pt idx="22696">
                  <c:v>2141.0</c:v>
                </c:pt>
                <c:pt idx="22697">
                  <c:v>2141.0</c:v>
                </c:pt>
                <c:pt idx="22698">
                  <c:v>2141.0</c:v>
                </c:pt>
                <c:pt idx="22699">
                  <c:v>2141.0</c:v>
                </c:pt>
                <c:pt idx="22700">
                  <c:v>2141.0</c:v>
                </c:pt>
                <c:pt idx="22701">
                  <c:v>2142.0</c:v>
                </c:pt>
                <c:pt idx="22702">
                  <c:v>2142.0</c:v>
                </c:pt>
                <c:pt idx="22703">
                  <c:v>2142.0</c:v>
                </c:pt>
                <c:pt idx="22704">
                  <c:v>2142.0</c:v>
                </c:pt>
                <c:pt idx="22705">
                  <c:v>2142.0</c:v>
                </c:pt>
                <c:pt idx="22706">
                  <c:v>2142.0</c:v>
                </c:pt>
                <c:pt idx="22707">
                  <c:v>2142.0</c:v>
                </c:pt>
                <c:pt idx="22708">
                  <c:v>2142.0</c:v>
                </c:pt>
                <c:pt idx="22709">
                  <c:v>2142.0</c:v>
                </c:pt>
                <c:pt idx="22710">
                  <c:v>2142.0</c:v>
                </c:pt>
                <c:pt idx="22711">
                  <c:v>2142.0</c:v>
                </c:pt>
                <c:pt idx="22712">
                  <c:v>2142.0</c:v>
                </c:pt>
                <c:pt idx="22713">
                  <c:v>2142.0</c:v>
                </c:pt>
                <c:pt idx="22714">
                  <c:v>2142.0</c:v>
                </c:pt>
                <c:pt idx="22715">
                  <c:v>2142.0</c:v>
                </c:pt>
                <c:pt idx="22716">
                  <c:v>2142.0</c:v>
                </c:pt>
                <c:pt idx="22717">
                  <c:v>2143.0</c:v>
                </c:pt>
                <c:pt idx="22718">
                  <c:v>2143.0</c:v>
                </c:pt>
                <c:pt idx="22719">
                  <c:v>2143.0</c:v>
                </c:pt>
                <c:pt idx="22720">
                  <c:v>2143.0</c:v>
                </c:pt>
                <c:pt idx="22721">
                  <c:v>2143.0</c:v>
                </c:pt>
                <c:pt idx="22722">
                  <c:v>2143.0</c:v>
                </c:pt>
                <c:pt idx="22723">
                  <c:v>2143.0</c:v>
                </c:pt>
                <c:pt idx="22724">
                  <c:v>2143.0</c:v>
                </c:pt>
                <c:pt idx="22725">
                  <c:v>2143.0</c:v>
                </c:pt>
                <c:pt idx="22726">
                  <c:v>2143.0</c:v>
                </c:pt>
                <c:pt idx="22727">
                  <c:v>2143.0</c:v>
                </c:pt>
                <c:pt idx="22728">
                  <c:v>2143.0</c:v>
                </c:pt>
                <c:pt idx="22729">
                  <c:v>2143.0</c:v>
                </c:pt>
                <c:pt idx="22730">
                  <c:v>2143.0</c:v>
                </c:pt>
                <c:pt idx="22731">
                  <c:v>2143.0</c:v>
                </c:pt>
                <c:pt idx="22732">
                  <c:v>2143.0</c:v>
                </c:pt>
                <c:pt idx="22733">
                  <c:v>2143.0</c:v>
                </c:pt>
                <c:pt idx="22734">
                  <c:v>2143.0</c:v>
                </c:pt>
                <c:pt idx="22735">
                  <c:v>2143.0</c:v>
                </c:pt>
                <c:pt idx="22736">
                  <c:v>2143.0</c:v>
                </c:pt>
                <c:pt idx="22737">
                  <c:v>2143.0</c:v>
                </c:pt>
                <c:pt idx="22738">
                  <c:v>2143.0</c:v>
                </c:pt>
                <c:pt idx="22739">
                  <c:v>2143.0</c:v>
                </c:pt>
                <c:pt idx="22740">
                  <c:v>2143.0</c:v>
                </c:pt>
                <c:pt idx="22741">
                  <c:v>2143.0</c:v>
                </c:pt>
                <c:pt idx="22742">
                  <c:v>2143.0</c:v>
                </c:pt>
                <c:pt idx="22743">
                  <c:v>2143.0</c:v>
                </c:pt>
                <c:pt idx="22744">
                  <c:v>2143.0</c:v>
                </c:pt>
                <c:pt idx="22745">
                  <c:v>2143.0</c:v>
                </c:pt>
                <c:pt idx="22746">
                  <c:v>2143.0</c:v>
                </c:pt>
                <c:pt idx="22747">
                  <c:v>2143.0</c:v>
                </c:pt>
                <c:pt idx="22748">
                  <c:v>2144.0</c:v>
                </c:pt>
                <c:pt idx="22749">
                  <c:v>2144.0</c:v>
                </c:pt>
                <c:pt idx="22750">
                  <c:v>2144.0</c:v>
                </c:pt>
                <c:pt idx="22751">
                  <c:v>2144.0</c:v>
                </c:pt>
                <c:pt idx="22752">
                  <c:v>2144.0</c:v>
                </c:pt>
                <c:pt idx="22753">
                  <c:v>2144.0</c:v>
                </c:pt>
                <c:pt idx="22754">
                  <c:v>2144.0</c:v>
                </c:pt>
                <c:pt idx="22755">
                  <c:v>2144.0</c:v>
                </c:pt>
                <c:pt idx="22756">
                  <c:v>2144.0</c:v>
                </c:pt>
                <c:pt idx="22757">
                  <c:v>2144.0</c:v>
                </c:pt>
                <c:pt idx="22758">
                  <c:v>2144.0</c:v>
                </c:pt>
                <c:pt idx="22759">
                  <c:v>2144.0</c:v>
                </c:pt>
                <c:pt idx="22760">
                  <c:v>2144.0</c:v>
                </c:pt>
                <c:pt idx="22761">
                  <c:v>2144.0</c:v>
                </c:pt>
                <c:pt idx="22762">
                  <c:v>2144.0</c:v>
                </c:pt>
                <c:pt idx="22763">
                  <c:v>2144.0</c:v>
                </c:pt>
                <c:pt idx="22764">
                  <c:v>2144.0</c:v>
                </c:pt>
                <c:pt idx="22765">
                  <c:v>2144.0</c:v>
                </c:pt>
                <c:pt idx="22766">
                  <c:v>2144.0</c:v>
                </c:pt>
                <c:pt idx="22767">
                  <c:v>2144.0</c:v>
                </c:pt>
                <c:pt idx="22768">
                  <c:v>2144.0</c:v>
                </c:pt>
                <c:pt idx="22769">
                  <c:v>2144.0</c:v>
                </c:pt>
                <c:pt idx="22770">
                  <c:v>2144.0</c:v>
                </c:pt>
                <c:pt idx="22771">
                  <c:v>2144.0</c:v>
                </c:pt>
                <c:pt idx="22772">
                  <c:v>2144.0</c:v>
                </c:pt>
                <c:pt idx="22773">
                  <c:v>2144.0</c:v>
                </c:pt>
                <c:pt idx="22774">
                  <c:v>2144.0</c:v>
                </c:pt>
                <c:pt idx="22775">
                  <c:v>2144.0</c:v>
                </c:pt>
                <c:pt idx="22776">
                  <c:v>2144.0</c:v>
                </c:pt>
                <c:pt idx="22777">
                  <c:v>2144.0</c:v>
                </c:pt>
                <c:pt idx="22778">
                  <c:v>2144.0</c:v>
                </c:pt>
                <c:pt idx="22779">
                  <c:v>2144.0</c:v>
                </c:pt>
                <c:pt idx="22780">
                  <c:v>2144.0</c:v>
                </c:pt>
                <c:pt idx="22781">
                  <c:v>2144.0</c:v>
                </c:pt>
                <c:pt idx="22782">
                  <c:v>2144.0</c:v>
                </c:pt>
                <c:pt idx="22783">
                  <c:v>2144.0</c:v>
                </c:pt>
                <c:pt idx="22784">
                  <c:v>2144.0</c:v>
                </c:pt>
                <c:pt idx="22785">
                  <c:v>2144.0</c:v>
                </c:pt>
                <c:pt idx="22786">
                  <c:v>2144.0</c:v>
                </c:pt>
                <c:pt idx="22787">
                  <c:v>2144.0</c:v>
                </c:pt>
                <c:pt idx="22788">
                  <c:v>2144.0</c:v>
                </c:pt>
                <c:pt idx="22789">
                  <c:v>2144.0</c:v>
                </c:pt>
                <c:pt idx="22790">
                  <c:v>2144.0</c:v>
                </c:pt>
                <c:pt idx="22791">
                  <c:v>2144.0</c:v>
                </c:pt>
                <c:pt idx="22792">
                  <c:v>2144.0</c:v>
                </c:pt>
                <c:pt idx="22793">
                  <c:v>2144.0</c:v>
                </c:pt>
                <c:pt idx="22794">
                  <c:v>2144.0</c:v>
                </c:pt>
                <c:pt idx="22795">
                  <c:v>2144.0</c:v>
                </c:pt>
                <c:pt idx="22796">
                  <c:v>2144.0</c:v>
                </c:pt>
                <c:pt idx="22797">
                  <c:v>2145.0</c:v>
                </c:pt>
                <c:pt idx="22798">
                  <c:v>2145.0</c:v>
                </c:pt>
                <c:pt idx="22799">
                  <c:v>2145.0</c:v>
                </c:pt>
                <c:pt idx="22800">
                  <c:v>2145.0</c:v>
                </c:pt>
                <c:pt idx="22801">
                  <c:v>2145.0</c:v>
                </c:pt>
                <c:pt idx="22802">
                  <c:v>2145.0</c:v>
                </c:pt>
                <c:pt idx="22803">
                  <c:v>2145.0</c:v>
                </c:pt>
                <c:pt idx="22804">
                  <c:v>2145.0</c:v>
                </c:pt>
                <c:pt idx="22805">
                  <c:v>2145.0</c:v>
                </c:pt>
                <c:pt idx="22806">
                  <c:v>2145.0</c:v>
                </c:pt>
                <c:pt idx="22807">
                  <c:v>2145.0</c:v>
                </c:pt>
                <c:pt idx="22808">
                  <c:v>2145.0</c:v>
                </c:pt>
                <c:pt idx="22809">
                  <c:v>2145.0</c:v>
                </c:pt>
                <c:pt idx="22810">
                  <c:v>2145.0</c:v>
                </c:pt>
                <c:pt idx="22811">
                  <c:v>2145.0</c:v>
                </c:pt>
                <c:pt idx="22812">
                  <c:v>2145.0</c:v>
                </c:pt>
                <c:pt idx="22813">
                  <c:v>2145.0</c:v>
                </c:pt>
                <c:pt idx="22814">
                  <c:v>2145.0</c:v>
                </c:pt>
                <c:pt idx="22815">
                  <c:v>2145.0</c:v>
                </c:pt>
                <c:pt idx="22816">
                  <c:v>2145.0</c:v>
                </c:pt>
                <c:pt idx="22817">
                  <c:v>2145.0</c:v>
                </c:pt>
                <c:pt idx="22818">
                  <c:v>2145.0</c:v>
                </c:pt>
                <c:pt idx="22819">
                  <c:v>2145.0</c:v>
                </c:pt>
                <c:pt idx="22820">
                  <c:v>2145.0</c:v>
                </c:pt>
                <c:pt idx="22821">
                  <c:v>2145.0</c:v>
                </c:pt>
                <c:pt idx="22822">
                  <c:v>2145.0</c:v>
                </c:pt>
                <c:pt idx="22823">
                  <c:v>2145.0</c:v>
                </c:pt>
                <c:pt idx="22824">
                  <c:v>2145.0</c:v>
                </c:pt>
                <c:pt idx="22825">
                  <c:v>2145.0</c:v>
                </c:pt>
                <c:pt idx="22826">
                  <c:v>2145.0</c:v>
                </c:pt>
                <c:pt idx="22827">
                  <c:v>2145.0</c:v>
                </c:pt>
                <c:pt idx="22828">
                  <c:v>2145.0</c:v>
                </c:pt>
                <c:pt idx="22829">
                  <c:v>2145.0</c:v>
                </c:pt>
                <c:pt idx="22830">
                  <c:v>2145.0</c:v>
                </c:pt>
                <c:pt idx="22831">
                  <c:v>2145.0</c:v>
                </c:pt>
                <c:pt idx="22832">
                  <c:v>2145.0</c:v>
                </c:pt>
                <c:pt idx="22833">
                  <c:v>2145.0</c:v>
                </c:pt>
                <c:pt idx="22834">
                  <c:v>2145.0</c:v>
                </c:pt>
                <c:pt idx="22835">
                  <c:v>2145.0</c:v>
                </c:pt>
                <c:pt idx="22836">
                  <c:v>2145.0</c:v>
                </c:pt>
                <c:pt idx="22837">
                  <c:v>2145.0</c:v>
                </c:pt>
                <c:pt idx="22838">
                  <c:v>2145.0</c:v>
                </c:pt>
                <c:pt idx="22839">
                  <c:v>2145.0</c:v>
                </c:pt>
                <c:pt idx="22840">
                  <c:v>2145.0</c:v>
                </c:pt>
                <c:pt idx="22841">
                  <c:v>2145.0</c:v>
                </c:pt>
                <c:pt idx="22842">
                  <c:v>2145.0</c:v>
                </c:pt>
                <c:pt idx="22843">
                  <c:v>2145.0</c:v>
                </c:pt>
                <c:pt idx="22844">
                  <c:v>2145.0</c:v>
                </c:pt>
                <c:pt idx="22845">
                  <c:v>2145.0</c:v>
                </c:pt>
                <c:pt idx="22846">
                  <c:v>2145.0</c:v>
                </c:pt>
                <c:pt idx="22847">
                  <c:v>2145.0</c:v>
                </c:pt>
                <c:pt idx="22848">
                  <c:v>2145.0</c:v>
                </c:pt>
                <c:pt idx="22849">
                  <c:v>2145.0</c:v>
                </c:pt>
                <c:pt idx="22850">
                  <c:v>2145.0</c:v>
                </c:pt>
                <c:pt idx="22851">
                  <c:v>2146.0</c:v>
                </c:pt>
                <c:pt idx="22852">
                  <c:v>2146.0</c:v>
                </c:pt>
                <c:pt idx="22853">
                  <c:v>2146.0</c:v>
                </c:pt>
                <c:pt idx="22854">
                  <c:v>2146.0</c:v>
                </c:pt>
                <c:pt idx="22855">
                  <c:v>2146.0</c:v>
                </c:pt>
                <c:pt idx="22856">
                  <c:v>2146.0</c:v>
                </c:pt>
                <c:pt idx="22857">
                  <c:v>2146.0</c:v>
                </c:pt>
                <c:pt idx="22858">
                  <c:v>2146.0</c:v>
                </c:pt>
                <c:pt idx="22859">
                  <c:v>2146.0</c:v>
                </c:pt>
                <c:pt idx="22860">
                  <c:v>2146.0</c:v>
                </c:pt>
                <c:pt idx="22861">
                  <c:v>2147.0</c:v>
                </c:pt>
                <c:pt idx="22862">
                  <c:v>2147.0</c:v>
                </c:pt>
                <c:pt idx="22863">
                  <c:v>2147.0</c:v>
                </c:pt>
                <c:pt idx="22864">
                  <c:v>2147.0</c:v>
                </c:pt>
                <c:pt idx="22865">
                  <c:v>2147.0</c:v>
                </c:pt>
                <c:pt idx="22866">
                  <c:v>2147.0</c:v>
                </c:pt>
                <c:pt idx="22867">
                  <c:v>2147.0</c:v>
                </c:pt>
                <c:pt idx="22868">
                  <c:v>2147.0</c:v>
                </c:pt>
                <c:pt idx="22869">
                  <c:v>2147.0</c:v>
                </c:pt>
                <c:pt idx="22870">
                  <c:v>2147.0</c:v>
                </c:pt>
                <c:pt idx="22871">
                  <c:v>2147.0</c:v>
                </c:pt>
                <c:pt idx="22872">
                  <c:v>2147.0</c:v>
                </c:pt>
                <c:pt idx="22873">
                  <c:v>2147.0</c:v>
                </c:pt>
                <c:pt idx="22874">
                  <c:v>2147.0</c:v>
                </c:pt>
                <c:pt idx="22875">
                  <c:v>2147.0</c:v>
                </c:pt>
                <c:pt idx="22876">
                  <c:v>2147.0</c:v>
                </c:pt>
                <c:pt idx="22877">
                  <c:v>2147.0</c:v>
                </c:pt>
                <c:pt idx="22878">
                  <c:v>2147.0</c:v>
                </c:pt>
                <c:pt idx="22879">
                  <c:v>2147.0</c:v>
                </c:pt>
                <c:pt idx="22880">
                  <c:v>2147.0</c:v>
                </c:pt>
                <c:pt idx="22881">
                  <c:v>2147.0</c:v>
                </c:pt>
                <c:pt idx="22882">
                  <c:v>2147.0</c:v>
                </c:pt>
                <c:pt idx="22883">
                  <c:v>2147.0</c:v>
                </c:pt>
                <c:pt idx="22884">
                  <c:v>2147.0</c:v>
                </c:pt>
                <c:pt idx="22885">
                  <c:v>2147.0</c:v>
                </c:pt>
                <c:pt idx="22886">
                  <c:v>2147.0</c:v>
                </c:pt>
                <c:pt idx="22887">
                  <c:v>2147.0</c:v>
                </c:pt>
                <c:pt idx="22888">
                  <c:v>2147.0</c:v>
                </c:pt>
                <c:pt idx="22889">
                  <c:v>2147.0</c:v>
                </c:pt>
                <c:pt idx="22890">
                  <c:v>2147.0</c:v>
                </c:pt>
                <c:pt idx="22891">
                  <c:v>2147.0</c:v>
                </c:pt>
                <c:pt idx="22892">
                  <c:v>2147.0</c:v>
                </c:pt>
                <c:pt idx="22893">
                  <c:v>2147.0</c:v>
                </c:pt>
                <c:pt idx="22894">
                  <c:v>2147.0</c:v>
                </c:pt>
                <c:pt idx="22895">
                  <c:v>2147.0</c:v>
                </c:pt>
                <c:pt idx="22896">
                  <c:v>2147.0</c:v>
                </c:pt>
                <c:pt idx="22897">
                  <c:v>2147.0</c:v>
                </c:pt>
                <c:pt idx="22898">
                  <c:v>2147.0</c:v>
                </c:pt>
                <c:pt idx="22899">
                  <c:v>2148.0</c:v>
                </c:pt>
                <c:pt idx="22900">
                  <c:v>2148.0</c:v>
                </c:pt>
                <c:pt idx="22901">
                  <c:v>2148.0</c:v>
                </c:pt>
                <c:pt idx="22902">
                  <c:v>2148.0</c:v>
                </c:pt>
                <c:pt idx="22903">
                  <c:v>2148.0</c:v>
                </c:pt>
                <c:pt idx="22904">
                  <c:v>2148.0</c:v>
                </c:pt>
                <c:pt idx="22905">
                  <c:v>2148.0</c:v>
                </c:pt>
                <c:pt idx="22906">
                  <c:v>2148.0</c:v>
                </c:pt>
                <c:pt idx="22907">
                  <c:v>2148.0</c:v>
                </c:pt>
                <c:pt idx="22908">
                  <c:v>2148.0</c:v>
                </c:pt>
                <c:pt idx="22909">
                  <c:v>2148.0</c:v>
                </c:pt>
                <c:pt idx="22910">
                  <c:v>2148.0</c:v>
                </c:pt>
                <c:pt idx="22911">
                  <c:v>2148.0</c:v>
                </c:pt>
                <c:pt idx="22912">
                  <c:v>2148.0</c:v>
                </c:pt>
                <c:pt idx="22913">
                  <c:v>2148.0</c:v>
                </c:pt>
                <c:pt idx="22914">
                  <c:v>2148.0</c:v>
                </c:pt>
                <c:pt idx="22915">
                  <c:v>2149.0</c:v>
                </c:pt>
                <c:pt idx="22916">
                  <c:v>2149.0</c:v>
                </c:pt>
                <c:pt idx="22917">
                  <c:v>2149.0</c:v>
                </c:pt>
                <c:pt idx="22918">
                  <c:v>2149.0</c:v>
                </c:pt>
                <c:pt idx="22919">
                  <c:v>2149.0</c:v>
                </c:pt>
                <c:pt idx="22920">
                  <c:v>2149.0</c:v>
                </c:pt>
                <c:pt idx="22921">
                  <c:v>2149.0</c:v>
                </c:pt>
                <c:pt idx="22922">
                  <c:v>2149.0</c:v>
                </c:pt>
                <c:pt idx="22923">
                  <c:v>2149.0</c:v>
                </c:pt>
                <c:pt idx="22924">
                  <c:v>2149.0</c:v>
                </c:pt>
                <c:pt idx="22925">
                  <c:v>2149.0</c:v>
                </c:pt>
                <c:pt idx="22926">
                  <c:v>2149.0</c:v>
                </c:pt>
                <c:pt idx="22927">
                  <c:v>2149.0</c:v>
                </c:pt>
                <c:pt idx="22928">
                  <c:v>2149.0</c:v>
                </c:pt>
                <c:pt idx="22929">
                  <c:v>2149.0</c:v>
                </c:pt>
                <c:pt idx="22930">
                  <c:v>2149.0</c:v>
                </c:pt>
                <c:pt idx="22931">
                  <c:v>2149.0</c:v>
                </c:pt>
                <c:pt idx="22932">
                  <c:v>2149.0</c:v>
                </c:pt>
                <c:pt idx="22933">
                  <c:v>2149.0</c:v>
                </c:pt>
                <c:pt idx="22934">
                  <c:v>2149.0</c:v>
                </c:pt>
                <c:pt idx="22935">
                  <c:v>2149.0</c:v>
                </c:pt>
                <c:pt idx="22936">
                  <c:v>2149.0</c:v>
                </c:pt>
                <c:pt idx="22937">
                  <c:v>2149.0</c:v>
                </c:pt>
                <c:pt idx="22938">
                  <c:v>2149.0</c:v>
                </c:pt>
                <c:pt idx="22939">
                  <c:v>2149.0</c:v>
                </c:pt>
                <c:pt idx="22940">
                  <c:v>2149.0</c:v>
                </c:pt>
                <c:pt idx="22941">
                  <c:v>2149.0</c:v>
                </c:pt>
                <c:pt idx="22942">
                  <c:v>2149.0</c:v>
                </c:pt>
                <c:pt idx="22943">
                  <c:v>2149.0</c:v>
                </c:pt>
                <c:pt idx="22944">
                  <c:v>2149.0</c:v>
                </c:pt>
                <c:pt idx="22945">
                  <c:v>2149.0</c:v>
                </c:pt>
                <c:pt idx="22946">
                  <c:v>2149.0</c:v>
                </c:pt>
                <c:pt idx="22947">
                  <c:v>2149.0</c:v>
                </c:pt>
                <c:pt idx="22948">
                  <c:v>2149.0</c:v>
                </c:pt>
                <c:pt idx="22949">
                  <c:v>2149.0</c:v>
                </c:pt>
                <c:pt idx="22950">
                  <c:v>2149.0</c:v>
                </c:pt>
                <c:pt idx="22951">
                  <c:v>2149.0</c:v>
                </c:pt>
                <c:pt idx="22952">
                  <c:v>2149.0</c:v>
                </c:pt>
                <c:pt idx="22953">
                  <c:v>2149.0</c:v>
                </c:pt>
                <c:pt idx="22954">
                  <c:v>2149.0</c:v>
                </c:pt>
                <c:pt idx="22955">
                  <c:v>2149.0</c:v>
                </c:pt>
                <c:pt idx="22956">
                  <c:v>2149.0</c:v>
                </c:pt>
                <c:pt idx="22957">
                  <c:v>2149.0</c:v>
                </c:pt>
                <c:pt idx="22958">
                  <c:v>2149.0</c:v>
                </c:pt>
                <c:pt idx="22959">
                  <c:v>2149.0</c:v>
                </c:pt>
                <c:pt idx="22960">
                  <c:v>2149.0</c:v>
                </c:pt>
                <c:pt idx="22961">
                  <c:v>2149.0</c:v>
                </c:pt>
                <c:pt idx="22962">
                  <c:v>2149.0</c:v>
                </c:pt>
                <c:pt idx="22963">
                  <c:v>2149.0</c:v>
                </c:pt>
                <c:pt idx="22964">
                  <c:v>2149.0</c:v>
                </c:pt>
                <c:pt idx="22965">
                  <c:v>2149.0</c:v>
                </c:pt>
                <c:pt idx="22966">
                  <c:v>2149.0</c:v>
                </c:pt>
                <c:pt idx="22967">
                  <c:v>2149.0</c:v>
                </c:pt>
                <c:pt idx="22968">
                  <c:v>2149.0</c:v>
                </c:pt>
                <c:pt idx="22969">
                  <c:v>2149.0</c:v>
                </c:pt>
                <c:pt idx="22970">
                  <c:v>2150.0</c:v>
                </c:pt>
                <c:pt idx="22971">
                  <c:v>2150.0</c:v>
                </c:pt>
                <c:pt idx="22972">
                  <c:v>2150.0</c:v>
                </c:pt>
                <c:pt idx="22973">
                  <c:v>2150.0</c:v>
                </c:pt>
                <c:pt idx="22974">
                  <c:v>2150.0</c:v>
                </c:pt>
                <c:pt idx="22975">
                  <c:v>2150.0</c:v>
                </c:pt>
                <c:pt idx="22976">
                  <c:v>2150.0</c:v>
                </c:pt>
                <c:pt idx="22977">
                  <c:v>2150.0</c:v>
                </c:pt>
                <c:pt idx="22978">
                  <c:v>2150.0</c:v>
                </c:pt>
                <c:pt idx="22979">
                  <c:v>2150.0</c:v>
                </c:pt>
                <c:pt idx="22980">
                  <c:v>2150.0</c:v>
                </c:pt>
                <c:pt idx="22981">
                  <c:v>2150.0</c:v>
                </c:pt>
                <c:pt idx="22982">
                  <c:v>2150.0</c:v>
                </c:pt>
                <c:pt idx="22983">
                  <c:v>2150.0</c:v>
                </c:pt>
                <c:pt idx="22984">
                  <c:v>2150.0</c:v>
                </c:pt>
                <c:pt idx="22985">
                  <c:v>2150.0</c:v>
                </c:pt>
                <c:pt idx="22986">
                  <c:v>2150.0</c:v>
                </c:pt>
                <c:pt idx="22987">
                  <c:v>2150.0</c:v>
                </c:pt>
                <c:pt idx="22988">
                  <c:v>2150.0</c:v>
                </c:pt>
                <c:pt idx="22989">
                  <c:v>2150.0</c:v>
                </c:pt>
                <c:pt idx="22990">
                  <c:v>2150.0</c:v>
                </c:pt>
                <c:pt idx="22991">
                  <c:v>2150.0</c:v>
                </c:pt>
                <c:pt idx="22992">
                  <c:v>2150.0</c:v>
                </c:pt>
                <c:pt idx="22993">
                  <c:v>2150.0</c:v>
                </c:pt>
                <c:pt idx="22994">
                  <c:v>2150.0</c:v>
                </c:pt>
                <c:pt idx="22995">
                  <c:v>2150.0</c:v>
                </c:pt>
                <c:pt idx="22996">
                  <c:v>2150.0</c:v>
                </c:pt>
                <c:pt idx="22997">
                  <c:v>2150.0</c:v>
                </c:pt>
                <c:pt idx="22998">
                  <c:v>2150.0</c:v>
                </c:pt>
                <c:pt idx="22999">
                  <c:v>2150.0</c:v>
                </c:pt>
                <c:pt idx="23000">
                  <c:v>2150.0</c:v>
                </c:pt>
                <c:pt idx="23001">
                  <c:v>2150.0</c:v>
                </c:pt>
                <c:pt idx="23002">
                  <c:v>2150.0</c:v>
                </c:pt>
                <c:pt idx="23003">
                  <c:v>2150.0</c:v>
                </c:pt>
                <c:pt idx="23004">
                  <c:v>2150.0</c:v>
                </c:pt>
                <c:pt idx="23005">
                  <c:v>2151.0</c:v>
                </c:pt>
                <c:pt idx="23006">
                  <c:v>2151.0</c:v>
                </c:pt>
                <c:pt idx="23007">
                  <c:v>2151.0</c:v>
                </c:pt>
                <c:pt idx="23008">
                  <c:v>2151.0</c:v>
                </c:pt>
                <c:pt idx="23009">
                  <c:v>2151.0</c:v>
                </c:pt>
                <c:pt idx="23010">
                  <c:v>2151.0</c:v>
                </c:pt>
                <c:pt idx="23011">
                  <c:v>2151.0</c:v>
                </c:pt>
                <c:pt idx="23012">
                  <c:v>2151.0</c:v>
                </c:pt>
                <c:pt idx="23013">
                  <c:v>2151.0</c:v>
                </c:pt>
                <c:pt idx="23014">
                  <c:v>2151.0</c:v>
                </c:pt>
                <c:pt idx="23015">
                  <c:v>2151.0</c:v>
                </c:pt>
                <c:pt idx="23016">
                  <c:v>2151.0</c:v>
                </c:pt>
                <c:pt idx="23017">
                  <c:v>2151.0</c:v>
                </c:pt>
                <c:pt idx="23018">
                  <c:v>2151.0</c:v>
                </c:pt>
                <c:pt idx="23019">
                  <c:v>2152.0</c:v>
                </c:pt>
                <c:pt idx="23020">
                  <c:v>2152.0</c:v>
                </c:pt>
                <c:pt idx="23021">
                  <c:v>2152.0</c:v>
                </c:pt>
                <c:pt idx="23022">
                  <c:v>2152.0</c:v>
                </c:pt>
                <c:pt idx="23023">
                  <c:v>2152.0</c:v>
                </c:pt>
                <c:pt idx="23024">
                  <c:v>2152.0</c:v>
                </c:pt>
                <c:pt idx="23025">
                  <c:v>2152.0</c:v>
                </c:pt>
                <c:pt idx="23026">
                  <c:v>2152.0</c:v>
                </c:pt>
                <c:pt idx="23027">
                  <c:v>2152.0</c:v>
                </c:pt>
                <c:pt idx="23028">
                  <c:v>2152.0</c:v>
                </c:pt>
                <c:pt idx="23029">
                  <c:v>2152.0</c:v>
                </c:pt>
                <c:pt idx="23030">
                  <c:v>2152.0</c:v>
                </c:pt>
                <c:pt idx="23031">
                  <c:v>2152.0</c:v>
                </c:pt>
                <c:pt idx="23032">
                  <c:v>2152.0</c:v>
                </c:pt>
                <c:pt idx="23033">
                  <c:v>2152.0</c:v>
                </c:pt>
                <c:pt idx="23034">
                  <c:v>2152.0</c:v>
                </c:pt>
                <c:pt idx="23035">
                  <c:v>2152.0</c:v>
                </c:pt>
                <c:pt idx="23036">
                  <c:v>2152.0</c:v>
                </c:pt>
                <c:pt idx="23037">
                  <c:v>2152.0</c:v>
                </c:pt>
                <c:pt idx="23038">
                  <c:v>2152.0</c:v>
                </c:pt>
                <c:pt idx="23039">
                  <c:v>2152.0</c:v>
                </c:pt>
                <c:pt idx="23040">
                  <c:v>2152.0</c:v>
                </c:pt>
                <c:pt idx="23041">
                  <c:v>2152.0</c:v>
                </c:pt>
                <c:pt idx="23042">
                  <c:v>2152.0</c:v>
                </c:pt>
                <c:pt idx="23043">
                  <c:v>2152.0</c:v>
                </c:pt>
                <c:pt idx="23044">
                  <c:v>2152.0</c:v>
                </c:pt>
                <c:pt idx="23045">
                  <c:v>2152.0</c:v>
                </c:pt>
                <c:pt idx="23046">
                  <c:v>2153.0</c:v>
                </c:pt>
                <c:pt idx="23047">
                  <c:v>2153.0</c:v>
                </c:pt>
                <c:pt idx="23048">
                  <c:v>2153.0</c:v>
                </c:pt>
                <c:pt idx="23049">
                  <c:v>2153.0</c:v>
                </c:pt>
                <c:pt idx="23050">
                  <c:v>2153.0</c:v>
                </c:pt>
                <c:pt idx="23051">
                  <c:v>2153.0</c:v>
                </c:pt>
                <c:pt idx="23052">
                  <c:v>2153.0</c:v>
                </c:pt>
                <c:pt idx="23053">
                  <c:v>2153.0</c:v>
                </c:pt>
                <c:pt idx="23054">
                  <c:v>2153.0</c:v>
                </c:pt>
                <c:pt idx="23055">
                  <c:v>2153.0</c:v>
                </c:pt>
                <c:pt idx="23056">
                  <c:v>2153.0</c:v>
                </c:pt>
                <c:pt idx="23057">
                  <c:v>2153.0</c:v>
                </c:pt>
                <c:pt idx="23058">
                  <c:v>2153.0</c:v>
                </c:pt>
                <c:pt idx="23059">
                  <c:v>2154.0</c:v>
                </c:pt>
                <c:pt idx="23060">
                  <c:v>2154.0</c:v>
                </c:pt>
                <c:pt idx="23061">
                  <c:v>2154.0</c:v>
                </c:pt>
                <c:pt idx="23062">
                  <c:v>2154.0</c:v>
                </c:pt>
                <c:pt idx="23063">
                  <c:v>2154.0</c:v>
                </c:pt>
                <c:pt idx="23064">
                  <c:v>2154.0</c:v>
                </c:pt>
                <c:pt idx="23065">
                  <c:v>2154.0</c:v>
                </c:pt>
                <c:pt idx="23066">
                  <c:v>2154.0</c:v>
                </c:pt>
                <c:pt idx="23067">
                  <c:v>2154.0</c:v>
                </c:pt>
                <c:pt idx="23068">
                  <c:v>2154.0</c:v>
                </c:pt>
                <c:pt idx="23069">
                  <c:v>2155.0</c:v>
                </c:pt>
                <c:pt idx="23070">
                  <c:v>2155.0</c:v>
                </c:pt>
                <c:pt idx="23071">
                  <c:v>2155.0</c:v>
                </c:pt>
                <c:pt idx="23072">
                  <c:v>2155.0</c:v>
                </c:pt>
                <c:pt idx="23073">
                  <c:v>2155.0</c:v>
                </c:pt>
                <c:pt idx="23074">
                  <c:v>2155.0</c:v>
                </c:pt>
                <c:pt idx="23075">
                  <c:v>2155.0</c:v>
                </c:pt>
                <c:pt idx="23076">
                  <c:v>2155.0</c:v>
                </c:pt>
                <c:pt idx="23077">
                  <c:v>2155.0</c:v>
                </c:pt>
                <c:pt idx="23078">
                  <c:v>2155.0</c:v>
                </c:pt>
                <c:pt idx="23079">
                  <c:v>2155.0</c:v>
                </c:pt>
                <c:pt idx="23080">
                  <c:v>2155.0</c:v>
                </c:pt>
                <c:pt idx="23081">
                  <c:v>2155.0</c:v>
                </c:pt>
                <c:pt idx="23082">
                  <c:v>2155.0</c:v>
                </c:pt>
                <c:pt idx="23083">
                  <c:v>2155.0</c:v>
                </c:pt>
                <c:pt idx="23084">
                  <c:v>2155.0</c:v>
                </c:pt>
                <c:pt idx="23085">
                  <c:v>2155.0</c:v>
                </c:pt>
                <c:pt idx="23086">
                  <c:v>2155.0</c:v>
                </c:pt>
                <c:pt idx="23087">
                  <c:v>2155.0</c:v>
                </c:pt>
                <c:pt idx="23088">
                  <c:v>2155.0</c:v>
                </c:pt>
                <c:pt idx="23089">
                  <c:v>2155.0</c:v>
                </c:pt>
                <c:pt idx="23090">
                  <c:v>2155.0</c:v>
                </c:pt>
                <c:pt idx="23091">
                  <c:v>2155.0</c:v>
                </c:pt>
                <c:pt idx="23092">
                  <c:v>2155.0</c:v>
                </c:pt>
                <c:pt idx="23093">
                  <c:v>2155.0</c:v>
                </c:pt>
                <c:pt idx="23094">
                  <c:v>2155.0</c:v>
                </c:pt>
                <c:pt idx="23095">
                  <c:v>2155.0</c:v>
                </c:pt>
                <c:pt idx="23096">
                  <c:v>2155.0</c:v>
                </c:pt>
                <c:pt idx="23097">
                  <c:v>2155.0</c:v>
                </c:pt>
                <c:pt idx="23098">
                  <c:v>2155.0</c:v>
                </c:pt>
                <c:pt idx="23099">
                  <c:v>2155.0</c:v>
                </c:pt>
                <c:pt idx="23100">
                  <c:v>2155.0</c:v>
                </c:pt>
                <c:pt idx="23101">
                  <c:v>2155.0</c:v>
                </c:pt>
                <c:pt idx="23102">
                  <c:v>2155.0</c:v>
                </c:pt>
                <c:pt idx="23103">
                  <c:v>2155.0</c:v>
                </c:pt>
                <c:pt idx="23104">
                  <c:v>2155.0</c:v>
                </c:pt>
                <c:pt idx="23105">
                  <c:v>2155.0</c:v>
                </c:pt>
                <c:pt idx="23106">
                  <c:v>2155.0</c:v>
                </c:pt>
                <c:pt idx="23107">
                  <c:v>2155.0</c:v>
                </c:pt>
                <c:pt idx="23108">
                  <c:v>2155.0</c:v>
                </c:pt>
                <c:pt idx="23109">
                  <c:v>2155.0</c:v>
                </c:pt>
                <c:pt idx="23110">
                  <c:v>2155.0</c:v>
                </c:pt>
                <c:pt idx="23111">
                  <c:v>2155.0</c:v>
                </c:pt>
                <c:pt idx="23112">
                  <c:v>2155.0</c:v>
                </c:pt>
                <c:pt idx="23113">
                  <c:v>2155.0</c:v>
                </c:pt>
                <c:pt idx="23114">
                  <c:v>2155.0</c:v>
                </c:pt>
                <c:pt idx="23115">
                  <c:v>2155.0</c:v>
                </c:pt>
                <c:pt idx="23116">
                  <c:v>2156.0</c:v>
                </c:pt>
                <c:pt idx="23117">
                  <c:v>2156.0</c:v>
                </c:pt>
                <c:pt idx="23118">
                  <c:v>2156.0</c:v>
                </c:pt>
                <c:pt idx="23119">
                  <c:v>2156.0</c:v>
                </c:pt>
                <c:pt idx="23120">
                  <c:v>2156.0</c:v>
                </c:pt>
                <c:pt idx="23121">
                  <c:v>2156.0</c:v>
                </c:pt>
                <c:pt idx="23122">
                  <c:v>2156.0</c:v>
                </c:pt>
                <c:pt idx="23123">
                  <c:v>2156.0</c:v>
                </c:pt>
                <c:pt idx="23124">
                  <c:v>2156.0</c:v>
                </c:pt>
                <c:pt idx="23125">
                  <c:v>2156.0</c:v>
                </c:pt>
                <c:pt idx="23126">
                  <c:v>2156.0</c:v>
                </c:pt>
                <c:pt idx="23127">
                  <c:v>2156.0</c:v>
                </c:pt>
                <c:pt idx="23128">
                  <c:v>2156.0</c:v>
                </c:pt>
                <c:pt idx="23129">
                  <c:v>2156.0</c:v>
                </c:pt>
                <c:pt idx="23130">
                  <c:v>2156.0</c:v>
                </c:pt>
                <c:pt idx="23131">
                  <c:v>2156.0</c:v>
                </c:pt>
                <c:pt idx="23132">
                  <c:v>2156.0</c:v>
                </c:pt>
                <c:pt idx="23133">
                  <c:v>2156.0</c:v>
                </c:pt>
                <c:pt idx="23134">
                  <c:v>2156.0</c:v>
                </c:pt>
                <c:pt idx="23135">
                  <c:v>2156.0</c:v>
                </c:pt>
                <c:pt idx="23136">
                  <c:v>2156.0</c:v>
                </c:pt>
                <c:pt idx="23137">
                  <c:v>2156.0</c:v>
                </c:pt>
                <c:pt idx="23138">
                  <c:v>2156.0</c:v>
                </c:pt>
                <c:pt idx="23139">
                  <c:v>2156.0</c:v>
                </c:pt>
                <c:pt idx="23140">
                  <c:v>2156.0</c:v>
                </c:pt>
                <c:pt idx="23141">
                  <c:v>2156.0</c:v>
                </c:pt>
                <c:pt idx="23142">
                  <c:v>2156.0</c:v>
                </c:pt>
                <c:pt idx="23143">
                  <c:v>2156.0</c:v>
                </c:pt>
                <c:pt idx="23144">
                  <c:v>2156.0</c:v>
                </c:pt>
                <c:pt idx="23145">
                  <c:v>2156.0</c:v>
                </c:pt>
                <c:pt idx="23146">
                  <c:v>2156.0</c:v>
                </c:pt>
                <c:pt idx="23147">
                  <c:v>2156.0</c:v>
                </c:pt>
                <c:pt idx="23148">
                  <c:v>2156.0</c:v>
                </c:pt>
                <c:pt idx="23149">
                  <c:v>2156.0</c:v>
                </c:pt>
                <c:pt idx="23150">
                  <c:v>2156.0</c:v>
                </c:pt>
                <c:pt idx="23151">
                  <c:v>2156.0</c:v>
                </c:pt>
                <c:pt idx="23152">
                  <c:v>2156.0</c:v>
                </c:pt>
                <c:pt idx="23153">
                  <c:v>2156.0</c:v>
                </c:pt>
                <c:pt idx="23154">
                  <c:v>2156.0</c:v>
                </c:pt>
                <c:pt idx="23155">
                  <c:v>2156.0</c:v>
                </c:pt>
                <c:pt idx="23156">
                  <c:v>2156.0</c:v>
                </c:pt>
                <c:pt idx="23157">
                  <c:v>2156.0</c:v>
                </c:pt>
                <c:pt idx="23158">
                  <c:v>2156.0</c:v>
                </c:pt>
                <c:pt idx="23159">
                  <c:v>2156.0</c:v>
                </c:pt>
                <c:pt idx="23160">
                  <c:v>2156.0</c:v>
                </c:pt>
                <c:pt idx="23161">
                  <c:v>2156.0</c:v>
                </c:pt>
                <c:pt idx="23162">
                  <c:v>2156.0</c:v>
                </c:pt>
                <c:pt idx="23163">
                  <c:v>2156.0</c:v>
                </c:pt>
                <c:pt idx="23164">
                  <c:v>2156.0</c:v>
                </c:pt>
                <c:pt idx="23165">
                  <c:v>2156.0</c:v>
                </c:pt>
                <c:pt idx="23166">
                  <c:v>2156.0</c:v>
                </c:pt>
                <c:pt idx="23167">
                  <c:v>2156.0</c:v>
                </c:pt>
                <c:pt idx="23168">
                  <c:v>2156.0</c:v>
                </c:pt>
                <c:pt idx="23169">
                  <c:v>2156.0</c:v>
                </c:pt>
                <c:pt idx="23170">
                  <c:v>2156.0</c:v>
                </c:pt>
                <c:pt idx="23171">
                  <c:v>2156.0</c:v>
                </c:pt>
                <c:pt idx="23172">
                  <c:v>2156.0</c:v>
                </c:pt>
                <c:pt idx="23173">
                  <c:v>2156.0</c:v>
                </c:pt>
                <c:pt idx="23174">
                  <c:v>2156.0</c:v>
                </c:pt>
                <c:pt idx="23175">
                  <c:v>2156.0</c:v>
                </c:pt>
                <c:pt idx="23176">
                  <c:v>2156.0</c:v>
                </c:pt>
                <c:pt idx="23177">
                  <c:v>2157.0</c:v>
                </c:pt>
                <c:pt idx="23178">
                  <c:v>2157.0</c:v>
                </c:pt>
                <c:pt idx="23179">
                  <c:v>2157.0</c:v>
                </c:pt>
                <c:pt idx="23180">
                  <c:v>2157.0</c:v>
                </c:pt>
                <c:pt idx="23181">
                  <c:v>2157.0</c:v>
                </c:pt>
                <c:pt idx="23182">
                  <c:v>2157.0</c:v>
                </c:pt>
                <c:pt idx="23183">
                  <c:v>2157.0</c:v>
                </c:pt>
                <c:pt idx="23184">
                  <c:v>2157.0</c:v>
                </c:pt>
                <c:pt idx="23185">
                  <c:v>2157.0</c:v>
                </c:pt>
                <c:pt idx="23186">
                  <c:v>2157.0</c:v>
                </c:pt>
                <c:pt idx="23187">
                  <c:v>2157.0</c:v>
                </c:pt>
                <c:pt idx="23188">
                  <c:v>2157.0</c:v>
                </c:pt>
                <c:pt idx="23189">
                  <c:v>2157.0</c:v>
                </c:pt>
                <c:pt idx="23190">
                  <c:v>2157.0</c:v>
                </c:pt>
                <c:pt idx="23191">
                  <c:v>2157.0</c:v>
                </c:pt>
                <c:pt idx="23192">
                  <c:v>2157.0</c:v>
                </c:pt>
                <c:pt idx="23193">
                  <c:v>2157.0</c:v>
                </c:pt>
                <c:pt idx="23194">
                  <c:v>2157.0</c:v>
                </c:pt>
                <c:pt idx="23195">
                  <c:v>2157.0</c:v>
                </c:pt>
                <c:pt idx="23196">
                  <c:v>2157.0</c:v>
                </c:pt>
                <c:pt idx="23197">
                  <c:v>2157.0</c:v>
                </c:pt>
                <c:pt idx="23198">
                  <c:v>2157.0</c:v>
                </c:pt>
                <c:pt idx="23199">
                  <c:v>2157.0</c:v>
                </c:pt>
                <c:pt idx="23200">
                  <c:v>2157.0</c:v>
                </c:pt>
                <c:pt idx="23201">
                  <c:v>2157.0</c:v>
                </c:pt>
                <c:pt idx="23202">
                  <c:v>2157.0</c:v>
                </c:pt>
                <c:pt idx="23203">
                  <c:v>2157.0</c:v>
                </c:pt>
                <c:pt idx="23204">
                  <c:v>2157.0</c:v>
                </c:pt>
                <c:pt idx="23205">
                  <c:v>2158.0</c:v>
                </c:pt>
                <c:pt idx="23206">
                  <c:v>2158.0</c:v>
                </c:pt>
                <c:pt idx="23207">
                  <c:v>2158.0</c:v>
                </c:pt>
                <c:pt idx="23208">
                  <c:v>2158.0</c:v>
                </c:pt>
                <c:pt idx="23209">
                  <c:v>2158.0</c:v>
                </c:pt>
                <c:pt idx="23210">
                  <c:v>2158.0</c:v>
                </c:pt>
                <c:pt idx="23211">
                  <c:v>2158.0</c:v>
                </c:pt>
                <c:pt idx="23212">
                  <c:v>2158.0</c:v>
                </c:pt>
                <c:pt idx="23213">
                  <c:v>2158.0</c:v>
                </c:pt>
                <c:pt idx="23214">
                  <c:v>2158.0</c:v>
                </c:pt>
                <c:pt idx="23215">
                  <c:v>2158.0</c:v>
                </c:pt>
                <c:pt idx="23216">
                  <c:v>2158.0</c:v>
                </c:pt>
                <c:pt idx="23217">
                  <c:v>2158.0</c:v>
                </c:pt>
                <c:pt idx="23218">
                  <c:v>2158.0</c:v>
                </c:pt>
                <c:pt idx="23219">
                  <c:v>2158.0</c:v>
                </c:pt>
                <c:pt idx="23220">
                  <c:v>2158.0</c:v>
                </c:pt>
                <c:pt idx="23221">
                  <c:v>2158.0</c:v>
                </c:pt>
                <c:pt idx="23222">
                  <c:v>2160.0</c:v>
                </c:pt>
                <c:pt idx="23223">
                  <c:v>2160.0</c:v>
                </c:pt>
                <c:pt idx="23224">
                  <c:v>2160.0</c:v>
                </c:pt>
                <c:pt idx="23225">
                  <c:v>2160.0</c:v>
                </c:pt>
                <c:pt idx="23226">
                  <c:v>2160.0</c:v>
                </c:pt>
                <c:pt idx="23227">
                  <c:v>2160.0</c:v>
                </c:pt>
                <c:pt idx="23228">
                  <c:v>2160.0</c:v>
                </c:pt>
                <c:pt idx="23229">
                  <c:v>2160.0</c:v>
                </c:pt>
                <c:pt idx="23230">
                  <c:v>2160.0</c:v>
                </c:pt>
                <c:pt idx="23231">
                  <c:v>2160.0</c:v>
                </c:pt>
                <c:pt idx="23232">
                  <c:v>2160.0</c:v>
                </c:pt>
                <c:pt idx="23233">
                  <c:v>2160.0</c:v>
                </c:pt>
                <c:pt idx="23234">
                  <c:v>2160.0</c:v>
                </c:pt>
                <c:pt idx="23235">
                  <c:v>2162.0</c:v>
                </c:pt>
                <c:pt idx="23236">
                  <c:v>2162.0</c:v>
                </c:pt>
                <c:pt idx="23237">
                  <c:v>2162.0</c:v>
                </c:pt>
                <c:pt idx="23238">
                  <c:v>2162.0</c:v>
                </c:pt>
                <c:pt idx="23239">
                  <c:v>2162.0</c:v>
                </c:pt>
                <c:pt idx="23240">
                  <c:v>2162.0</c:v>
                </c:pt>
                <c:pt idx="23241">
                  <c:v>2162.0</c:v>
                </c:pt>
                <c:pt idx="23242">
                  <c:v>2162.0</c:v>
                </c:pt>
                <c:pt idx="23243">
                  <c:v>2162.0</c:v>
                </c:pt>
                <c:pt idx="23244">
                  <c:v>2162.0</c:v>
                </c:pt>
                <c:pt idx="23245">
                  <c:v>2162.0</c:v>
                </c:pt>
                <c:pt idx="23246">
                  <c:v>2162.0</c:v>
                </c:pt>
                <c:pt idx="23247">
                  <c:v>2162.0</c:v>
                </c:pt>
                <c:pt idx="23248">
                  <c:v>2162.0</c:v>
                </c:pt>
                <c:pt idx="23249">
                  <c:v>2162.0</c:v>
                </c:pt>
                <c:pt idx="23250">
                  <c:v>2162.0</c:v>
                </c:pt>
                <c:pt idx="23251">
                  <c:v>2162.0</c:v>
                </c:pt>
                <c:pt idx="23252">
                  <c:v>2162.0</c:v>
                </c:pt>
                <c:pt idx="23253">
                  <c:v>2162.0</c:v>
                </c:pt>
                <c:pt idx="23254">
                  <c:v>2162.0</c:v>
                </c:pt>
                <c:pt idx="23255">
                  <c:v>2162.0</c:v>
                </c:pt>
                <c:pt idx="23256">
                  <c:v>2162.0</c:v>
                </c:pt>
                <c:pt idx="23257">
                  <c:v>2162.0</c:v>
                </c:pt>
                <c:pt idx="23258">
                  <c:v>2162.0</c:v>
                </c:pt>
                <c:pt idx="23259">
                  <c:v>2162.0</c:v>
                </c:pt>
                <c:pt idx="23260">
                  <c:v>2162.0</c:v>
                </c:pt>
                <c:pt idx="23261">
                  <c:v>2162.0</c:v>
                </c:pt>
                <c:pt idx="23262">
                  <c:v>2162.0</c:v>
                </c:pt>
                <c:pt idx="23263">
                  <c:v>2162.0</c:v>
                </c:pt>
                <c:pt idx="23264">
                  <c:v>2162.0</c:v>
                </c:pt>
                <c:pt idx="23265">
                  <c:v>2162.0</c:v>
                </c:pt>
                <c:pt idx="23266">
                  <c:v>2162.0</c:v>
                </c:pt>
                <c:pt idx="23267">
                  <c:v>2162.0</c:v>
                </c:pt>
                <c:pt idx="23268">
                  <c:v>2162.0</c:v>
                </c:pt>
                <c:pt idx="23269">
                  <c:v>2162.0</c:v>
                </c:pt>
                <c:pt idx="23270">
                  <c:v>2162.0</c:v>
                </c:pt>
                <c:pt idx="23271">
                  <c:v>2162.0</c:v>
                </c:pt>
                <c:pt idx="23272">
                  <c:v>2162.0</c:v>
                </c:pt>
                <c:pt idx="23273">
                  <c:v>2162.0</c:v>
                </c:pt>
                <c:pt idx="23274">
                  <c:v>2162.0</c:v>
                </c:pt>
                <c:pt idx="23275">
                  <c:v>2162.0</c:v>
                </c:pt>
                <c:pt idx="23276">
                  <c:v>2162.0</c:v>
                </c:pt>
                <c:pt idx="23277">
                  <c:v>2162.0</c:v>
                </c:pt>
                <c:pt idx="23278">
                  <c:v>2162.0</c:v>
                </c:pt>
                <c:pt idx="23279">
                  <c:v>2162.0</c:v>
                </c:pt>
                <c:pt idx="23280">
                  <c:v>2162.0</c:v>
                </c:pt>
                <c:pt idx="23281">
                  <c:v>2162.0</c:v>
                </c:pt>
                <c:pt idx="23282">
                  <c:v>2162.0</c:v>
                </c:pt>
                <c:pt idx="23283">
                  <c:v>2162.0</c:v>
                </c:pt>
                <c:pt idx="23284">
                  <c:v>2162.0</c:v>
                </c:pt>
                <c:pt idx="23285">
                  <c:v>2162.0</c:v>
                </c:pt>
                <c:pt idx="23286">
                  <c:v>2162.0</c:v>
                </c:pt>
                <c:pt idx="23287">
                  <c:v>2162.0</c:v>
                </c:pt>
                <c:pt idx="23288">
                  <c:v>2162.0</c:v>
                </c:pt>
                <c:pt idx="23289">
                  <c:v>2162.0</c:v>
                </c:pt>
                <c:pt idx="23290">
                  <c:v>2162.0</c:v>
                </c:pt>
                <c:pt idx="23291">
                  <c:v>2162.0</c:v>
                </c:pt>
                <c:pt idx="23292">
                  <c:v>2162.0</c:v>
                </c:pt>
                <c:pt idx="23293">
                  <c:v>2162.0</c:v>
                </c:pt>
                <c:pt idx="23294">
                  <c:v>2162.0</c:v>
                </c:pt>
                <c:pt idx="23295">
                  <c:v>2162.0</c:v>
                </c:pt>
                <c:pt idx="23296">
                  <c:v>2162.0</c:v>
                </c:pt>
                <c:pt idx="23297">
                  <c:v>2162.0</c:v>
                </c:pt>
                <c:pt idx="23298">
                  <c:v>2162.0</c:v>
                </c:pt>
                <c:pt idx="23299">
                  <c:v>2162.0</c:v>
                </c:pt>
                <c:pt idx="23300">
                  <c:v>2162.0</c:v>
                </c:pt>
                <c:pt idx="23301">
                  <c:v>2162.0</c:v>
                </c:pt>
                <c:pt idx="23302">
                  <c:v>2162.0</c:v>
                </c:pt>
                <c:pt idx="23303">
                  <c:v>2162.0</c:v>
                </c:pt>
                <c:pt idx="23304">
                  <c:v>2162.0</c:v>
                </c:pt>
                <c:pt idx="23305">
                  <c:v>2162.0</c:v>
                </c:pt>
                <c:pt idx="23306">
                  <c:v>2162.0</c:v>
                </c:pt>
                <c:pt idx="23307">
                  <c:v>2162.0</c:v>
                </c:pt>
                <c:pt idx="23308">
                  <c:v>2162.0</c:v>
                </c:pt>
                <c:pt idx="23309">
                  <c:v>2162.0</c:v>
                </c:pt>
                <c:pt idx="23310">
                  <c:v>2162.0</c:v>
                </c:pt>
                <c:pt idx="23311">
                  <c:v>2162.0</c:v>
                </c:pt>
                <c:pt idx="23312">
                  <c:v>2162.0</c:v>
                </c:pt>
                <c:pt idx="23313">
                  <c:v>2162.0</c:v>
                </c:pt>
                <c:pt idx="23314">
                  <c:v>2162.0</c:v>
                </c:pt>
                <c:pt idx="23315">
                  <c:v>2162.0</c:v>
                </c:pt>
                <c:pt idx="23316">
                  <c:v>2162.0</c:v>
                </c:pt>
                <c:pt idx="23317">
                  <c:v>2162.0</c:v>
                </c:pt>
                <c:pt idx="23318">
                  <c:v>2162.0</c:v>
                </c:pt>
                <c:pt idx="23319">
                  <c:v>2162.0</c:v>
                </c:pt>
                <c:pt idx="23320">
                  <c:v>2162.0</c:v>
                </c:pt>
                <c:pt idx="23321">
                  <c:v>2162.0</c:v>
                </c:pt>
                <c:pt idx="23322">
                  <c:v>2162.0</c:v>
                </c:pt>
                <c:pt idx="23323">
                  <c:v>2162.0</c:v>
                </c:pt>
                <c:pt idx="23324">
                  <c:v>2162.0</c:v>
                </c:pt>
                <c:pt idx="23325">
                  <c:v>2162.0</c:v>
                </c:pt>
                <c:pt idx="23326">
                  <c:v>2162.0</c:v>
                </c:pt>
                <c:pt idx="23327">
                  <c:v>2162.0</c:v>
                </c:pt>
                <c:pt idx="23328">
                  <c:v>2162.0</c:v>
                </c:pt>
                <c:pt idx="23329">
                  <c:v>2162.0</c:v>
                </c:pt>
                <c:pt idx="23330">
                  <c:v>2164.0</c:v>
                </c:pt>
                <c:pt idx="23331">
                  <c:v>2164.0</c:v>
                </c:pt>
                <c:pt idx="23332">
                  <c:v>2164.0</c:v>
                </c:pt>
                <c:pt idx="23333">
                  <c:v>2164.0</c:v>
                </c:pt>
                <c:pt idx="23334">
                  <c:v>2164.0</c:v>
                </c:pt>
                <c:pt idx="23335">
                  <c:v>2164.0</c:v>
                </c:pt>
                <c:pt idx="23336">
                  <c:v>2164.0</c:v>
                </c:pt>
                <c:pt idx="23337">
                  <c:v>2164.0</c:v>
                </c:pt>
                <c:pt idx="23338">
                  <c:v>2164.0</c:v>
                </c:pt>
                <c:pt idx="23339">
                  <c:v>2164.0</c:v>
                </c:pt>
                <c:pt idx="23340">
                  <c:v>2164.0</c:v>
                </c:pt>
                <c:pt idx="23341">
                  <c:v>2164.0</c:v>
                </c:pt>
                <c:pt idx="23342">
                  <c:v>2164.0</c:v>
                </c:pt>
                <c:pt idx="23343">
                  <c:v>2164.0</c:v>
                </c:pt>
                <c:pt idx="23344">
                  <c:v>2164.0</c:v>
                </c:pt>
                <c:pt idx="23345">
                  <c:v>2164.0</c:v>
                </c:pt>
                <c:pt idx="23346">
                  <c:v>2165.0</c:v>
                </c:pt>
                <c:pt idx="23347">
                  <c:v>2165.0</c:v>
                </c:pt>
                <c:pt idx="23348">
                  <c:v>2165.0</c:v>
                </c:pt>
                <c:pt idx="23349">
                  <c:v>2165.0</c:v>
                </c:pt>
                <c:pt idx="23350">
                  <c:v>2165.0</c:v>
                </c:pt>
                <c:pt idx="23351">
                  <c:v>2165.0</c:v>
                </c:pt>
                <c:pt idx="23352">
                  <c:v>2165.0</c:v>
                </c:pt>
                <c:pt idx="23353">
                  <c:v>2165.0</c:v>
                </c:pt>
                <c:pt idx="23354">
                  <c:v>2165.0</c:v>
                </c:pt>
                <c:pt idx="23355">
                  <c:v>2165.0</c:v>
                </c:pt>
                <c:pt idx="23356">
                  <c:v>2165.0</c:v>
                </c:pt>
                <c:pt idx="23357">
                  <c:v>2165.0</c:v>
                </c:pt>
                <c:pt idx="23358">
                  <c:v>2165.0</c:v>
                </c:pt>
                <c:pt idx="23359">
                  <c:v>2165.0</c:v>
                </c:pt>
                <c:pt idx="23360">
                  <c:v>2165.0</c:v>
                </c:pt>
                <c:pt idx="23361">
                  <c:v>2165.0</c:v>
                </c:pt>
                <c:pt idx="23362">
                  <c:v>2165.0</c:v>
                </c:pt>
                <c:pt idx="23363">
                  <c:v>2165.0</c:v>
                </c:pt>
                <c:pt idx="23364">
                  <c:v>2165.0</c:v>
                </c:pt>
                <c:pt idx="23365">
                  <c:v>2165.0</c:v>
                </c:pt>
                <c:pt idx="23366">
                  <c:v>2165.0</c:v>
                </c:pt>
                <c:pt idx="23367">
                  <c:v>2165.0</c:v>
                </c:pt>
                <c:pt idx="23368">
                  <c:v>2165.0</c:v>
                </c:pt>
                <c:pt idx="23369">
                  <c:v>2165.0</c:v>
                </c:pt>
                <c:pt idx="23370">
                  <c:v>2165.0</c:v>
                </c:pt>
                <c:pt idx="23371">
                  <c:v>2165.0</c:v>
                </c:pt>
                <c:pt idx="23372">
                  <c:v>2165.0</c:v>
                </c:pt>
                <c:pt idx="23373">
                  <c:v>2165.0</c:v>
                </c:pt>
                <c:pt idx="23374">
                  <c:v>2165.0</c:v>
                </c:pt>
                <c:pt idx="23375">
                  <c:v>2165.0</c:v>
                </c:pt>
                <c:pt idx="23376">
                  <c:v>2165.0</c:v>
                </c:pt>
                <c:pt idx="23377">
                  <c:v>2165.0</c:v>
                </c:pt>
                <c:pt idx="23378">
                  <c:v>2165.0</c:v>
                </c:pt>
                <c:pt idx="23379">
                  <c:v>2165.0</c:v>
                </c:pt>
                <c:pt idx="23380">
                  <c:v>2165.0</c:v>
                </c:pt>
                <c:pt idx="23381">
                  <c:v>2165.0</c:v>
                </c:pt>
                <c:pt idx="23382">
                  <c:v>2165.0</c:v>
                </c:pt>
                <c:pt idx="23383">
                  <c:v>2165.0</c:v>
                </c:pt>
                <c:pt idx="23384">
                  <c:v>2165.0</c:v>
                </c:pt>
                <c:pt idx="23385">
                  <c:v>2165.0</c:v>
                </c:pt>
                <c:pt idx="23386">
                  <c:v>2165.0</c:v>
                </c:pt>
                <c:pt idx="23387">
                  <c:v>2165.0</c:v>
                </c:pt>
                <c:pt idx="23388">
                  <c:v>2165.0</c:v>
                </c:pt>
                <c:pt idx="23389">
                  <c:v>2165.0</c:v>
                </c:pt>
                <c:pt idx="23390">
                  <c:v>2165.0</c:v>
                </c:pt>
                <c:pt idx="23391">
                  <c:v>2165.0</c:v>
                </c:pt>
                <c:pt idx="23392">
                  <c:v>2165.0</c:v>
                </c:pt>
                <c:pt idx="23393">
                  <c:v>2165.0</c:v>
                </c:pt>
                <c:pt idx="23394">
                  <c:v>2166.0</c:v>
                </c:pt>
                <c:pt idx="23395">
                  <c:v>2166.0</c:v>
                </c:pt>
                <c:pt idx="23396">
                  <c:v>2166.0</c:v>
                </c:pt>
                <c:pt idx="23397">
                  <c:v>2166.0</c:v>
                </c:pt>
                <c:pt idx="23398">
                  <c:v>2166.0</c:v>
                </c:pt>
                <c:pt idx="23399">
                  <c:v>2166.0</c:v>
                </c:pt>
                <c:pt idx="23400">
                  <c:v>2166.0</c:v>
                </c:pt>
                <c:pt idx="23401">
                  <c:v>2166.0</c:v>
                </c:pt>
                <c:pt idx="23402">
                  <c:v>2166.0</c:v>
                </c:pt>
                <c:pt idx="23403">
                  <c:v>2166.0</c:v>
                </c:pt>
                <c:pt idx="23404">
                  <c:v>2166.0</c:v>
                </c:pt>
                <c:pt idx="23405">
                  <c:v>2166.0</c:v>
                </c:pt>
                <c:pt idx="23406">
                  <c:v>2166.0</c:v>
                </c:pt>
                <c:pt idx="23407">
                  <c:v>2166.0</c:v>
                </c:pt>
                <c:pt idx="23408">
                  <c:v>2166.0</c:v>
                </c:pt>
                <c:pt idx="23409">
                  <c:v>2166.0</c:v>
                </c:pt>
                <c:pt idx="23410">
                  <c:v>2166.0</c:v>
                </c:pt>
                <c:pt idx="23411">
                  <c:v>2166.0</c:v>
                </c:pt>
                <c:pt idx="23412">
                  <c:v>2166.0</c:v>
                </c:pt>
                <c:pt idx="23413">
                  <c:v>2166.0</c:v>
                </c:pt>
                <c:pt idx="23414">
                  <c:v>2166.0</c:v>
                </c:pt>
                <c:pt idx="23415">
                  <c:v>2166.0</c:v>
                </c:pt>
                <c:pt idx="23416">
                  <c:v>2166.0</c:v>
                </c:pt>
                <c:pt idx="23417">
                  <c:v>2166.0</c:v>
                </c:pt>
                <c:pt idx="23418">
                  <c:v>2166.0</c:v>
                </c:pt>
                <c:pt idx="23419">
                  <c:v>2166.0</c:v>
                </c:pt>
                <c:pt idx="23420">
                  <c:v>2166.0</c:v>
                </c:pt>
                <c:pt idx="23421">
                  <c:v>2166.0</c:v>
                </c:pt>
                <c:pt idx="23422">
                  <c:v>2166.0</c:v>
                </c:pt>
                <c:pt idx="23423">
                  <c:v>2166.0</c:v>
                </c:pt>
                <c:pt idx="23424">
                  <c:v>2166.0</c:v>
                </c:pt>
                <c:pt idx="23425">
                  <c:v>2166.0</c:v>
                </c:pt>
                <c:pt idx="23426">
                  <c:v>2166.0</c:v>
                </c:pt>
                <c:pt idx="23427">
                  <c:v>2166.0</c:v>
                </c:pt>
                <c:pt idx="23428">
                  <c:v>2166.0</c:v>
                </c:pt>
                <c:pt idx="23429">
                  <c:v>2166.0</c:v>
                </c:pt>
                <c:pt idx="23430">
                  <c:v>2166.0</c:v>
                </c:pt>
                <c:pt idx="23431">
                  <c:v>2166.0</c:v>
                </c:pt>
                <c:pt idx="23432">
                  <c:v>2166.0</c:v>
                </c:pt>
                <c:pt idx="23433">
                  <c:v>2166.0</c:v>
                </c:pt>
                <c:pt idx="23434">
                  <c:v>2166.0</c:v>
                </c:pt>
                <c:pt idx="23435">
                  <c:v>2166.0</c:v>
                </c:pt>
                <c:pt idx="23436">
                  <c:v>2166.0</c:v>
                </c:pt>
                <c:pt idx="23437">
                  <c:v>2166.0</c:v>
                </c:pt>
                <c:pt idx="23438">
                  <c:v>2166.0</c:v>
                </c:pt>
                <c:pt idx="23439">
                  <c:v>2166.0</c:v>
                </c:pt>
                <c:pt idx="23440">
                  <c:v>2166.0</c:v>
                </c:pt>
                <c:pt idx="23441">
                  <c:v>2166.0</c:v>
                </c:pt>
                <c:pt idx="23442">
                  <c:v>2166.0</c:v>
                </c:pt>
                <c:pt idx="23443">
                  <c:v>2166.0</c:v>
                </c:pt>
                <c:pt idx="23444">
                  <c:v>2166.0</c:v>
                </c:pt>
                <c:pt idx="23445">
                  <c:v>2166.0</c:v>
                </c:pt>
                <c:pt idx="23446">
                  <c:v>2166.0</c:v>
                </c:pt>
                <c:pt idx="23447">
                  <c:v>2166.0</c:v>
                </c:pt>
                <c:pt idx="23448">
                  <c:v>2166.0</c:v>
                </c:pt>
                <c:pt idx="23449">
                  <c:v>2166.0</c:v>
                </c:pt>
                <c:pt idx="23450">
                  <c:v>2167.0</c:v>
                </c:pt>
                <c:pt idx="23451">
                  <c:v>2167.0</c:v>
                </c:pt>
                <c:pt idx="23452">
                  <c:v>2167.0</c:v>
                </c:pt>
                <c:pt idx="23453">
                  <c:v>2167.0</c:v>
                </c:pt>
                <c:pt idx="23454">
                  <c:v>2167.0</c:v>
                </c:pt>
                <c:pt idx="23455">
                  <c:v>2167.0</c:v>
                </c:pt>
                <c:pt idx="23456">
                  <c:v>2167.0</c:v>
                </c:pt>
                <c:pt idx="23457">
                  <c:v>2167.0</c:v>
                </c:pt>
                <c:pt idx="23458">
                  <c:v>2167.0</c:v>
                </c:pt>
                <c:pt idx="23459">
                  <c:v>2167.0</c:v>
                </c:pt>
                <c:pt idx="23460">
                  <c:v>2167.0</c:v>
                </c:pt>
                <c:pt idx="23461">
                  <c:v>2167.0</c:v>
                </c:pt>
                <c:pt idx="23462">
                  <c:v>2167.0</c:v>
                </c:pt>
                <c:pt idx="23463">
                  <c:v>2167.0</c:v>
                </c:pt>
                <c:pt idx="23464">
                  <c:v>2167.0</c:v>
                </c:pt>
                <c:pt idx="23465">
                  <c:v>2167.0</c:v>
                </c:pt>
                <c:pt idx="23466">
                  <c:v>2167.0</c:v>
                </c:pt>
                <c:pt idx="23467">
                  <c:v>2167.0</c:v>
                </c:pt>
                <c:pt idx="23468">
                  <c:v>2167.0</c:v>
                </c:pt>
                <c:pt idx="23469">
                  <c:v>2167.0</c:v>
                </c:pt>
                <c:pt idx="23470">
                  <c:v>2167.0</c:v>
                </c:pt>
                <c:pt idx="23471">
                  <c:v>2167.0</c:v>
                </c:pt>
                <c:pt idx="23472">
                  <c:v>2167.0</c:v>
                </c:pt>
                <c:pt idx="23473">
                  <c:v>2167.0</c:v>
                </c:pt>
                <c:pt idx="23474">
                  <c:v>2167.0</c:v>
                </c:pt>
                <c:pt idx="23475">
                  <c:v>2167.0</c:v>
                </c:pt>
                <c:pt idx="23476">
                  <c:v>2167.0</c:v>
                </c:pt>
                <c:pt idx="23477">
                  <c:v>2167.0</c:v>
                </c:pt>
                <c:pt idx="23478">
                  <c:v>2167.0</c:v>
                </c:pt>
                <c:pt idx="23479">
                  <c:v>2168.0</c:v>
                </c:pt>
                <c:pt idx="23480">
                  <c:v>2168.0</c:v>
                </c:pt>
                <c:pt idx="23481">
                  <c:v>2168.0</c:v>
                </c:pt>
                <c:pt idx="23482">
                  <c:v>2168.0</c:v>
                </c:pt>
                <c:pt idx="23483">
                  <c:v>2168.0</c:v>
                </c:pt>
                <c:pt idx="23484">
                  <c:v>2168.0</c:v>
                </c:pt>
                <c:pt idx="23485">
                  <c:v>2168.0</c:v>
                </c:pt>
                <c:pt idx="23486">
                  <c:v>2168.0</c:v>
                </c:pt>
                <c:pt idx="23487">
                  <c:v>2168.0</c:v>
                </c:pt>
                <c:pt idx="23488">
                  <c:v>2168.0</c:v>
                </c:pt>
                <c:pt idx="23489">
                  <c:v>2168.0</c:v>
                </c:pt>
                <c:pt idx="23490">
                  <c:v>2168.0</c:v>
                </c:pt>
                <c:pt idx="23491">
                  <c:v>2168.0</c:v>
                </c:pt>
                <c:pt idx="23492">
                  <c:v>2168.0</c:v>
                </c:pt>
                <c:pt idx="23493">
                  <c:v>2168.0</c:v>
                </c:pt>
                <c:pt idx="23494">
                  <c:v>2168.0</c:v>
                </c:pt>
                <c:pt idx="23495">
                  <c:v>2168.0</c:v>
                </c:pt>
                <c:pt idx="23496">
                  <c:v>2168.0</c:v>
                </c:pt>
                <c:pt idx="23497">
                  <c:v>2168.0</c:v>
                </c:pt>
                <c:pt idx="23498">
                  <c:v>2168.0</c:v>
                </c:pt>
                <c:pt idx="23499">
                  <c:v>2168.0</c:v>
                </c:pt>
                <c:pt idx="23500">
                  <c:v>2168.0</c:v>
                </c:pt>
                <c:pt idx="23501">
                  <c:v>2168.0</c:v>
                </c:pt>
                <c:pt idx="23502">
                  <c:v>2168.0</c:v>
                </c:pt>
                <c:pt idx="23503">
                  <c:v>2168.0</c:v>
                </c:pt>
                <c:pt idx="23504">
                  <c:v>2168.0</c:v>
                </c:pt>
                <c:pt idx="23505">
                  <c:v>2168.0</c:v>
                </c:pt>
                <c:pt idx="23506">
                  <c:v>2168.0</c:v>
                </c:pt>
                <c:pt idx="23507">
                  <c:v>2168.0</c:v>
                </c:pt>
                <c:pt idx="23508">
                  <c:v>2168.0</c:v>
                </c:pt>
                <c:pt idx="23509">
                  <c:v>2169.0</c:v>
                </c:pt>
                <c:pt idx="23510">
                  <c:v>2169.0</c:v>
                </c:pt>
                <c:pt idx="23511">
                  <c:v>2169.0</c:v>
                </c:pt>
                <c:pt idx="23512">
                  <c:v>2169.0</c:v>
                </c:pt>
                <c:pt idx="23513">
                  <c:v>2169.0</c:v>
                </c:pt>
                <c:pt idx="23514">
                  <c:v>2169.0</c:v>
                </c:pt>
                <c:pt idx="23515">
                  <c:v>2169.0</c:v>
                </c:pt>
                <c:pt idx="23516">
                  <c:v>2169.0</c:v>
                </c:pt>
                <c:pt idx="23517">
                  <c:v>2169.0</c:v>
                </c:pt>
                <c:pt idx="23518">
                  <c:v>2169.0</c:v>
                </c:pt>
                <c:pt idx="23519">
                  <c:v>2169.0</c:v>
                </c:pt>
                <c:pt idx="23520">
                  <c:v>2169.0</c:v>
                </c:pt>
                <c:pt idx="23521">
                  <c:v>2169.0</c:v>
                </c:pt>
                <c:pt idx="23522">
                  <c:v>2169.0</c:v>
                </c:pt>
                <c:pt idx="23523">
                  <c:v>2169.0</c:v>
                </c:pt>
                <c:pt idx="23524">
                  <c:v>2169.0</c:v>
                </c:pt>
                <c:pt idx="23525">
                  <c:v>2169.0</c:v>
                </c:pt>
                <c:pt idx="23526">
                  <c:v>2169.0</c:v>
                </c:pt>
                <c:pt idx="23527">
                  <c:v>2169.0</c:v>
                </c:pt>
                <c:pt idx="23528">
                  <c:v>2169.0</c:v>
                </c:pt>
                <c:pt idx="23529">
                  <c:v>2169.0</c:v>
                </c:pt>
                <c:pt idx="23530">
                  <c:v>2169.0</c:v>
                </c:pt>
                <c:pt idx="23531">
                  <c:v>2169.0</c:v>
                </c:pt>
                <c:pt idx="23532">
                  <c:v>2169.0</c:v>
                </c:pt>
                <c:pt idx="23533">
                  <c:v>2169.0</c:v>
                </c:pt>
                <c:pt idx="23534">
                  <c:v>2169.0</c:v>
                </c:pt>
                <c:pt idx="23535">
                  <c:v>2169.0</c:v>
                </c:pt>
                <c:pt idx="23536">
                  <c:v>2169.0</c:v>
                </c:pt>
                <c:pt idx="23537">
                  <c:v>2169.0</c:v>
                </c:pt>
                <c:pt idx="23538">
                  <c:v>2169.0</c:v>
                </c:pt>
                <c:pt idx="23539">
                  <c:v>2169.0</c:v>
                </c:pt>
                <c:pt idx="23540">
                  <c:v>2169.0</c:v>
                </c:pt>
                <c:pt idx="23541">
                  <c:v>2169.0</c:v>
                </c:pt>
                <c:pt idx="23542">
                  <c:v>2169.0</c:v>
                </c:pt>
                <c:pt idx="23543">
                  <c:v>2169.0</c:v>
                </c:pt>
                <c:pt idx="23544">
                  <c:v>2169.0</c:v>
                </c:pt>
                <c:pt idx="23545">
                  <c:v>2169.0</c:v>
                </c:pt>
                <c:pt idx="23546">
                  <c:v>2169.0</c:v>
                </c:pt>
                <c:pt idx="23547">
                  <c:v>2169.0</c:v>
                </c:pt>
                <c:pt idx="23548">
                  <c:v>2169.0</c:v>
                </c:pt>
                <c:pt idx="23549">
                  <c:v>2169.0</c:v>
                </c:pt>
                <c:pt idx="23550">
                  <c:v>2169.0</c:v>
                </c:pt>
                <c:pt idx="23551">
                  <c:v>2169.0</c:v>
                </c:pt>
                <c:pt idx="23552">
                  <c:v>2169.0</c:v>
                </c:pt>
                <c:pt idx="23553">
                  <c:v>2170.0</c:v>
                </c:pt>
                <c:pt idx="23554">
                  <c:v>2170.0</c:v>
                </c:pt>
                <c:pt idx="23555">
                  <c:v>2170.0</c:v>
                </c:pt>
                <c:pt idx="23556">
                  <c:v>2170.0</c:v>
                </c:pt>
                <c:pt idx="23557">
                  <c:v>2170.0</c:v>
                </c:pt>
                <c:pt idx="23558">
                  <c:v>2170.0</c:v>
                </c:pt>
                <c:pt idx="23559">
                  <c:v>2170.0</c:v>
                </c:pt>
                <c:pt idx="23560">
                  <c:v>2170.0</c:v>
                </c:pt>
                <c:pt idx="23561">
                  <c:v>2170.0</c:v>
                </c:pt>
                <c:pt idx="23562">
                  <c:v>2170.0</c:v>
                </c:pt>
                <c:pt idx="23563">
                  <c:v>2170.0</c:v>
                </c:pt>
                <c:pt idx="23564">
                  <c:v>2170.0</c:v>
                </c:pt>
                <c:pt idx="23565">
                  <c:v>2170.0</c:v>
                </c:pt>
                <c:pt idx="23566">
                  <c:v>2170.0</c:v>
                </c:pt>
                <c:pt idx="23567">
                  <c:v>2170.0</c:v>
                </c:pt>
                <c:pt idx="23568">
                  <c:v>2170.0</c:v>
                </c:pt>
                <c:pt idx="23569">
                  <c:v>2170.0</c:v>
                </c:pt>
                <c:pt idx="23570">
                  <c:v>2170.0</c:v>
                </c:pt>
                <c:pt idx="23571">
                  <c:v>2170.0</c:v>
                </c:pt>
                <c:pt idx="23572">
                  <c:v>2170.0</c:v>
                </c:pt>
                <c:pt idx="23573">
                  <c:v>2170.0</c:v>
                </c:pt>
                <c:pt idx="23574">
                  <c:v>2170.0</c:v>
                </c:pt>
                <c:pt idx="23575">
                  <c:v>2170.0</c:v>
                </c:pt>
                <c:pt idx="23576">
                  <c:v>2170.0</c:v>
                </c:pt>
                <c:pt idx="23577">
                  <c:v>2170.0</c:v>
                </c:pt>
                <c:pt idx="23578">
                  <c:v>2170.0</c:v>
                </c:pt>
                <c:pt idx="23579">
                  <c:v>2170.0</c:v>
                </c:pt>
                <c:pt idx="23580">
                  <c:v>2170.0</c:v>
                </c:pt>
                <c:pt idx="23581">
                  <c:v>2170.0</c:v>
                </c:pt>
                <c:pt idx="23582">
                  <c:v>2170.0</c:v>
                </c:pt>
                <c:pt idx="23583">
                  <c:v>2170.0</c:v>
                </c:pt>
                <c:pt idx="23584">
                  <c:v>2170.0</c:v>
                </c:pt>
                <c:pt idx="23585">
                  <c:v>2170.0</c:v>
                </c:pt>
                <c:pt idx="23586">
                  <c:v>2170.0</c:v>
                </c:pt>
                <c:pt idx="23587">
                  <c:v>2170.0</c:v>
                </c:pt>
                <c:pt idx="23588">
                  <c:v>2170.0</c:v>
                </c:pt>
                <c:pt idx="23589">
                  <c:v>2170.0</c:v>
                </c:pt>
                <c:pt idx="23590">
                  <c:v>2170.0</c:v>
                </c:pt>
                <c:pt idx="23591">
                  <c:v>2170.0</c:v>
                </c:pt>
                <c:pt idx="23592">
                  <c:v>2170.0</c:v>
                </c:pt>
                <c:pt idx="23593">
                  <c:v>2170.0</c:v>
                </c:pt>
                <c:pt idx="23594">
                  <c:v>2170.0</c:v>
                </c:pt>
                <c:pt idx="23595">
                  <c:v>2170.0</c:v>
                </c:pt>
                <c:pt idx="23596">
                  <c:v>2171.0</c:v>
                </c:pt>
                <c:pt idx="23597">
                  <c:v>2172.0</c:v>
                </c:pt>
                <c:pt idx="23598">
                  <c:v>2172.0</c:v>
                </c:pt>
                <c:pt idx="23599">
                  <c:v>2172.0</c:v>
                </c:pt>
                <c:pt idx="23600">
                  <c:v>2172.0</c:v>
                </c:pt>
                <c:pt idx="23601">
                  <c:v>2172.0</c:v>
                </c:pt>
                <c:pt idx="23602">
                  <c:v>2172.0</c:v>
                </c:pt>
                <c:pt idx="23603">
                  <c:v>2172.0</c:v>
                </c:pt>
                <c:pt idx="23604">
                  <c:v>2172.0</c:v>
                </c:pt>
                <c:pt idx="23605">
                  <c:v>2172.0</c:v>
                </c:pt>
                <c:pt idx="23606">
                  <c:v>2172.0</c:v>
                </c:pt>
                <c:pt idx="23607">
                  <c:v>2172.0</c:v>
                </c:pt>
                <c:pt idx="23608">
                  <c:v>2172.0</c:v>
                </c:pt>
                <c:pt idx="23609">
                  <c:v>2172.0</c:v>
                </c:pt>
                <c:pt idx="23610">
                  <c:v>2172.0</c:v>
                </c:pt>
                <c:pt idx="23611">
                  <c:v>2172.0</c:v>
                </c:pt>
                <c:pt idx="23612">
                  <c:v>2172.0</c:v>
                </c:pt>
                <c:pt idx="23613">
                  <c:v>2172.0</c:v>
                </c:pt>
                <c:pt idx="23614">
                  <c:v>2172.0</c:v>
                </c:pt>
                <c:pt idx="23615">
                  <c:v>2172.0</c:v>
                </c:pt>
                <c:pt idx="23616">
                  <c:v>2172.0</c:v>
                </c:pt>
                <c:pt idx="23617">
                  <c:v>2172.0</c:v>
                </c:pt>
                <c:pt idx="23618">
                  <c:v>2172.0</c:v>
                </c:pt>
                <c:pt idx="23619">
                  <c:v>2172.0</c:v>
                </c:pt>
                <c:pt idx="23620">
                  <c:v>2172.0</c:v>
                </c:pt>
                <c:pt idx="23621">
                  <c:v>2174.0</c:v>
                </c:pt>
                <c:pt idx="23622">
                  <c:v>2174.0</c:v>
                </c:pt>
                <c:pt idx="23623">
                  <c:v>2174.0</c:v>
                </c:pt>
                <c:pt idx="23624">
                  <c:v>2174.0</c:v>
                </c:pt>
                <c:pt idx="23625">
                  <c:v>2174.0</c:v>
                </c:pt>
                <c:pt idx="23626">
                  <c:v>2174.0</c:v>
                </c:pt>
                <c:pt idx="23627">
                  <c:v>2174.0</c:v>
                </c:pt>
                <c:pt idx="23628">
                  <c:v>2174.0</c:v>
                </c:pt>
                <c:pt idx="23629">
                  <c:v>2174.0</c:v>
                </c:pt>
                <c:pt idx="23630">
                  <c:v>2174.0</c:v>
                </c:pt>
                <c:pt idx="23631">
                  <c:v>2174.0</c:v>
                </c:pt>
                <c:pt idx="23632">
                  <c:v>2174.0</c:v>
                </c:pt>
                <c:pt idx="23633">
                  <c:v>2174.0</c:v>
                </c:pt>
                <c:pt idx="23634">
                  <c:v>2174.0</c:v>
                </c:pt>
                <c:pt idx="23635">
                  <c:v>2174.0</c:v>
                </c:pt>
                <c:pt idx="23636">
                  <c:v>2174.0</c:v>
                </c:pt>
                <c:pt idx="23637">
                  <c:v>2174.0</c:v>
                </c:pt>
                <c:pt idx="23638">
                  <c:v>2174.0</c:v>
                </c:pt>
                <c:pt idx="23639">
                  <c:v>2174.0</c:v>
                </c:pt>
                <c:pt idx="23640">
                  <c:v>2174.0</c:v>
                </c:pt>
                <c:pt idx="23641">
                  <c:v>2174.0</c:v>
                </c:pt>
                <c:pt idx="23642">
                  <c:v>2174.0</c:v>
                </c:pt>
                <c:pt idx="23643">
                  <c:v>2174.0</c:v>
                </c:pt>
                <c:pt idx="23644">
                  <c:v>2174.0</c:v>
                </c:pt>
                <c:pt idx="23645">
                  <c:v>2174.0</c:v>
                </c:pt>
                <c:pt idx="23646">
                  <c:v>2174.0</c:v>
                </c:pt>
                <c:pt idx="23647">
                  <c:v>2174.0</c:v>
                </c:pt>
                <c:pt idx="23648">
                  <c:v>2174.0</c:v>
                </c:pt>
                <c:pt idx="23649">
                  <c:v>2174.0</c:v>
                </c:pt>
                <c:pt idx="23650">
                  <c:v>2174.0</c:v>
                </c:pt>
                <c:pt idx="23651">
                  <c:v>2174.0</c:v>
                </c:pt>
                <c:pt idx="23652">
                  <c:v>2174.0</c:v>
                </c:pt>
                <c:pt idx="23653">
                  <c:v>2174.0</c:v>
                </c:pt>
                <c:pt idx="23654">
                  <c:v>2174.0</c:v>
                </c:pt>
                <c:pt idx="23655">
                  <c:v>2174.0</c:v>
                </c:pt>
                <c:pt idx="23656">
                  <c:v>2174.0</c:v>
                </c:pt>
                <c:pt idx="23657">
                  <c:v>2174.0</c:v>
                </c:pt>
                <c:pt idx="23658">
                  <c:v>2174.0</c:v>
                </c:pt>
                <c:pt idx="23659">
                  <c:v>2174.0</c:v>
                </c:pt>
                <c:pt idx="23660">
                  <c:v>2174.0</c:v>
                </c:pt>
                <c:pt idx="23661">
                  <c:v>2174.0</c:v>
                </c:pt>
                <c:pt idx="23662">
                  <c:v>2174.0</c:v>
                </c:pt>
                <c:pt idx="23663">
                  <c:v>2174.0</c:v>
                </c:pt>
                <c:pt idx="23664">
                  <c:v>2174.0</c:v>
                </c:pt>
                <c:pt idx="23665">
                  <c:v>2174.0</c:v>
                </c:pt>
                <c:pt idx="23666">
                  <c:v>2174.0</c:v>
                </c:pt>
                <c:pt idx="23667">
                  <c:v>2174.0</c:v>
                </c:pt>
                <c:pt idx="23668">
                  <c:v>2174.0</c:v>
                </c:pt>
                <c:pt idx="23669">
                  <c:v>2174.0</c:v>
                </c:pt>
                <c:pt idx="23670">
                  <c:v>2175.0</c:v>
                </c:pt>
                <c:pt idx="23671">
                  <c:v>2175.0</c:v>
                </c:pt>
                <c:pt idx="23672">
                  <c:v>2175.0</c:v>
                </c:pt>
                <c:pt idx="23673">
                  <c:v>2175.0</c:v>
                </c:pt>
                <c:pt idx="23674">
                  <c:v>2175.0</c:v>
                </c:pt>
                <c:pt idx="23675">
                  <c:v>2175.0</c:v>
                </c:pt>
                <c:pt idx="23676">
                  <c:v>2175.0</c:v>
                </c:pt>
                <c:pt idx="23677">
                  <c:v>2175.0</c:v>
                </c:pt>
                <c:pt idx="23678">
                  <c:v>2175.0</c:v>
                </c:pt>
                <c:pt idx="23679">
                  <c:v>2175.0</c:v>
                </c:pt>
                <c:pt idx="23680">
                  <c:v>2175.0</c:v>
                </c:pt>
                <c:pt idx="23681">
                  <c:v>2175.0</c:v>
                </c:pt>
                <c:pt idx="23682">
                  <c:v>2175.0</c:v>
                </c:pt>
                <c:pt idx="23683">
                  <c:v>2175.0</c:v>
                </c:pt>
                <c:pt idx="23684">
                  <c:v>2175.0</c:v>
                </c:pt>
                <c:pt idx="23685">
                  <c:v>2175.0</c:v>
                </c:pt>
                <c:pt idx="23686">
                  <c:v>2175.0</c:v>
                </c:pt>
                <c:pt idx="23687">
                  <c:v>2175.0</c:v>
                </c:pt>
                <c:pt idx="23688">
                  <c:v>2175.0</c:v>
                </c:pt>
                <c:pt idx="23689">
                  <c:v>2175.0</c:v>
                </c:pt>
                <c:pt idx="23690">
                  <c:v>2175.0</c:v>
                </c:pt>
                <c:pt idx="23691">
                  <c:v>2175.0</c:v>
                </c:pt>
                <c:pt idx="23692">
                  <c:v>2175.0</c:v>
                </c:pt>
                <c:pt idx="23693">
                  <c:v>2175.0</c:v>
                </c:pt>
                <c:pt idx="23694">
                  <c:v>2175.0</c:v>
                </c:pt>
                <c:pt idx="23695">
                  <c:v>2175.0</c:v>
                </c:pt>
                <c:pt idx="23696">
                  <c:v>2175.0</c:v>
                </c:pt>
                <c:pt idx="23697">
                  <c:v>2176.0</c:v>
                </c:pt>
                <c:pt idx="23698">
                  <c:v>2176.0</c:v>
                </c:pt>
                <c:pt idx="23699">
                  <c:v>2176.0</c:v>
                </c:pt>
                <c:pt idx="23700">
                  <c:v>2176.0</c:v>
                </c:pt>
                <c:pt idx="23701">
                  <c:v>2176.0</c:v>
                </c:pt>
                <c:pt idx="23702">
                  <c:v>2176.0</c:v>
                </c:pt>
                <c:pt idx="23703">
                  <c:v>2176.0</c:v>
                </c:pt>
                <c:pt idx="23704">
                  <c:v>2176.0</c:v>
                </c:pt>
                <c:pt idx="23705">
                  <c:v>2176.0</c:v>
                </c:pt>
                <c:pt idx="23706">
                  <c:v>2176.0</c:v>
                </c:pt>
                <c:pt idx="23707">
                  <c:v>2176.0</c:v>
                </c:pt>
                <c:pt idx="23708">
                  <c:v>2176.0</c:v>
                </c:pt>
                <c:pt idx="23709">
                  <c:v>2176.0</c:v>
                </c:pt>
                <c:pt idx="23710">
                  <c:v>2176.0</c:v>
                </c:pt>
                <c:pt idx="23711">
                  <c:v>2176.0</c:v>
                </c:pt>
                <c:pt idx="23712">
                  <c:v>2176.0</c:v>
                </c:pt>
                <c:pt idx="23713">
                  <c:v>2176.0</c:v>
                </c:pt>
                <c:pt idx="23714">
                  <c:v>2176.0</c:v>
                </c:pt>
                <c:pt idx="23715">
                  <c:v>2176.0</c:v>
                </c:pt>
                <c:pt idx="23716">
                  <c:v>2176.0</c:v>
                </c:pt>
                <c:pt idx="23717">
                  <c:v>2176.0</c:v>
                </c:pt>
                <c:pt idx="23718">
                  <c:v>2176.0</c:v>
                </c:pt>
                <c:pt idx="23719">
                  <c:v>2176.0</c:v>
                </c:pt>
                <c:pt idx="23720">
                  <c:v>2176.0</c:v>
                </c:pt>
                <c:pt idx="23721">
                  <c:v>2176.0</c:v>
                </c:pt>
                <c:pt idx="23722">
                  <c:v>2176.0</c:v>
                </c:pt>
                <c:pt idx="23723">
                  <c:v>2176.0</c:v>
                </c:pt>
                <c:pt idx="23724">
                  <c:v>2176.0</c:v>
                </c:pt>
                <c:pt idx="23725">
                  <c:v>2176.0</c:v>
                </c:pt>
                <c:pt idx="23726">
                  <c:v>2176.0</c:v>
                </c:pt>
                <c:pt idx="23727">
                  <c:v>2176.0</c:v>
                </c:pt>
                <c:pt idx="23728">
                  <c:v>2176.0</c:v>
                </c:pt>
                <c:pt idx="23729">
                  <c:v>2176.0</c:v>
                </c:pt>
                <c:pt idx="23730">
                  <c:v>2176.0</c:v>
                </c:pt>
                <c:pt idx="23731">
                  <c:v>2176.0</c:v>
                </c:pt>
                <c:pt idx="23732">
                  <c:v>2176.0</c:v>
                </c:pt>
                <c:pt idx="23733">
                  <c:v>2176.0</c:v>
                </c:pt>
                <c:pt idx="23734">
                  <c:v>2176.0</c:v>
                </c:pt>
                <c:pt idx="23735">
                  <c:v>2176.0</c:v>
                </c:pt>
                <c:pt idx="23736">
                  <c:v>2176.0</c:v>
                </c:pt>
                <c:pt idx="23737">
                  <c:v>2176.0</c:v>
                </c:pt>
                <c:pt idx="23738">
                  <c:v>2176.0</c:v>
                </c:pt>
                <c:pt idx="23739">
                  <c:v>2176.0</c:v>
                </c:pt>
                <c:pt idx="23740">
                  <c:v>2176.0</c:v>
                </c:pt>
                <c:pt idx="23741">
                  <c:v>2176.0</c:v>
                </c:pt>
                <c:pt idx="23742">
                  <c:v>2176.0</c:v>
                </c:pt>
                <c:pt idx="23743">
                  <c:v>2176.0</c:v>
                </c:pt>
                <c:pt idx="23744">
                  <c:v>2176.0</c:v>
                </c:pt>
                <c:pt idx="23745">
                  <c:v>2176.0</c:v>
                </c:pt>
                <c:pt idx="23746">
                  <c:v>2176.0</c:v>
                </c:pt>
                <c:pt idx="23747">
                  <c:v>2176.0</c:v>
                </c:pt>
                <c:pt idx="23748">
                  <c:v>2176.0</c:v>
                </c:pt>
                <c:pt idx="23749">
                  <c:v>2176.0</c:v>
                </c:pt>
                <c:pt idx="23750">
                  <c:v>2176.0</c:v>
                </c:pt>
                <c:pt idx="23751">
                  <c:v>2176.0</c:v>
                </c:pt>
                <c:pt idx="23752">
                  <c:v>2176.0</c:v>
                </c:pt>
                <c:pt idx="23753">
                  <c:v>2176.0</c:v>
                </c:pt>
                <c:pt idx="23754">
                  <c:v>2176.0</c:v>
                </c:pt>
                <c:pt idx="23755">
                  <c:v>2176.0</c:v>
                </c:pt>
                <c:pt idx="23756">
                  <c:v>2176.0</c:v>
                </c:pt>
                <c:pt idx="23757">
                  <c:v>2176.0</c:v>
                </c:pt>
                <c:pt idx="23758">
                  <c:v>2176.0</c:v>
                </c:pt>
                <c:pt idx="23759">
                  <c:v>2176.0</c:v>
                </c:pt>
                <c:pt idx="23760">
                  <c:v>2176.0</c:v>
                </c:pt>
                <c:pt idx="23761">
                  <c:v>2177.0</c:v>
                </c:pt>
                <c:pt idx="23762">
                  <c:v>2177.0</c:v>
                </c:pt>
                <c:pt idx="23763">
                  <c:v>2177.0</c:v>
                </c:pt>
                <c:pt idx="23764">
                  <c:v>2177.0</c:v>
                </c:pt>
                <c:pt idx="23765">
                  <c:v>2177.0</c:v>
                </c:pt>
                <c:pt idx="23766">
                  <c:v>2177.0</c:v>
                </c:pt>
                <c:pt idx="23767">
                  <c:v>2177.0</c:v>
                </c:pt>
                <c:pt idx="23768">
                  <c:v>2177.0</c:v>
                </c:pt>
                <c:pt idx="23769">
                  <c:v>2177.0</c:v>
                </c:pt>
                <c:pt idx="23770">
                  <c:v>2177.0</c:v>
                </c:pt>
                <c:pt idx="23771">
                  <c:v>2177.0</c:v>
                </c:pt>
                <c:pt idx="23772">
                  <c:v>2177.0</c:v>
                </c:pt>
                <c:pt idx="23773">
                  <c:v>2177.0</c:v>
                </c:pt>
                <c:pt idx="23774">
                  <c:v>2177.0</c:v>
                </c:pt>
                <c:pt idx="23775">
                  <c:v>2177.0</c:v>
                </c:pt>
                <c:pt idx="23776">
                  <c:v>2177.0</c:v>
                </c:pt>
                <c:pt idx="23777">
                  <c:v>2177.0</c:v>
                </c:pt>
                <c:pt idx="23778">
                  <c:v>2177.0</c:v>
                </c:pt>
                <c:pt idx="23779">
                  <c:v>2177.0</c:v>
                </c:pt>
                <c:pt idx="23780">
                  <c:v>2177.0</c:v>
                </c:pt>
                <c:pt idx="23781">
                  <c:v>2177.0</c:v>
                </c:pt>
                <c:pt idx="23782">
                  <c:v>2177.0</c:v>
                </c:pt>
                <c:pt idx="23783">
                  <c:v>2177.0</c:v>
                </c:pt>
                <c:pt idx="23784">
                  <c:v>2177.0</c:v>
                </c:pt>
                <c:pt idx="23785">
                  <c:v>2177.0</c:v>
                </c:pt>
                <c:pt idx="23786">
                  <c:v>2177.0</c:v>
                </c:pt>
                <c:pt idx="23787">
                  <c:v>2177.0</c:v>
                </c:pt>
                <c:pt idx="23788">
                  <c:v>2177.0</c:v>
                </c:pt>
                <c:pt idx="23789">
                  <c:v>2178.0</c:v>
                </c:pt>
                <c:pt idx="23790">
                  <c:v>2178.0</c:v>
                </c:pt>
                <c:pt idx="23791">
                  <c:v>2178.0</c:v>
                </c:pt>
                <c:pt idx="23792">
                  <c:v>2178.0</c:v>
                </c:pt>
                <c:pt idx="23793">
                  <c:v>2178.0</c:v>
                </c:pt>
                <c:pt idx="23794">
                  <c:v>2178.0</c:v>
                </c:pt>
                <c:pt idx="23795">
                  <c:v>2178.0</c:v>
                </c:pt>
                <c:pt idx="23796">
                  <c:v>2178.0</c:v>
                </c:pt>
                <c:pt idx="23797">
                  <c:v>2178.0</c:v>
                </c:pt>
                <c:pt idx="23798">
                  <c:v>2178.0</c:v>
                </c:pt>
                <c:pt idx="23799">
                  <c:v>2178.0</c:v>
                </c:pt>
                <c:pt idx="23800">
                  <c:v>2178.0</c:v>
                </c:pt>
                <c:pt idx="23801">
                  <c:v>2178.0</c:v>
                </c:pt>
                <c:pt idx="23802">
                  <c:v>2178.0</c:v>
                </c:pt>
                <c:pt idx="23803">
                  <c:v>2178.0</c:v>
                </c:pt>
                <c:pt idx="23804">
                  <c:v>2178.0</c:v>
                </c:pt>
                <c:pt idx="23805">
                  <c:v>2178.0</c:v>
                </c:pt>
                <c:pt idx="23806">
                  <c:v>2178.0</c:v>
                </c:pt>
                <c:pt idx="23807">
                  <c:v>2178.0</c:v>
                </c:pt>
                <c:pt idx="23808">
                  <c:v>2178.0</c:v>
                </c:pt>
                <c:pt idx="23809">
                  <c:v>2178.0</c:v>
                </c:pt>
                <c:pt idx="23810">
                  <c:v>2178.0</c:v>
                </c:pt>
                <c:pt idx="23811">
                  <c:v>2178.0</c:v>
                </c:pt>
                <c:pt idx="23812">
                  <c:v>2178.0</c:v>
                </c:pt>
                <c:pt idx="23813">
                  <c:v>2178.0</c:v>
                </c:pt>
                <c:pt idx="23814">
                  <c:v>2178.0</c:v>
                </c:pt>
                <c:pt idx="23815">
                  <c:v>2178.0</c:v>
                </c:pt>
                <c:pt idx="23816">
                  <c:v>2178.0</c:v>
                </c:pt>
                <c:pt idx="23817">
                  <c:v>2178.0</c:v>
                </c:pt>
                <c:pt idx="23818">
                  <c:v>2178.0</c:v>
                </c:pt>
                <c:pt idx="23819">
                  <c:v>2178.0</c:v>
                </c:pt>
                <c:pt idx="23820">
                  <c:v>2178.0</c:v>
                </c:pt>
                <c:pt idx="23821">
                  <c:v>2178.0</c:v>
                </c:pt>
                <c:pt idx="23822">
                  <c:v>2178.0</c:v>
                </c:pt>
                <c:pt idx="23823">
                  <c:v>2178.0</c:v>
                </c:pt>
                <c:pt idx="23824">
                  <c:v>2178.0</c:v>
                </c:pt>
                <c:pt idx="23825">
                  <c:v>2178.0</c:v>
                </c:pt>
                <c:pt idx="23826">
                  <c:v>2178.0</c:v>
                </c:pt>
                <c:pt idx="23827">
                  <c:v>2178.0</c:v>
                </c:pt>
                <c:pt idx="23828">
                  <c:v>2178.0</c:v>
                </c:pt>
                <c:pt idx="23829">
                  <c:v>2178.0</c:v>
                </c:pt>
                <c:pt idx="23830">
                  <c:v>2178.0</c:v>
                </c:pt>
                <c:pt idx="23831">
                  <c:v>2178.0</c:v>
                </c:pt>
                <c:pt idx="23832">
                  <c:v>2178.0</c:v>
                </c:pt>
                <c:pt idx="23833">
                  <c:v>2178.0</c:v>
                </c:pt>
                <c:pt idx="23834">
                  <c:v>2178.0</c:v>
                </c:pt>
                <c:pt idx="23835">
                  <c:v>2179.0</c:v>
                </c:pt>
                <c:pt idx="23836">
                  <c:v>2179.0</c:v>
                </c:pt>
                <c:pt idx="23837">
                  <c:v>2179.0</c:v>
                </c:pt>
                <c:pt idx="23838">
                  <c:v>2179.0</c:v>
                </c:pt>
                <c:pt idx="23839">
                  <c:v>2179.0</c:v>
                </c:pt>
                <c:pt idx="23840">
                  <c:v>2179.0</c:v>
                </c:pt>
                <c:pt idx="23841">
                  <c:v>2179.0</c:v>
                </c:pt>
                <c:pt idx="23842">
                  <c:v>2179.0</c:v>
                </c:pt>
                <c:pt idx="23843">
                  <c:v>2179.0</c:v>
                </c:pt>
                <c:pt idx="23844">
                  <c:v>2179.0</c:v>
                </c:pt>
                <c:pt idx="23845">
                  <c:v>2179.0</c:v>
                </c:pt>
                <c:pt idx="23846">
                  <c:v>2179.0</c:v>
                </c:pt>
                <c:pt idx="23847">
                  <c:v>2179.0</c:v>
                </c:pt>
                <c:pt idx="23848">
                  <c:v>2179.0</c:v>
                </c:pt>
                <c:pt idx="23849">
                  <c:v>2179.0</c:v>
                </c:pt>
                <c:pt idx="23850">
                  <c:v>2179.0</c:v>
                </c:pt>
                <c:pt idx="23851">
                  <c:v>2179.0</c:v>
                </c:pt>
                <c:pt idx="23852">
                  <c:v>2179.0</c:v>
                </c:pt>
                <c:pt idx="23853">
                  <c:v>2179.0</c:v>
                </c:pt>
                <c:pt idx="23854">
                  <c:v>2179.0</c:v>
                </c:pt>
                <c:pt idx="23855">
                  <c:v>2179.0</c:v>
                </c:pt>
                <c:pt idx="23856">
                  <c:v>2179.0</c:v>
                </c:pt>
                <c:pt idx="23857">
                  <c:v>2179.0</c:v>
                </c:pt>
                <c:pt idx="23858">
                  <c:v>2179.0</c:v>
                </c:pt>
                <c:pt idx="23859">
                  <c:v>2179.0</c:v>
                </c:pt>
                <c:pt idx="23860">
                  <c:v>2179.0</c:v>
                </c:pt>
                <c:pt idx="23861">
                  <c:v>2179.0</c:v>
                </c:pt>
                <c:pt idx="23862">
                  <c:v>2179.0</c:v>
                </c:pt>
                <c:pt idx="23863">
                  <c:v>2179.0</c:v>
                </c:pt>
                <c:pt idx="23864">
                  <c:v>2179.0</c:v>
                </c:pt>
                <c:pt idx="23865">
                  <c:v>2179.0</c:v>
                </c:pt>
                <c:pt idx="23866">
                  <c:v>2179.0</c:v>
                </c:pt>
                <c:pt idx="23867">
                  <c:v>2180.0</c:v>
                </c:pt>
                <c:pt idx="23868">
                  <c:v>2180.0</c:v>
                </c:pt>
                <c:pt idx="23869">
                  <c:v>2180.0</c:v>
                </c:pt>
                <c:pt idx="23870">
                  <c:v>2180.0</c:v>
                </c:pt>
                <c:pt idx="23871">
                  <c:v>2180.0</c:v>
                </c:pt>
                <c:pt idx="23872">
                  <c:v>2180.0</c:v>
                </c:pt>
                <c:pt idx="23873">
                  <c:v>2180.0</c:v>
                </c:pt>
                <c:pt idx="23874">
                  <c:v>2180.0</c:v>
                </c:pt>
                <c:pt idx="23875">
                  <c:v>2180.0</c:v>
                </c:pt>
                <c:pt idx="23876">
                  <c:v>2180.0</c:v>
                </c:pt>
                <c:pt idx="23877">
                  <c:v>2180.0</c:v>
                </c:pt>
                <c:pt idx="23878">
                  <c:v>2180.0</c:v>
                </c:pt>
                <c:pt idx="23879">
                  <c:v>2180.0</c:v>
                </c:pt>
                <c:pt idx="23880">
                  <c:v>2180.0</c:v>
                </c:pt>
                <c:pt idx="23881">
                  <c:v>2180.0</c:v>
                </c:pt>
                <c:pt idx="23882">
                  <c:v>2180.0</c:v>
                </c:pt>
                <c:pt idx="23883">
                  <c:v>2180.0</c:v>
                </c:pt>
                <c:pt idx="23884">
                  <c:v>2180.0</c:v>
                </c:pt>
                <c:pt idx="23885">
                  <c:v>2180.0</c:v>
                </c:pt>
                <c:pt idx="23886">
                  <c:v>2180.0</c:v>
                </c:pt>
                <c:pt idx="23887">
                  <c:v>2180.0</c:v>
                </c:pt>
                <c:pt idx="23888">
                  <c:v>2180.0</c:v>
                </c:pt>
                <c:pt idx="23889">
                  <c:v>2180.0</c:v>
                </c:pt>
                <c:pt idx="23890">
                  <c:v>2180.0</c:v>
                </c:pt>
                <c:pt idx="23891">
                  <c:v>2180.0</c:v>
                </c:pt>
                <c:pt idx="23892">
                  <c:v>2180.0</c:v>
                </c:pt>
                <c:pt idx="23893">
                  <c:v>2180.0</c:v>
                </c:pt>
                <c:pt idx="23894">
                  <c:v>2181.0</c:v>
                </c:pt>
                <c:pt idx="23895">
                  <c:v>2181.0</c:v>
                </c:pt>
                <c:pt idx="23896">
                  <c:v>2181.0</c:v>
                </c:pt>
                <c:pt idx="23897">
                  <c:v>2181.0</c:v>
                </c:pt>
                <c:pt idx="23898">
                  <c:v>2181.0</c:v>
                </c:pt>
                <c:pt idx="23899">
                  <c:v>2181.0</c:v>
                </c:pt>
                <c:pt idx="23900">
                  <c:v>2181.0</c:v>
                </c:pt>
                <c:pt idx="23901">
                  <c:v>2181.0</c:v>
                </c:pt>
                <c:pt idx="23902">
                  <c:v>2181.0</c:v>
                </c:pt>
                <c:pt idx="23903">
                  <c:v>2181.0</c:v>
                </c:pt>
                <c:pt idx="23904">
                  <c:v>2181.0</c:v>
                </c:pt>
                <c:pt idx="23905">
                  <c:v>2181.0</c:v>
                </c:pt>
                <c:pt idx="23906">
                  <c:v>2181.0</c:v>
                </c:pt>
                <c:pt idx="23907">
                  <c:v>2181.0</c:v>
                </c:pt>
                <c:pt idx="23908">
                  <c:v>2181.0</c:v>
                </c:pt>
                <c:pt idx="23909">
                  <c:v>2181.0</c:v>
                </c:pt>
                <c:pt idx="23910">
                  <c:v>2181.0</c:v>
                </c:pt>
                <c:pt idx="23911">
                  <c:v>2181.0</c:v>
                </c:pt>
                <c:pt idx="23912">
                  <c:v>2181.0</c:v>
                </c:pt>
                <c:pt idx="23913">
                  <c:v>2181.0</c:v>
                </c:pt>
                <c:pt idx="23914">
                  <c:v>2181.0</c:v>
                </c:pt>
                <c:pt idx="23915">
                  <c:v>2181.0</c:v>
                </c:pt>
                <c:pt idx="23916">
                  <c:v>2181.0</c:v>
                </c:pt>
                <c:pt idx="23917">
                  <c:v>2181.0</c:v>
                </c:pt>
                <c:pt idx="23918">
                  <c:v>2181.0</c:v>
                </c:pt>
                <c:pt idx="23919">
                  <c:v>2181.0</c:v>
                </c:pt>
                <c:pt idx="23920">
                  <c:v>2181.0</c:v>
                </c:pt>
                <c:pt idx="23921">
                  <c:v>2181.0</c:v>
                </c:pt>
                <c:pt idx="23922">
                  <c:v>2181.0</c:v>
                </c:pt>
                <c:pt idx="23923">
                  <c:v>2181.0</c:v>
                </c:pt>
                <c:pt idx="23924">
                  <c:v>2181.0</c:v>
                </c:pt>
                <c:pt idx="23925">
                  <c:v>2181.0</c:v>
                </c:pt>
                <c:pt idx="23926">
                  <c:v>2181.0</c:v>
                </c:pt>
                <c:pt idx="23927">
                  <c:v>2182.0</c:v>
                </c:pt>
                <c:pt idx="23928">
                  <c:v>2182.0</c:v>
                </c:pt>
                <c:pt idx="23929">
                  <c:v>2182.0</c:v>
                </c:pt>
                <c:pt idx="23930">
                  <c:v>2182.0</c:v>
                </c:pt>
                <c:pt idx="23931">
                  <c:v>2182.0</c:v>
                </c:pt>
                <c:pt idx="23932">
                  <c:v>2182.0</c:v>
                </c:pt>
                <c:pt idx="23933">
                  <c:v>2182.0</c:v>
                </c:pt>
                <c:pt idx="23934">
                  <c:v>2182.0</c:v>
                </c:pt>
                <c:pt idx="23935">
                  <c:v>2182.0</c:v>
                </c:pt>
                <c:pt idx="23936">
                  <c:v>2182.0</c:v>
                </c:pt>
                <c:pt idx="23937">
                  <c:v>2182.0</c:v>
                </c:pt>
                <c:pt idx="23938">
                  <c:v>2182.0</c:v>
                </c:pt>
                <c:pt idx="23939">
                  <c:v>2182.0</c:v>
                </c:pt>
                <c:pt idx="23940">
                  <c:v>2182.0</c:v>
                </c:pt>
                <c:pt idx="23941">
                  <c:v>2182.0</c:v>
                </c:pt>
                <c:pt idx="23942">
                  <c:v>2182.0</c:v>
                </c:pt>
                <c:pt idx="23943">
                  <c:v>2183.0</c:v>
                </c:pt>
                <c:pt idx="23944">
                  <c:v>2183.0</c:v>
                </c:pt>
                <c:pt idx="23945">
                  <c:v>2183.0</c:v>
                </c:pt>
                <c:pt idx="23946">
                  <c:v>2183.0</c:v>
                </c:pt>
                <c:pt idx="23947">
                  <c:v>2183.0</c:v>
                </c:pt>
                <c:pt idx="23948">
                  <c:v>2183.0</c:v>
                </c:pt>
                <c:pt idx="23949">
                  <c:v>2183.0</c:v>
                </c:pt>
                <c:pt idx="23950">
                  <c:v>2183.0</c:v>
                </c:pt>
                <c:pt idx="23951">
                  <c:v>2183.0</c:v>
                </c:pt>
                <c:pt idx="23952">
                  <c:v>2183.0</c:v>
                </c:pt>
                <c:pt idx="23953">
                  <c:v>2183.0</c:v>
                </c:pt>
                <c:pt idx="23954">
                  <c:v>2183.0</c:v>
                </c:pt>
                <c:pt idx="23955">
                  <c:v>2183.0</c:v>
                </c:pt>
                <c:pt idx="23956">
                  <c:v>2183.0</c:v>
                </c:pt>
                <c:pt idx="23957">
                  <c:v>2183.0</c:v>
                </c:pt>
                <c:pt idx="23958">
                  <c:v>2183.0</c:v>
                </c:pt>
                <c:pt idx="23959">
                  <c:v>2183.0</c:v>
                </c:pt>
                <c:pt idx="23960">
                  <c:v>2183.0</c:v>
                </c:pt>
                <c:pt idx="23961">
                  <c:v>2183.0</c:v>
                </c:pt>
                <c:pt idx="23962">
                  <c:v>2183.0</c:v>
                </c:pt>
                <c:pt idx="23963">
                  <c:v>2183.0</c:v>
                </c:pt>
                <c:pt idx="23964">
                  <c:v>2183.0</c:v>
                </c:pt>
                <c:pt idx="23965">
                  <c:v>2183.0</c:v>
                </c:pt>
                <c:pt idx="23966">
                  <c:v>2183.0</c:v>
                </c:pt>
                <c:pt idx="23967">
                  <c:v>2183.0</c:v>
                </c:pt>
                <c:pt idx="23968">
                  <c:v>2183.0</c:v>
                </c:pt>
                <c:pt idx="23969">
                  <c:v>2184.0</c:v>
                </c:pt>
                <c:pt idx="23970">
                  <c:v>2184.0</c:v>
                </c:pt>
                <c:pt idx="23971">
                  <c:v>2184.0</c:v>
                </c:pt>
                <c:pt idx="23972">
                  <c:v>2184.0</c:v>
                </c:pt>
                <c:pt idx="23973">
                  <c:v>2184.0</c:v>
                </c:pt>
                <c:pt idx="23974">
                  <c:v>2184.0</c:v>
                </c:pt>
                <c:pt idx="23975">
                  <c:v>2184.0</c:v>
                </c:pt>
                <c:pt idx="23976">
                  <c:v>2184.0</c:v>
                </c:pt>
                <c:pt idx="23977">
                  <c:v>2184.0</c:v>
                </c:pt>
                <c:pt idx="23978">
                  <c:v>2184.0</c:v>
                </c:pt>
                <c:pt idx="23979">
                  <c:v>2184.0</c:v>
                </c:pt>
                <c:pt idx="23980">
                  <c:v>2184.0</c:v>
                </c:pt>
                <c:pt idx="23981">
                  <c:v>2184.0</c:v>
                </c:pt>
                <c:pt idx="23982">
                  <c:v>2184.0</c:v>
                </c:pt>
                <c:pt idx="23983">
                  <c:v>2184.0</c:v>
                </c:pt>
                <c:pt idx="23984">
                  <c:v>2184.0</c:v>
                </c:pt>
                <c:pt idx="23985">
                  <c:v>2184.0</c:v>
                </c:pt>
                <c:pt idx="23986">
                  <c:v>2184.0</c:v>
                </c:pt>
                <c:pt idx="23987">
                  <c:v>2184.0</c:v>
                </c:pt>
                <c:pt idx="23988">
                  <c:v>2184.0</c:v>
                </c:pt>
                <c:pt idx="23989">
                  <c:v>2184.0</c:v>
                </c:pt>
                <c:pt idx="23990">
                  <c:v>2184.0</c:v>
                </c:pt>
                <c:pt idx="23991">
                  <c:v>2184.0</c:v>
                </c:pt>
                <c:pt idx="23992">
                  <c:v>2184.0</c:v>
                </c:pt>
                <c:pt idx="23993">
                  <c:v>2184.0</c:v>
                </c:pt>
                <c:pt idx="23994">
                  <c:v>2184.0</c:v>
                </c:pt>
                <c:pt idx="23995">
                  <c:v>2184.0</c:v>
                </c:pt>
                <c:pt idx="23996">
                  <c:v>2184.0</c:v>
                </c:pt>
                <c:pt idx="23997">
                  <c:v>2184.0</c:v>
                </c:pt>
                <c:pt idx="23998">
                  <c:v>2184.0</c:v>
                </c:pt>
                <c:pt idx="23999">
                  <c:v>2184.0</c:v>
                </c:pt>
                <c:pt idx="24000">
                  <c:v>2185.0</c:v>
                </c:pt>
                <c:pt idx="24001">
                  <c:v>2185.0</c:v>
                </c:pt>
                <c:pt idx="24002">
                  <c:v>2185.0</c:v>
                </c:pt>
                <c:pt idx="24003">
                  <c:v>2185.0</c:v>
                </c:pt>
                <c:pt idx="24004">
                  <c:v>2185.0</c:v>
                </c:pt>
                <c:pt idx="24005">
                  <c:v>2185.0</c:v>
                </c:pt>
                <c:pt idx="24006">
                  <c:v>2185.0</c:v>
                </c:pt>
                <c:pt idx="24007">
                  <c:v>2185.0</c:v>
                </c:pt>
                <c:pt idx="24008">
                  <c:v>2185.0</c:v>
                </c:pt>
                <c:pt idx="24009">
                  <c:v>2185.0</c:v>
                </c:pt>
                <c:pt idx="24010">
                  <c:v>2185.0</c:v>
                </c:pt>
                <c:pt idx="24011">
                  <c:v>2185.0</c:v>
                </c:pt>
                <c:pt idx="24012">
                  <c:v>2185.0</c:v>
                </c:pt>
                <c:pt idx="24013">
                  <c:v>2185.0</c:v>
                </c:pt>
                <c:pt idx="24014">
                  <c:v>2185.0</c:v>
                </c:pt>
                <c:pt idx="24015">
                  <c:v>2185.0</c:v>
                </c:pt>
                <c:pt idx="24016">
                  <c:v>2185.0</c:v>
                </c:pt>
                <c:pt idx="24017">
                  <c:v>2185.0</c:v>
                </c:pt>
                <c:pt idx="24018">
                  <c:v>2185.0</c:v>
                </c:pt>
                <c:pt idx="24019">
                  <c:v>2185.0</c:v>
                </c:pt>
                <c:pt idx="24020">
                  <c:v>2185.0</c:v>
                </c:pt>
                <c:pt idx="24021">
                  <c:v>2185.0</c:v>
                </c:pt>
                <c:pt idx="24022">
                  <c:v>2185.0</c:v>
                </c:pt>
                <c:pt idx="24023">
                  <c:v>2185.0</c:v>
                </c:pt>
                <c:pt idx="24024">
                  <c:v>2185.0</c:v>
                </c:pt>
                <c:pt idx="24025">
                  <c:v>2185.0</c:v>
                </c:pt>
                <c:pt idx="24026">
                  <c:v>2186.0</c:v>
                </c:pt>
                <c:pt idx="24027">
                  <c:v>2186.0</c:v>
                </c:pt>
                <c:pt idx="24028">
                  <c:v>2186.0</c:v>
                </c:pt>
                <c:pt idx="24029">
                  <c:v>2186.0</c:v>
                </c:pt>
                <c:pt idx="24030">
                  <c:v>2186.0</c:v>
                </c:pt>
                <c:pt idx="24031">
                  <c:v>2186.0</c:v>
                </c:pt>
                <c:pt idx="24032">
                  <c:v>2186.0</c:v>
                </c:pt>
                <c:pt idx="24033">
                  <c:v>2186.0</c:v>
                </c:pt>
                <c:pt idx="24034">
                  <c:v>2186.0</c:v>
                </c:pt>
                <c:pt idx="24035">
                  <c:v>2186.0</c:v>
                </c:pt>
                <c:pt idx="24036">
                  <c:v>2186.0</c:v>
                </c:pt>
                <c:pt idx="24037">
                  <c:v>2186.0</c:v>
                </c:pt>
                <c:pt idx="24038">
                  <c:v>2186.0</c:v>
                </c:pt>
                <c:pt idx="24039">
                  <c:v>2186.0</c:v>
                </c:pt>
                <c:pt idx="24040">
                  <c:v>2186.0</c:v>
                </c:pt>
                <c:pt idx="24041">
                  <c:v>2186.0</c:v>
                </c:pt>
                <c:pt idx="24042">
                  <c:v>2186.0</c:v>
                </c:pt>
                <c:pt idx="24043">
                  <c:v>2186.0</c:v>
                </c:pt>
                <c:pt idx="24044">
                  <c:v>2186.0</c:v>
                </c:pt>
                <c:pt idx="24045">
                  <c:v>2186.0</c:v>
                </c:pt>
                <c:pt idx="24046">
                  <c:v>2186.0</c:v>
                </c:pt>
                <c:pt idx="24047">
                  <c:v>2186.0</c:v>
                </c:pt>
                <c:pt idx="24048">
                  <c:v>2186.0</c:v>
                </c:pt>
                <c:pt idx="24049">
                  <c:v>2186.0</c:v>
                </c:pt>
                <c:pt idx="24050">
                  <c:v>2186.0</c:v>
                </c:pt>
                <c:pt idx="24051">
                  <c:v>2186.0</c:v>
                </c:pt>
                <c:pt idx="24052">
                  <c:v>2186.0</c:v>
                </c:pt>
                <c:pt idx="24053">
                  <c:v>2186.0</c:v>
                </c:pt>
                <c:pt idx="24054">
                  <c:v>2186.0</c:v>
                </c:pt>
                <c:pt idx="24055">
                  <c:v>2186.0</c:v>
                </c:pt>
                <c:pt idx="24056">
                  <c:v>2186.0</c:v>
                </c:pt>
                <c:pt idx="24057">
                  <c:v>2186.0</c:v>
                </c:pt>
                <c:pt idx="24058">
                  <c:v>2186.0</c:v>
                </c:pt>
                <c:pt idx="24059">
                  <c:v>2186.0</c:v>
                </c:pt>
                <c:pt idx="24060">
                  <c:v>2186.0</c:v>
                </c:pt>
                <c:pt idx="24061">
                  <c:v>2186.0</c:v>
                </c:pt>
                <c:pt idx="24062">
                  <c:v>2186.0</c:v>
                </c:pt>
                <c:pt idx="24063">
                  <c:v>2186.0</c:v>
                </c:pt>
                <c:pt idx="24064">
                  <c:v>2187.0</c:v>
                </c:pt>
                <c:pt idx="24065">
                  <c:v>2187.0</c:v>
                </c:pt>
                <c:pt idx="24066">
                  <c:v>2187.0</c:v>
                </c:pt>
                <c:pt idx="24067">
                  <c:v>2187.0</c:v>
                </c:pt>
                <c:pt idx="24068">
                  <c:v>2187.0</c:v>
                </c:pt>
                <c:pt idx="24069">
                  <c:v>2187.0</c:v>
                </c:pt>
                <c:pt idx="24070">
                  <c:v>2187.0</c:v>
                </c:pt>
                <c:pt idx="24071">
                  <c:v>2187.0</c:v>
                </c:pt>
                <c:pt idx="24072">
                  <c:v>2187.0</c:v>
                </c:pt>
                <c:pt idx="24073">
                  <c:v>2187.0</c:v>
                </c:pt>
                <c:pt idx="24074">
                  <c:v>2187.0</c:v>
                </c:pt>
                <c:pt idx="24075">
                  <c:v>2187.0</c:v>
                </c:pt>
                <c:pt idx="24076">
                  <c:v>2187.0</c:v>
                </c:pt>
                <c:pt idx="24077">
                  <c:v>2187.0</c:v>
                </c:pt>
                <c:pt idx="24078">
                  <c:v>2187.0</c:v>
                </c:pt>
                <c:pt idx="24079">
                  <c:v>2187.0</c:v>
                </c:pt>
                <c:pt idx="24080">
                  <c:v>2187.0</c:v>
                </c:pt>
                <c:pt idx="24081">
                  <c:v>2187.0</c:v>
                </c:pt>
                <c:pt idx="24082">
                  <c:v>2187.0</c:v>
                </c:pt>
                <c:pt idx="24083">
                  <c:v>2187.0</c:v>
                </c:pt>
                <c:pt idx="24084">
                  <c:v>2187.0</c:v>
                </c:pt>
                <c:pt idx="24085">
                  <c:v>2187.0</c:v>
                </c:pt>
                <c:pt idx="24086">
                  <c:v>2187.0</c:v>
                </c:pt>
                <c:pt idx="24087">
                  <c:v>2187.0</c:v>
                </c:pt>
                <c:pt idx="24088">
                  <c:v>2187.0</c:v>
                </c:pt>
                <c:pt idx="24089">
                  <c:v>2187.0</c:v>
                </c:pt>
                <c:pt idx="24090">
                  <c:v>2187.0</c:v>
                </c:pt>
                <c:pt idx="24091">
                  <c:v>2187.0</c:v>
                </c:pt>
                <c:pt idx="24092">
                  <c:v>2187.0</c:v>
                </c:pt>
                <c:pt idx="24093">
                  <c:v>2187.0</c:v>
                </c:pt>
                <c:pt idx="24094">
                  <c:v>2187.0</c:v>
                </c:pt>
                <c:pt idx="24095">
                  <c:v>2187.0</c:v>
                </c:pt>
                <c:pt idx="24096">
                  <c:v>2187.0</c:v>
                </c:pt>
                <c:pt idx="24097">
                  <c:v>2187.0</c:v>
                </c:pt>
                <c:pt idx="24098">
                  <c:v>2187.0</c:v>
                </c:pt>
                <c:pt idx="24099">
                  <c:v>2187.0</c:v>
                </c:pt>
                <c:pt idx="24100">
                  <c:v>2187.0</c:v>
                </c:pt>
                <c:pt idx="24101">
                  <c:v>2187.0</c:v>
                </c:pt>
                <c:pt idx="24102">
                  <c:v>2187.0</c:v>
                </c:pt>
                <c:pt idx="24103">
                  <c:v>2187.0</c:v>
                </c:pt>
                <c:pt idx="24104">
                  <c:v>2187.0</c:v>
                </c:pt>
                <c:pt idx="24105">
                  <c:v>2187.0</c:v>
                </c:pt>
                <c:pt idx="24106">
                  <c:v>2187.0</c:v>
                </c:pt>
                <c:pt idx="24107">
                  <c:v>2187.0</c:v>
                </c:pt>
                <c:pt idx="24108">
                  <c:v>2187.0</c:v>
                </c:pt>
                <c:pt idx="24109">
                  <c:v>2188.0</c:v>
                </c:pt>
                <c:pt idx="24110">
                  <c:v>2188.0</c:v>
                </c:pt>
                <c:pt idx="24111">
                  <c:v>2188.0</c:v>
                </c:pt>
                <c:pt idx="24112">
                  <c:v>2188.0</c:v>
                </c:pt>
                <c:pt idx="24113">
                  <c:v>2188.0</c:v>
                </c:pt>
                <c:pt idx="24114">
                  <c:v>2188.0</c:v>
                </c:pt>
                <c:pt idx="24115">
                  <c:v>2188.0</c:v>
                </c:pt>
                <c:pt idx="24116">
                  <c:v>2188.0</c:v>
                </c:pt>
                <c:pt idx="24117">
                  <c:v>2188.0</c:v>
                </c:pt>
                <c:pt idx="24118">
                  <c:v>2188.0</c:v>
                </c:pt>
                <c:pt idx="24119">
                  <c:v>2188.0</c:v>
                </c:pt>
                <c:pt idx="24120">
                  <c:v>2188.0</c:v>
                </c:pt>
                <c:pt idx="24121">
                  <c:v>2188.0</c:v>
                </c:pt>
                <c:pt idx="24122">
                  <c:v>2188.0</c:v>
                </c:pt>
                <c:pt idx="24123">
                  <c:v>2188.0</c:v>
                </c:pt>
                <c:pt idx="24124">
                  <c:v>2188.0</c:v>
                </c:pt>
                <c:pt idx="24125">
                  <c:v>2188.0</c:v>
                </c:pt>
                <c:pt idx="24126">
                  <c:v>2188.0</c:v>
                </c:pt>
                <c:pt idx="24127">
                  <c:v>2188.0</c:v>
                </c:pt>
                <c:pt idx="24128">
                  <c:v>2188.0</c:v>
                </c:pt>
                <c:pt idx="24129">
                  <c:v>2188.0</c:v>
                </c:pt>
                <c:pt idx="24130">
                  <c:v>2188.0</c:v>
                </c:pt>
                <c:pt idx="24131">
                  <c:v>2188.0</c:v>
                </c:pt>
                <c:pt idx="24132">
                  <c:v>2188.0</c:v>
                </c:pt>
                <c:pt idx="24133">
                  <c:v>2188.0</c:v>
                </c:pt>
                <c:pt idx="24134">
                  <c:v>2188.0</c:v>
                </c:pt>
                <c:pt idx="24135">
                  <c:v>2188.0</c:v>
                </c:pt>
                <c:pt idx="24136">
                  <c:v>2188.0</c:v>
                </c:pt>
                <c:pt idx="24137">
                  <c:v>2189.0</c:v>
                </c:pt>
                <c:pt idx="24138">
                  <c:v>2189.0</c:v>
                </c:pt>
                <c:pt idx="24139">
                  <c:v>2189.0</c:v>
                </c:pt>
                <c:pt idx="24140">
                  <c:v>2189.0</c:v>
                </c:pt>
                <c:pt idx="24141">
                  <c:v>2189.0</c:v>
                </c:pt>
                <c:pt idx="24142">
                  <c:v>2189.0</c:v>
                </c:pt>
                <c:pt idx="24143">
                  <c:v>2189.0</c:v>
                </c:pt>
                <c:pt idx="24144">
                  <c:v>2189.0</c:v>
                </c:pt>
                <c:pt idx="24145">
                  <c:v>2189.0</c:v>
                </c:pt>
                <c:pt idx="24146">
                  <c:v>2189.0</c:v>
                </c:pt>
                <c:pt idx="24147">
                  <c:v>2189.0</c:v>
                </c:pt>
                <c:pt idx="24148">
                  <c:v>2189.0</c:v>
                </c:pt>
                <c:pt idx="24149">
                  <c:v>2189.0</c:v>
                </c:pt>
                <c:pt idx="24150">
                  <c:v>2189.0</c:v>
                </c:pt>
                <c:pt idx="24151">
                  <c:v>2189.0</c:v>
                </c:pt>
                <c:pt idx="24152">
                  <c:v>2189.0</c:v>
                </c:pt>
                <c:pt idx="24153">
                  <c:v>2189.0</c:v>
                </c:pt>
                <c:pt idx="24154">
                  <c:v>2189.0</c:v>
                </c:pt>
                <c:pt idx="24155">
                  <c:v>2190.0</c:v>
                </c:pt>
                <c:pt idx="24156">
                  <c:v>2190.0</c:v>
                </c:pt>
                <c:pt idx="24157">
                  <c:v>2190.0</c:v>
                </c:pt>
                <c:pt idx="24158">
                  <c:v>2190.0</c:v>
                </c:pt>
                <c:pt idx="24159">
                  <c:v>2190.0</c:v>
                </c:pt>
                <c:pt idx="24160">
                  <c:v>2190.0</c:v>
                </c:pt>
                <c:pt idx="24161">
                  <c:v>2190.0</c:v>
                </c:pt>
                <c:pt idx="24162">
                  <c:v>2190.0</c:v>
                </c:pt>
                <c:pt idx="24163">
                  <c:v>2190.0</c:v>
                </c:pt>
                <c:pt idx="24164">
                  <c:v>2190.0</c:v>
                </c:pt>
                <c:pt idx="24165">
                  <c:v>2190.0</c:v>
                </c:pt>
                <c:pt idx="24166">
                  <c:v>2190.0</c:v>
                </c:pt>
                <c:pt idx="24167">
                  <c:v>2190.0</c:v>
                </c:pt>
                <c:pt idx="24168">
                  <c:v>2190.0</c:v>
                </c:pt>
                <c:pt idx="24169">
                  <c:v>2190.0</c:v>
                </c:pt>
                <c:pt idx="24170">
                  <c:v>2190.0</c:v>
                </c:pt>
                <c:pt idx="24171">
                  <c:v>2190.0</c:v>
                </c:pt>
                <c:pt idx="24172">
                  <c:v>2190.0</c:v>
                </c:pt>
                <c:pt idx="24173">
                  <c:v>2190.0</c:v>
                </c:pt>
                <c:pt idx="24174">
                  <c:v>2190.0</c:v>
                </c:pt>
                <c:pt idx="24175">
                  <c:v>2190.0</c:v>
                </c:pt>
                <c:pt idx="24176">
                  <c:v>2190.0</c:v>
                </c:pt>
                <c:pt idx="24177">
                  <c:v>2190.0</c:v>
                </c:pt>
                <c:pt idx="24178">
                  <c:v>2190.0</c:v>
                </c:pt>
                <c:pt idx="24179">
                  <c:v>2190.0</c:v>
                </c:pt>
                <c:pt idx="24180">
                  <c:v>2190.0</c:v>
                </c:pt>
                <c:pt idx="24181">
                  <c:v>2190.0</c:v>
                </c:pt>
                <c:pt idx="24182">
                  <c:v>2190.0</c:v>
                </c:pt>
                <c:pt idx="24183">
                  <c:v>2190.0</c:v>
                </c:pt>
                <c:pt idx="24184">
                  <c:v>2190.0</c:v>
                </c:pt>
                <c:pt idx="24185">
                  <c:v>2190.0</c:v>
                </c:pt>
                <c:pt idx="24186">
                  <c:v>2191.0</c:v>
                </c:pt>
                <c:pt idx="24187">
                  <c:v>2191.0</c:v>
                </c:pt>
                <c:pt idx="24188">
                  <c:v>2191.0</c:v>
                </c:pt>
                <c:pt idx="24189">
                  <c:v>2191.0</c:v>
                </c:pt>
                <c:pt idx="24190">
                  <c:v>2191.0</c:v>
                </c:pt>
                <c:pt idx="24191">
                  <c:v>2191.0</c:v>
                </c:pt>
                <c:pt idx="24192">
                  <c:v>2191.0</c:v>
                </c:pt>
                <c:pt idx="24193">
                  <c:v>2191.0</c:v>
                </c:pt>
                <c:pt idx="24194">
                  <c:v>2191.0</c:v>
                </c:pt>
                <c:pt idx="24195">
                  <c:v>2191.0</c:v>
                </c:pt>
                <c:pt idx="24196">
                  <c:v>2191.0</c:v>
                </c:pt>
                <c:pt idx="24197">
                  <c:v>2193.0</c:v>
                </c:pt>
                <c:pt idx="24198">
                  <c:v>2193.0</c:v>
                </c:pt>
                <c:pt idx="24199">
                  <c:v>2193.0</c:v>
                </c:pt>
                <c:pt idx="24200">
                  <c:v>2193.0</c:v>
                </c:pt>
                <c:pt idx="24201">
                  <c:v>2193.0</c:v>
                </c:pt>
                <c:pt idx="24202">
                  <c:v>2193.0</c:v>
                </c:pt>
                <c:pt idx="24203">
                  <c:v>2193.0</c:v>
                </c:pt>
                <c:pt idx="24204">
                  <c:v>2193.0</c:v>
                </c:pt>
                <c:pt idx="24205">
                  <c:v>2193.0</c:v>
                </c:pt>
                <c:pt idx="24206">
                  <c:v>2193.0</c:v>
                </c:pt>
                <c:pt idx="24207">
                  <c:v>2193.0</c:v>
                </c:pt>
                <c:pt idx="24208">
                  <c:v>2193.0</c:v>
                </c:pt>
                <c:pt idx="24209">
                  <c:v>2193.0</c:v>
                </c:pt>
                <c:pt idx="24210">
                  <c:v>2193.0</c:v>
                </c:pt>
                <c:pt idx="24211">
                  <c:v>2193.0</c:v>
                </c:pt>
                <c:pt idx="24212">
                  <c:v>2193.0</c:v>
                </c:pt>
                <c:pt idx="24213">
                  <c:v>2193.0</c:v>
                </c:pt>
                <c:pt idx="24214">
                  <c:v>2193.0</c:v>
                </c:pt>
                <c:pt idx="24215">
                  <c:v>2193.0</c:v>
                </c:pt>
                <c:pt idx="24216">
                  <c:v>2193.0</c:v>
                </c:pt>
                <c:pt idx="24217">
                  <c:v>2193.0</c:v>
                </c:pt>
                <c:pt idx="24218">
                  <c:v>2193.0</c:v>
                </c:pt>
                <c:pt idx="24219">
                  <c:v>2193.0</c:v>
                </c:pt>
                <c:pt idx="24220">
                  <c:v>2193.0</c:v>
                </c:pt>
                <c:pt idx="24221">
                  <c:v>2193.0</c:v>
                </c:pt>
                <c:pt idx="24222">
                  <c:v>2193.0</c:v>
                </c:pt>
                <c:pt idx="24223">
                  <c:v>2193.0</c:v>
                </c:pt>
                <c:pt idx="24224">
                  <c:v>2193.0</c:v>
                </c:pt>
                <c:pt idx="24225">
                  <c:v>2193.0</c:v>
                </c:pt>
                <c:pt idx="24226">
                  <c:v>2193.0</c:v>
                </c:pt>
                <c:pt idx="24227">
                  <c:v>2193.0</c:v>
                </c:pt>
                <c:pt idx="24228">
                  <c:v>2193.0</c:v>
                </c:pt>
                <c:pt idx="24229">
                  <c:v>2193.0</c:v>
                </c:pt>
                <c:pt idx="24230">
                  <c:v>2193.0</c:v>
                </c:pt>
                <c:pt idx="24231">
                  <c:v>2193.0</c:v>
                </c:pt>
                <c:pt idx="24232">
                  <c:v>2193.0</c:v>
                </c:pt>
                <c:pt idx="24233">
                  <c:v>2193.0</c:v>
                </c:pt>
                <c:pt idx="24234">
                  <c:v>2193.0</c:v>
                </c:pt>
                <c:pt idx="24235">
                  <c:v>2193.0</c:v>
                </c:pt>
                <c:pt idx="24236">
                  <c:v>2193.0</c:v>
                </c:pt>
                <c:pt idx="24237">
                  <c:v>2193.0</c:v>
                </c:pt>
                <c:pt idx="24238">
                  <c:v>2193.0</c:v>
                </c:pt>
                <c:pt idx="24239">
                  <c:v>2193.0</c:v>
                </c:pt>
                <c:pt idx="24240">
                  <c:v>2193.0</c:v>
                </c:pt>
                <c:pt idx="24241">
                  <c:v>2193.0</c:v>
                </c:pt>
                <c:pt idx="24242">
                  <c:v>2193.0</c:v>
                </c:pt>
                <c:pt idx="24243">
                  <c:v>2193.0</c:v>
                </c:pt>
                <c:pt idx="24244">
                  <c:v>2194.0</c:v>
                </c:pt>
                <c:pt idx="24245">
                  <c:v>2194.0</c:v>
                </c:pt>
                <c:pt idx="24246">
                  <c:v>2194.0</c:v>
                </c:pt>
                <c:pt idx="24247">
                  <c:v>2194.0</c:v>
                </c:pt>
                <c:pt idx="24248">
                  <c:v>2194.0</c:v>
                </c:pt>
                <c:pt idx="24249">
                  <c:v>2194.0</c:v>
                </c:pt>
                <c:pt idx="24250">
                  <c:v>2194.0</c:v>
                </c:pt>
                <c:pt idx="24251">
                  <c:v>2194.0</c:v>
                </c:pt>
                <c:pt idx="24252">
                  <c:v>2194.0</c:v>
                </c:pt>
                <c:pt idx="24253">
                  <c:v>2194.0</c:v>
                </c:pt>
                <c:pt idx="24254">
                  <c:v>2194.0</c:v>
                </c:pt>
                <c:pt idx="24255">
                  <c:v>2194.0</c:v>
                </c:pt>
                <c:pt idx="24256">
                  <c:v>2194.0</c:v>
                </c:pt>
                <c:pt idx="24257">
                  <c:v>2194.0</c:v>
                </c:pt>
                <c:pt idx="24258">
                  <c:v>2194.0</c:v>
                </c:pt>
                <c:pt idx="24259">
                  <c:v>2194.0</c:v>
                </c:pt>
                <c:pt idx="24260">
                  <c:v>2194.0</c:v>
                </c:pt>
                <c:pt idx="24261">
                  <c:v>2194.0</c:v>
                </c:pt>
                <c:pt idx="24262">
                  <c:v>2194.0</c:v>
                </c:pt>
                <c:pt idx="24263">
                  <c:v>2194.0</c:v>
                </c:pt>
                <c:pt idx="24264">
                  <c:v>2194.0</c:v>
                </c:pt>
                <c:pt idx="24265">
                  <c:v>2194.0</c:v>
                </c:pt>
                <c:pt idx="24266">
                  <c:v>2194.0</c:v>
                </c:pt>
                <c:pt idx="24267">
                  <c:v>2194.0</c:v>
                </c:pt>
                <c:pt idx="24268">
                  <c:v>2194.0</c:v>
                </c:pt>
                <c:pt idx="24269">
                  <c:v>2194.0</c:v>
                </c:pt>
                <c:pt idx="24270">
                  <c:v>2197.0</c:v>
                </c:pt>
                <c:pt idx="24271">
                  <c:v>2197.0</c:v>
                </c:pt>
                <c:pt idx="24272">
                  <c:v>2197.0</c:v>
                </c:pt>
                <c:pt idx="24273">
                  <c:v>2197.0</c:v>
                </c:pt>
                <c:pt idx="24274">
                  <c:v>2197.0</c:v>
                </c:pt>
                <c:pt idx="24275">
                  <c:v>2197.0</c:v>
                </c:pt>
                <c:pt idx="24276">
                  <c:v>2197.0</c:v>
                </c:pt>
                <c:pt idx="24277">
                  <c:v>2197.0</c:v>
                </c:pt>
                <c:pt idx="24278">
                  <c:v>2197.0</c:v>
                </c:pt>
                <c:pt idx="24279">
                  <c:v>2197.0</c:v>
                </c:pt>
                <c:pt idx="24280">
                  <c:v>2197.0</c:v>
                </c:pt>
                <c:pt idx="24281">
                  <c:v>2197.0</c:v>
                </c:pt>
                <c:pt idx="24282">
                  <c:v>2197.0</c:v>
                </c:pt>
                <c:pt idx="24283">
                  <c:v>2197.0</c:v>
                </c:pt>
                <c:pt idx="24284">
                  <c:v>2197.0</c:v>
                </c:pt>
                <c:pt idx="24285">
                  <c:v>2198.0</c:v>
                </c:pt>
                <c:pt idx="24286">
                  <c:v>2198.0</c:v>
                </c:pt>
                <c:pt idx="24287">
                  <c:v>2198.0</c:v>
                </c:pt>
                <c:pt idx="24288">
                  <c:v>2198.0</c:v>
                </c:pt>
                <c:pt idx="24289">
                  <c:v>2198.0</c:v>
                </c:pt>
                <c:pt idx="24290">
                  <c:v>2198.0</c:v>
                </c:pt>
                <c:pt idx="24291">
                  <c:v>2198.0</c:v>
                </c:pt>
                <c:pt idx="24292">
                  <c:v>2198.0</c:v>
                </c:pt>
                <c:pt idx="24293">
                  <c:v>2198.0</c:v>
                </c:pt>
                <c:pt idx="24294">
                  <c:v>2198.0</c:v>
                </c:pt>
                <c:pt idx="24295">
                  <c:v>2198.0</c:v>
                </c:pt>
                <c:pt idx="24296">
                  <c:v>2198.0</c:v>
                </c:pt>
                <c:pt idx="24297">
                  <c:v>2198.0</c:v>
                </c:pt>
                <c:pt idx="24298">
                  <c:v>2198.0</c:v>
                </c:pt>
                <c:pt idx="24299">
                  <c:v>2198.0</c:v>
                </c:pt>
                <c:pt idx="24300">
                  <c:v>2198.0</c:v>
                </c:pt>
                <c:pt idx="24301">
                  <c:v>2198.0</c:v>
                </c:pt>
                <c:pt idx="24302">
                  <c:v>2198.0</c:v>
                </c:pt>
                <c:pt idx="24303">
                  <c:v>2198.0</c:v>
                </c:pt>
                <c:pt idx="24304">
                  <c:v>2198.0</c:v>
                </c:pt>
                <c:pt idx="24305">
                  <c:v>2198.0</c:v>
                </c:pt>
                <c:pt idx="24306">
                  <c:v>2198.0</c:v>
                </c:pt>
                <c:pt idx="24307">
                  <c:v>2200.0</c:v>
                </c:pt>
                <c:pt idx="24308">
                  <c:v>2200.0</c:v>
                </c:pt>
                <c:pt idx="24309">
                  <c:v>2200.0</c:v>
                </c:pt>
                <c:pt idx="24310">
                  <c:v>2200.0</c:v>
                </c:pt>
                <c:pt idx="24311">
                  <c:v>2200.0</c:v>
                </c:pt>
                <c:pt idx="24312">
                  <c:v>2200.0</c:v>
                </c:pt>
                <c:pt idx="24313">
                  <c:v>2200.0</c:v>
                </c:pt>
                <c:pt idx="24314">
                  <c:v>2200.0</c:v>
                </c:pt>
                <c:pt idx="24315">
                  <c:v>2200.0</c:v>
                </c:pt>
                <c:pt idx="24316">
                  <c:v>2200.0</c:v>
                </c:pt>
                <c:pt idx="24317">
                  <c:v>2200.0</c:v>
                </c:pt>
                <c:pt idx="24318">
                  <c:v>2200.0</c:v>
                </c:pt>
                <c:pt idx="24319">
                  <c:v>2200.0</c:v>
                </c:pt>
                <c:pt idx="24320">
                  <c:v>2200.0</c:v>
                </c:pt>
                <c:pt idx="24321">
                  <c:v>2200.0</c:v>
                </c:pt>
                <c:pt idx="24322">
                  <c:v>2200.0</c:v>
                </c:pt>
                <c:pt idx="24323">
                  <c:v>2200.0</c:v>
                </c:pt>
                <c:pt idx="24324">
                  <c:v>2200.0</c:v>
                </c:pt>
                <c:pt idx="24325">
                  <c:v>2200.0</c:v>
                </c:pt>
                <c:pt idx="24326">
                  <c:v>2200.0</c:v>
                </c:pt>
                <c:pt idx="24327">
                  <c:v>2200.0</c:v>
                </c:pt>
                <c:pt idx="24328">
                  <c:v>2200.0</c:v>
                </c:pt>
                <c:pt idx="24329">
                  <c:v>2200.0</c:v>
                </c:pt>
                <c:pt idx="24330">
                  <c:v>2200.0</c:v>
                </c:pt>
                <c:pt idx="24331">
                  <c:v>2200.0</c:v>
                </c:pt>
                <c:pt idx="24332">
                  <c:v>2200.0</c:v>
                </c:pt>
                <c:pt idx="24333">
                  <c:v>2200.0</c:v>
                </c:pt>
                <c:pt idx="24334">
                  <c:v>2200.0</c:v>
                </c:pt>
                <c:pt idx="24335">
                  <c:v>2202.0</c:v>
                </c:pt>
                <c:pt idx="24336">
                  <c:v>2202.0</c:v>
                </c:pt>
                <c:pt idx="24337">
                  <c:v>2202.0</c:v>
                </c:pt>
                <c:pt idx="24338">
                  <c:v>2202.0</c:v>
                </c:pt>
                <c:pt idx="24339">
                  <c:v>2202.0</c:v>
                </c:pt>
                <c:pt idx="24340">
                  <c:v>2202.0</c:v>
                </c:pt>
                <c:pt idx="24341">
                  <c:v>2202.0</c:v>
                </c:pt>
                <c:pt idx="24342">
                  <c:v>2202.0</c:v>
                </c:pt>
                <c:pt idx="24343">
                  <c:v>2202.0</c:v>
                </c:pt>
                <c:pt idx="24344">
                  <c:v>2202.0</c:v>
                </c:pt>
                <c:pt idx="24345">
                  <c:v>2202.0</c:v>
                </c:pt>
                <c:pt idx="24346">
                  <c:v>2202.0</c:v>
                </c:pt>
                <c:pt idx="24347">
                  <c:v>2202.0</c:v>
                </c:pt>
                <c:pt idx="24348">
                  <c:v>2206.0</c:v>
                </c:pt>
                <c:pt idx="24349">
                  <c:v>2206.0</c:v>
                </c:pt>
                <c:pt idx="24350">
                  <c:v>2206.0</c:v>
                </c:pt>
                <c:pt idx="24351">
                  <c:v>2206.0</c:v>
                </c:pt>
                <c:pt idx="24352">
                  <c:v>2206.0</c:v>
                </c:pt>
                <c:pt idx="24353">
                  <c:v>2206.0</c:v>
                </c:pt>
                <c:pt idx="24354">
                  <c:v>2206.0</c:v>
                </c:pt>
                <c:pt idx="24355">
                  <c:v>2206.0</c:v>
                </c:pt>
                <c:pt idx="24356">
                  <c:v>2206.0</c:v>
                </c:pt>
                <c:pt idx="24357">
                  <c:v>2206.0</c:v>
                </c:pt>
                <c:pt idx="24358">
                  <c:v>2206.0</c:v>
                </c:pt>
                <c:pt idx="24359">
                  <c:v>2206.0</c:v>
                </c:pt>
                <c:pt idx="24360">
                  <c:v>2206.0</c:v>
                </c:pt>
                <c:pt idx="24361">
                  <c:v>2209.0</c:v>
                </c:pt>
                <c:pt idx="24362">
                  <c:v>2209.0</c:v>
                </c:pt>
                <c:pt idx="24363">
                  <c:v>2209.0</c:v>
                </c:pt>
                <c:pt idx="24364">
                  <c:v>2209.0</c:v>
                </c:pt>
                <c:pt idx="24365">
                  <c:v>2209.0</c:v>
                </c:pt>
                <c:pt idx="24366">
                  <c:v>2209.0</c:v>
                </c:pt>
                <c:pt idx="24367">
                  <c:v>2209.0</c:v>
                </c:pt>
                <c:pt idx="24368">
                  <c:v>2209.0</c:v>
                </c:pt>
                <c:pt idx="24369">
                  <c:v>2209.0</c:v>
                </c:pt>
                <c:pt idx="24370">
                  <c:v>2209.0</c:v>
                </c:pt>
                <c:pt idx="24371">
                  <c:v>2209.0</c:v>
                </c:pt>
                <c:pt idx="24372">
                  <c:v>2209.0</c:v>
                </c:pt>
                <c:pt idx="24373">
                  <c:v>2209.0</c:v>
                </c:pt>
                <c:pt idx="24374">
                  <c:v>2209.0</c:v>
                </c:pt>
                <c:pt idx="24375">
                  <c:v>2213.0</c:v>
                </c:pt>
                <c:pt idx="24376">
                  <c:v>2213.0</c:v>
                </c:pt>
                <c:pt idx="24377">
                  <c:v>2213.0</c:v>
                </c:pt>
                <c:pt idx="24378">
                  <c:v>2213.0</c:v>
                </c:pt>
                <c:pt idx="24379">
                  <c:v>2213.0</c:v>
                </c:pt>
                <c:pt idx="24380">
                  <c:v>2213.0</c:v>
                </c:pt>
                <c:pt idx="24381">
                  <c:v>2213.0</c:v>
                </c:pt>
                <c:pt idx="24382">
                  <c:v>2213.0</c:v>
                </c:pt>
                <c:pt idx="24383">
                  <c:v>2213.0</c:v>
                </c:pt>
                <c:pt idx="24384">
                  <c:v>2213.0</c:v>
                </c:pt>
                <c:pt idx="24385">
                  <c:v>2213.0</c:v>
                </c:pt>
                <c:pt idx="24386">
                  <c:v>2213.0</c:v>
                </c:pt>
                <c:pt idx="24387">
                  <c:v>2213.0</c:v>
                </c:pt>
                <c:pt idx="24388">
                  <c:v>2213.0</c:v>
                </c:pt>
                <c:pt idx="24389">
                  <c:v>2213.0</c:v>
                </c:pt>
                <c:pt idx="24390">
                  <c:v>2213.0</c:v>
                </c:pt>
                <c:pt idx="24391">
                  <c:v>2218.0</c:v>
                </c:pt>
                <c:pt idx="24392">
                  <c:v>2218.0</c:v>
                </c:pt>
                <c:pt idx="24393">
                  <c:v>2218.0</c:v>
                </c:pt>
                <c:pt idx="24394">
                  <c:v>2218.0</c:v>
                </c:pt>
                <c:pt idx="24395">
                  <c:v>2218.0</c:v>
                </c:pt>
                <c:pt idx="24396">
                  <c:v>2218.0</c:v>
                </c:pt>
                <c:pt idx="24397">
                  <c:v>2218.0</c:v>
                </c:pt>
                <c:pt idx="24398">
                  <c:v>2218.0</c:v>
                </c:pt>
                <c:pt idx="24399">
                  <c:v>2218.0</c:v>
                </c:pt>
                <c:pt idx="24400">
                  <c:v>2218.0</c:v>
                </c:pt>
                <c:pt idx="24401">
                  <c:v>2218.0</c:v>
                </c:pt>
                <c:pt idx="24402">
                  <c:v>2223.0</c:v>
                </c:pt>
                <c:pt idx="24403">
                  <c:v>2223.0</c:v>
                </c:pt>
                <c:pt idx="24404">
                  <c:v>2223.0</c:v>
                </c:pt>
                <c:pt idx="24405">
                  <c:v>2223.0</c:v>
                </c:pt>
                <c:pt idx="24406">
                  <c:v>2223.0</c:v>
                </c:pt>
                <c:pt idx="24407">
                  <c:v>2223.0</c:v>
                </c:pt>
                <c:pt idx="24408">
                  <c:v>2223.0</c:v>
                </c:pt>
                <c:pt idx="24409">
                  <c:v>2223.0</c:v>
                </c:pt>
                <c:pt idx="24410">
                  <c:v>2223.0</c:v>
                </c:pt>
                <c:pt idx="24411">
                  <c:v>2223.0</c:v>
                </c:pt>
                <c:pt idx="24412">
                  <c:v>2223.0</c:v>
                </c:pt>
                <c:pt idx="24413">
                  <c:v>2223.0</c:v>
                </c:pt>
                <c:pt idx="24414">
                  <c:v>2223.0</c:v>
                </c:pt>
                <c:pt idx="24415">
                  <c:v>2223.0</c:v>
                </c:pt>
                <c:pt idx="24416">
                  <c:v>2223.0</c:v>
                </c:pt>
                <c:pt idx="24417">
                  <c:v>2223.0</c:v>
                </c:pt>
                <c:pt idx="24418">
                  <c:v>2223.0</c:v>
                </c:pt>
                <c:pt idx="24419">
                  <c:v>2223.0</c:v>
                </c:pt>
                <c:pt idx="24420">
                  <c:v>2224.0</c:v>
                </c:pt>
                <c:pt idx="24421">
                  <c:v>2227.0</c:v>
                </c:pt>
                <c:pt idx="24422">
                  <c:v>2227.0</c:v>
                </c:pt>
                <c:pt idx="24423">
                  <c:v>2227.0</c:v>
                </c:pt>
                <c:pt idx="24424">
                  <c:v>2227.0</c:v>
                </c:pt>
                <c:pt idx="24425">
                  <c:v>2227.0</c:v>
                </c:pt>
                <c:pt idx="24426">
                  <c:v>2227.0</c:v>
                </c:pt>
                <c:pt idx="24427">
                  <c:v>2227.0</c:v>
                </c:pt>
                <c:pt idx="24428">
                  <c:v>2227.0</c:v>
                </c:pt>
                <c:pt idx="24429">
                  <c:v>2227.0</c:v>
                </c:pt>
                <c:pt idx="24430">
                  <c:v>2227.0</c:v>
                </c:pt>
                <c:pt idx="24431">
                  <c:v>2227.0</c:v>
                </c:pt>
                <c:pt idx="24432">
                  <c:v>2233.0</c:v>
                </c:pt>
                <c:pt idx="24433">
                  <c:v>9694.0</c:v>
                </c:pt>
              </c:numCache>
            </c:numRef>
          </c:xVal>
          <c:yVal>
            <c:numRef>
              <c:f>'bfs-kron-do-launch'!$L$2:$L$24435</c:f>
              <c:numCache>
                <c:formatCode>General</c:formatCode>
                <c:ptCount val="24434"/>
                <c:pt idx="18001">
                  <c:v>18002.0</c:v>
                </c:pt>
                <c:pt idx="18002">
                  <c:v>18003.0</c:v>
                </c:pt>
                <c:pt idx="18003">
                  <c:v>18004.0</c:v>
                </c:pt>
                <c:pt idx="18004">
                  <c:v>18005.0</c:v>
                </c:pt>
                <c:pt idx="18005">
                  <c:v>18006.0</c:v>
                </c:pt>
                <c:pt idx="18006">
                  <c:v>18007.0</c:v>
                </c:pt>
                <c:pt idx="18007">
                  <c:v>18008.0</c:v>
                </c:pt>
                <c:pt idx="18008">
                  <c:v>18009.0</c:v>
                </c:pt>
                <c:pt idx="18009">
                  <c:v>18010.0</c:v>
                </c:pt>
                <c:pt idx="18010">
                  <c:v>18011.0</c:v>
                </c:pt>
                <c:pt idx="18011">
                  <c:v>18012.0</c:v>
                </c:pt>
                <c:pt idx="18012">
                  <c:v>18013.0</c:v>
                </c:pt>
                <c:pt idx="18013">
                  <c:v>18014.0</c:v>
                </c:pt>
                <c:pt idx="18014">
                  <c:v>18015.0</c:v>
                </c:pt>
                <c:pt idx="18015">
                  <c:v>18016.0</c:v>
                </c:pt>
                <c:pt idx="18016">
                  <c:v>18017.0</c:v>
                </c:pt>
                <c:pt idx="18017">
                  <c:v>18018.0</c:v>
                </c:pt>
                <c:pt idx="18018">
                  <c:v>18019.0</c:v>
                </c:pt>
                <c:pt idx="18019">
                  <c:v>18020.0</c:v>
                </c:pt>
                <c:pt idx="18020">
                  <c:v>18021.0</c:v>
                </c:pt>
                <c:pt idx="18021">
                  <c:v>18022.0</c:v>
                </c:pt>
                <c:pt idx="18022">
                  <c:v>18023.0</c:v>
                </c:pt>
                <c:pt idx="18023">
                  <c:v>18024.0</c:v>
                </c:pt>
                <c:pt idx="18024">
                  <c:v>18025.0</c:v>
                </c:pt>
                <c:pt idx="18025">
                  <c:v>18026.0</c:v>
                </c:pt>
                <c:pt idx="18026">
                  <c:v>18027.0</c:v>
                </c:pt>
                <c:pt idx="18027">
                  <c:v>18028.0</c:v>
                </c:pt>
                <c:pt idx="18028">
                  <c:v>18029.0</c:v>
                </c:pt>
                <c:pt idx="18029">
                  <c:v>18030.0</c:v>
                </c:pt>
                <c:pt idx="18030">
                  <c:v>18031.0</c:v>
                </c:pt>
                <c:pt idx="18031">
                  <c:v>18032.0</c:v>
                </c:pt>
                <c:pt idx="18032">
                  <c:v>18033.0</c:v>
                </c:pt>
                <c:pt idx="18033">
                  <c:v>18034.0</c:v>
                </c:pt>
                <c:pt idx="18034">
                  <c:v>18035.0</c:v>
                </c:pt>
                <c:pt idx="18035">
                  <c:v>18036.0</c:v>
                </c:pt>
                <c:pt idx="18036">
                  <c:v>18037.0</c:v>
                </c:pt>
                <c:pt idx="18037">
                  <c:v>18038.0</c:v>
                </c:pt>
                <c:pt idx="18038">
                  <c:v>18039.0</c:v>
                </c:pt>
                <c:pt idx="18039">
                  <c:v>18040.0</c:v>
                </c:pt>
                <c:pt idx="18040">
                  <c:v>18041.0</c:v>
                </c:pt>
                <c:pt idx="18041">
                  <c:v>18042.0</c:v>
                </c:pt>
                <c:pt idx="18042">
                  <c:v>18043.0</c:v>
                </c:pt>
                <c:pt idx="18043">
                  <c:v>18044.0</c:v>
                </c:pt>
                <c:pt idx="18044">
                  <c:v>18045.0</c:v>
                </c:pt>
                <c:pt idx="18045">
                  <c:v>18046.0</c:v>
                </c:pt>
                <c:pt idx="18046">
                  <c:v>18047.0</c:v>
                </c:pt>
                <c:pt idx="18047">
                  <c:v>18048.0</c:v>
                </c:pt>
                <c:pt idx="18048">
                  <c:v>18049.0</c:v>
                </c:pt>
                <c:pt idx="18049">
                  <c:v>18050.0</c:v>
                </c:pt>
                <c:pt idx="18050">
                  <c:v>18051.0</c:v>
                </c:pt>
                <c:pt idx="18051">
                  <c:v>18052.0</c:v>
                </c:pt>
                <c:pt idx="18052">
                  <c:v>18053.0</c:v>
                </c:pt>
                <c:pt idx="18053">
                  <c:v>18054.0</c:v>
                </c:pt>
                <c:pt idx="18054">
                  <c:v>18055.0</c:v>
                </c:pt>
                <c:pt idx="18055">
                  <c:v>18056.0</c:v>
                </c:pt>
                <c:pt idx="18056">
                  <c:v>18057.0</c:v>
                </c:pt>
                <c:pt idx="18057">
                  <c:v>18058.0</c:v>
                </c:pt>
                <c:pt idx="18058">
                  <c:v>18059.0</c:v>
                </c:pt>
                <c:pt idx="18059">
                  <c:v>18060.0</c:v>
                </c:pt>
                <c:pt idx="18060">
                  <c:v>18061.0</c:v>
                </c:pt>
                <c:pt idx="18061">
                  <c:v>18062.0</c:v>
                </c:pt>
                <c:pt idx="18062">
                  <c:v>18063.0</c:v>
                </c:pt>
                <c:pt idx="18063">
                  <c:v>18064.0</c:v>
                </c:pt>
                <c:pt idx="18064">
                  <c:v>18065.0</c:v>
                </c:pt>
                <c:pt idx="18065">
                  <c:v>18066.0</c:v>
                </c:pt>
                <c:pt idx="18066">
                  <c:v>18067.0</c:v>
                </c:pt>
                <c:pt idx="18067">
                  <c:v>18068.0</c:v>
                </c:pt>
                <c:pt idx="18068">
                  <c:v>18069.0</c:v>
                </c:pt>
                <c:pt idx="18069">
                  <c:v>18070.0</c:v>
                </c:pt>
                <c:pt idx="18070">
                  <c:v>18071.0</c:v>
                </c:pt>
                <c:pt idx="18071">
                  <c:v>18072.0</c:v>
                </c:pt>
                <c:pt idx="18072">
                  <c:v>18073.0</c:v>
                </c:pt>
                <c:pt idx="18073">
                  <c:v>18074.0</c:v>
                </c:pt>
                <c:pt idx="18074">
                  <c:v>18075.0</c:v>
                </c:pt>
                <c:pt idx="18075">
                  <c:v>18076.0</c:v>
                </c:pt>
                <c:pt idx="18076">
                  <c:v>18077.0</c:v>
                </c:pt>
                <c:pt idx="18077">
                  <c:v>18078.0</c:v>
                </c:pt>
                <c:pt idx="18078">
                  <c:v>18079.0</c:v>
                </c:pt>
                <c:pt idx="18079">
                  <c:v>18080.0</c:v>
                </c:pt>
                <c:pt idx="18080">
                  <c:v>18081.0</c:v>
                </c:pt>
                <c:pt idx="18081">
                  <c:v>18082.0</c:v>
                </c:pt>
                <c:pt idx="18082">
                  <c:v>18083.0</c:v>
                </c:pt>
                <c:pt idx="18083">
                  <c:v>18084.0</c:v>
                </c:pt>
                <c:pt idx="18084">
                  <c:v>18085.0</c:v>
                </c:pt>
                <c:pt idx="18085">
                  <c:v>18086.0</c:v>
                </c:pt>
                <c:pt idx="18086">
                  <c:v>18087.0</c:v>
                </c:pt>
                <c:pt idx="18087">
                  <c:v>18088.0</c:v>
                </c:pt>
                <c:pt idx="18088">
                  <c:v>18089.0</c:v>
                </c:pt>
                <c:pt idx="18089">
                  <c:v>18090.0</c:v>
                </c:pt>
                <c:pt idx="18090">
                  <c:v>18091.0</c:v>
                </c:pt>
                <c:pt idx="18091">
                  <c:v>18092.0</c:v>
                </c:pt>
                <c:pt idx="18092">
                  <c:v>18093.0</c:v>
                </c:pt>
                <c:pt idx="18093">
                  <c:v>18094.0</c:v>
                </c:pt>
                <c:pt idx="18094">
                  <c:v>18095.0</c:v>
                </c:pt>
                <c:pt idx="18095">
                  <c:v>18096.0</c:v>
                </c:pt>
                <c:pt idx="18096">
                  <c:v>18097.0</c:v>
                </c:pt>
                <c:pt idx="18097">
                  <c:v>18098.0</c:v>
                </c:pt>
                <c:pt idx="18098">
                  <c:v>18099.0</c:v>
                </c:pt>
                <c:pt idx="18099">
                  <c:v>18100.0</c:v>
                </c:pt>
                <c:pt idx="18100">
                  <c:v>18101.0</c:v>
                </c:pt>
                <c:pt idx="18101">
                  <c:v>18102.0</c:v>
                </c:pt>
                <c:pt idx="18102">
                  <c:v>18103.0</c:v>
                </c:pt>
                <c:pt idx="18103">
                  <c:v>18104.0</c:v>
                </c:pt>
                <c:pt idx="18104">
                  <c:v>18105.0</c:v>
                </c:pt>
                <c:pt idx="18105">
                  <c:v>18106.0</c:v>
                </c:pt>
                <c:pt idx="18106">
                  <c:v>18107.0</c:v>
                </c:pt>
                <c:pt idx="18107">
                  <c:v>18108.0</c:v>
                </c:pt>
                <c:pt idx="18108">
                  <c:v>18109.0</c:v>
                </c:pt>
                <c:pt idx="18109">
                  <c:v>18110.0</c:v>
                </c:pt>
                <c:pt idx="18110">
                  <c:v>18111.0</c:v>
                </c:pt>
                <c:pt idx="18111">
                  <c:v>18112.0</c:v>
                </c:pt>
                <c:pt idx="18112">
                  <c:v>18113.0</c:v>
                </c:pt>
                <c:pt idx="18113">
                  <c:v>18114.0</c:v>
                </c:pt>
                <c:pt idx="18114">
                  <c:v>18115.0</c:v>
                </c:pt>
                <c:pt idx="18115">
                  <c:v>18116.0</c:v>
                </c:pt>
                <c:pt idx="18116">
                  <c:v>18117.0</c:v>
                </c:pt>
                <c:pt idx="18117">
                  <c:v>18118.0</c:v>
                </c:pt>
                <c:pt idx="18118">
                  <c:v>18119.0</c:v>
                </c:pt>
                <c:pt idx="18119">
                  <c:v>18120.0</c:v>
                </c:pt>
                <c:pt idx="18120">
                  <c:v>18121.0</c:v>
                </c:pt>
                <c:pt idx="18121">
                  <c:v>18122.0</c:v>
                </c:pt>
                <c:pt idx="18122">
                  <c:v>18123.0</c:v>
                </c:pt>
                <c:pt idx="18123">
                  <c:v>18124.0</c:v>
                </c:pt>
                <c:pt idx="18124">
                  <c:v>18125.0</c:v>
                </c:pt>
                <c:pt idx="18125">
                  <c:v>18126.0</c:v>
                </c:pt>
                <c:pt idx="18126">
                  <c:v>18127.0</c:v>
                </c:pt>
                <c:pt idx="18127">
                  <c:v>18128.0</c:v>
                </c:pt>
                <c:pt idx="18128">
                  <c:v>18129.0</c:v>
                </c:pt>
                <c:pt idx="18129">
                  <c:v>18130.0</c:v>
                </c:pt>
                <c:pt idx="18130">
                  <c:v>18131.0</c:v>
                </c:pt>
                <c:pt idx="18131">
                  <c:v>18132.0</c:v>
                </c:pt>
                <c:pt idx="18132">
                  <c:v>18133.0</c:v>
                </c:pt>
                <c:pt idx="18133">
                  <c:v>18134.0</c:v>
                </c:pt>
                <c:pt idx="18134">
                  <c:v>18135.0</c:v>
                </c:pt>
                <c:pt idx="18135">
                  <c:v>18136.0</c:v>
                </c:pt>
                <c:pt idx="18136">
                  <c:v>18137.0</c:v>
                </c:pt>
                <c:pt idx="18137">
                  <c:v>18138.0</c:v>
                </c:pt>
                <c:pt idx="18138">
                  <c:v>18139.0</c:v>
                </c:pt>
                <c:pt idx="18139">
                  <c:v>18140.0</c:v>
                </c:pt>
                <c:pt idx="18140">
                  <c:v>18141.0</c:v>
                </c:pt>
                <c:pt idx="18141">
                  <c:v>18142.0</c:v>
                </c:pt>
                <c:pt idx="18142">
                  <c:v>18143.0</c:v>
                </c:pt>
                <c:pt idx="18143">
                  <c:v>18144.0</c:v>
                </c:pt>
                <c:pt idx="18144">
                  <c:v>18145.0</c:v>
                </c:pt>
                <c:pt idx="18145">
                  <c:v>18146.0</c:v>
                </c:pt>
                <c:pt idx="18146">
                  <c:v>18147.0</c:v>
                </c:pt>
                <c:pt idx="18147">
                  <c:v>18148.0</c:v>
                </c:pt>
                <c:pt idx="18148">
                  <c:v>18149.0</c:v>
                </c:pt>
                <c:pt idx="18149">
                  <c:v>18150.0</c:v>
                </c:pt>
                <c:pt idx="18150">
                  <c:v>18151.0</c:v>
                </c:pt>
                <c:pt idx="18151">
                  <c:v>18152.0</c:v>
                </c:pt>
                <c:pt idx="18152">
                  <c:v>18153.0</c:v>
                </c:pt>
                <c:pt idx="18153">
                  <c:v>18154.0</c:v>
                </c:pt>
                <c:pt idx="18154">
                  <c:v>18155.0</c:v>
                </c:pt>
                <c:pt idx="18155">
                  <c:v>18156.0</c:v>
                </c:pt>
                <c:pt idx="18156">
                  <c:v>18157.0</c:v>
                </c:pt>
                <c:pt idx="18157">
                  <c:v>18158.0</c:v>
                </c:pt>
                <c:pt idx="18158">
                  <c:v>18159.0</c:v>
                </c:pt>
                <c:pt idx="18159">
                  <c:v>18160.0</c:v>
                </c:pt>
                <c:pt idx="18160">
                  <c:v>18161.0</c:v>
                </c:pt>
                <c:pt idx="18161">
                  <c:v>18162.0</c:v>
                </c:pt>
                <c:pt idx="18162">
                  <c:v>18163.0</c:v>
                </c:pt>
                <c:pt idx="18163">
                  <c:v>18164.0</c:v>
                </c:pt>
                <c:pt idx="18164">
                  <c:v>18165.0</c:v>
                </c:pt>
                <c:pt idx="18165">
                  <c:v>18166.0</c:v>
                </c:pt>
                <c:pt idx="18166">
                  <c:v>18167.0</c:v>
                </c:pt>
                <c:pt idx="18167">
                  <c:v>18168.0</c:v>
                </c:pt>
                <c:pt idx="18168">
                  <c:v>18169.0</c:v>
                </c:pt>
                <c:pt idx="18169">
                  <c:v>18170.0</c:v>
                </c:pt>
                <c:pt idx="18170">
                  <c:v>18171.0</c:v>
                </c:pt>
                <c:pt idx="18171">
                  <c:v>18172.0</c:v>
                </c:pt>
                <c:pt idx="18172">
                  <c:v>18173.0</c:v>
                </c:pt>
                <c:pt idx="18173">
                  <c:v>18174.0</c:v>
                </c:pt>
                <c:pt idx="18174">
                  <c:v>18175.0</c:v>
                </c:pt>
                <c:pt idx="18175">
                  <c:v>18176.0</c:v>
                </c:pt>
                <c:pt idx="18176">
                  <c:v>18177.0</c:v>
                </c:pt>
                <c:pt idx="18177">
                  <c:v>18178.0</c:v>
                </c:pt>
                <c:pt idx="18178">
                  <c:v>18179.0</c:v>
                </c:pt>
                <c:pt idx="18179">
                  <c:v>18180.0</c:v>
                </c:pt>
                <c:pt idx="18180">
                  <c:v>18181.0</c:v>
                </c:pt>
                <c:pt idx="18181">
                  <c:v>18182.0</c:v>
                </c:pt>
                <c:pt idx="18182">
                  <c:v>18183.0</c:v>
                </c:pt>
                <c:pt idx="18183">
                  <c:v>18184.0</c:v>
                </c:pt>
                <c:pt idx="18184">
                  <c:v>18185.0</c:v>
                </c:pt>
                <c:pt idx="18185">
                  <c:v>18186.0</c:v>
                </c:pt>
                <c:pt idx="18186">
                  <c:v>18187.0</c:v>
                </c:pt>
                <c:pt idx="18187">
                  <c:v>18188.0</c:v>
                </c:pt>
                <c:pt idx="18188">
                  <c:v>18189.0</c:v>
                </c:pt>
                <c:pt idx="18189">
                  <c:v>18190.0</c:v>
                </c:pt>
                <c:pt idx="18190">
                  <c:v>18191.0</c:v>
                </c:pt>
                <c:pt idx="18191">
                  <c:v>18192.0</c:v>
                </c:pt>
                <c:pt idx="18192">
                  <c:v>18193.0</c:v>
                </c:pt>
                <c:pt idx="18193">
                  <c:v>18194.0</c:v>
                </c:pt>
                <c:pt idx="18194">
                  <c:v>18195.0</c:v>
                </c:pt>
                <c:pt idx="18195">
                  <c:v>18196.0</c:v>
                </c:pt>
                <c:pt idx="18196">
                  <c:v>18197.0</c:v>
                </c:pt>
                <c:pt idx="18197">
                  <c:v>18198.0</c:v>
                </c:pt>
                <c:pt idx="18198">
                  <c:v>18199.0</c:v>
                </c:pt>
                <c:pt idx="18199">
                  <c:v>18200.0</c:v>
                </c:pt>
                <c:pt idx="18200">
                  <c:v>18201.0</c:v>
                </c:pt>
                <c:pt idx="18201">
                  <c:v>18202.0</c:v>
                </c:pt>
                <c:pt idx="18202">
                  <c:v>18203.0</c:v>
                </c:pt>
                <c:pt idx="18203">
                  <c:v>18204.0</c:v>
                </c:pt>
                <c:pt idx="18204">
                  <c:v>18205.0</c:v>
                </c:pt>
                <c:pt idx="18205">
                  <c:v>18206.0</c:v>
                </c:pt>
                <c:pt idx="18206">
                  <c:v>18207.0</c:v>
                </c:pt>
                <c:pt idx="18207">
                  <c:v>18208.0</c:v>
                </c:pt>
                <c:pt idx="18208">
                  <c:v>18209.0</c:v>
                </c:pt>
                <c:pt idx="18209">
                  <c:v>18210.0</c:v>
                </c:pt>
                <c:pt idx="18210">
                  <c:v>18211.0</c:v>
                </c:pt>
                <c:pt idx="18211">
                  <c:v>18212.0</c:v>
                </c:pt>
                <c:pt idx="18212">
                  <c:v>18213.0</c:v>
                </c:pt>
                <c:pt idx="18213">
                  <c:v>18214.0</c:v>
                </c:pt>
                <c:pt idx="18214">
                  <c:v>18215.0</c:v>
                </c:pt>
                <c:pt idx="18215">
                  <c:v>18216.0</c:v>
                </c:pt>
                <c:pt idx="18216">
                  <c:v>18217.0</c:v>
                </c:pt>
                <c:pt idx="18217">
                  <c:v>18218.0</c:v>
                </c:pt>
                <c:pt idx="18218">
                  <c:v>18219.0</c:v>
                </c:pt>
                <c:pt idx="18219">
                  <c:v>18220.0</c:v>
                </c:pt>
                <c:pt idx="18220">
                  <c:v>18221.0</c:v>
                </c:pt>
                <c:pt idx="18221">
                  <c:v>18222.0</c:v>
                </c:pt>
                <c:pt idx="18222">
                  <c:v>18223.0</c:v>
                </c:pt>
                <c:pt idx="18223">
                  <c:v>18224.0</c:v>
                </c:pt>
                <c:pt idx="18224">
                  <c:v>18225.0</c:v>
                </c:pt>
                <c:pt idx="18225">
                  <c:v>18226.0</c:v>
                </c:pt>
                <c:pt idx="18226">
                  <c:v>18227.0</c:v>
                </c:pt>
                <c:pt idx="18227">
                  <c:v>18228.0</c:v>
                </c:pt>
                <c:pt idx="18228">
                  <c:v>18229.0</c:v>
                </c:pt>
                <c:pt idx="18229">
                  <c:v>18230.0</c:v>
                </c:pt>
                <c:pt idx="18230">
                  <c:v>18231.0</c:v>
                </c:pt>
                <c:pt idx="18231">
                  <c:v>18232.0</c:v>
                </c:pt>
                <c:pt idx="18232">
                  <c:v>18233.0</c:v>
                </c:pt>
                <c:pt idx="18233">
                  <c:v>18234.0</c:v>
                </c:pt>
                <c:pt idx="18234">
                  <c:v>18235.0</c:v>
                </c:pt>
                <c:pt idx="18235">
                  <c:v>18236.0</c:v>
                </c:pt>
                <c:pt idx="18236">
                  <c:v>18237.0</c:v>
                </c:pt>
                <c:pt idx="18237">
                  <c:v>18238.0</c:v>
                </c:pt>
                <c:pt idx="18238">
                  <c:v>18239.0</c:v>
                </c:pt>
                <c:pt idx="18239">
                  <c:v>18240.0</c:v>
                </c:pt>
                <c:pt idx="18240">
                  <c:v>18241.0</c:v>
                </c:pt>
                <c:pt idx="18241">
                  <c:v>18242.0</c:v>
                </c:pt>
                <c:pt idx="18242">
                  <c:v>18243.0</c:v>
                </c:pt>
                <c:pt idx="18243">
                  <c:v>18244.0</c:v>
                </c:pt>
                <c:pt idx="18244">
                  <c:v>18245.0</c:v>
                </c:pt>
                <c:pt idx="18245">
                  <c:v>18246.0</c:v>
                </c:pt>
                <c:pt idx="18246">
                  <c:v>18247.0</c:v>
                </c:pt>
                <c:pt idx="18247">
                  <c:v>18248.0</c:v>
                </c:pt>
                <c:pt idx="18248">
                  <c:v>18249.0</c:v>
                </c:pt>
                <c:pt idx="18249">
                  <c:v>18250.0</c:v>
                </c:pt>
                <c:pt idx="18250">
                  <c:v>18251.0</c:v>
                </c:pt>
                <c:pt idx="18251">
                  <c:v>18252.0</c:v>
                </c:pt>
                <c:pt idx="18252">
                  <c:v>18253.0</c:v>
                </c:pt>
                <c:pt idx="18253">
                  <c:v>18254.0</c:v>
                </c:pt>
                <c:pt idx="18254">
                  <c:v>18255.0</c:v>
                </c:pt>
                <c:pt idx="18255">
                  <c:v>18256.0</c:v>
                </c:pt>
                <c:pt idx="18256">
                  <c:v>18257.0</c:v>
                </c:pt>
                <c:pt idx="18257">
                  <c:v>18258.0</c:v>
                </c:pt>
                <c:pt idx="18258">
                  <c:v>18259.0</c:v>
                </c:pt>
                <c:pt idx="18259">
                  <c:v>18260.0</c:v>
                </c:pt>
                <c:pt idx="18260">
                  <c:v>18261.0</c:v>
                </c:pt>
                <c:pt idx="18261">
                  <c:v>18262.0</c:v>
                </c:pt>
                <c:pt idx="18262">
                  <c:v>18263.0</c:v>
                </c:pt>
                <c:pt idx="18263">
                  <c:v>18264.0</c:v>
                </c:pt>
                <c:pt idx="18264">
                  <c:v>18265.0</c:v>
                </c:pt>
                <c:pt idx="18265">
                  <c:v>18266.0</c:v>
                </c:pt>
                <c:pt idx="18266">
                  <c:v>18267.0</c:v>
                </c:pt>
                <c:pt idx="18267">
                  <c:v>18268.0</c:v>
                </c:pt>
                <c:pt idx="18268">
                  <c:v>18269.0</c:v>
                </c:pt>
                <c:pt idx="18269">
                  <c:v>18270.0</c:v>
                </c:pt>
                <c:pt idx="18270">
                  <c:v>18271.0</c:v>
                </c:pt>
                <c:pt idx="18271">
                  <c:v>18272.0</c:v>
                </c:pt>
                <c:pt idx="18272">
                  <c:v>18273.0</c:v>
                </c:pt>
                <c:pt idx="18273">
                  <c:v>18274.0</c:v>
                </c:pt>
                <c:pt idx="18274">
                  <c:v>18275.0</c:v>
                </c:pt>
                <c:pt idx="18275">
                  <c:v>18276.0</c:v>
                </c:pt>
                <c:pt idx="18276">
                  <c:v>18277.0</c:v>
                </c:pt>
                <c:pt idx="18277">
                  <c:v>18278.0</c:v>
                </c:pt>
                <c:pt idx="18278">
                  <c:v>18279.0</c:v>
                </c:pt>
                <c:pt idx="18279">
                  <c:v>18280.0</c:v>
                </c:pt>
                <c:pt idx="18280">
                  <c:v>18281.0</c:v>
                </c:pt>
                <c:pt idx="18281">
                  <c:v>18282.0</c:v>
                </c:pt>
                <c:pt idx="18282">
                  <c:v>18283.0</c:v>
                </c:pt>
                <c:pt idx="18283">
                  <c:v>18284.0</c:v>
                </c:pt>
                <c:pt idx="18284">
                  <c:v>18285.0</c:v>
                </c:pt>
                <c:pt idx="18285">
                  <c:v>18286.0</c:v>
                </c:pt>
                <c:pt idx="18286">
                  <c:v>18287.0</c:v>
                </c:pt>
                <c:pt idx="18287">
                  <c:v>18288.0</c:v>
                </c:pt>
                <c:pt idx="18288">
                  <c:v>18289.0</c:v>
                </c:pt>
                <c:pt idx="18289">
                  <c:v>18290.0</c:v>
                </c:pt>
                <c:pt idx="18290">
                  <c:v>18291.0</c:v>
                </c:pt>
                <c:pt idx="18291">
                  <c:v>18292.0</c:v>
                </c:pt>
                <c:pt idx="18292">
                  <c:v>18293.0</c:v>
                </c:pt>
                <c:pt idx="18293">
                  <c:v>18294.0</c:v>
                </c:pt>
                <c:pt idx="18294">
                  <c:v>18295.0</c:v>
                </c:pt>
                <c:pt idx="18295">
                  <c:v>18296.0</c:v>
                </c:pt>
                <c:pt idx="18296">
                  <c:v>18297.0</c:v>
                </c:pt>
                <c:pt idx="18297">
                  <c:v>18298.0</c:v>
                </c:pt>
                <c:pt idx="18298">
                  <c:v>18299.0</c:v>
                </c:pt>
                <c:pt idx="18299">
                  <c:v>18300.0</c:v>
                </c:pt>
                <c:pt idx="18300">
                  <c:v>18301.0</c:v>
                </c:pt>
                <c:pt idx="18301">
                  <c:v>18302.0</c:v>
                </c:pt>
                <c:pt idx="18302">
                  <c:v>18303.0</c:v>
                </c:pt>
                <c:pt idx="18303">
                  <c:v>18304.0</c:v>
                </c:pt>
                <c:pt idx="18304">
                  <c:v>18305.0</c:v>
                </c:pt>
                <c:pt idx="18305">
                  <c:v>18306.0</c:v>
                </c:pt>
                <c:pt idx="18306">
                  <c:v>18307.0</c:v>
                </c:pt>
                <c:pt idx="18307">
                  <c:v>18308.0</c:v>
                </c:pt>
                <c:pt idx="18308">
                  <c:v>18309.0</c:v>
                </c:pt>
                <c:pt idx="18309">
                  <c:v>18310.0</c:v>
                </c:pt>
                <c:pt idx="18310">
                  <c:v>18311.0</c:v>
                </c:pt>
                <c:pt idx="18311">
                  <c:v>18312.0</c:v>
                </c:pt>
                <c:pt idx="18312">
                  <c:v>18313.0</c:v>
                </c:pt>
                <c:pt idx="18313">
                  <c:v>18314.0</c:v>
                </c:pt>
                <c:pt idx="18314">
                  <c:v>18315.0</c:v>
                </c:pt>
                <c:pt idx="18315">
                  <c:v>18316.0</c:v>
                </c:pt>
                <c:pt idx="18316">
                  <c:v>18317.0</c:v>
                </c:pt>
                <c:pt idx="18317">
                  <c:v>18318.0</c:v>
                </c:pt>
                <c:pt idx="18318">
                  <c:v>18319.0</c:v>
                </c:pt>
                <c:pt idx="18319">
                  <c:v>18320.0</c:v>
                </c:pt>
                <c:pt idx="18320">
                  <c:v>18321.0</c:v>
                </c:pt>
                <c:pt idx="18321">
                  <c:v>18322.0</c:v>
                </c:pt>
                <c:pt idx="18322">
                  <c:v>18323.0</c:v>
                </c:pt>
                <c:pt idx="18323">
                  <c:v>18324.0</c:v>
                </c:pt>
                <c:pt idx="18324">
                  <c:v>18325.0</c:v>
                </c:pt>
                <c:pt idx="18325">
                  <c:v>18326.0</c:v>
                </c:pt>
                <c:pt idx="18326">
                  <c:v>18327.0</c:v>
                </c:pt>
                <c:pt idx="18327">
                  <c:v>18328.0</c:v>
                </c:pt>
                <c:pt idx="18328">
                  <c:v>18329.0</c:v>
                </c:pt>
                <c:pt idx="18329">
                  <c:v>18330.0</c:v>
                </c:pt>
                <c:pt idx="18330">
                  <c:v>18331.0</c:v>
                </c:pt>
                <c:pt idx="18331">
                  <c:v>18332.0</c:v>
                </c:pt>
                <c:pt idx="18332">
                  <c:v>18333.0</c:v>
                </c:pt>
                <c:pt idx="18333">
                  <c:v>18334.0</c:v>
                </c:pt>
                <c:pt idx="18334">
                  <c:v>18335.0</c:v>
                </c:pt>
                <c:pt idx="18335">
                  <c:v>18336.0</c:v>
                </c:pt>
                <c:pt idx="18336">
                  <c:v>18337.0</c:v>
                </c:pt>
                <c:pt idx="18337">
                  <c:v>18338.0</c:v>
                </c:pt>
                <c:pt idx="18338">
                  <c:v>18339.0</c:v>
                </c:pt>
                <c:pt idx="18339">
                  <c:v>18340.0</c:v>
                </c:pt>
                <c:pt idx="18340">
                  <c:v>18341.0</c:v>
                </c:pt>
                <c:pt idx="18341">
                  <c:v>18342.0</c:v>
                </c:pt>
                <c:pt idx="18342">
                  <c:v>18343.0</c:v>
                </c:pt>
                <c:pt idx="18343">
                  <c:v>18344.0</c:v>
                </c:pt>
                <c:pt idx="18344">
                  <c:v>18345.0</c:v>
                </c:pt>
                <c:pt idx="18345">
                  <c:v>18346.0</c:v>
                </c:pt>
                <c:pt idx="18346">
                  <c:v>18347.0</c:v>
                </c:pt>
                <c:pt idx="18347">
                  <c:v>18348.0</c:v>
                </c:pt>
                <c:pt idx="18348">
                  <c:v>18349.0</c:v>
                </c:pt>
                <c:pt idx="18349">
                  <c:v>18350.0</c:v>
                </c:pt>
                <c:pt idx="18350">
                  <c:v>18351.0</c:v>
                </c:pt>
                <c:pt idx="18351">
                  <c:v>18352.0</c:v>
                </c:pt>
                <c:pt idx="18352">
                  <c:v>18353.0</c:v>
                </c:pt>
                <c:pt idx="18353">
                  <c:v>18354.0</c:v>
                </c:pt>
                <c:pt idx="18354">
                  <c:v>18355.0</c:v>
                </c:pt>
                <c:pt idx="18355">
                  <c:v>18356.0</c:v>
                </c:pt>
                <c:pt idx="18356">
                  <c:v>18357.0</c:v>
                </c:pt>
                <c:pt idx="18357">
                  <c:v>18358.0</c:v>
                </c:pt>
                <c:pt idx="18358">
                  <c:v>18359.0</c:v>
                </c:pt>
                <c:pt idx="18359">
                  <c:v>18360.0</c:v>
                </c:pt>
                <c:pt idx="18360">
                  <c:v>18361.0</c:v>
                </c:pt>
                <c:pt idx="18361">
                  <c:v>18362.0</c:v>
                </c:pt>
                <c:pt idx="18362">
                  <c:v>18363.0</c:v>
                </c:pt>
                <c:pt idx="18363">
                  <c:v>18364.0</c:v>
                </c:pt>
                <c:pt idx="18364">
                  <c:v>18365.0</c:v>
                </c:pt>
                <c:pt idx="18365">
                  <c:v>18366.0</c:v>
                </c:pt>
                <c:pt idx="18366">
                  <c:v>18367.0</c:v>
                </c:pt>
                <c:pt idx="18367">
                  <c:v>18368.0</c:v>
                </c:pt>
                <c:pt idx="18368">
                  <c:v>18369.0</c:v>
                </c:pt>
                <c:pt idx="18369">
                  <c:v>18370.0</c:v>
                </c:pt>
                <c:pt idx="18370">
                  <c:v>18371.0</c:v>
                </c:pt>
                <c:pt idx="18371">
                  <c:v>18372.0</c:v>
                </c:pt>
                <c:pt idx="18372">
                  <c:v>18373.0</c:v>
                </c:pt>
                <c:pt idx="18373">
                  <c:v>18374.0</c:v>
                </c:pt>
                <c:pt idx="18374">
                  <c:v>18375.0</c:v>
                </c:pt>
                <c:pt idx="18375">
                  <c:v>18376.0</c:v>
                </c:pt>
                <c:pt idx="18376">
                  <c:v>18377.0</c:v>
                </c:pt>
                <c:pt idx="18377">
                  <c:v>18378.0</c:v>
                </c:pt>
                <c:pt idx="18378">
                  <c:v>18379.0</c:v>
                </c:pt>
                <c:pt idx="18379">
                  <c:v>18380.0</c:v>
                </c:pt>
                <c:pt idx="18380">
                  <c:v>18381.0</c:v>
                </c:pt>
                <c:pt idx="18381">
                  <c:v>18382.0</c:v>
                </c:pt>
                <c:pt idx="18382">
                  <c:v>18383.0</c:v>
                </c:pt>
                <c:pt idx="18383">
                  <c:v>18384.0</c:v>
                </c:pt>
                <c:pt idx="18384">
                  <c:v>18385.0</c:v>
                </c:pt>
                <c:pt idx="18385">
                  <c:v>18386.0</c:v>
                </c:pt>
                <c:pt idx="18386">
                  <c:v>18387.0</c:v>
                </c:pt>
                <c:pt idx="18387">
                  <c:v>18388.0</c:v>
                </c:pt>
                <c:pt idx="18388">
                  <c:v>18389.0</c:v>
                </c:pt>
                <c:pt idx="18389">
                  <c:v>18390.0</c:v>
                </c:pt>
                <c:pt idx="18390">
                  <c:v>18391.0</c:v>
                </c:pt>
                <c:pt idx="18391">
                  <c:v>18392.0</c:v>
                </c:pt>
                <c:pt idx="18392">
                  <c:v>18393.0</c:v>
                </c:pt>
                <c:pt idx="18393">
                  <c:v>18394.0</c:v>
                </c:pt>
                <c:pt idx="18394">
                  <c:v>18395.0</c:v>
                </c:pt>
                <c:pt idx="18395">
                  <c:v>18396.0</c:v>
                </c:pt>
                <c:pt idx="18396">
                  <c:v>18397.0</c:v>
                </c:pt>
                <c:pt idx="18397">
                  <c:v>18398.0</c:v>
                </c:pt>
                <c:pt idx="18398">
                  <c:v>18399.0</c:v>
                </c:pt>
                <c:pt idx="18399">
                  <c:v>18400.0</c:v>
                </c:pt>
                <c:pt idx="18400">
                  <c:v>18401.0</c:v>
                </c:pt>
                <c:pt idx="18401">
                  <c:v>18402.0</c:v>
                </c:pt>
                <c:pt idx="18402">
                  <c:v>18403.0</c:v>
                </c:pt>
                <c:pt idx="18403">
                  <c:v>18404.0</c:v>
                </c:pt>
                <c:pt idx="18404">
                  <c:v>18405.0</c:v>
                </c:pt>
                <c:pt idx="18405">
                  <c:v>18406.0</c:v>
                </c:pt>
                <c:pt idx="18406">
                  <c:v>18407.0</c:v>
                </c:pt>
                <c:pt idx="18407">
                  <c:v>18408.0</c:v>
                </c:pt>
                <c:pt idx="18408">
                  <c:v>18409.0</c:v>
                </c:pt>
                <c:pt idx="18409">
                  <c:v>18410.0</c:v>
                </c:pt>
                <c:pt idx="18410">
                  <c:v>18411.0</c:v>
                </c:pt>
                <c:pt idx="18411">
                  <c:v>18412.0</c:v>
                </c:pt>
                <c:pt idx="18412">
                  <c:v>18413.0</c:v>
                </c:pt>
                <c:pt idx="18413">
                  <c:v>18414.0</c:v>
                </c:pt>
                <c:pt idx="18414">
                  <c:v>18415.0</c:v>
                </c:pt>
                <c:pt idx="18415">
                  <c:v>18416.0</c:v>
                </c:pt>
                <c:pt idx="18416">
                  <c:v>18417.0</c:v>
                </c:pt>
                <c:pt idx="18417">
                  <c:v>18418.0</c:v>
                </c:pt>
                <c:pt idx="18418">
                  <c:v>18419.0</c:v>
                </c:pt>
                <c:pt idx="18419">
                  <c:v>18420.0</c:v>
                </c:pt>
                <c:pt idx="18420">
                  <c:v>18421.0</c:v>
                </c:pt>
                <c:pt idx="18421">
                  <c:v>18422.0</c:v>
                </c:pt>
                <c:pt idx="18422">
                  <c:v>18423.0</c:v>
                </c:pt>
                <c:pt idx="18423">
                  <c:v>18424.0</c:v>
                </c:pt>
                <c:pt idx="18424">
                  <c:v>18425.0</c:v>
                </c:pt>
                <c:pt idx="18425">
                  <c:v>18426.0</c:v>
                </c:pt>
                <c:pt idx="18426">
                  <c:v>18427.0</c:v>
                </c:pt>
                <c:pt idx="18427">
                  <c:v>18428.0</c:v>
                </c:pt>
                <c:pt idx="18428">
                  <c:v>18429.0</c:v>
                </c:pt>
                <c:pt idx="18429">
                  <c:v>18430.0</c:v>
                </c:pt>
                <c:pt idx="18430">
                  <c:v>18431.0</c:v>
                </c:pt>
                <c:pt idx="18431">
                  <c:v>18432.0</c:v>
                </c:pt>
                <c:pt idx="18432">
                  <c:v>18433.0</c:v>
                </c:pt>
                <c:pt idx="18433">
                  <c:v>18434.0</c:v>
                </c:pt>
                <c:pt idx="18434">
                  <c:v>18435.0</c:v>
                </c:pt>
                <c:pt idx="18435">
                  <c:v>18436.0</c:v>
                </c:pt>
                <c:pt idx="18436">
                  <c:v>18437.0</c:v>
                </c:pt>
                <c:pt idx="18437">
                  <c:v>18438.0</c:v>
                </c:pt>
                <c:pt idx="18438">
                  <c:v>18439.0</c:v>
                </c:pt>
                <c:pt idx="18439">
                  <c:v>18440.0</c:v>
                </c:pt>
                <c:pt idx="18440">
                  <c:v>18441.0</c:v>
                </c:pt>
                <c:pt idx="18441">
                  <c:v>18442.0</c:v>
                </c:pt>
                <c:pt idx="18442">
                  <c:v>18443.0</c:v>
                </c:pt>
                <c:pt idx="18443">
                  <c:v>18444.0</c:v>
                </c:pt>
                <c:pt idx="18444">
                  <c:v>18445.0</c:v>
                </c:pt>
                <c:pt idx="18445">
                  <c:v>18446.0</c:v>
                </c:pt>
                <c:pt idx="18446">
                  <c:v>18447.0</c:v>
                </c:pt>
                <c:pt idx="18447">
                  <c:v>18448.0</c:v>
                </c:pt>
                <c:pt idx="18448">
                  <c:v>18449.0</c:v>
                </c:pt>
                <c:pt idx="18449">
                  <c:v>18450.0</c:v>
                </c:pt>
                <c:pt idx="18450">
                  <c:v>18451.0</c:v>
                </c:pt>
                <c:pt idx="18451">
                  <c:v>18452.0</c:v>
                </c:pt>
                <c:pt idx="18452">
                  <c:v>18453.0</c:v>
                </c:pt>
                <c:pt idx="18453">
                  <c:v>18454.0</c:v>
                </c:pt>
                <c:pt idx="18454">
                  <c:v>18455.0</c:v>
                </c:pt>
                <c:pt idx="18455">
                  <c:v>18456.0</c:v>
                </c:pt>
                <c:pt idx="18456">
                  <c:v>18457.0</c:v>
                </c:pt>
                <c:pt idx="18457">
                  <c:v>18458.0</c:v>
                </c:pt>
                <c:pt idx="18458">
                  <c:v>18459.0</c:v>
                </c:pt>
                <c:pt idx="18459">
                  <c:v>18460.0</c:v>
                </c:pt>
                <c:pt idx="18460">
                  <c:v>18461.0</c:v>
                </c:pt>
                <c:pt idx="18461">
                  <c:v>18462.0</c:v>
                </c:pt>
                <c:pt idx="18462">
                  <c:v>18463.0</c:v>
                </c:pt>
                <c:pt idx="18463">
                  <c:v>18464.0</c:v>
                </c:pt>
                <c:pt idx="18464">
                  <c:v>18465.0</c:v>
                </c:pt>
                <c:pt idx="18465">
                  <c:v>18466.0</c:v>
                </c:pt>
                <c:pt idx="18466">
                  <c:v>18467.0</c:v>
                </c:pt>
                <c:pt idx="18467">
                  <c:v>18468.0</c:v>
                </c:pt>
                <c:pt idx="18468">
                  <c:v>18469.0</c:v>
                </c:pt>
                <c:pt idx="18469">
                  <c:v>18470.0</c:v>
                </c:pt>
                <c:pt idx="18470">
                  <c:v>18471.0</c:v>
                </c:pt>
                <c:pt idx="18471">
                  <c:v>18472.0</c:v>
                </c:pt>
                <c:pt idx="18472">
                  <c:v>18473.0</c:v>
                </c:pt>
                <c:pt idx="18473">
                  <c:v>18474.0</c:v>
                </c:pt>
                <c:pt idx="18474">
                  <c:v>18475.0</c:v>
                </c:pt>
                <c:pt idx="18475">
                  <c:v>18476.0</c:v>
                </c:pt>
                <c:pt idx="18476">
                  <c:v>18477.0</c:v>
                </c:pt>
                <c:pt idx="18477">
                  <c:v>18478.0</c:v>
                </c:pt>
                <c:pt idx="18478">
                  <c:v>18479.0</c:v>
                </c:pt>
                <c:pt idx="18479">
                  <c:v>18480.0</c:v>
                </c:pt>
                <c:pt idx="18480">
                  <c:v>18481.0</c:v>
                </c:pt>
                <c:pt idx="18481">
                  <c:v>18482.0</c:v>
                </c:pt>
                <c:pt idx="18482">
                  <c:v>18483.0</c:v>
                </c:pt>
                <c:pt idx="18483">
                  <c:v>18484.0</c:v>
                </c:pt>
                <c:pt idx="18484">
                  <c:v>18485.0</c:v>
                </c:pt>
                <c:pt idx="18485">
                  <c:v>18486.0</c:v>
                </c:pt>
                <c:pt idx="18486">
                  <c:v>18487.0</c:v>
                </c:pt>
                <c:pt idx="18487">
                  <c:v>18488.0</c:v>
                </c:pt>
                <c:pt idx="18488">
                  <c:v>18489.0</c:v>
                </c:pt>
                <c:pt idx="18489">
                  <c:v>18490.0</c:v>
                </c:pt>
                <c:pt idx="18490">
                  <c:v>18491.0</c:v>
                </c:pt>
                <c:pt idx="18491">
                  <c:v>18492.0</c:v>
                </c:pt>
                <c:pt idx="18492">
                  <c:v>18493.0</c:v>
                </c:pt>
                <c:pt idx="18493">
                  <c:v>18494.0</c:v>
                </c:pt>
                <c:pt idx="18494">
                  <c:v>18495.0</c:v>
                </c:pt>
                <c:pt idx="18495">
                  <c:v>18496.0</c:v>
                </c:pt>
                <c:pt idx="18496">
                  <c:v>18497.0</c:v>
                </c:pt>
                <c:pt idx="18497">
                  <c:v>18498.0</c:v>
                </c:pt>
                <c:pt idx="18498">
                  <c:v>18499.0</c:v>
                </c:pt>
                <c:pt idx="18499">
                  <c:v>18500.0</c:v>
                </c:pt>
                <c:pt idx="18500">
                  <c:v>18501.0</c:v>
                </c:pt>
                <c:pt idx="18501">
                  <c:v>18502.0</c:v>
                </c:pt>
                <c:pt idx="18502">
                  <c:v>18503.0</c:v>
                </c:pt>
                <c:pt idx="18503">
                  <c:v>18504.0</c:v>
                </c:pt>
                <c:pt idx="18504">
                  <c:v>18505.0</c:v>
                </c:pt>
                <c:pt idx="18505">
                  <c:v>18506.0</c:v>
                </c:pt>
                <c:pt idx="18506">
                  <c:v>18507.0</c:v>
                </c:pt>
                <c:pt idx="18507">
                  <c:v>18508.0</c:v>
                </c:pt>
                <c:pt idx="18508">
                  <c:v>18509.0</c:v>
                </c:pt>
                <c:pt idx="18509">
                  <c:v>18510.0</c:v>
                </c:pt>
                <c:pt idx="18510">
                  <c:v>18511.0</c:v>
                </c:pt>
                <c:pt idx="18511">
                  <c:v>18512.0</c:v>
                </c:pt>
                <c:pt idx="18512">
                  <c:v>18513.0</c:v>
                </c:pt>
                <c:pt idx="18513">
                  <c:v>18514.0</c:v>
                </c:pt>
                <c:pt idx="18514">
                  <c:v>18515.0</c:v>
                </c:pt>
                <c:pt idx="18515">
                  <c:v>18516.0</c:v>
                </c:pt>
                <c:pt idx="18516">
                  <c:v>18517.0</c:v>
                </c:pt>
                <c:pt idx="18517">
                  <c:v>18518.0</c:v>
                </c:pt>
                <c:pt idx="18518">
                  <c:v>18519.0</c:v>
                </c:pt>
                <c:pt idx="18519">
                  <c:v>18520.0</c:v>
                </c:pt>
                <c:pt idx="18520">
                  <c:v>18521.0</c:v>
                </c:pt>
                <c:pt idx="18521">
                  <c:v>18522.0</c:v>
                </c:pt>
                <c:pt idx="18522">
                  <c:v>18523.0</c:v>
                </c:pt>
                <c:pt idx="18523">
                  <c:v>18524.0</c:v>
                </c:pt>
                <c:pt idx="18524">
                  <c:v>18525.0</c:v>
                </c:pt>
                <c:pt idx="18525">
                  <c:v>18526.0</c:v>
                </c:pt>
                <c:pt idx="18526">
                  <c:v>18527.0</c:v>
                </c:pt>
                <c:pt idx="18527">
                  <c:v>18528.0</c:v>
                </c:pt>
                <c:pt idx="18528">
                  <c:v>18529.0</c:v>
                </c:pt>
                <c:pt idx="18529">
                  <c:v>18530.0</c:v>
                </c:pt>
                <c:pt idx="18530">
                  <c:v>18531.0</c:v>
                </c:pt>
                <c:pt idx="18531">
                  <c:v>18532.0</c:v>
                </c:pt>
                <c:pt idx="18532">
                  <c:v>18533.0</c:v>
                </c:pt>
                <c:pt idx="18533">
                  <c:v>18534.0</c:v>
                </c:pt>
                <c:pt idx="18534">
                  <c:v>18535.0</c:v>
                </c:pt>
                <c:pt idx="18535">
                  <c:v>18536.0</c:v>
                </c:pt>
                <c:pt idx="18536">
                  <c:v>18537.0</c:v>
                </c:pt>
                <c:pt idx="18537">
                  <c:v>18538.0</c:v>
                </c:pt>
                <c:pt idx="18538">
                  <c:v>18539.0</c:v>
                </c:pt>
                <c:pt idx="18539">
                  <c:v>18540.0</c:v>
                </c:pt>
                <c:pt idx="18540">
                  <c:v>18541.0</c:v>
                </c:pt>
                <c:pt idx="18541">
                  <c:v>18542.0</c:v>
                </c:pt>
                <c:pt idx="18542">
                  <c:v>18543.0</c:v>
                </c:pt>
                <c:pt idx="18543">
                  <c:v>18544.0</c:v>
                </c:pt>
                <c:pt idx="18544">
                  <c:v>18545.0</c:v>
                </c:pt>
                <c:pt idx="18545">
                  <c:v>18546.0</c:v>
                </c:pt>
                <c:pt idx="18546">
                  <c:v>18547.0</c:v>
                </c:pt>
                <c:pt idx="18547">
                  <c:v>18548.0</c:v>
                </c:pt>
                <c:pt idx="18548">
                  <c:v>18549.0</c:v>
                </c:pt>
                <c:pt idx="18549">
                  <c:v>18550.0</c:v>
                </c:pt>
                <c:pt idx="18550">
                  <c:v>18551.0</c:v>
                </c:pt>
                <c:pt idx="18551">
                  <c:v>18552.0</c:v>
                </c:pt>
                <c:pt idx="18552">
                  <c:v>18553.0</c:v>
                </c:pt>
                <c:pt idx="18553">
                  <c:v>18554.0</c:v>
                </c:pt>
                <c:pt idx="18554">
                  <c:v>18555.0</c:v>
                </c:pt>
                <c:pt idx="18555">
                  <c:v>18556.0</c:v>
                </c:pt>
                <c:pt idx="18556">
                  <c:v>18557.0</c:v>
                </c:pt>
                <c:pt idx="18557">
                  <c:v>18558.0</c:v>
                </c:pt>
                <c:pt idx="18558">
                  <c:v>18559.0</c:v>
                </c:pt>
                <c:pt idx="18559">
                  <c:v>18560.0</c:v>
                </c:pt>
                <c:pt idx="18560">
                  <c:v>18561.0</c:v>
                </c:pt>
                <c:pt idx="18561">
                  <c:v>18562.0</c:v>
                </c:pt>
                <c:pt idx="18562">
                  <c:v>18563.0</c:v>
                </c:pt>
                <c:pt idx="18563">
                  <c:v>18564.0</c:v>
                </c:pt>
                <c:pt idx="18564">
                  <c:v>18565.0</c:v>
                </c:pt>
                <c:pt idx="18565">
                  <c:v>18566.0</c:v>
                </c:pt>
                <c:pt idx="18566">
                  <c:v>18567.0</c:v>
                </c:pt>
                <c:pt idx="18567">
                  <c:v>18568.0</c:v>
                </c:pt>
                <c:pt idx="18568">
                  <c:v>18569.0</c:v>
                </c:pt>
                <c:pt idx="18569">
                  <c:v>18570.0</c:v>
                </c:pt>
                <c:pt idx="18570">
                  <c:v>18571.0</c:v>
                </c:pt>
                <c:pt idx="18571">
                  <c:v>18572.0</c:v>
                </c:pt>
                <c:pt idx="18572">
                  <c:v>18573.0</c:v>
                </c:pt>
                <c:pt idx="18573">
                  <c:v>18574.0</c:v>
                </c:pt>
                <c:pt idx="18574">
                  <c:v>18575.0</c:v>
                </c:pt>
                <c:pt idx="18575">
                  <c:v>18576.0</c:v>
                </c:pt>
                <c:pt idx="18576">
                  <c:v>18577.0</c:v>
                </c:pt>
                <c:pt idx="18577">
                  <c:v>18578.0</c:v>
                </c:pt>
                <c:pt idx="18578">
                  <c:v>18579.0</c:v>
                </c:pt>
                <c:pt idx="18579">
                  <c:v>18580.0</c:v>
                </c:pt>
                <c:pt idx="18580">
                  <c:v>18581.0</c:v>
                </c:pt>
                <c:pt idx="18581">
                  <c:v>18582.0</c:v>
                </c:pt>
                <c:pt idx="18582">
                  <c:v>18583.0</c:v>
                </c:pt>
                <c:pt idx="18583">
                  <c:v>18584.0</c:v>
                </c:pt>
                <c:pt idx="18584">
                  <c:v>18585.0</c:v>
                </c:pt>
                <c:pt idx="18585">
                  <c:v>18586.0</c:v>
                </c:pt>
                <c:pt idx="18586">
                  <c:v>18587.0</c:v>
                </c:pt>
                <c:pt idx="18587">
                  <c:v>18588.0</c:v>
                </c:pt>
                <c:pt idx="18588">
                  <c:v>18589.0</c:v>
                </c:pt>
                <c:pt idx="18589">
                  <c:v>18590.0</c:v>
                </c:pt>
                <c:pt idx="18590">
                  <c:v>18591.0</c:v>
                </c:pt>
                <c:pt idx="18591">
                  <c:v>18592.0</c:v>
                </c:pt>
                <c:pt idx="18592">
                  <c:v>18593.0</c:v>
                </c:pt>
                <c:pt idx="18593">
                  <c:v>18594.0</c:v>
                </c:pt>
                <c:pt idx="18594">
                  <c:v>18595.0</c:v>
                </c:pt>
                <c:pt idx="18595">
                  <c:v>18596.0</c:v>
                </c:pt>
                <c:pt idx="18596">
                  <c:v>18597.0</c:v>
                </c:pt>
                <c:pt idx="18597">
                  <c:v>18598.0</c:v>
                </c:pt>
                <c:pt idx="18598">
                  <c:v>18599.0</c:v>
                </c:pt>
                <c:pt idx="18599">
                  <c:v>18600.0</c:v>
                </c:pt>
                <c:pt idx="18600">
                  <c:v>18601.0</c:v>
                </c:pt>
                <c:pt idx="18601">
                  <c:v>18602.0</c:v>
                </c:pt>
                <c:pt idx="18602">
                  <c:v>18603.0</c:v>
                </c:pt>
                <c:pt idx="18603">
                  <c:v>18604.0</c:v>
                </c:pt>
                <c:pt idx="18604">
                  <c:v>18605.0</c:v>
                </c:pt>
                <c:pt idx="18605">
                  <c:v>18606.0</c:v>
                </c:pt>
                <c:pt idx="18606">
                  <c:v>18607.0</c:v>
                </c:pt>
                <c:pt idx="18607">
                  <c:v>18608.0</c:v>
                </c:pt>
                <c:pt idx="18608">
                  <c:v>18609.0</c:v>
                </c:pt>
                <c:pt idx="18609">
                  <c:v>18610.0</c:v>
                </c:pt>
                <c:pt idx="18610">
                  <c:v>18611.0</c:v>
                </c:pt>
                <c:pt idx="18611">
                  <c:v>18612.0</c:v>
                </c:pt>
                <c:pt idx="18612">
                  <c:v>18613.0</c:v>
                </c:pt>
                <c:pt idx="18613">
                  <c:v>18614.0</c:v>
                </c:pt>
                <c:pt idx="18614">
                  <c:v>18615.0</c:v>
                </c:pt>
                <c:pt idx="18615">
                  <c:v>18616.0</c:v>
                </c:pt>
                <c:pt idx="18616">
                  <c:v>18617.0</c:v>
                </c:pt>
                <c:pt idx="18617">
                  <c:v>18618.0</c:v>
                </c:pt>
                <c:pt idx="18618">
                  <c:v>18619.0</c:v>
                </c:pt>
                <c:pt idx="18619">
                  <c:v>18620.0</c:v>
                </c:pt>
                <c:pt idx="18620">
                  <c:v>18621.0</c:v>
                </c:pt>
                <c:pt idx="18621">
                  <c:v>18622.0</c:v>
                </c:pt>
                <c:pt idx="18622">
                  <c:v>18623.0</c:v>
                </c:pt>
                <c:pt idx="18623">
                  <c:v>18624.0</c:v>
                </c:pt>
                <c:pt idx="18624">
                  <c:v>18625.0</c:v>
                </c:pt>
                <c:pt idx="18625">
                  <c:v>18626.0</c:v>
                </c:pt>
                <c:pt idx="18626">
                  <c:v>18627.0</c:v>
                </c:pt>
                <c:pt idx="18627">
                  <c:v>18628.0</c:v>
                </c:pt>
                <c:pt idx="18628">
                  <c:v>18629.0</c:v>
                </c:pt>
                <c:pt idx="18629">
                  <c:v>18630.0</c:v>
                </c:pt>
                <c:pt idx="18630">
                  <c:v>18631.0</c:v>
                </c:pt>
                <c:pt idx="18631">
                  <c:v>18632.0</c:v>
                </c:pt>
                <c:pt idx="18632">
                  <c:v>18633.0</c:v>
                </c:pt>
                <c:pt idx="18633">
                  <c:v>18634.0</c:v>
                </c:pt>
                <c:pt idx="18634">
                  <c:v>18635.0</c:v>
                </c:pt>
                <c:pt idx="18635">
                  <c:v>18636.0</c:v>
                </c:pt>
                <c:pt idx="18636">
                  <c:v>18637.0</c:v>
                </c:pt>
                <c:pt idx="18637">
                  <c:v>18638.0</c:v>
                </c:pt>
                <c:pt idx="18638">
                  <c:v>18639.0</c:v>
                </c:pt>
                <c:pt idx="18639">
                  <c:v>18640.0</c:v>
                </c:pt>
                <c:pt idx="18640">
                  <c:v>18641.0</c:v>
                </c:pt>
                <c:pt idx="18641">
                  <c:v>18642.0</c:v>
                </c:pt>
                <c:pt idx="18642">
                  <c:v>18643.0</c:v>
                </c:pt>
                <c:pt idx="18643">
                  <c:v>18644.0</c:v>
                </c:pt>
                <c:pt idx="18644">
                  <c:v>18645.0</c:v>
                </c:pt>
                <c:pt idx="18645">
                  <c:v>18646.0</c:v>
                </c:pt>
                <c:pt idx="18646">
                  <c:v>18647.0</c:v>
                </c:pt>
                <c:pt idx="18647">
                  <c:v>18648.0</c:v>
                </c:pt>
                <c:pt idx="18648">
                  <c:v>18649.0</c:v>
                </c:pt>
                <c:pt idx="18649">
                  <c:v>18650.0</c:v>
                </c:pt>
                <c:pt idx="18650">
                  <c:v>18651.0</c:v>
                </c:pt>
                <c:pt idx="18651">
                  <c:v>18652.0</c:v>
                </c:pt>
                <c:pt idx="18652">
                  <c:v>18653.0</c:v>
                </c:pt>
                <c:pt idx="18653">
                  <c:v>18654.0</c:v>
                </c:pt>
                <c:pt idx="18654">
                  <c:v>18655.0</c:v>
                </c:pt>
                <c:pt idx="18655">
                  <c:v>18656.0</c:v>
                </c:pt>
                <c:pt idx="18656">
                  <c:v>18657.0</c:v>
                </c:pt>
                <c:pt idx="18657">
                  <c:v>18658.0</c:v>
                </c:pt>
                <c:pt idx="18658">
                  <c:v>18659.0</c:v>
                </c:pt>
                <c:pt idx="18659">
                  <c:v>18660.0</c:v>
                </c:pt>
                <c:pt idx="18660">
                  <c:v>18661.0</c:v>
                </c:pt>
                <c:pt idx="18661">
                  <c:v>18662.0</c:v>
                </c:pt>
                <c:pt idx="18662">
                  <c:v>18663.0</c:v>
                </c:pt>
                <c:pt idx="18663">
                  <c:v>18664.0</c:v>
                </c:pt>
                <c:pt idx="18664">
                  <c:v>18665.0</c:v>
                </c:pt>
                <c:pt idx="18665">
                  <c:v>18666.0</c:v>
                </c:pt>
                <c:pt idx="18666">
                  <c:v>18667.0</c:v>
                </c:pt>
                <c:pt idx="18667">
                  <c:v>18668.0</c:v>
                </c:pt>
                <c:pt idx="18668">
                  <c:v>18669.0</c:v>
                </c:pt>
                <c:pt idx="18669">
                  <c:v>18670.0</c:v>
                </c:pt>
                <c:pt idx="18670">
                  <c:v>18671.0</c:v>
                </c:pt>
                <c:pt idx="18671">
                  <c:v>18672.0</c:v>
                </c:pt>
                <c:pt idx="18672">
                  <c:v>18673.0</c:v>
                </c:pt>
                <c:pt idx="18673">
                  <c:v>18674.0</c:v>
                </c:pt>
                <c:pt idx="18674">
                  <c:v>18675.0</c:v>
                </c:pt>
                <c:pt idx="18675">
                  <c:v>18676.0</c:v>
                </c:pt>
                <c:pt idx="18676">
                  <c:v>18677.0</c:v>
                </c:pt>
                <c:pt idx="18677">
                  <c:v>18678.0</c:v>
                </c:pt>
                <c:pt idx="18678">
                  <c:v>18679.0</c:v>
                </c:pt>
                <c:pt idx="18679">
                  <c:v>18680.0</c:v>
                </c:pt>
                <c:pt idx="18680">
                  <c:v>18681.0</c:v>
                </c:pt>
                <c:pt idx="18681">
                  <c:v>18682.0</c:v>
                </c:pt>
                <c:pt idx="18682">
                  <c:v>18683.0</c:v>
                </c:pt>
                <c:pt idx="18683">
                  <c:v>18684.0</c:v>
                </c:pt>
                <c:pt idx="18684">
                  <c:v>18685.0</c:v>
                </c:pt>
                <c:pt idx="18685">
                  <c:v>18686.0</c:v>
                </c:pt>
                <c:pt idx="18686">
                  <c:v>18687.0</c:v>
                </c:pt>
                <c:pt idx="18687">
                  <c:v>18688.0</c:v>
                </c:pt>
                <c:pt idx="18688">
                  <c:v>18689.0</c:v>
                </c:pt>
                <c:pt idx="18689">
                  <c:v>18690.0</c:v>
                </c:pt>
                <c:pt idx="18690">
                  <c:v>18691.0</c:v>
                </c:pt>
                <c:pt idx="18691">
                  <c:v>18692.0</c:v>
                </c:pt>
                <c:pt idx="18692">
                  <c:v>18693.0</c:v>
                </c:pt>
                <c:pt idx="18693">
                  <c:v>18694.0</c:v>
                </c:pt>
                <c:pt idx="18694">
                  <c:v>18695.0</c:v>
                </c:pt>
                <c:pt idx="18695">
                  <c:v>18696.0</c:v>
                </c:pt>
                <c:pt idx="18696">
                  <c:v>18697.0</c:v>
                </c:pt>
                <c:pt idx="18697">
                  <c:v>18698.0</c:v>
                </c:pt>
                <c:pt idx="18698">
                  <c:v>18699.0</c:v>
                </c:pt>
                <c:pt idx="18699">
                  <c:v>18700.0</c:v>
                </c:pt>
                <c:pt idx="18700">
                  <c:v>18701.0</c:v>
                </c:pt>
                <c:pt idx="18701">
                  <c:v>18702.0</c:v>
                </c:pt>
                <c:pt idx="18702">
                  <c:v>18703.0</c:v>
                </c:pt>
                <c:pt idx="18703">
                  <c:v>18704.0</c:v>
                </c:pt>
                <c:pt idx="18704">
                  <c:v>18705.0</c:v>
                </c:pt>
                <c:pt idx="18705">
                  <c:v>18706.0</c:v>
                </c:pt>
                <c:pt idx="18706">
                  <c:v>18707.0</c:v>
                </c:pt>
                <c:pt idx="18707">
                  <c:v>18708.0</c:v>
                </c:pt>
                <c:pt idx="18708">
                  <c:v>18709.0</c:v>
                </c:pt>
                <c:pt idx="18709">
                  <c:v>18710.0</c:v>
                </c:pt>
                <c:pt idx="18710">
                  <c:v>18711.0</c:v>
                </c:pt>
                <c:pt idx="18711">
                  <c:v>18712.0</c:v>
                </c:pt>
                <c:pt idx="18712">
                  <c:v>18713.0</c:v>
                </c:pt>
                <c:pt idx="18713">
                  <c:v>18714.0</c:v>
                </c:pt>
                <c:pt idx="18714">
                  <c:v>18715.0</c:v>
                </c:pt>
                <c:pt idx="18715">
                  <c:v>18716.0</c:v>
                </c:pt>
                <c:pt idx="18716">
                  <c:v>18717.0</c:v>
                </c:pt>
                <c:pt idx="18717">
                  <c:v>18718.0</c:v>
                </c:pt>
                <c:pt idx="18718">
                  <c:v>18719.0</c:v>
                </c:pt>
                <c:pt idx="18719">
                  <c:v>18720.0</c:v>
                </c:pt>
                <c:pt idx="18720">
                  <c:v>18721.0</c:v>
                </c:pt>
                <c:pt idx="18721">
                  <c:v>18722.0</c:v>
                </c:pt>
                <c:pt idx="18722">
                  <c:v>18723.0</c:v>
                </c:pt>
                <c:pt idx="18723">
                  <c:v>18724.0</c:v>
                </c:pt>
                <c:pt idx="18724">
                  <c:v>18725.0</c:v>
                </c:pt>
                <c:pt idx="18725">
                  <c:v>18726.0</c:v>
                </c:pt>
                <c:pt idx="18726">
                  <c:v>18727.0</c:v>
                </c:pt>
                <c:pt idx="18727">
                  <c:v>18728.0</c:v>
                </c:pt>
                <c:pt idx="18728">
                  <c:v>18729.0</c:v>
                </c:pt>
                <c:pt idx="18729">
                  <c:v>18730.0</c:v>
                </c:pt>
                <c:pt idx="18730">
                  <c:v>18731.0</c:v>
                </c:pt>
                <c:pt idx="18731">
                  <c:v>18732.0</c:v>
                </c:pt>
                <c:pt idx="18732">
                  <c:v>18733.0</c:v>
                </c:pt>
                <c:pt idx="18733">
                  <c:v>18734.0</c:v>
                </c:pt>
                <c:pt idx="18734">
                  <c:v>18735.0</c:v>
                </c:pt>
                <c:pt idx="18735">
                  <c:v>18736.0</c:v>
                </c:pt>
                <c:pt idx="18736">
                  <c:v>18737.0</c:v>
                </c:pt>
                <c:pt idx="18737">
                  <c:v>18738.0</c:v>
                </c:pt>
                <c:pt idx="18738">
                  <c:v>18739.0</c:v>
                </c:pt>
                <c:pt idx="18739">
                  <c:v>18740.0</c:v>
                </c:pt>
                <c:pt idx="18740">
                  <c:v>18741.0</c:v>
                </c:pt>
                <c:pt idx="18741">
                  <c:v>18742.0</c:v>
                </c:pt>
                <c:pt idx="18742">
                  <c:v>18743.0</c:v>
                </c:pt>
                <c:pt idx="18743">
                  <c:v>18744.0</c:v>
                </c:pt>
                <c:pt idx="18744">
                  <c:v>18745.0</c:v>
                </c:pt>
                <c:pt idx="18745">
                  <c:v>18746.0</c:v>
                </c:pt>
                <c:pt idx="18746">
                  <c:v>18747.0</c:v>
                </c:pt>
                <c:pt idx="18747">
                  <c:v>18748.0</c:v>
                </c:pt>
                <c:pt idx="18748">
                  <c:v>18749.0</c:v>
                </c:pt>
                <c:pt idx="18749">
                  <c:v>18750.0</c:v>
                </c:pt>
                <c:pt idx="18750">
                  <c:v>18751.0</c:v>
                </c:pt>
                <c:pt idx="18751">
                  <c:v>18752.0</c:v>
                </c:pt>
                <c:pt idx="18752">
                  <c:v>18753.0</c:v>
                </c:pt>
                <c:pt idx="18753">
                  <c:v>18754.0</c:v>
                </c:pt>
                <c:pt idx="18754">
                  <c:v>18755.0</c:v>
                </c:pt>
                <c:pt idx="18755">
                  <c:v>18756.0</c:v>
                </c:pt>
                <c:pt idx="18756">
                  <c:v>18757.0</c:v>
                </c:pt>
                <c:pt idx="18757">
                  <c:v>18758.0</c:v>
                </c:pt>
                <c:pt idx="18758">
                  <c:v>18759.0</c:v>
                </c:pt>
                <c:pt idx="18759">
                  <c:v>18760.0</c:v>
                </c:pt>
                <c:pt idx="18760">
                  <c:v>18761.0</c:v>
                </c:pt>
                <c:pt idx="18761">
                  <c:v>18762.0</c:v>
                </c:pt>
                <c:pt idx="18762">
                  <c:v>18763.0</c:v>
                </c:pt>
                <c:pt idx="18763">
                  <c:v>18764.0</c:v>
                </c:pt>
                <c:pt idx="18764">
                  <c:v>18765.0</c:v>
                </c:pt>
                <c:pt idx="18765">
                  <c:v>18766.0</c:v>
                </c:pt>
                <c:pt idx="18766">
                  <c:v>18767.0</c:v>
                </c:pt>
                <c:pt idx="18767">
                  <c:v>18768.0</c:v>
                </c:pt>
                <c:pt idx="18768">
                  <c:v>18769.0</c:v>
                </c:pt>
                <c:pt idx="18769">
                  <c:v>18770.0</c:v>
                </c:pt>
                <c:pt idx="18770">
                  <c:v>18771.0</c:v>
                </c:pt>
                <c:pt idx="18771">
                  <c:v>18772.0</c:v>
                </c:pt>
                <c:pt idx="18772">
                  <c:v>18773.0</c:v>
                </c:pt>
                <c:pt idx="18773">
                  <c:v>18774.0</c:v>
                </c:pt>
                <c:pt idx="18774">
                  <c:v>18775.0</c:v>
                </c:pt>
                <c:pt idx="18775">
                  <c:v>18776.0</c:v>
                </c:pt>
                <c:pt idx="18776">
                  <c:v>18777.0</c:v>
                </c:pt>
                <c:pt idx="18777">
                  <c:v>18778.0</c:v>
                </c:pt>
                <c:pt idx="18778">
                  <c:v>18779.0</c:v>
                </c:pt>
                <c:pt idx="18779">
                  <c:v>18780.0</c:v>
                </c:pt>
                <c:pt idx="18780">
                  <c:v>18781.0</c:v>
                </c:pt>
                <c:pt idx="18781">
                  <c:v>18782.0</c:v>
                </c:pt>
                <c:pt idx="18782">
                  <c:v>18783.0</c:v>
                </c:pt>
                <c:pt idx="18783">
                  <c:v>18784.0</c:v>
                </c:pt>
                <c:pt idx="18784">
                  <c:v>18785.0</c:v>
                </c:pt>
                <c:pt idx="18785">
                  <c:v>18786.0</c:v>
                </c:pt>
                <c:pt idx="18786">
                  <c:v>18787.0</c:v>
                </c:pt>
                <c:pt idx="18787">
                  <c:v>18788.0</c:v>
                </c:pt>
                <c:pt idx="18788">
                  <c:v>18789.0</c:v>
                </c:pt>
                <c:pt idx="18789">
                  <c:v>18790.0</c:v>
                </c:pt>
                <c:pt idx="18790">
                  <c:v>18791.0</c:v>
                </c:pt>
                <c:pt idx="18791">
                  <c:v>18792.0</c:v>
                </c:pt>
                <c:pt idx="18792">
                  <c:v>18793.0</c:v>
                </c:pt>
                <c:pt idx="18793">
                  <c:v>18794.0</c:v>
                </c:pt>
                <c:pt idx="18794">
                  <c:v>18795.0</c:v>
                </c:pt>
                <c:pt idx="18795">
                  <c:v>18796.0</c:v>
                </c:pt>
                <c:pt idx="18796">
                  <c:v>18797.0</c:v>
                </c:pt>
                <c:pt idx="18797">
                  <c:v>18798.0</c:v>
                </c:pt>
                <c:pt idx="18798">
                  <c:v>18799.0</c:v>
                </c:pt>
                <c:pt idx="18799">
                  <c:v>18800.0</c:v>
                </c:pt>
                <c:pt idx="18800">
                  <c:v>18801.0</c:v>
                </c:pt>
                <c:pt idx="18801">
                  <c:v>18802.0</c:v>
                </c:pt>
                <c:pt idx="18802">
                  <c:v>18803.0</c:v>
                </c:pt>
                <c:pt idx="18803">
                  <c:v>18804.0</c:v>
                </c:pt>
                <c:pt idx="18804">
                  <c:v>18805.0</c:v>
                </c:pt>
                <c:pt idx="18805">
                  <c:v>18806.0</c:v>
                </c:pt>
                <c:pt idx="18806">
                  <c:v>18807.0</c:v>
                </c:pt>
                <c:pt idx="18807">
                  <c:v>18808.0</c:v>
                </c:pt>
                <c:pt idx="18808">
                  <c:v>18809.0</c:v>
                </c:pt>
                <c:pt idx="18809">
                  <c:v>18810.0</c:v>
                </c:pt>
                <c:pt idx="18810">
                  <c:v>18811.0</c:v>
                </c:pt>
                <c:pt idx="18811">
                  <c:v>18812.0</c:v>
                </c:pt>
                <c:pt idx="18812">
                  <c:v>18813.0</c:v>
                </c:pt>
                <c:pt idx="18813">
                  <c:v>18814.0</c:v>
                </c:pt>
                <c:pt idx="18814">
                  <c:v>18815.0</c:v>
                </c:pt>
                <c:pt idx="18815">
                  <c:v>18816.0</c:v>
                </c:pt>
                <c:pt idx="18816">
                  <c:v>18817.0</c:v>
                </c:pt>
                <c:pt idx="18817">
                  <c:v>18818.0</c:v>
                </c:pt>
                <c:pt idx="18818">
                  <c:v>18819.0</c:v>
                </c:pt>
                <c:pt idx="18819">
                  <c:v>18820.0</c:v>
                </c:pt>
                <c:pt idx="18820">
                  <c:v>18821.0</c:v>
                </c:pt>
                <c:pt idx="18821">
                  <c:v>18822.0</c:v>
                </c:pt>
                <c:pt idx="18822">
                  <c:v>18823.0</c:v>
                </c:pt>
                <c:pt idx="18823">
                  <c:v>18824.0</c:v>
                </c:pt>
                <c:pt idx="18824">
                  <c:v>18825.0</c:v>
                </c:pt>
                <c:pt idx="18825">
                  <c:v>18826.0</c:v>
                </c:pt>
                <c:pt idx="18826">
                  <c:v>18827.0</c:v>
                </c:pt>
                <c:pt idx="18827">
                  <c:v>18828.0</c:v>
                </c:pt>
                <c:pt idx="18828">
                  <c:v>18829.0</c:v>
                </c:pt>
                <c:pt idx="18829">
                  <c:v>18830.0</c:v>
                </c:pt>
                <c:pt idx="18830">
                  <c:v>18831.0</c:v>
                </c:pt>
                <c:pt idx="18831">
                  <c:v>18832.0</c:v>
                </c:pt>
                <c:pt idx="18832">
                  <c:v>18833.0</c:v>
                </c:pt>
                <c:pt idx="18833">
                  <c:v>18834.0</c:v>
                </c:pt>
                <c:pt idx="18834">
                  <c:v>18835.0</c:v>
                </c:pt>
                <c:pt idx="18835">
                  <c:v>18836.0</c:v>
                </c:pt>
                <c:pt idx="18836">
                  <c:v>18837.0</c:v>
                </c:pt>
                <c:pt idx="18837">
                  <c:v>18838.0</c:v>
                </c:pt>
                <c:pt idx="18838">
                  <c:v>18839.0</c:v>
                </c:pt>
                <c:pt idx="18839">
                  <c:v>18840.0</c:v>
                </c:pt>
                <c:pt idx="18840">
                  <c:v>18841.0</c:v>
                </c:pt>
                <c:pt idx="18841">
                  <c:v>18842.0</c:v>
                </c:pt>
                <c:pt idx="18842">
                  <c:v>18843.0</c:v>
                </c:pt>
                <c:pt idx="18843">
                  <c:v>18844.0</c:v>
                </c:pt>
                <c:pt idx="18844">
                  <c:v>18845.0</c:v>
                </c:pt>
                <c:pt idx="18845">
                  <c:v>18846.0</c:v>
                </c:pt>
                <c:pt idx="18846">
                  <c:v>18847.0</c:v>
                </c:pt>
                <c:pt idx="18847">
                  <c:v>18848.0</c:v>
                </c:pt>
                <c:pt idx="18848">
                  <c:v>18849.0</c:v>
                </c:pt>
                <c:pt idx="18849">
                  <c:v>18850.0</c:v>
                </c:pt>
                <c:pt idx="18850">
                  <c:v>18851.0</c:v>
                </c:pt>
                <c:pt idx="18851">
                  <c:v>18852.0</c:v>
                </c:pt>
                <c:pt idx="18852">
                  <c:v>18853.0</c:v>
                </c:pt>
                <c:pt idx="18853">
                  <c:v>18854.0</c:v>
                </c:pt>
                <c:pt idx="18854">
                  <c:v>18855.0</c:v>
                </c:pt>
                <c:pt idx="18855">
                  <c:v>18856.0</c:v>
                </c:pt>
                <c:pt idx="18856">
                  <c:v>18857.0</c:v>
                </c:pt>
                <c:pt idx="18857">
                  <c:v>18858.0</c:v>
                </c:pt>
                <c:pt idx="18858">
                  <c:v>18859.0</c:v>
                </c:pt>
                <c:pt idx="18859">
                  <c:v>18860.0</c:v>
                </c:pt>
                <c:pt idx="18860">
                  <c:v>18861.0</c:v>
                </c:pt>
                <c:pt idx="18861">
                  <c:v>18862.0</c:v>
                </c:pt>
                <c:pt idx="18862">
                  <c:v>18863.0</c:v>
                </c:pt>
                <c:pt idx="18863">
                  <c:v>18864.0</c:v>
                </c:pt>
                <c:pt idx="18864">
                  <c:v>18865.0</c:v>
                </c:pt>
                <c:pt idx="18865">
                  <c:v>18866.0</c:v>
                </c:pt>
                <c:pt idx="18866">
                  <c:v>18867.0</c:v>
                </c:pt>
                <c:pt idx="18867">
                  <c:v>18868.0</c:v>
                </c:pt>
                <c:pt idx="18868">
                  <c:v>18869.0</c:v>
                </c:pt>
                <c:pt idx="18869">
                  <c:v>18870.0</c:v>
                </c:pt>
                <c:pt idx="18870">
                  <c:v>18871.0</c:v>
                </c:pt>
                <c:pt idx="18871">
                  <c:v>18872.0</c:v>
                </c:pt>
                <c:pt idx="18872">
                  <c:v>18873.0</c:v>
                </c:pt>
                <c:pt idx="18873">
                  <c:v>18874.0</c:v>
                </c:pt>
                <c:pt idx="18874">
                  <c:v>18875.0</c:v>
                </c:pt>
                <c:pt idx="18875">
                  <c:v>18876.0</c:v>
                </c:pt>
                <c:pt idx="18876">
                  <c:v>18877.0</c:v>
                </c:pt>
                <c:pt idx="18877">
                  <c:v>18878.0</c:v>
                </c:pt>
                <c:pt idx="18878">
                  <c:v>18879.0</c:v>
                </c:pt>
                <c:pt idx="18879">
                  <c:v>18880.0</c:v>
                </c:pt>
                <c:pt idx="18880">
                  <c:v>18881.0</c:v>
                </c:pt>
                <c:pt idx="18881">
                  <c:v>18882.0</c:v>
                </c:pt>
                <c:pt idx="18882">
                  <c:v>18883.0</c:v>
                </c:pt>
                <c:pt idx="18883">
                  <c:v>18884.0</c:v>
                </c:pt>
                <c:pt idx="18884">
                  <c:v>18885.0</c:v>
                </c:pt>
                <c:pt idx="18885">
                  <c:v>18886.0</c:v>
                </c:pt>
                <c:pt idx="18886">
                  <c:v>18887.0</c:v>
                </c:pt>
                <c:pt idx="18887">
                  <c:v>18888.0</c:v>
                </c:pt>
                <c:pt idx="18888">
                  <c:v>18889.0</c:v>
                </c:pt>
                <c:pt idx="18889">
                  <c:v>18890.0</c:v>
                </c:pt>
                <c:pt idx="18890">
                  <c:v>18891.0</c:v>
                </c:pt>
                <c:pt idx="18891">
                  <c:v>18892.0</c:v>
                </c:pt>
                <c:pt idx="18892">
                  <c:v>18893.0</c:v>
                </c:pt>
                <c:pt idx="18893">
                  <c:v>18894.0</c:v>
                </c:pt>
                <c:pt idx="18894">
                  <c:v>18895.0</c:v>
                </c:pt>
                <c:pt idx="18895">
                  <c:v>18896.0</c:v>
                </c:pt>
                <c:pt idx="18896">
                  <c:v>18897.0</c:v>
                </c:pt>
                <c:pt idx="18897">
                  <c:v>18898.0</c:v>
                </c:pt>
                <c:pt idx="18898">
                  <c:v>18899.0</c:v>
                </c:pt>
                <c:pt idx="18899">
                  <c:v>18900.0</c:v>
                </c:pt>
                <c:pt idx="18900">
                  <c:v>18901.0</c:v>
                </c:pt>
                <c:pt idx="18901">
                  <c:v>18902.0</c:v>
                </c:pt>
                <c:pt idx="18902">
                  <c:v>18903.0</c:v>
                </c:pt>
                <c:pt idx="18903">
                  <c:v>18904.0</c:v>
                </c:pt>
                <c:pt idx="18904">
                  <c:v>18905.0</c:v>
                </c:pt>
                <c:pt idx="18905">
                  <c:v>18906.0</c:v>
                </c:pt>
                <c:pt idx="18906">
                  <c:v>18907.0</c:v>
                </c:pt>
                <c:pt idx="18907">
                  <c:v>18908.0</c:v>
                </c:pt>
                <c:pt idx="18908">
                  <c:v>18909.0</c:v>
                </c:pt>
                <c:pt idx="18909">
                  <c:v>18910.0</c:v>
                </c:pt>
                <c:pt idx="18910">
                  <c:v>18911.0</c:v>
                </c:pt>
                <c:pt idx="18911">
                  <c:v>18912.0</c:v>
                </c:pt>
                <c:pt idx="18912">
                  <c:v>18913.0</c:v>
                </c:pt>
                <c:pt idx="18913">
                  <c:v>18914.0</c:v>
                </c:pt>
                <c:pt idx="18914">
                  <c:v>18915.0</c:v>
                </c:pt>
                <c:pt idx="18915">
                  <c:v>18916.0</c:v>
                </c:pt>
                <c:pt idx="18916">
                  <c:v>18917.0</c:v>
                </c:pt>
                <c:pt idx="18917">
                  <c:v>18918.0</c:v>
                </c:pt>
                <c:pt idx="18918">
                  <c:v>18919.0</c:v>
                </c:pt>
                <c:pt idx="18919">
                  <c:v>18920.0</c:v>
                </c:pt>
                <c:pt idx="18920">
                  <c:v>18921.0</c:v>
                </c:pt>
                <c:pt idx="18921">
                  <c:v>18922.0</c:v>
                </c:pt>
                <c:pt idx="18922">
                  <c:v>18923.0</c:v>
                </c:pt>
                <c:pt idx="18923">
                  <c:v>18924.0</c:v>
                </c:pt>
                <c:pt idx="18924">
                  <c:v>18925.0</c:v>
                </c:pt>
                <c:pt idx="18925">
                  <c:v>18926.0</c:v>
                </c:pt>
                <c:pt idx="18926">
                  <c:v>18927.0</c:v>
                </c:pt>
                <c:pt idx="18927">
                  <c:v>18928.0</c:v>
                </c:pt>
                <c:pt idx="18928">
                  <c:v>18929.0</c:v>
                </c:pt>
                <c:pt idx="18929">
                  <c:v>18930.0</c:v>
                </c:pt>
                <c:pt idx="18930">
                  <c:v>18931.0</c:v>
                </c:pt>
                <c:pt idx="18931">
                  <c:v>18932.0</c:v>
                </c:pt>
                <c:pt idx="18932">
                  <c:v>18933.0</c:v>
                </c:pt>
                <c:pt idx="18933">
                  <c:v>18934.0</c:v>
                </c:pt>
                <c:pt idx="18934">
                  <c:v>18935.0</c:v>
                </c:pt>
                <c:pt idx="18935">
                  <c:v>18936.0</c:v>
                </c:pt>
                <c:pt idx="18936">
                  <c:v>18937.0</c:v>
                </c:pt>
                <c:pt idx="18937">
                  <c:v>18938.0</c:v>
                </c:pt>
                <c:pt idx="18938">
                  <c:v>18939.0</c:v>
                </c:pt>
                <c:pt idx="18939">
                  <c:v>18940.0</c:v>
                </c:pt>
                <c:pt idx="18940">
                  <c:v>18941.0</c:v>
                </c:pt>
                <c:pt idx="18941">
                  <c:v>18942.0</c:v>
                </c:pt>
                <c:pt idx="18942">
                  <c:v>18943.0</c:v>
                </c:pt>
                <c:pt idx="18943">
                  <c:v>18944.0</c:v>
                </c:pt>
                <c:pt idx="18944">
                  <c:v>18945.0</c:v>
                </c:pt>
                <c:pt idx="18945">
                  <c:v>18946.0</c:v>
                </c:pt>
                <c:pt idx="18946">
                  <c:v>18947.0</c:v>
                </c:pt>
                <c:pt idx="18947">
                  <c:v>18948.0</c:v>
                </c:pt>
                <c:pt idx="18948">
                  <c:v>18949.0</c:v>
                </c:pt>
                <c:pt idx="18949">
                  <c:v>18950.0</c:v>
                </c:pt>
                <c:pt idx="18950">
                  <c:v>18951.0</c:v>
                </c:pt>
                <c:pt idx="18951">
                  <c:v>18952.0</c:v>
                </c:pt>
                <c:pt idx="18952">
                  <c:v>18953.0</c:v>
                </c:pt>
                <c:pt idx="18953">
                  <c:v>18954.0</c:v>
                </c:pt>
                <c:pt idx="18954">
                  <c:v>18955.0</c:v>
                </c:pt>
                <c:pt idx="18955">
                  <c:v>18956.0</c:v>
                </c:pt>
                <c:pt idx="18956">
                  <c:v>18957.0</c:v>
                </c:pt>
                <c:pt idx="18957">
                  <c:v>18958.0</c:v>
                </c:pt>
                <c:pt idx="18958">
                  <c:v>18959.0</c:v>
                </c:pt>
                <c:pt idx="18959">
                  <c:v>18960.0</c:v>
                </c:pt>
                <c:pt idx="18960">
                  <c:v>18961.0</c:v>
                </c:pt>
                <c:pt idx="18961">
                  <c:v>18962.0</c:v>
                </c:pt>
                <c:pt idx="18962">
                  <c:v>18963.0</c:v>
                </c:pt>
                <c:pt idx="18963">
                  <c:v>18964.0</c:v>
                </c:pt>
                <c:pt idx="18964">
                  <c:v>18965.0</c:v>
                </c:pt>
                <c:pt idx="18965">
                  <c:v>18966.0</c:v>
                </c:pt>
                <c:pt idx="18966">
                  <c:v>18967.0</c:v>
                </c:pt>
                <c:pt idx="18967">
                  <c:v>18968.0</c:v>
                </c:pt>
                <c:pt idx="18968">
                  <c:v>18969.0</c:v>
                </c:pt>
                <c:pt idx="18969">
                  <c:v>18970.0</c:v>
                </c:pt>
                <c:pt idx="18970">
                  <c:v>18971.0</c:v>
                </c:pt>
                <c:pt idx="18971">
                  <c:v>18972.0</c:v>
                </c:pt>
                <c:pt idx="18972">
                  <c:v>18973.0</c:v>
                </c:pt>
                <c:pt idx="18973">
                  <c:v>18974.0</c:v>
                </c:pt>
                <c:pt idx="18974">
                  <c:v>18975.0</c:v>
                </c:pt>
                <c:pt idx="18975">
                  <c:v>18976.0</c:v>
                </c:pt>
                <c:pt idx="18976">
                  <c:v>18977.0</c:v>
                </c:pt>
                <c:pt idx="18977">
                  <c:v>18978.0</c:v>
                </c:pt>
                <c:pt idx="18978">
                  <c:v>18979.0</c:v>
                </c:pt>
                <c:pt idx="18979">
                  <c:v>18980.0</c:v>
                </c:pt>
                <c:pt idx="18980">
                  <c:v>18981.0</c:v>
                </c:pt>
                <c:pt idx="18981">
                  <c:v>18982.0</c:v>
                </c:pt>
                <c:pt idx="18982">
                  <c:v>18983.0</c:v>
                </c:pt>
                <c:pt idx="18983">
                  <c:v>18984.0</c:v>
                </c:pt>
                <c:pt idx="18984">
                  <c:v>18985.0</c:v>
                </c:pt>
                <c:pt idx="18985">
                  <c:v>18986.0</c:v>
                </c:pt>
                <c:pt idx="18986">
                  <c:v>18987.0</c:v>
                </c:pt>
                <c:pt idx="18987">
                  <c:v>18988.0</c:v>
                </c:pt>
                <c:pt idx="18988">
                  <c:v>18989.0</c:v>
                </c:pt>
                <c:pt idx="18989">
                  <c:v>18990.0</c:v>
                </c:pt>
                <c:pt idx="18990">
                  <c:v>18991.0</c:v>
                </c:pt>
                <c:pt idx="18991">
                  <c:v>18992.0</c:v>
                </c:pt>
                <c:pt idx="18992">
                  <c:v>18993.0</c:v>
                </c:pt>
                <c:pt idx="18993">
                  <c:v>18994.0</c:v>
                </c:pt>
                <c:pt idx="18994">
                  <c:v>18995.0</c:v>
                </c:pt>
                <c:pt idx="18995">
                  <c:v>18996.0</c:v>
                </c:pt>
                <c:pt idx="18996">
                  <c:v>18997.0</c:v>
                </c:pt>
                <c:pt idx="18997">
                  <c:v>18998.0</c:v>
                </c:pt>
                <c:pt idx="18998">
                  <c:v>18999.0</c:v>
                </c:pt>
                <c:pt idx="18999">
                  <c:v>19000.0</c:v>
                </c:pt>
                <c:pt idx="19000">
                  <c:v>19001.0</c:v>
                </c:pt>
                <c:pt idx="19001">
                  <c:v>19002.0</c:v>
                </c:pt>
                <c:pt idx="19002">
                  <c:v>19003.0</c:v>
                </c:pt>
                <c:pt idx="19003">
                  <c:v>19004.0</c:v>
                </c:pt>
                <c:pt idx="19004">
                  <c:v>19005.0</c:v>
                </c:pt>
                <c:pt idx="19005">
                  <c:v>19006.0</c:v>
                </c:pt>
                <c:pt idx="19006">
                  <c:v>19007.0</c:v>
                </c:pt>
                <c:pt idx="19007">
                  <c:v>19008.0</c:v>
                </c:pt>
                <c:pt idx="19008">
                  <c:v>19009.0</c:v>
                </c:pt>
                <c:pt idx="19009">
                  <c:v>19010.0</c:v>
                </c:pt>
                <c:pt idx="19010">
                  <c:v>19011.0</c:v>
                </c:pt>
                <c:pt idx="19011">
                  <c:v>19012.0</c:v>
                </c:pt>
                <c:pt idx="19012">
                  <c:v>19013.0</c:v>
                </c:pt>
                <c:pt idx="19013">
                  <c:v>19014.0</c:v>
                </c:pt>
                <c:pt idx="19014">
                  <c:v>19015.0</c:v>
                </c:pt>
                <c:pt idx="19015">
                  <c:v>19016.0</c:v>
                </c:pt>
                <c:pt idx="19016">
                  <c:v>19017.0</c:v>
                </c:pt>
                <c:pt idx="19017">
                  <c:v>19018.0</c:v>
                </c:pt>
                <c:pt idx="19018">
                  <c:v>19019.0</c:v>
                </c:pt>
                <c:pt idx="19019">
                  <c:v>19020.0</c:v>
                </c:pt>
                <c:pt idx="19020">
                  <c:v>19021.0</c:v>
                </c:pt>
                <c:pt idx="19021">
                  <c:v>19022.0</c:v>
                </c:pt>
                <c:pt idx="19022">
                  <c:v>19023.0</c:v>
                </c:pt>
                <c:pt idx="19023">
                  <c:v>19024.0</c:v>
                </c:pt>
                <c:pt idx="19024">
                  <c:v>19025.0</c:v>
                </c:pt>
                <c:pt idx="19025">
                  <c:v>19026.0</c:v>
                </c:pt>
                <c:pt idx="19026">
                  <c:v>19027.0</c:v>
                </c:pt>
                <c:pt idx="19027">
                  <c:v>19028.0</c:v>
                </c:pt>
                <c:pt idx="19028">
                  <c:v>19029.0</c:v>
                </c:pt>
                <c:pt idx="19029">
                  <c:v>19030.0</c:v>
                </c:pt>
                <c:pt idx="19030">
                  <c:v>19031.0</c:v>
                </c:pt>
                <c:pt idx="19031">
                  <c:v>19032.0</c:v>
                </c:pt>
                <c:pt idx="19032">
                  <c:v>19033.0</c:v>
                </c:pt>
                <c:pt idx="19033">
                  <c:v>19034.0</c:v>
                </c:pt>
                <c:pt idx="19034">
                  <c:v>19035.0</c:v>
                </c:pt>
                <c:pt idx="19035">
                  <c:v>19036.0</c:v>
                </c:pt>
                <c:pt idx="19036">
                  <c:v>19037.0</c:v>
                </c:pt>
                <c:pt idx="19037">
                  <c:v>19038.0</c:v>
                </c:pt>
                <c:pt idx="19038">
                  <c:v>19039.0</c:v>
                </c:pt>
                <c:pt idx="19039">
                  <c:v>19040.0</c:v>
                </c:pt>
                <c:pt idx="19040">
                  <c:v>19041.0</c:v>
                </c:pt>
                <c:pt idx="19041">
                  <c:v>19042.0</c:v>
                </c:pt>
                <c:pt idx="19042">
                  <c:v>19043.0</c:v>
                </c:pt>
                <c:pt idx="19043">
                  <c:v>19044.0</c:v>
                </c:pt>
                <c:pt idx="19044">
                  <c:v>19045.0</c:v>
                </c:pt>
                <c:pt idx="19045">
                  <c:v>19046.0</c:v>
                </c:pt>
                <c:pt idx="19046">
                  <c:v>19047.0</c:v>
                </c:pt>
                <c:pt idx="19047">
                  <c:v>19048.0</c:v>
                </c:pt>
                <c:pt idx="19048">
                  <c:v>19049.0</c:v>
                </c:pt>
                <c:pt idx="19049">
                  <c:v>19050.0</c:v>
                </c:pt>
                <c:pt idx="19050">
                  <c:v>19051.0</c:v>
                </c:pt>
                <c:pt idx="19051">
                  <c:v>19052.0</c:v>
                </c:pt>
                <c:pt idx="19052">
                  <c:v>19053.0</c:v>
                </c:pt>
                <c:pt idx="19053">
                  <c:v>19054.0</c:v>
                </c:pt>
                <c:pt idx="19054">
                  <c:v>19055.0</c:v>
                </c:pt>
                <c:pt idx="19055">
                  <c:v>19056.0</c:v>
                </c:pt>
                <c:pt idx="19056">
                  <c:v>19057.0</c:v>
                </c:pt>
                <c:pt idx="19057">
                  <c:v>19058.0</c:v>
                </c:pt>
                <c:pt idx="19058">
                  <c:v>19059.0</c:v>
                </c:pt>
                <c:pt idx="19059">
                  <c:v>19060.0</c:v>
                </c:pt>
                <c:pt idx="19060">
                  <c:v>19061.0</c:v>
                </c:pt>
                <c:pt idx="19061">
                  <c:v>19062.0</c:v>
                </c:pt>
                <c:pt idx="19062">
                  <c:v>19063.0</c:v>
                </c:pt>
                <c:pt idx="19063">
                  <c:v>19064.0</c:v>
                </c:pt>
                <c:pt idx="19064">
                  <c:v>19065.0</c:v>
                </c:pt>
                <c:pt idx="19065">
                  <c:v>19066.0</c:v>
                </c:pt>
                <c:pt idx="19066">
                  <c:v>19067.0</c:v>
                </c:pt>
                <c:pt idx="19067">
                  <c:v>19068.0</c:v>
                </c:pt>
                <c:pt idx="19068">
                  <c:v>19069.0</c:v>
                </c:pt>
                <c:pt idx="19069">
                  <c:v>19070.0</c:v>
                </c:pt>
                <c:pt idx="19070">
                  <c:v>19071.0</c:v>
                </c:pt>
                <c:pt idx="19071">
                  <c:v>19072.0</c:v>
                </c:pt>
                <c:pt idx="19072">
                  <c:v>19073.0</c:v>
                </c:pt>
                <c:pt idx="19073">
                  <c:v>19074.0</c:v>
                </c:pt>
                <c:pt idx="19074">
                  <c:v>19075.0</c:v>
                </c:pt>
                <c:pt idx="19075">
                  <c:v>19076.0</c:v>
                </c:pt>
                <c:pt idx="19076">
                  <c:v>19077.0</c:v>
                </c:pt>
                <c:pt idx="19077">
                  <c:v>19078.0</c:v>
                </c:pt>
                <c:pt idx="19078">
                  <c:v>19079.0</c:v>
                </c:pt>
                <c:pt idx="19079">
                  <c:v>19080.0</c:v>
                </c:pt>
                <c:pt idx="19080">
                  <c:v>19081.0</c:v>
                </c:pt>
                <c:pt idx="19081">
                  <c:v>19082.0</c:v>
                </c:pt>
                <c:pt idx="19082">
                  <c:v>19083.0</c:v>
                </c:pt>
                <c:pt idx="19083">
                  <c:v>19084.0</c:v>
                </c:pt>
                <c:pt idx="19084">
                  <c:v>19085.0</c:v>
                </c:pt>
                <c:pt idx="19085">
                  <c:v>19086.0</c:v>
                </c:pt>
                <c:pt idx="19086">
                  <c:v>19087.0</c:v>
                </c:pt>
                <c:pt idx="19087">
                  <c:v>19088.0</c:v>
                </c:pt>
                <c:pt idx="19088">
                  <c:v>19089.0</c:v>
                </c:pt>
                <c:pt idx="19089">
                  <c:v>19090.0</c:v>
                </c:pt>
                <c:pt idx="19090">
                  <c:v>19091.0</c:v>
                </c:pt>
                <c:pt idx="19091">
                  <c:v>19092.0</c:v>
                </c:pt>
                <c:pt idx="19092">
                  <c:v>19093.0</c:v>
                </c:pt>
                <c:pt idx="19093">
                  <c:v>19094.0</c:v>
                </c:pt>
                <c:pt idx="19094">
                  <c:v>19095.0</c:v>
                </c:pt>
                <c:pt idx="19095">
                  <c:v>19096.0</c:v>
                </c:pt>
                <c:pt idx="19096">
                  <c:v>19097.0</c:v>
                </c:pt>
                <c:pt idx="19097">
                  <c:v>19098.0</c:v>
                </c:pt>
                <c:pt idx="19098">
                  <c:v>19099.0</c:v>
                </c:pt>
                <c:pt idx="19099">
                  <c:v>19100.0</c:v>
                </c:pt>
                <c:pt idx="19100">
                  <c:v>19101.0</c:v>
                </c:pt>
                <c:pt idx="19101">
                  <c:v>19102.0</c:v>
                </c:pt>
                <c:pt idx="19102">
                  <c:v>19103.0</c:v>
                </c:pt>
                <c:pt idx="19103">
                  <c:v>19104.0</c:v>
                </c:pt>
                <c:pt idx="19104">
                  <c:v>19105.0</c:v>
                </c:pt>
                <c:pt idx="19105">
                  <c:v>19106.0</c:v>
                </c:pt>
                <c:pt idx="19106">
                  <c:v>19107.0</c:v>
                </c:pt>
                <c:pt idx="19107">
                  <c:v>19108.0</c:v>
                </c:pt>
                <c:pt idx="19108">
                  <c:v>19109.0</c:v>
                </c:pt>
                <c:pt idx="19109">
                  <c:v>19110.0</c:v>
                </c:pt>
                <c:pt idx="19110">
                  <c:v>19111.0</c:v>
                </c:pt>
                <c:pt idx="19111">
                  <c:v>19112.0</c:v>
                </c:pt>
                <c:pt idx="19112">
                  <c:v>19113.0</c:v>
                </c:pt>
                <c:pt idx="19113">
                  <c:v>19114.0</c:v>
                </c:pt>
                <c:pt idx="19114">
                  <c:v>19115.0</c:v>
                </c:pt>
                <c:pt idx="19115">
                  <c:v>19116.0</c:v>
                </c:pt>
                <c:pt idx="19116">
                  <c:v>19117.0</c:v>
                </c:pt>
                <c:pt idx="19117">
                  <c:v>19118.0</c:v>
                </c:pt>
                <c:pt idx="19118">
                  <c:v>19119.0</c:v>
                </c:pt>
                <c:pt idx="19119">
                  <c:v>19120.0</c:v>
                </c:pt>
                <c:pt idx="19120">
                  <c:v>19121.0</c:v>
                </c:pt>
                <c:pt idx="19121">
                  <c:v>19122.0</c:v>
                </c:pt>
                <c:pt idx="19122">
                  <c:v>19123.0</c:v>
                </c:pt>
                <c:pt idx="19123">
                  <c:v>19124.0</c:v>
                </c:pt>
                <c:pt idx="19124">
                  <c:v>19125.0</c:v>
                </c:pt>
                <c:pt idx="19125">
                  <c:v>19126.0</c:v>
                </c:pt>
                <c:pt idx="19126">
                  <c:v>19127.0</c:v>
                </c:pt>
                <c:pt idx="19127">
                  <c:v>19128.0</c:v>
                </c:pt>
                <c:pt idx="19128">
                  <c:v>19129.0</c:v>
                </c:pt>
                <c:pt idx="19129">
                  <c:v>19130.0</c:v>
                </c:pt>
                <c:pt idx="19130">
                  <c:v>19131.0</c:v>
                </c:pt>
                <c:pt idx="19131">
                  <c:v>19132.0</c:v>
                </c:pt>
                <c:pt idx="19132">
                  <c:v>19133.0</c:v>
                </c:pt>
                <c:pt idx="19133">
                  <c:v>19134.0</c:v>
                </c:pt>
                <c:pt idx="19134">
                  <c:v>19135.0</c:v>
                </c:pt>
                <c:pt idx="19135">
                  <c:v>19136.0</c:v>
                </c:pt>
                <c:pt idx="19136">
                  <c:v>19137.0</c:v>
                </c:pt>
                <c:pt idx="19137">
                  <c:v>19138.0</c:v>
                </c:pt>
                <c:pt idx="19138">
                  <c:v>19139.0</c:v>
                </c:pt>
                <c:pt idx="19139">
                  <c:v>19140.0</c:v>
                </c:pt>
                <c:pt idx="19140">
                  <c:v>19141.0</c:v>
                </c:pt>
                <c:pt idx="19141">
                  <c:v>19142.0</c:v>
                </c:pt>
                <c:pt idx="19142">
                  <c:v>19143.0</c:v>
                </c:pt>
                <c:pt idx="19143">
                  <c:v>19144.0</c:v>
                </c:pt>
                <c:pt idx="19144">
                  <c:v>19145.0</c:v>
                </c:pt>
                <c:pt idx="19145">
                  <c:v>19146.0</c:v>
                </c:pt>
                <c:pt idx="19146">
                  <c:v>19147.0</c:v>
                </c:pt>
                <c:pt idx="19147">
                  <c:v>19148.0</c:v>
                </c:pt>
                <c:pt idx="19148">
                  <c:v>19149.0</c:v>
                </c:pt>
                <c:pt idx="19149">
                  <c:v>19150.0</c:v>
                </c:pt>
                <c:pt idx="19150">
                  <c:v>19151.0</c:v>
                </c:pt>
                <c:pt idx="19151">
                  <c:v>19152.0</c:v>
                </c:pt>
                <c:pt idx="19152">
                  <c:v>19153.0</c:v>
                </c:pt>
                <c:pt idx="19153">
                  <c:v>19154.0</c:v>
                </c:pt>
                <c:pt idx="19154">
                  <c:v>19155.0</c:v>
                </c:pt>
                <c:pt idx="19155">
                  <c:v>19156.0</c:v>
                </c:pt>
                <c:pt idx="19156">
                  <c:v>19157.0</c:v>
                </c:pt>
                <c:pt idx="19157">
                  <c:v>19158.0</c:v>
                </c:pt>
                <c:pt idx="19158">
                  <c:v>19159.0</c:v>
                </c:pt>
                <c:pt idx="19159">
                  <c:v>19160.0</c:v>
                </c:pt>
                <c:pt idx="19160">
                  <c:v>19161.0</c:v>
                </c:pt>
                <c:pt idx="19161">
                  <c:v>19162.0</c:v>
                </c:pt>
                <c:pt idx="19162">
                  <c:v>19163.0</c:v>
                </c:pt>
                <c:pt idx="19163">
                  <c:v>19164.0</c:v>
                </c:pt>
                <c:pt idx="19164">
                  <c:v>19165.0</c:v>
                </c:pt>
                <c:pt idx="19165">
                  <c:v>19166.0</c:v>
                </c:pt>
                <c:pt idx="19166">
                  <c:v>19167.0</c:v>
                </c:pt>
                <c:pt idx="19167">
                  <c:v>19168.0</c:v>
                </c:pt>
                <c:pt idx="19168">
                  <c:v>19169.0</c:v>
                </c:pt>
                <c:pt idx="19169">
                  <c:v>19170.0</c:v>
                </c:pt>
                <c:pt idx="19170">
                  <c:v>19171.0</c:v>
                </c:pt>
                <c:pt idx="19171">
                  <c:v>19172.0</c:v>
                </c:pt>
                <c:pt idx="19172">
                  <c:v>19173.0</c:v>
                </c:pt>
                <c:pt idx="19173">
                  <c:v>19174.0</c:v>
                </c:pt>
                <c:pt idx="19174">
                  <c:v>19175.0</c:v>
                </c:pt>
                <c:pt idx="19175">
                  <c:v>19176.0</c:v>
                </c:pt>
                <c:pt idx="19176">
                  <c:v>19177.0</c:v>
                </c:pt>
                <c:pt idx="19177">
                  <c:v>19178.0</c:v>
                </c:pt>
                <c:pt idx="19178">
                  <c:v>19179.0</c:v>
                </c:pt>
                <c:pt idx="19179">
                  <c:v>19180.0</c:v>
                </c:pt>
                <c:pt idx="19180">
                  <c:v>19181.0</c:v>
                </c:pt>
                <c:pt idx="19181">
                  <c:v>19182.0</c:v>
                </c:pt>
                <c:pt idx="19182">
                  <c:v>19183.0</c:v>
                </c:pt>
                <c:pt idx="19183">
                  <c:v>19184.0</c:v>
                </c:pt>
                <c:pt idx="19184">
                  <c:v>19185.0</c:v>
                </c:pt>
                <c:pt idx="19185">
                  <c:v>19186.0</c:v>
                </c:pt>
                <c:pt idx="19186">
                  <c:v>19187.0</c:v>
                </c:pt>
                <c:pt idx="19187">
                  <c:v>19188.0</c:v>
                </c:pt>
                <c:pt idx="19188">
                  <c:v>19189.0</c:v>
                </c:pt>
                <c:pt idx="19189">
                  <c:v>19190.0</c:v>
                </c:pt>
                <c:pt idx="19190">
                  <c:v>19191.0</c:v>
                </c:pt>
                <c:pt idx="19191">
                  <c:v>19192.0</c:v>
                </c:pt>
                <c:pt idx="19192">
                  <c:v>19193.0</c:v>
                </c:pt>
                <c:pt idx="19193">
                  <c:v>19194.0</c:v>
                </c:pt>
                <c:pt idx="19194">
                  <c:v>19195.0</c:v>
                </c:pt>
                <c:pt idx="19195">
                  <c:v>19196.0</c:v>
                </c:pt>
                <c:pt idx="19196">
                  <c:v>19197.0</c:v>
                </c:pt>
                <c:pt idx="19197">
                  <c:v>19198.0</c:v>
                </c:pt>
                <c:pt idx="19198">
                  <c:v>19199.0</c:v>
                </c:pt>
                <c:pt idx="19199">
                  <c:v>19200.0</c:v>
                </c:pt>
                <c:pt idx="19200">
                  <c:v>19201.0</c:v>
                </c:pt>
                <c:pt idx="19201">
                  <c:v>19202.0</c:v>
                </c:pt>
                <c:pt idx="19202">
                  <c:v>19203.0</c:v>
                </c:pt>
                <c:pt idx="19203">
                  <c:v>19204.0</c:v>
                </c:pt>
                <c:pt idx="19204">
                  <c:v>19205.0</c:v>
                </c:pt>
                <c:pt idx="19205">
                  <c:v>19206.0</c:v>
                </c:pt>
                <c:pt idx="19206">
                  <c:v>19207.0</c:v>
                </c:pt>
                <c:pt idx="19207">
                  <c:v>19208.0</c:v>
                </c:pt>
                <c:pt idx="19208">
                  <c:v>19209.0</c:v>
                </c:pt>
                <c:pt idx="19209">
                  <c:v>19210.0</c:v>
                </c:pt>
                <c:pt idx="19210">
                  <c:v>19211.0</c:v>
                </c:pt>
                <c:pt idx="19211">
                  <c:v>19212.0</c:v>
                </c:pt>
                <c:pt idx="19212">
                  <c:v>19213.0</c:v>
                </c:pt>
                <c:pt idx="19213">
                  <c:v>19214.0</c:v>
                </c:pt>
                <c:pt idx="19214">
                  <c:v>19215.0</c:v>
                </c:pt>
                <c:pt idx="19215">
                  <c:v>19216.0</c:v>
                </c:pt>
                <c:pt idx="19216">
                  <c:v>19217.0</c:v>
                </c:pt>
                <c:pt idx="19217">
                  <c:v>19218.0</c:v>
                </c:pt>
                <c:pt idx="19218">
                  <c:v>19219.0</c:v>
                </c:pt>
                <c:pt idx="19219">
                  <c:v>19220.0</c:v>
                </c:pt>
                <c:pt idx="19220">
                  <c:v>19221.0</c:v>
                </c:pt>
                <c:pt idx="19221">
                  <c:v>19222.0</c:v>
                </c:pt>
                <c:pt idx="19222">
                  <c:v>19223.0</c:v>
                </c:pt>
                <c:pt idx="19223">
                  <c:v>19224.0</c:v>
                </c:pt>
                <c:pt idx="19224">
                  <c:v>19225.0</c:v>
                </c:pt>
                <c:pt idx="19225">
                  <c:v>19226.0</c:v>
                </c:pt>
                <c:pt idx="19226">
                  <c:v>19227.0</c:v>
                </c:pt>
                <c:pt idx="19227">
                  <c:v>19228.0</c:v>
                </c:pt>
                <c:pt idx="19228">
                  <c:v>19229.0</c:v>
                </c:pt>
                <c:pt idx="19229">
                  <c:v>19230.0</c:v>
                </c:pt>
                <c:pt idx="19230">
                  <c:v>19231.0</c:v>
                </c:pt>
                <c:pt idx="19231">
                  <c:v>19232.0</c:v>
                </c:pt>
                <c:pt idx="19232">
                  <c:v>19233.0</c:v>
                </c:pt>
                <c:pt idx="19233">
                  <c:v>19234.0</c:v>
                </c:pt>
                <c:pt idx="19234">
                  <c:v>19235.0</c:v>
                </c:pt>
                <c:pt idx="19235">
                  <c:v>19236.0</c:v>
                </c:pt>
                <c:pt idx="19236">
                  <c:v>19237.0</c:v>
                </c:pt>
                <c:pt idx="19237">
                  <c:v>19238.0</c:v>
                </c:pt>
                <c:pt idx="19238">
                  <c:v>19239.0</c:v>
                </c:pt>
                <c:pt idx="19239">
                  <c:v>19240.0</c:v>
                </c:pt>
                <c:pt idx="19240">
                  <c:v>19241.0</c:v>
                </c:pt>
                <c:pt idx="19241">
                  <c:v>19242.0</c:v>
                </c:pt>
                <c:pt idx="19242">
                  <c:v>19243.0</c:v>
                </c:pt>
                <c:pt idx="19243">
                  <c:v>19244.0</c:v>
                </c:pt>
                <c:pt idx="19244">
                  <c:v>19245.0</c:v>
                </c:pt>
                <c:pt idx="19245">
                  <c:v>19246.0</c:v>
                </c:pt>
                <c:pt idx="19246">
                  <c:v>19247.0</c:v>
                </c:pt>
                <c:pt idx="19247">
                  <c:v>19248.0</c:v>
                </c:pt>
                <c:pt idx="19248">
                  <c:v>19249.0</c:v>
                </c:pt>
                <c:pt idx="19249">
                  <c:v>19250.0</c:v>
                </c:pt>
                <c:pt idx="19250">
                  <c:v>19251.0</c:v>
                </c:pt>
                <c:pt idx="19251">
                  <c:v>19252.0</c:v>
                </c:pt>
                <c:pt idx="19252">
                  <c:v>19253.0</c:v>
                </c:pt>
                <c:pt idx="19253">
                  <c:v>19254.0</c:v>
                </c:pt>
                <c:pt idx="19254">
                  <c:v>19255.0</c:v>
                </c:pt>
                <c:pt idx="19255">
                  <c:v>19256.0</c:v>
                </c:pt>
                <c:pt idx="19256">
                  <c:v>19257.0</c:v>
                </c:pt>
                <c:pt idx="19257">
                  <c:v>19258.0</c:v>
                </c:pt>
                <c:pt idx="19258">
                  <c:v>19259.0</c:v>
                </c:pt>
                <c:pt idx="19259">
                  <c:v>19260.0</c:v>
                </c:pt>
                <c:pt idx="19260">
                  <c:v>19261.0</c:v>
                </c:pt>
                <c:pt idx="19261">
                  <c:v>19262.0</c:v>
                </c:pt>
                <c:pt idx="19262">
                  <c:v>19263.0</c:v>
                </c:pt>
                <c:pt idx="19263">
                  <c:v>19264.0</c:v>
                </c:pt>
                <c:pt idx="19264">
                  <c:v>19265.0</c:v>
                </c:pt>
                <c:pt idx="19265">
                  <c:v>19266.0</c:v>
                </c:pt>
                <c:pt idx="19266">
                  <c:v>19267.0</c:v>
                </c:pt>
                <c:pt idx="19267">
                  <c:v>19268.0</c:v>
                </c:pt>
                <c:pt idx="19268">
                  <c:v>19269.0</c:v>
                </c:pt>
                <c:pt idx="19269">
                  <c:v>19270.0</c:v>
                </c:pt>
                <c:pt idx="19270">
                  <c:v>19271.0</c:v>
                </c:pt>
                <c:pt idx="19271">
                  <c:v>19272.0</c:v>
                </c:pt>
                <c:pt idx="19272">
                  <c:v>19273.0</c:v>
                </c:pt>
                <c:pt idx="19273">
                  <c:v>19274.0</c:v>
                </c:pt>
                <c:pt idx="19274">
                  <c:v>19275.0</c:v>
                </c:pt>
                <c:pt idx="19275">
                  <c:v>19276.0</c:v>
                </c:pt>
                <c:pt idx="19276">
                  <c:v>19277.0</c:v>
                </c:pt>
                <c:pt idx="19277">
                  <c:v>19278.0</c:v>
                </c:pt>
                <c:pt idx="19278">
                  <c:v>19279.0</c:v>
                </c:pt>
                <c:pt idx="19279">
                  <c:v>19280.0</c:v>
                </c:pt>
                <c:pt idx="19280">
                  <c:v>19281.0</c:v>
                </c:pt>
                <c:pt idx="19281">
                  <c:v>19282.0</c:v>
                </c:pt>
                <c:pt idx="19282">
                  <c:v>19283.0</c:v>
                </c:pt>
                <c:pt idx="19283">
                  <c:v>19284.0</c:v>
                </c:pt>
                <c:pt idx="19284">
                  <c:v>19285.0</c:v>
                </c:pt>
                <c:pt idx="19285">
                  <c:v>19286.0</c:v>
                </c:pt>
                <c:pt idx="19286">
                  <c:v>19287.0</c:v>
                </c:pt>
                <c:pt idx="19287">
                  <c:v>19288.0</c:v>
                </c:pt>
                <c:pt idx="19288">
                  <c:v>19289.0</c:v>
                </c:pt>
                <c:pt idx="19289">
                  <c:v>19290.0</c:v>
                </c:pt>
                <c:pt idx="19290">
                  <c:v>19291.0</c:v>
                </c:pt>
                <c:pt idx="19291">
                  <c:v>19292.0</c:v>
                </c:pt>
                <c:pt idx="19292">
                  <c:v>19293.0</c:v>
                </c:pt>
                <c:pt idx="19293">
                  <c:v>19294.0</c:v>
                </c:pt>
                <c:pt idx="19294">
                  <c:v>19295.0</c:v>
                </c:pt>
                <c:pt idx="19295">
                  <c:v>19296.0</c:v>
                </c:pt>
                <c:pt idx="19296">
                  <c:v>19297.0</c:v>
                </c:pt>
                <c:pt idx="19297">
                  <c:v>19298.0</c:v>
                </c:pt>
                <c:pt idx="19298">
                  <c:v>19299.0</c:v>
                </c:pt>
                <c:pt idx="19299">
                  <c:v>19300.0</c:v>
                </c:pt>
                <c:pt idx="19300">
                  <c:v>19301.0</c:v>
                </c:pt>
                <c:pt idx="19301">
                  <c:v>19302.0</c:v>
                </c:pt>
                <c:pt idx="19302">
                  <c:v>19303.0</c:v>
                </c:pt>
                <c:pt idx="19303">
                  <c:v>19304.0</c:v>
                </c:pt>
                <c:pt idx="19304">
                  <c:v>19305.0</c:v>
                </c:pt>
                <c:pt idx="19305">
                  <c:v>19306.0</c:v>
                </c:pt>
                <c:pt idx="19306">
                  <c:v>19307.0</c:v>
                </c:pt>
                <c:pt idx="19307">
                  <c:v>19308.0</c:v>
                </c:pt>
                <c:pt idx="19308">
                  <c:v>19309.0</c:v>
                </c:pt>
                <c:pt idx="19309">
                  <c:v>19310.0</c:v>
                </c:pt>
                <c:pt idx="19310">
                  <c:v>19311.0</c:v>
                </c:pt>
                <c:pt idx="19311">
                  <c:v>19312.0</c:v>
                </c:pt>
                <c:pt idx="19312">
                  <c:v>19313.0</c:v>
                </c:pt>
                <c:pt idx="19313">
                  <c:v>19314.0</c:v>
                </c:pt>
                <c:pt idx="19314">
                  <c:v>19315.0</c:v>
                </c:pt>
                <c:pt idx="19315">
                  <c:v>19316.0</c:v>
                </c:pt>
                <c:pt idx="19316">
                  <c:v>19317.0</c:v>
                </c:pt>
                <c:pt idx="19317">
                  <c:v>19318.0</c:v>
                </c:pt>
                <c:pt idx="19318">
                  <c:v>19319.0</c:v>
                </c:pt>
                <c:pt idx="19319">
                  <c:v>19320.0</c:v>
                </c:pt>
                <c:pt idx="19320">
                  <c:v>19321.0</c:v>
                </c:pt>
                <c:pt idx="19321">
                  <c:v>19322.0</c:v>
                </c:pt>
                <c:pt idx="19322">
                  <c:v>19323.0</c:v>
                </c:pt>
                <c:pt idx="19323">
                  <c:v>19324.0</c:v>
                </c:pt>
                <c:pt idx="19324">
                  <c:v>19325.0</c:v>
                </c:pt>
                <c:pt idx="19325">
                  <c:v>19326.0</c:v>
                </c:pt>
                <c:pt idx="19326">
                  <c:v>19327.0</c:v>
                </c:pt>
                <c:pt idx="19327">
                  <c:v>19328.0</c:v>
                </c:pt>
                <c:pt idx="19328">
                  <c:v>19329.0</c:v>
                </c:pt>
                <c:pt idx="19329">
                  <c:v>19330.0</c:v>
                </c:pt>
                <c:pt idx="19330">
                  <c:v>19331.0</c:v>
                </c:pt>
                <c:pt idx="19331">
                  <c:v>19332.0</c:v>
                </c:pt>
                <c:pt idx="19332">
                  <c:v>19333.0</c:v>
                </c:pt>
                <c:pt idx="19333">
                  <c:v>19334.0</c:v>
                </c:pt>
                <c:pt idx="19334">
                  <c:v>19335.0</c:v>
                </c:pt>
                <c:pt idx="19335">
                  <c:v>19336.0</c:v>
                </c:pt>
                <c:pt idx="19336">
                  <c:v>19337.0</c:v>
                </c:pt>
                <c:pt idx="19337">
                  <c:v>19338.0</c:v>
                </c:pt>
                <c:pt idx="19338">
                  <c:v>19339.0</c:v>
                </c:pt>
                <c:pt idx="19339">
                  <c:v>19340.0</c:v>
                </c:pt>
                <c:pt idx="19340">
                  <c:v>19341.0</c:v>
                </c:pt>
                <c:pt idx="19341">
                  <c:v>19342.0</c:v>
                </c:pt>
                <c:pt idx="19342">
                  <c:v>19343.0</c:v>
                </c:pt>
                <c:pt idx="19343">
                  <c:v>19344.0</c:v>
                </c:pt>
                <c:pt idx="19344">
                  <c:v>19345.0</c:v>
                </c:pt>
                <c:pt idx="19345">
                  <c:v>19346.0</c:v>
                </c:pt>
                <c:pt idx="19346">
                  <c:v>19347.0</c:v>
                </c:pt>
                <c:pt idx="19347">
                  <c:v>19348.0</c:v>
                </c:pt>
                <c:pt idx="19348">
                  <c:v>19349.0</c:v>
                </c:pt>
                <c:pt idx="19349">
                  <c:v>19350.0</c:v>
                </c:pt>
                <c:pt idx="19350">
                  <c:v>19351.0</c:v>
                </c:pt>
                <c:pt idx="19351">
                  <c:v>19352.0</c:v>
                </c:pt>
                <c:pt idx="19352">
                  <c:v>19353.0</c:v>
                </c:pt>
                <c:pt idx="19353">
                  <c:v>19354.0</c:v>
                </c:pt>
                <c:pt idx="19354">
                  <c:v>19355.0</c:v>
                </c:pt>
                <c:pt idx="19355">
                  <c:v>19356.0</c:v>
                </c:pt>
                <c:pt idx="19356">
                  <c:v>19357.0</c:v>
                </c:pt>
                <c:pt idx="19357">
                  <c:v>19358.0</c:v>
                </c:pt>
                <c:pt idx="19358">
                  <c:v>19359.0</c:v>
                </c:pt>
                <c:pt idx="19359">
                  <c:v>19360.0</c:v>
                </c:pt>
                <c:pt idx="19360">
                  <c:v>19361.0</c:v>
                </c:pt>
                <c:pt idx="19361">
                  <c:v>19362.0</c:v>
                </c:pt>
                <c:pt idx="19362">
                  <c:v>19363.0</c:v>
                </c:pt>
                <c:pt idx="19363">
                  <c:v>19364.0</c:v>
                </c:pt>
                <c:pt idx="19364">
                  <c:v>19365.0</c:v>
                </c:pt>
                <c:pt idx="19365">
                  <c:v>19366.0</c:v>
                </c:pt>
                <c:pt idx="19366">
                  <c:v>19367.0</c:v>
                </c:pt>
                <c:pt idx="19367">
                  <c:v>19368.0</c:v>
                </c:pt>
                <c:pt idx="19368">
                  <c:v>19369.0</c:v>
                </c:pt>
                <c:pt idx="19369">
                  <c:v>19370.0</c:v>
                </c:pt>
                <c:pt idx="19370">
                  <c:v>19371.0</c:v>
                </c:pt>
                <c:pt idx="19371">
                  <c:v>19372.0</c:v>
                </c:pt>
                <c:pt idx="19372">
                  <c:v>19373.0</c:v>
                </c:pt>
                <c:pt idx="19373">
                  <c:v>19374.0</c:v>
                </c:pt>
                <c:pt idx="19374">
                  <c:v>19375.0</c:v>
                </c:pt>
                <c:pt idx="19375">
                  <c:v>19376.0</c:v>
                </c:pt>
                <c:pt idx="19376">
                  <c:v>19377.0</c:v>
                </c:pt>
                <c:pt idx="19377">
                  <c:v>19378.0</c:v>
                </c:pt>
                <c:pt idx="19378">
                  <c:v>19379.0</c:v>
                </c:pt>
                <c:pt idx="19379">
                  <c:v>19380.0</c:v>
                </c:pt>
                <c:pt idx="19380">
                  <c:v>19381.0</c:v>
                </c:pt>
                <c:pt idx="19381">
                  <c:v>19382.0</c:v>
                </c:pt>
                <c:pt idx="19382">
                  <c:v>19383.0</c:v>
                </c:pt>
                <c:pt idx="19383">
                  <c:v>19384.0</c:v>
                </c:pt>
                <c:pt idx="19384">
                  <c:v>19385.0</c:v>
                </c:pt>
                <c:pt idx="19385">
                  <c:v>19386.0</c:v>
                </c:pt>
                <c:pt idx="19386">
                  <c:v>19387.0</c:v>
                </c:pt>
                <c:pt idx="19387">
                  <c:v>19388.0</c:v>
                </c:pt>
                <c:pt idx="19388">
                  <c:v>19389.0</c:v>
                </c:pt>
                <c:pt idx="19389">
                  <c:v>19390.0</c:v>
                </c:pt>
                <c:pt idx="19390">
                  <c:v>19391.0</c:v>
                </c:pt>
                <c:pt idx="19391">
                  <c:v>19392.0</c:v>
                </c:pt>
                <c:pt idx="19392">
                  <c:v>19393.0</c:v>
                </c:pt>
                <c:pt idx="19393">
                  <c:v>19394.0</c:v>
                </c:pt>
                <c:pt idx="19394">
                  <c:v>19395.0</c:v>
                </c:pt>
                <c:pt idx="19395">
                  <c:v>19396.0</c:v>
                </c:pt>
                <c:pt idx="19396">
                  <c:v>19397.0</c:v>
                </c:pt>
                <c:pt idx="19397">
                  <c:v>19398.0</c:v>
                </c:pt>
                <c:pt idx="19398">
                  <c:v>19399.0</c:v>
                </c:pt>
                <c:pt idx="19399">
                  <c:v>19400.0</c:v>
                </c:pt>
                <c:pt idx="19400">
                  <c:v>19401.0</c:v>
                </c:pt>
                <c:pt idx="19401">
                  <c:v>19402.0</c:v>
                </c:pt>
                <c:pt idx="19402">
                  <c:v>19403.0</c:v>
                </c:pt>
                <c:pt idx="19403">
                  <c:v>19404.0</c:v>
                </c:pt>
                <c:pt idx="19404">
                  <c:v>19405.0</c:v>
                </c:pt>
                <c:pt idx="19405">
                  <c:v>19406.0</c:v>
                </c:pt>
                <c:pt idx="19406">
                  <c:v>19407.0</c:v>
                </c:pt>
                <c:pt idx="19407">
                  <c:v>19408.0</c:v>
                </c:pt>
                <c:pt idx="19408">
                  <c:v>19409.0</c:v>
                </c:pt>
                <c:pt idx="19409">
                  <c:v>19410.0</c:v>
                </c:pt>
                <c:pt idx="19410">
                  <c:v>19411.0</c:v>
                </c:pt>
                <c:pt idx="19411">
                  <c:v>19412.0</c:v>
                </c:pt>
                <c:pt idx="19412">
                  <c:v>19413.0</c:v>
                </c:pt>
                <c:pt idx="19413">
                  <c:v>19414.0</c:v>
                </c:pt>
                <c:pt idx="19414">
                  <c:v>19415.0</c:v>
                </c:pt>
                <c:pt idx="19415">
                  <c:v>19416.0</c:v>
                </c:pt>
                <c:pt idx="19416">
                  <c:v>19417.0</c:v>
                </c:pt>
                <c:pt idx="19417">
                  <c:v>19418.0</c:v>
                </c:pt>
                <c:pt idx="19418">
                  <c:v>19419.0</c:v>
                </c:pt>
                <c:pt idx="19419">
                  <c:v>19420.0</c:v>
                </c:pt>
                <c:pt idx="19420">
                  <c:v>19421.0</c:v>
                </c:pt>
                <c:pt idx="19421">
                  <c:v>19422.0</c:v>
                </c:pt>
                <c:pt idx="19422">
                  <c:v>19423.0</c:v>
                </c:pt>
                <c:pt idx="19423">
                  <c:v>19424.0</c:v>
                </c:pt>
                <c:pt idx="19424">
                  <c:v>19425.0</c:v>
                </c:pt>
                <c:pt idx="19425">
                  <c:v>19426.0</c:v>
                </c:pt>
                <c:pt idx="19426">
                  <c:v>19427.0</c:v>
                </c:pt>
                <c:pt idx="19427">
                  <c:v>19428.0</c:v>
                </c:pt>
                <c:pt idx="19428">
                  <c:v>19429.0</c:v>
                </c:pt>
                <c:pt idx="19429">
                  <c:v>19430.0</c:v>
                </c:pt>
                <c:pt idx="19430">
                  <c:v>19431.0</c:v>
                </c:pt>
                <c:pt idx="19431">
                  <c:v>19432.0</c:v>
                </c:pt>
                <c:pt idx="19432">
                  <c:v>19433.0</c:v>
                </c:pt>
                <c:pt idx="19433">
                  <c:v>19434.0</c:v>
                </c:pt>
                <c:pt idx="19434">
                  <c:v>19435.0</c:v>
                </c:pt>
                <c:pt idx="19435">
                  <c:v>19436.0</c:v>
                </c:pt>
                <c:pt idx="19436">
                  <c:v>19437.0</c:v>
                </c:pt>
                <c:pt idx="19437">
                  <c:v>19438.0</c:v>
                </c:pt>
                <c:pt idx="19438">
                  <c:v>19439.0</c:v>
                </c:pt>
                <c:pt idx="19439">
                  <c:v>19440.0</c:v>
                </c:pt>
                <c:pt idx="19440">
                  <c:v>19441.0</c:v>
                </c:pt>
                <c:pt idx="19441">
                  <c:v>19442.0</c:v>
                </c:pt>
                <c:pt idx="19442">
                  <c:v>19443.0</c:v>
                </c:pt>
                <c:pt idx="19443">
                  <c:v>19444.0</c:v>
                </c:pt>
                <c:pt idx="19444">
                  <c:v>19445.0</c:v>
                </c:pt>
                <c:pt idx="19445">
                  <c:v>19446.0</c:v>
                </c:pt>
                <c:pt idx="19446">
                  <c:v>19447.0</c:v>
                </c:pt>
                <c:pt idx="19447">
                  <c:v>19448.0</c:v>
                </c:pt>
                <c:pt idx="19448">
                  <c:v>19449.0</c:v>
                </c:pt>
                <c:pt idx="19449">
                  <c:v>19450.0</c:v>
                </c:pt>
                <c:pt idx="19450">
                  <c:v>19451.0</c:v>
                </c:pt>
                <c:pt idx="19451">
                  <c:v>19452.0</c:v>
                </c:pt>
                <c:pt idx="19452">
                  <c:v>19453.0</c:v>
                </c:pt>
                <c:pt idx="19453">
                  <c:v>19454.0</c:v>
                </c:pt>
                <c:pt idx="19454">
                  <c:v>19455.0</c:v>
                </c:pt>
                <c:pt idx="19455">
                  <c:v>19456.0</c:v>
                </c:pt>
                <c:pt idx="19456">
                  <c:v>19457.0</c:v>
                </c:pt>
                <c:pt idx="19457">
                  <c:v>19458.0</c:v>
                </c:pt>
                <c:pt idx="19458">
                  <c:v>19459.0</c:v>
                </c:pt>
                <c:pt idx="19459">
                  <c:v>19460.0</c:v>
                </c:pt>
                <c:pt idx="19460">
                  <c:v>19461.0</c:v>
                </c:pt>
                <c:pt idx="19461">
                  <c:v>19462.0</c:v>
                </c:pt>
                <c:pt idx="19462">
                  <c:v>19463.0</c:v>
                </c:pt>
                <c:pt idx="19463">
                  <c:v>19464.0</c:v>
                </c:pt>
                <c:pt idx="19464">
                  <c:v>19465.0</c:v>
                </c:pt>
                <c:pt idx="19465">
                  <c:v>19466.0</c:v>
                </c:pt>
                <c:pt idx="19466">
                  <c:v>19467.0</c:v>
                </c:pt>
                <c:pt idx="19467">
                  <c:v>19468.0</c:v>
                </c:pt>
                <c:pt idx="19468">
                  <c:v>19469.0</c:v>
                </c:pt>
                <c:pt idx="19469">
                  <c:v>19470.0</c:v>
                </c:pt>
                <c:pt idx="19470">
                  <c:v>19471.0</c:v>
                </c:pt>
                <c:pt idx="19471">
                  <c:v>19472.0</c:v>
                </c:pt>
                <c:pt idx="19472">
                  <c:v>19473.0</c:v>
                </c:pt>
                <c:pt idx="19473">
                  <c:v>19474.0</c:v>
                </c:pt>
                <c:pt idx="19474">
                  <c:v>19475.0</c:v>
                </c:pt>
                <c:pt idx="19475">
                  <c:v>19476.0</c:v>
                </c:pt>
                <c:pt idx="19476">
                  <c:v>19477.0</c:v>
                </c:pt>
                <c:pt idx="19477">
                  <c:v>19478.0</c:v>
                </c:pt>
                <c:pt idx="19478">
                  <c:v>19479.0</c:v>
                </c:pt>
                <c:pt idx="19479">
                  <c:v>19480.0</c:v>
                </c:pt>
                <c:pt idx="19480">
                  <c:v>19481.0</c:v>
                </c:pt>
                <c:pt idx="19481">
                  <c:v>19482.0</c:v>
                </c:pt>
                <c:pt idx="19482">
                  <c:v>19483.0</c:v>
                </c:pt>
                <c:pt idx="19483">
                  <c:v>19484.0</c:v>
                </c:pt>
                <c:pt idx="19484">
                  <c:v>19485.0</c:v>
                </c:pt>
                <c:pt idx="19485">
                  <c:v>19486.0</c:v>
                </c:pt>
                <c:pt idx="19486">
                  <c:v>19487.0</c:v>
                </c:pt>
                <c:pt idx="19487">
                  <c:v>19488.0</c:v>
                </c:pt>
                <c:pt idx="19488">
                  <c:v>19489.0</c:v>
                </c:pt>
                <c:pt idx="19489">
                  <c:v>19490.0</c:v>
                </c:pt>
                <c:pt idx="19490">
                  <c:v>19491.0</c:v>
                </c:pt>
                <c:pt idx="19491">
                  <c:v>19492.0</c:v>
                </c:pt>
                <c:pt idx="19492">
                  <c:v>19493.0</c:v>
                </c:pt>
                <c:pt idx="19493">
                  <c:v>19494.0</c:v>
                </c:pt>
                <c:pt idx="19494">
                  <c:v>19495.0</c:v>
                </c:pt>
                <c:pt idx="19495">
                  <c:v>19496.0</c:v>
                </c:pt>
                <c:pt idx="19496">
                  <c:v>19497.0</c:v>
                </c:pt>
                <c:pt idx="19497">
                  <c:v>19498.0</c:v>
                </c:pt>
                <c:pt idx="19498">
                  <c:v>19499.0</c:v>
                </c:pt>
                <c:pt idx="19499">
                  <c:v>19500.0</c:v>
                </c:pt>
                <c:pt idx="19500">
                  <c:v>19501.0</c:v>
                </c:pt>
                <c:pt idx="19501">
                  <c:v>19502.0</c:v>
                </c:pt>
                <c:pt idx="19502">
                  <c:v>19503.0</c:v>
                </c:pt>
                <c:pt idx="19503">
                  <c:v>19504.0</c:v>
                </c:pt>
                <c:pt idx="19504">
                  <c:v>19505.0</c:v>
                </c:pt>
                <c:pt idx="19505">
                  <c:v>19506.0</c:v>
                </c:pt>
                <c:pt idx="19506">
                  <c:v>19507.0</c:v>
                </c:pt>
                <c:pt idx="19507">
                  <c:v>19508.0</c:v>
                </c:pt>
                <c:pt idx="19508">
                  <c:v>19509.0</c:v>
                </c:pt>
                <c:pt idx="19509">
                  <c:v>19510.0</c:v>
                </c:pt>
                <c:pt idx="19510">
                  <c:v>19511.0</c:v>
                </c:pt>
                <c:pt idx="19511">
                  <c:v>19512.0</c:v>
                </c:pt>
                <c:pt idx="19512">
                  <c:v>19513.0</c:v>
                </c:pt>
                <c:pt idx="19513">
                  <c:v>19514.0</c:v>
                </c:pt>
                <c:pt idx="19514">
                  <c:v>19515.0</c:v>
                </c:pt>
                <c:pt idx="19515">
                  <c:v>19516.0</c:v>
                </c:pt>
                <c:pt idx="19516">
                  <c:v>19517.0</c:v>
                </c:pt>
                <c:pt idx="19517">
                  <c:v>19518.0</c:v>
                </c:pt>
                <c:pt idx="19518">
                  <c:v>19519.0</c:v>
                </c:pt>
                <c:pt idx="19519">
                  <c:v>19520.0</c:v>
                </c:pt>
                <c:pt idx="19520">
                  <c:v>19521.0</c:v>
                </c:pt>
                <c:pt idx="19521">
                  <c:v>19522.0</c:v>
                </c:pt>
                <c:pt idx="19522">
                  <c:v>19523.0</c:v>
                </c:pt>
                <c:pt idx="19523">
                  <c:v>19524.0</c:v>
                </c:pt>
                <c:pt idx="19524">
                  <c:v>19525.0</c:v>
                </c:pt>
                <c:pt idx="19525">
                  <c:v>19526.0</c:v>
                </c:pt>
                <c:pt idx="19526">
                  <c:v>19527.0</c:v>
                </c:pt>
                <c:pt idx="19527">
                  <c:v>19528.0</c:v>
                </c:pt>
                <c:pt idx="19528">
                  <c:v>19529.0</c:v>
                </c:pt>
                <c:pt idx="19529">
                  <c:v>19530.0</c:v>
                </c:pt>
                <c:pt idx="19530">
                  <c:v>19531.0</c:v>
                </c:pt>
                <c:pt idx="19531">
                  <c:v>19532.0</c:v>
                </c:pt>
                <c:pt idx="19532">
                  <c:v>19533.0</c:v>
                </c:pt>
                <c:pt idx="19533">
                  <c:v>19534.0</c:v>
                </c:pt>
                <c:pt idx="19534">
                  <c:v>19535.0</c:v>
                </c:pt>
                <c:pt idx="19535">
                  <c:v>19536.0</c:v>
                </c:pt>
                <c:pt idx="19536">
                  <c:v>19537.0</c:v>
                </c:pt>
                <c:pt idx="19537">
                  <c:v>19538.0</c:v>
                </c:pt>
                <c:pt idx="19538">
                  <c:v>19539.0</c:v>
                </c:pt>
                <c:pt idx="19539">
                  <c:v>19540.0</c:v>
                </c:pt>
                <c:pt idx="19540">
                  <c:v>19541.0</c:v>
                </c:pt>
                <c:pt idx="19541">
                  <c:v>19542.0</c:v>
                </c:pt>
                <c:pt idx="19542">
                  <c:v>19543.0</c:v>
                </c:pt>
                <c:pt idx="19543">
                  <c:v>19544.0</c:v>
                </c:pt>
                <c:pt idx="19544">
                  <c:v>19545.0</c:v>
                </c:pt>
                <c:pt idx="19545">
                  <c:v>19546.0</c:v>
                </c:pt>
                <c:pt idx="19546">
                  <c:v>19547.0</c:v>
                </c:pt>
                <c:pt idx="19547">
                  <c:v>19548.0</c:v>
                </c:pt>
                <c:pt idx="19548">
                  <c:v>19549.0</c:v>
                </c:pt>
                <c:pt idx="19549">
                  <c:v>19550.0</c:v>
                </c:pt>
                <c:pt idx="19550">
                  <c:v>19551.0</c:v>
                </c:pt>
                <c:pt idx="19551">
                  <c:v>19552.0</c:v>
                </c:pt>
                <c:pt idx="19552">
                  <c:v>19553.0</c:v>
                </c:pt>
                <c:pt idx="19553">
                  <c:v>19554.0</c:v>
                </c:pt>
                <c:pt idx="19554">
                  <c:v>19555.0</c:v>
                </c:pt>
                <c:pt idx="19555">
                  <c:v>19556.0</c:v>
                </c:pt>
                <c:pt idx="19556">
                  <c:v>19557.0</c:v>
                </c:pt>
                <c:pt idx="19557">
                  <c:v>19558.0</c:v>
                </c:pt>
                <c:pt idx="19558">
                  <c:v>19559.0</c:v>
                </c:pt>
                <c:pt idx="19559">
                  <c:v>19560.0</c:v>
                </c:pt>
                <c:pt idx="19560">
                  <c:v>19561.0</c:v>
                </c:pt>
                <c:pt idx="19561">
                  <c:v>19562.0</c:v>
                </c:pt>
                <c:pt idx="19562">
                  <c:v>19563.0</c:v>
                </c:pt>
                <c:pt idx="19563">
                  <c:v>19564.0</c:v>
                </c:pt>
                <c:pt idx="19564">
                  <c:v>19565.0</c:v>
                </c:pt>
                <c:pt idx="19565">
                  <c:v>19566.0</c:v>
                </c:pt>
                <c:pt idx="19566">
                  <c:v>19567.0</c:v>
                </c:pt>
                <c:pt idx="19567">
                  <c:v>19568.0</c:v>
                </c:pt>
                <c:pt idx="19568">
                  <c:v>19569.0</c:v>
                </c:pt>
                <c:pt idx="19569">
                  <c:v>19570.0</c:v>
                </c:pt>
                <c:pt idx="19570">
                  <c:v>19571.0</c:v>
                </c:pt>
                <c:pt idx="19571">
                  <c:v>19572.0</c:v>
                </c:pt>
                <c:pt idx="19572">
                  <c:v>19573.0</c:v>
                </c:pt>
                <c:pt idx="19573">
                  <c:v>19574.0</c:v>
                </c:pt>
                <c:pt idx="19574">
                  <c:v>19575.0</c:v>
                </c:pt>
                <c:pt idx="19575">
                  <c:v>19576.0</c:v>
                </c:pt>
                <c:pt idx="19576">
                  <c:v>19577.0</c:v>
                </c:pt>
                <c:pt idx="19577">
                  <c:v>19578.0</c:v>
                </c:pt>
                <c:pt idx="19578">
                  <c:v>19579.0</c:v>
                </c:pt>
                <c:pt idx="19579">
                  <c:v>19580.0</c:v>
                </c:pt>
                <c:pt idx="19580">
                  <c:v>19581.0</c:v>
                </c:pt>
                <c:pt idx="19581">
                  <c:v>19582.0</c:v>
                </c:pt>
                <c:pt idx="19582">
                  <c:v>19583.0</c:v>
                </c:pt>
                <c:pt idx="19583">
                  <c:v>19584.0</c:v>
                </c:pt>
                <c:pt idx="19584">
                  <c:v>19585.0</c:v>
                </c:pt>
                <c:pt idx="19585">
                  <c:v>19586.0</c:v>
                </c:pt>
                <c:pt idx="19586">
                  <c:v>19587.0</c:v>
                </c:pt>
                <c:pt idx="19587">
                  <c:v>19588.0</c:v>
                </c:pt>
                <c:pt idx="19588">
                  <c:v>19589.0</c:v>
                </c:pt>
                <c:pt idx="19589">
                  <c:v>19590.0</c:v>
                </c:pt>
                <c:pt idx="19590">
                  <c:v>19591.0</c:v>
                </c:pt>
                <c:pt idx="19591">
                  <c:v>19592.0</c:v>
                </c:pt>
                <c:pt idx="19592">
                  <c:v>19593.0</c:v>
                </c:pt>
                <c:pt idx="19593">
                  <c:v>19594.0</c:v>
                </c:pt>
                <c:pt idx="19594">
                  <c:v>19595.0</c:v>
                </c:pt>
                <c:pt idx="19595">
                  <c:v>19596.0</c:v>
                </c:pt>
                <c:pt idx="19596">
                  <c:v>19597.0</c:v>
                </c:pt>
                <c:pt idx="19597">
                  <c:v>19598.0</c:v>
                </c:pt>
                <c:pt idx="19598">
                  <c:v>19599.0</c:v>
                </c:pt>
                <c:pt idx="19599">
                  <c:v>19600.0</c:v>
                </c:pt>
                <c:pt idx="19600">
                  <c:v>19601.0</c:v>
                </c:pt>
                <c:pt idx="19601">
                  <c:v>19602.0</c:v>
                </c:pt>
                <c:pt idx="19602">
                  <c:v>19603.0</c:v>
                </c:pt>
                <c:pt idx="19603">
                  <c:v>19604.0</c:v>
                </c:pt>
                <c:pt idx="19604">
                  <c:v>19605.0</c:v>
                </c:pt>
                <c:pt idx="19605">
                  <c:v>19606.0</c:v>
                </c:pt>
                <c:pt idx="19606">
                  <c:v>19607.0</c:v>
                </c:pt>
                <c:pt idx="19607">
                  <c:v>19608.0</c:v>
                </c:pt>
                <c:pt idx="19608">
                  <c:v>19609.0</c:v>
                </c:pt>
                <c:pt idx="19609">
                  <c:v>19610.0</c:v>
                </c:pt>
                <c:pt idx="19610">
                  <c:v>19611.0</c:v>
                </c:pt>
                <c:pt idx="19611">
                  <c:v>19612.0</c:v>
                </c:pt>
                <c:pt idx="19612">
                  <c:v>19613.0</c:v>
                </c:pt>
                <c:pt idx="19613">
                  <c:v>19614.0</c:v>
                </c:pt>
                <c:pt idx="19614">
                  <c:v>19615.0</c:v>
                </c:pt>
                <c:pt idx="19615">
                  <c:v>19616.0</c:v>
                </c:pt>
                <c:pt idx="19616">
                  <c:v>19617.0</c:v>
                </c:pt>
                <c:pt idx="19617">
                  <c:v>19618.0</c:v>
                </c:pt>
                <c:pt idx="19618">
                  <c:v>19619.0</c:v>
                </c:pt>
                <c:pt idx="19619">
                  <c:v>19620.0</c:v>
                </c:pt>
                <c:pt idx="19620">
                  <c:v>19621.0</c:v>
                </c:pt>
                <c:pt idx="19621">
                  <c:v>19622.0</c:v>
                </c:pt>
                <c:pt idx="19622">
                  <c:v>19623.0</c:v>
                </c:pt>
                <c:pt idx="19623">
                  <c:v>19624.0</c:v>
                </c:pt>
                <c:pt idx="19624">
                  <c:v>19625.0</c:v>
                </c:pt>
                <c:pt idx="19625">
                  <c:v>19626.0</c:v>
                </c:pt>
                <c:pt idx="19626">
                  <c:v>19627.0</c:v>
                </c:pt>
                <c:pt idx="19627">
                  <c:v>19628.0</c:v>
                </c:pt>
                <c:pt idx="19628">
                  <c:v>19629.0</c:v>
                </c:pt>
                <c:pt idx="19629">
                  <c:v>19630.0</c:v>
                </c:pt>
                <c:pt idx="19630">
                  <c:v>19631.0</c:v>
                </c:pt>
                <c:pt idx="19631">
                  <c:v>19632.0</c:v>
                </c:pt>
                <c:pt idx="19632">
                  <c:v>19633.0</c:v>
                </c:pt>
                <c:pt idx="19633">
                  <c:v>19634.0</c:v>
                </c:pt>
                <c:pt idx="19634">
                  <c:v>19635.0</c:v>
                </c:pt>
                <c:pt idx="19635">
                  <c:v>19636.0</c:v>
                </c:pt>
                <c:pt idx="19636">
                  <c:v>19637.0</c:v>
                </c:pt>
                <c:pt idx="19637">
                  <c:v>19638.0</c:v>
                </c:pt>
                <c:pt idx="19638">
                  <c:v>19639.0</c:v>
                </c:pt>
                <c:pt idx="19639">
                  <c:v>19640.0</c:v>
                </c:pt>
                <c:pt idx="19640">
                  <c:v>19641.0</c:v>
                </c:pt>
                <c:pt idx="19641">
                  <c:v>19642.0</c:v>
                </c:pt>
                <c:pt idx="19642">
                  <c:v>19643.0</c:v>
                </c:pt>
                <c:pt idx="19643">
                  <c:v>19644.0</c:v>
                </c:pt>
                <c:pt idx="19644">
                  <c:v>19645.0</c:v>
                </c:pt>
                <c:pt idx="19645">
                  <c:v>19646.0</c:v>
                </c:pt>
                <c:pt idx="19646">
                  <c:v>19647.0</c:v>
                </c:pt>
                <c:pt idx="19647">
                  <c:v>19648.0</c:v>
                </c:pt>
                <c:pt idx="19648">
                  <c:v>19649.0</c:v>
                </c:pt>
                <c:pt idx="19649">
                  <c:v>19650.0</c:v>
                </c:pt>
                <c:pt idx="19650">
                  <c:v>19651.0</c:v>
                </c:pt>
                <c:pt idx="19651">
                  <c:v>19652.0</c:v>
                </c:pt>
                <c:pt idx="19652">
                  <c:v>19653.0</c:v>
                </c:pt>
                <c:pt idx="19653">
                  <c:v>19654.0</c:v>
                </c:pt>
                <c:pt idx="19654">
                  <c:v>19655.0</c:v>
                </c:pt>
                <c:pt idx="19655">
                  <c:v>19656.0</c:v>
                </c:pt>
                <c:pt idx="19656">
                  <c:v>19657.0</c:v>
                </c:pt>
                <c:pt idx="19657">
                  <c:v>19658.0</c:v>
                </c:pt>
                <c:pt idx="19658">
                  <c:v>19659.0</c:v>
                </c:pt>
                <c:pt idx="19659">
                  <c:v>19660.0</c:v>
                </c:pt>
                <c:pt idx="19660">
                  <c:v>19661.0</c:v>
                </c:pt>
                <c:pt idx="19661">
                  <c:v>19662.0</c:v>
                </c:pt>
                <c:pt idx="19662">
                  <c:v>19663.0</c:v>
                </c:pt>
                <c:pt idx="19663">
                  <c:v>19664.0</c:v>
                </c:pt>
                <c:pt idx="19664">
                  <c:v>19665.0</c:v>
                </c:pt>
                <c:pt idx="19665">
                  <c:v>19666.0</c:v>
                </c:pt>
                <c:pt idx="19666">
                  <c:v>19667.0</c:v>
                </c:pt>
                <c:pt idx="19667">
                  <c:v>19668.0</c:v>
                </c:pt>
                <c:pt idx="19668">
                  <c:v>19669.0</c:v>
                </c:pt>
                <c:pt idx="19669">
                  <c:v>19670.0</c:v>
                </c:pt>
                <c:pt idx="19670">
                  <c:v>19671.0</c:v>
                </c:pt>
                <c:pt idx="19671">
                  <c:v>19672.0</c:v>
                </c:pt>
                <c:pt idx="19672">
                  <c:v>19673.0</c:v>
                </c:pt>
                <c:pt idx="19673">
                  <c:v>19674.0</c:v>
                </c:pt>
                <c:pt idx="19674">
                  <c:v>19675.0</c:v>
                </c:pt>
                <c:pt idx="19675">
                  <c:v>19676.0</c:v>
                </c:pt>
                <c:pt idx="19676">
                  <c:v>19677.0</c:v>
                </c:pt>
                <c:pt idx="19677">
                  <c:v>19678.0</c:v>
                </c:pt>
                <c:pt idx="19678">
                  <c:v>19679.0</c:v>
                </c:pt>
                <c:pt idx="19679">
                  <c:v>19680.0</c:v>
                </c:pt>
                <c:pt idx="19680">
                  <c:v>19681.0</c:v>
                </c:pt>
                <c:pt idx="19681">
                  <c:v>19682.0</c:v>
                </c:pt>
                <c:pt idx="19682">
                  <c:v>19683.0</c:v>
                </c:pt>
                <c:pt idx="19683">
                  <c:v>19684.0</c:v>
                </c:pt>
                <c:pt idx="19684">
                  <c:v>19685.0</c:v>
                </c:pt>
                <c:pt idx="19685">
                  <c:v>19686.0</c:v>
                </c:pt>
                <c:pt idx="19686">
                  <c:v>19687.0</c:v>
                </c:pt>
                <c:pt idx="19687">
                  <c:v>19688.0</c:v>
                </c:pt>
                <c:pt idx="19688">
                  <c:v>19689.0</c:v>
                </c:pt>
                <c:pt idx="19689">
                  <c:v>19690.0</c:v>
                </c:pt>
                <c:pt idx="19690">
                  <c:v>19691.0</c:v>
                </c:pt>
                <c:pt idx="19691">
                  <c:v>19692.0</c:v>
                </c:pt>
                <c:pt idx="19692">
                  <c:v>19693.0</c:v>
                </c:pt>
                <c:pt idx="19693">
                  <c:v>19694.0</c:v>
                </c:pt>
                <c:pt idx="19694">
                  <c:v>19695.0</c:v>
                </c:pt>
                <c:pt idx="19695">
                  <c:v>19696.0</c:v>
                </c:pt>
                <c:pt idx="19696">
                  <c:v>19697.0</c:v>
                </c:pt>
                <c:pt idx="19697">
                  <c:v>19698.0</c:v>
                </c:pt>
                <c:pt idx="19698">
                  <c:v>19699.0</c:v>
                </c:pt>
                <c:pt idx="19699">
                  <c:v>19700.0</c:v>
                </c:pt>
                <c:pt idx="19700">
                  <c:v>19701.0</c:v>
                </c:pt>
                <c:pt idx="19701">
                  <c:v>19702.0</c:v>
                </c:pt>
                <c:pt idx="19702">
                  <c:v>19703.0</c:v>
                </c:pt>
                <c:pt idx="19703">
                  <c:v>19704.0</c:v>
                </c:pt>
                <c:pt idx="19704">
                  <c:v>19705.0</c:v>
                </c:pt>
                <c:pt idx="19705">
                  <c:v>19706.0</c:v>
                </c:pt>
                <c:pt idx="19706">
                  <c:v>19707.0</c:v>
                </c:pt>
                <c:pt idx="19707">
                  <c:v>19708.0</c:v>
                </c:pt>
                <c:pt idx="19708">
                  <c:v>19709.0</c:v>
                </c:pt>
                <c:pt idx="19709">
                  <c:v>19710.0</c:v>
                </c:pt>
                <c:pt idx="19710">
                  <c:v>19711.0</c:v>
                </c:pt>
                <c:pt idx="19711">
                  <c:v>19712.0</c:v>
                </c:pt>
                <c:pt idx="19712">
                  <c:v>19713.0</c:v>
                </c:pt>
                <c:pt idx="19713">
                  <c:v>19714.0</c:v>
                </c:pt>
                <c:pt idx="19714">
                  <c:v>19715.0</c:v>
                </c:pt>
                <c:pt idx="19715">
                  <c:v>19716.0</c:v>
                </c:pt>
                <c:pt idx="19716">
                  <c:v>19717.0</c:v>
                </c:pt>
                <c:pt idx="19717">
                  <c:v>19718.0</c:v>
                </c:pt>
                <c:pt idx="19718">
                  <c:v>19719.0</c:v>
                </c:pt>
                <c:pt idx="19719">
                  <c:v>19720.0</c:v>
                </c:pt>
                <c:pt idx="19720">
                  <c:v>19721.0</c:v>
                </c:pt>
                <c:pt idx="19721">
                  <c:v>19722.0</c:v>
                </c:pt>
                <c:pt idx="19722">
                  <c:v>19723.0</c:v>
                </c:pt>
                <c:pt idx="19723">
                  <c:v>19724.0</c:v>
                </c:pt>
                <c:pt idx="19724">
                  <c:v>19725.0</c:v>
                </c:pt>
                <c:pt idx="19725">
                  <c:v>19726.0</c:v>
                </c:pt>
                <c:pt idx="19726">
                  <c:v>19727.0</c:v>
                </c:pt>
                <c:pt idx="19727">
                  <c:v>19728.0</c:v>
                </c:pt>
                <c:pt idx="19728">
                  <c:v>19729.0</c:v>
                </c:pt>
                <c:pt idx="19729">
                  <c:v>19730.0</c:v>
                </c:pt>
                <c:pt idx="19730">
                  <c:v>19731.0</c:v>
                </c:pt>
                <c:pt idx="19731">
                  <c:v>19732.0</c:v>
                </c:pt>
                <c:pt idx="19732">
                  <c:v>19733.0</c:v>
                </c:pt>
                <c:pt idx="19733">
                  <c:v>19734.0</c:v>
                </c:pt>
                <c:pt idx="19734">
                  <c:v>19735.0</c:v>
                </c:pt>
                <c:pt idx="19735">
                  <c:v>19736.0</c:v>
                </c:pt>
                <c:pt idx="19736">
                  <c:v>19737.0</c:v>
                </c:pt>
                <c:pt idx="19737">
                  <c:v>19738.0</c:v>
                </c:pt>
                <c:pt idx="19738">
                  <c:v>19739.0</c:v>
                </c:pt>
                <c:pt idx="19739">
                  <c:v>19740.0</c:v>
                </c:pt>
                <c:pt idx="19740">
                  <c:v>19741.0</c:v>
                </c:pt>
                <c:pt idx="19741">
                  <c:v>19742.0</c:v>
                </c:pt>
                <c:pt idx="19742">
                  <c:v>19743.0</c:v>
                </c:pt>
                <c:pt idx="19743">
                  <c:v>19744.0</c:v>
                </c:pt>
                <c:pt idx="19744">
                  <c:v>19745.0</c:v>
                </c:pt>
                <c:pt idx="19745">
                  <c:v>19746.0</c:v>
                </c:pt>
                <c:pt idx="19746">
                  <c:v>19747.0</c:v>
                </c:pt>
                <c:pt idx="19747">
                  <c:v>19748.0</c:v>
                </c:pt>
                <c:pt idx="19748">
                  <c:v>19749.0</c:v>
                </c:pt>
                <c:pt idx="19749">
                  <c:v>19750.0</c:v>
                </c:pt>
                <c:pt idx="19750">
                  <c:v>19751.0</c:v>
                </c:pt>
                <c:pt idx="19751">
                  <c:v>19752.0</c:v>
                </c:pt>
                <c:pt idx="19752">
                  <c:v>19753.0</c:v>
                </c:pt>
                <c:pt idx="19753">
                  <c:v>19754.0</c:v>
                </c:pt>
                <c:pt idx="19754">
                  <c:v>19755.0</c:v>
                </c:pt>
                <c:pt idx="19755">
                  <c:v>19756.0</c:v>
                </c:pt>
                <c:pt idx="19756">
                  <c:v>19757.0</c:v>
                </c:pt>
                <c:pt idx="19757">
                  <c:v>19758.0</c:v>
                </c:pt>
                <c:pt idx="19758">
                  <c:v>19759.0</c:v>
                </c:pt>
                <c:pt idx="19759">
                  <c:v>19760.0</c:v>
                </c:pt>
                <c:pt idx="19760">
                  <c:v>19761.0</c:v>
                </c:pt>
                <c:pt idx="19761">
                  <c:v>19762.0</c:v>
                </c:pt>
                <c:pt idx="19762">
                  <c:v>19763.0</c:v>
                </c:pt>
                <c:pt idx="19763">
                  <c:v>19764.0</c:v>
                </c:pt>
                <c:pt idx="19764">
                  <c:v>19765.0</c:v>
                </c:pt>
                <c:pt idx="19765">
                  <c:v>19766.0</c:v>
                </c:pt>
                <c:pt idx="19766">
                  <c:v>19767.0</c:v>
                </c:pt>
                <c:pt idx="19767">
                  <c:v>19768.0</c:v>
                </c:pt>
                <c:pt idx="19768">
                  <c:v>19769.0</c:v>
                </c:pt>
                <c:pt idx="19769">
                  <c:v>19770.0</c:v>
                </c:pt>
                <c:pt idx="19770">
                  <c:v>19771.0</c:v>
                </c:pt>
                <c:pt idx="19771">
                  <c:v>19772.0</c:v>
                </c:pt>
                <c:pt idx="19772">
                  <c:v>19773.0</c:v>
                </c:pt>
                <c:pt idx="19773">
                  <c:v>19774.0</c:v>
                </c:pt>
                <c:pt idx="19774">
                  <c:v>19775.0</c:v>
                </c:pt>
                <c:pt idx="19775">
                  <c:v>19776.0</c:v>
                </c:pt>
                <c:pt idx="19776">
                  <c:v>19777.0</c:v>
                </c:pt>
                <c:pt idx="19777">
                  <c:v>19778.0</c:v>
                </c:pt>
                <c:pt idx="19778">
                  <c:v>19779.0</c:v>
                </c:pt>
                <c:pt idx="19779">
                  <c:v>19780.0</c:v>
                </c:pt>
                <c:pt idx="19780">
                  <c:v>19781.0</c:v>
                </c:pt>
                <c:pt idx="19781">
                  <c:v>19782.0</c:v>
                </c:pt>
                <c:pt idx="19782">
                  <c:v>19783.0</c:v>
                </c:pt>
                <c:pt idx="19783">
                  <c:v>19784.0</c:v>
                </c:pt>
                <c:pt idx="19784">
                  <c:v>19785.0</c:v>
                </c:pt>
                <c:pt idx="19785">
                  <c:v>19786.0</c:v>
                </c:pt>
                <c:pt idx="19786">
                  <c:v>19787.0</c:v>
                </c:pt>
                <c:pt idx="19787">
                  <c:v>19788.0</c:v>
                </c:pt>
                <c:pt idx="19788">
                  <c:v>19789.0</c:v>
                </c:pt>
                <c:pt idx="19789">
                  <c:v>19790.0</c:v>
                </c:pt>
                <c:pt idx="19790">
                  <c:v>19791.0</c:v>
                </c:pt>
                <c:pt idx="19791">
                  <c:v>19792.0</c:v>
                </c:pt>
                <c:pt idx="19792">
                  <c:v>19793.0</c:v>
                </c:pt>
                <c:pt idx="19793">
                  <c:v>19794.0</c:v>
                </c:pt>
                <c:pt idx="19794">
                  <c:v>19795.0</c:v>
                </c:pt>
                <c:pt idx="19795">
                  <c:v>19796.0</c:v>
                </c:pt>
                <c:pt idx="19796">
                  <c:v>19797.0</c:v>
                </c:pt>
                <c:pt idx="19797">
                  <c:v>19798.0</c:v>
                </c:pt>
                <c:pt idx="19798">
                  <c:v>19799.0</c:v>
                </c:pt>
                <c:pt idx="19799">
                  <c:v>19800.0</c:v>
                </c:pt>
                <c:pt idx="19800">
                  <c:v>19801.0</c:v>
                </c:pt>
                <c:pt idx="19801">
                  <c:v>19802.0</c:v>
                </c:pt>
                <c:pt idx="19802">
                  <c:v>19803.0</c:v>
                </c:pt>
                <c:pt idx="19803">
                  <c:v>19804.0</c:v>
                </c:pt>
                <c:pt idx="19804">
                  <c:v>19805.0</c:v>
                </c:pt>
                <c:pt idx="19805">
                  <c:v>19806.0</c:v>
                </c:pt>
                <c:pt idx="19806">
                  <c:v>19807.0</c:v>
                </c:pt>
                <c:pt idx="19807">
                  <c:v>19808.0</c:v>
                </c:pt>
                <c:pt idx="19808">
                  <c:v>19809.0</c:v>
                </c:pt>
                <c:pt idx="19809">
                  <c:v>19810.0</c:v>
                </c:pt>
                <c:pt idx="19810">
                  <c:v>19811.0</c:v>
                </c:pt>
                <c:pt idx="19811">
                  <c:v>19812.0</c:v>
                </c:pt>
                <c:pt idx="19812">
                  <c:v>19813.0</c:v>
                </c:pt>
                <c:pt idx="19813">
                  <c:v>19814.0</c:v>
                </c:pt>
                <c:pt idx="19814">
                  <c:v>19815.0</c:v>
                </c:pt>
                <c:pt idx="19815">
                  <c:v>19816.0</c:v>
                </c:pt>
                <c:pt idx="19816">
                  <c:v>19817.0</c:v>
                </c:pt>
                <c:pt idx="19817">
                  <c:v>19818.0</c:v>
                </c:pt>
                <c:pt idx="19818">
                  <c:v>19819.0</c:v>
                </c:pt>
                <c:pt idx="19819">
                  <c:v>19820.0</c:v>
                </c:pt>
                <c:pt idx="19820">
                  <c:v>19821.0</c:v>
                </c:pt>
                <c:pt idx="19821">
                  <c:v>19822.0</c:v>
                </c:pt>
                <c:pt idx="19822">
                  <c:v>19823.0</c:v>
                </c:pt>
                <c:pt idx="19823">
                  <c:v>19824.0</c:v>
                </c:pt>
                <c:pt idx="19824">
                  <c:v>19825.0</c:v>
                </c:pt>
                <c:pt idx="19825">
                  <c:v>19826.0</c:v>
                </c:pt>
                <c:pt idx="19826">
                  <c:v>19827.0</c:v>
                </c:pt>
                <c:pt idx="19827">
                  <c:v>19828.0</c:v>
                </c:pt>
                <c:pt idx="19828">
                  <c:v>19829.0</c:v>
                </c:pt>
                <c:pt idx="19829">
                  <c:v>19830.0</c:v>
                </c:pt>
                <c:pt idx="19830">
                  <c:v>19831.0</c:v>
                </c:pt>
                <c:pt idx="19831">
                  <c:v>19832.0</c:v>
                </c:pt>
                <c:pt idx="19832">
                  <c:v>19833.0</c:v>
                </c:pt>
                <c:pt idx="19833">
                  <c:v>19834.0</c:v>
                </c:pt>
                <c:pt idx="19834">
                  <c:v>19835.0</c:v>
                </c:pt>
                <c:pt idx="19835">
                  <c:v>19836.0</c:v>
                </c:pt>
                <c:pt idx="19836">
                  <c:v>19837.0</c:v>
                </c:pt>
                <c:pt idx="19837">
                  <c:v>19838.0</c:v>
                </c:pt>
                <c:pt idx="19838">
                  <c:v>19839.0</c:v>
                </c:pt>
                <c:pt idx="19839">
                  <c:v>19840.0</c:v>
                </c:pt>
                <c:pt idx="19840">
                  <c:v>19841.0</c:v>
                </c:pt>
                <c:pt idx="19841">
                  <c:v>19842.0</c:v>
                </c:pt>
                <c:pt idx="19842">
                  <c:v>19843.0</c:v>
                </c:pt>
                <c:pt idx="19843">
                  <c:v>19844.0</c:v>
                </c:pt>
                <c:pt idx="19844">
                  <c:v>19845.0</c:v>
                </c:pt>
                <c:pt idx="19845">
                  <c:v>19846.0</c:v>
                </c:pt>
                <c:pt idx="19846">
                  <c:v>19847.0</c:v>
                </c:pt>
                <c:pt idx="19847">
                  <c:v>19848.0</c:v>
                </c:pt>
                <c:pt idx="19848">
                  <c:v>19849.0</c:v>
                </c:pt>
                <c:pt idx="19849">
                  <c:v>19850.0</c:v>
                </c:pt>
                <c:pt idx="19850">
                  <c:v>19851.0</c:v>
                </c:pt>
                <c:pt idx="19851">
                  <c:v>19852.0</c:v>
                </c:pt>
                <c:pt idx="19852">
                  <c:v>19853.0</c:v>
                </c:pt>
                <c:pt idx="19853">
                  <c:v>19854.0</c:v>
                </c:pt>
                <c:pt idx="19854">
                  <c:v>19855.0</c:v>
                </c:pt>
                <c:pt idx="19855">
                  <c:v>19856.0</c:v>
                </c:pt>
                <c:pt idx="19856">
                  <c:v>19857.0</c:v>
                </c:pt>
                <c:pt idx="19857">
                  <c:v>19858.0</c:v>
                </c:pt>
                <c:pt idx="19858">
                  <c:v>19859.0</c:v>
                </c:pt>
                <c:pt idx="19859">
                  <c:v>19860.0</c:v>
                </c:pt>
                <c:pt idx="19860">
                  <c:v>19861.0</c:v>
                </c:pt>
                <c:pt idx="19861">
                  <c:v>19862.0</c:v>
                </c:pt>
                <c:pt idx="19862">
                  <c:v>19863.0</c:v>
                </c:pt>
                <c:pt idx="19863">
                  <c:v>19864.0</c:v>
                </c:pt>
                <c:pt idx="19864">
                  <c:v>19865.0</c:v>
                </c:pt>
                <c:pt idx="19865">
                  <c:v>19866.0</c:v>
                </c:pt>
                <c:pt idx="19866">
                  <c:v>19867.0</c:v>
                </c:pt>
                <c:pt idx="19867">
                  <c:v>19868.0</c:v>
                </c:pt>
                <c:pt idx="19868">
                  <c:v>19869.0</c:v>
                </c:pt>
                <c:pt idx="19869">
                  <c:v>19870.0</c:v>
                </c:pt>
                <c:pt idx="19870">
                  <c:v>19871.0</c:v>
                </c:pt>
                <c:pt idx="19871">
                  <c:v>19872.0</c:v>
                </c:pt>
                <c:pt idx="19872">
                  <c:v>19873.0</c:v>
                </c:pt>
                <c:pt idx="19873">
                  <c:v>19874.0</c:v>
                </c:pt>
                <c:pt idx="19874">
                  <c:v>19875.0</c:v>
                </c:pt>
                <c:pt idx="19875">
                  <c:v>19876.0</c:v>
                </c:pt>
                <c:pt idx="19876">
                  <c:v>19877.0</c:v>
                </c:pt>
                <c:pt idx="19877">
                  <c:v>19878.0</c:v>
                </c:pt>
                <c:pt idx="19878">
                  <c:v>19879.0</c:v>
                </c:pt>
                <c:pt idx="19879">
                  <c:v>19880.0</c:v>
                </c:pt>
                <c:pt idx="19880">
                  <c:v>19881.0</c:v>
                </c:pt>
                <c:pt idx="19881">
                  <c:v>19882.0</c:v>
                </c:pt>
                <c:pt idx="19882">
                  <c:v>19883.0</c:v>
                </c:pt>
                <c:pt idx="19883">
                  <c:v>19884.0</c:v>
                </c:pt>
                <c:pt idx="19884">
                  <c:v>19885.0</c:v>
                </c:pt>
                <c:pt idx="19885">
                  <c:v>19886.0</c:v>
                </c:pt>
                <c:pt idx="19886">
                  <c:v>19887.0</c:v>
                </c:pt>
                <c:pt idx="19887">
                  <c:v>19888.0</c:v>
                </c:pt>
                <c:pt idx="19888">
                  <c:v>19889.0</c:v>
                </c:pt>
                <c:pt idx="19889">
                  <c:v>19890.0</c:v>
                </c:pt>
                <c:pt idx="19890">
                  <c:v>19891.0</c:v>
                </c:pt>
                <c:pt idx="19891">
                  <c:v>19892.0</c:v>
                </c:pt>
                <c:pt idx="19892">
                  <c:v>19893.0</c:v>
                </c:pt>
                <c:pt idx="19893">
                  <c:v>19894.0</c:v>
                </c:pt>
                <c:pt idx="19894">
                  <c:v>19895.0</c:v>
                </c:pt>
                <c:pt idx="19895">
                  <c:v>19896.0</c:v>
                </c:pt>
                <c:pt idx="19896">
                  <c:v>19897.0</c:v>
                </c:pt>
                <c:pt idx="19897">
                  <c:v>19898.0</c:v>
                </c:pt>
                <c:pt idx="19898">
                  <c:v>19899.0</c:v>
                </c:pt>
                <c:pt idx="19899">
                  <c:v>19900.0</c:v>
                </c:pt>
                <c:pt idx="19900">
                  <c:v>19901.0</c:v>
                </c:pt>
                <c:pt idx="19901">
                  <c:v>19902.0</c:v>
                </c:pt>
                <c:pt idx="19902">
                  <c:v>19903.0</c:v>
                </c:pt>
                <c:pt idx="19903">
                  <c:v>19904.0</c:v>
                </c:pt>
                <c:pt idx="19904">
                  <c:v>19905.0</c:v>
                </c:pt>
                <c:pt idx="19905">
                  <c:v>19906.0</c:v>
                </c:pt>
                <c:pt idx="19906">
                  <c:v>19907.0</c:v>
                </c:pt>
                <c:pt idx="19907">
                  <c:v>19908.0</c:v>
                </c:pt>
                <c:pt idx="19908">
                  <c:v>19909.0</c:v>
                </c:pt>
                <c:pt idx="19909">
                  <c:v>19910.0</c:v>
                </c:pt>
                <c:pt idx="19910">
                  <c:v>19911.0</c:v>
                </c:pt>
                <c:pt idx="19911">
                  <c:v>19912.0</c:v>
                </c:pt>
                <c:pt idx="19912">
                  <c:v>19913.0</c:v>
                </c:pt>
                <c:pt idx="19913">
                  <c:v>19914.0</c:v>
                </c:pt>
                <c:pt idx="19914">
                  <c:v>19915.0</c:v>
                </c:pt>
                <c:pt idx="19915">
                  <c:v>19916.0</c:v>
                </c:pt>
                <c:pt idx="19916">
                  <c:v>19917.0</c:v>
                </c:pt>
                <c:pt idx="19917">
                  <c:v>19918.0</c:v>
                </c:pt>
                <c:pt idx="19918">
                  <c:v>19919.0</c:v>
                </c:pt>
                <c:pt idx="19919">
                  <c:v>19920.0</c:v>
                </c:pt>
                <c:pt idx="19920">
                  <c:v>19921.0</c:v>
                </c:pt>
                <c:pt idx="19921">
                  <c:v>19922.0</c:v>
                </c:pt>
                <c:pt idx="19922">
                  <c:v>19923.0</c:v>
                </c:pt>
                <c:pt idx="19923">
                  <c:v>19924.0</c:v>
                </c:pt>
                <c:pt idx="19924">
                  <c:v>19925.0</c:v>
                </c:pt>
                <c:pt idx="19925">
                  <c:v>19926.0</c:v>
                </c:pt>
                <c:pt idx="19926">
                  <c:v>19927.0</c:v>
                </c:pt>
                <c:pt idx="19927">
                  <c:v>19928.0</c:v>
                </c:pt>
                <c:pt idx="19928">
                  <c:v>19929.0</c:v>
                </c:pt>
                <c:pt idx="19929">
                  <c:v>19930.0</c:v>
                </c:pt>
                <c:pt idx="19930">
                  <c:v>19931.0</c:v>
                </c:pt>
                <c:pt idx="19931">
                  <c:v>19932.0</c:v>
                </c:pt>
                <c:pt idx="19932">
                  <c:v>19933.0</c:v>
                </c:pt>
                <c:pt idx="19933">
                  <c:v>19934.0</c:v>
                </c:pt>
                <c:pt idx="19934">
                  <c:v>19935.0</c:v>
                </c:pt>
                <c:pt idx="19935">
                  <c:v>19936.0</c:v>
                </c:pt>
                <c:pt idx="19936">
                  <c:v>19937.0</c:v>
                </c:pt>
                <c:pt idx="19937">
                  <c:v>19938.0</c:v>
                </c:pt>
                <c:pt idx="19938">
                  <c:v>19939.0</c:v>
                </c:pt>
                <c:pt idx="19939">
                  <c:v>19940.0</c:v>
                </c:pt>
                <c:pt idx="19940">
                  <c:v>19941.0</c:v>
                </c:pt>
                <c:pt idx="19941">
                  <c:v>19942.0</c:v>
                </c:pt>
                <c:pt idx="19942">
                  <c:v>19943.0</c:v>
                </c:pt>
                <c:pt idx="19943">
                  <c:v>19944.0</c:v>
                </c:pt>
                <c:pt idx="19944">
                  <c:v>19945.0</c:v>
                </c:pt>
                <c:pt idx="19945">
                  <c:v>19946.0</c:v>
                </c:pt>
                <c:pt idx="19946">
                  <c:v>19947.0</c:v>
                </c:pt>
                <c:pt idx="19947">
                  <c:v>19948.0</c:v>
                </c:pt>
                <c:pt idx="19948">
                  <c:v>19949.0</c:v>
                </c:pt>
                <c:pt idx="19949">
                  <c:v>19950.0</c:v>
                </c:pt>
                <c:pt idx="19950">
                  <c:v>19951.0</c:v>
                </c:pt>
                <c:pt idx="19951">
                  <c:v>19952.0</c:v>
                </c:pt>
                <c:pt idx="19952">
                  <c:v>19953.0</c:v>
                </c:pt>
                <c:pt idx="19953">
                  <c:v>19954.0</c:v>
                </c:pt>
                <c:pt idx="19954">
                  <c:v>19955.0</c:v>
                </c:pt>
                <c:pt idx="19955">
                  <c:v>19956.0</c:v>
                </c:pt>
                <c:pt idx="19956">
                  <c:v>19957.0</c:v>
                </c:pt>
                <c:pt idx="19957">
                  <c:v>19958.0</c:v>
                </c:pt>
                <c:pt idx="19958">
                  <c:v>19959.0</c:v>
                </c:pt>
                <c:pt idx="19959">
                  <c:v>19960.0</c:v>
                </c:pt>
                <c:pt idx="19960">
                  <c:v>19961.0</c:v>
                </c:pt>
                <c:pt idx="19961">
                  <c:v>19962.0</c:v>
                </c:pt>
                <c:pt idx="19962">
                  <c:v>19963.0</c:v>
                </c:pt>
                <c:pt idx="19963">
                  <c:v>19964.0</c:v>
                </c:pt>
                <c:pt idx="19964">
                  <c:v>19965.0</c:v>
                </c:pt>
                <c:pt idx="19965">
                  <c:v>19966.0</c:v>
                </c:pt>
                <c:pt idx="19966">
                  <c:v>19967.0</c:v>
                </c:pt>
                <c:pt idx="19967">
                  <c:v>19968.0</c:v>
                </c:pt>
                <c:pt idx="19968">
                  <c:v>19969.0</c:v>
                </c:pt>
                <c:pt idx="19969">
                  <c:v>19970.0</c:v>
                </c:pt>
                <c:pt idx="19970">
                  <c:v>19971.0</c:v>
                </c:pt>
                <c:pt idx="19971">
                  <c:v>19972.0</c:v>
                </c:pt>
                <c:pt idx="19972">
                  <c:v>19973.0</c:v>
                </c:pt>
                <c:pt idx="19973">
                  <c:v>19974.0</c:v>
                </c:pt>
                <c:pt idx="19974">
                  <c:v>19975.0</c:v>
                </c:pt>
                <c:pt idx="19975">
                  <c:v>19976.0</c:v>
                </c:pt>
                <c:pt idx="19976">
                  <c:v>19977.0</c:v>
                </c:pt>
                <c:pt idx="19977">
                  <c:v>19978.0</c:v>
                </c:pt>
                <c:pt idx="19978">
                  <c:v>19979.0</c:v>
                </c:pt>
                <c:pt idx="19979">
                  <c:v>19980.0</c:v>
                </c:pt>
                <c:pt idx="19980">
                  <c:v>19981.0</c:v>
                </c:pt>
                <c:pt idx="19981">
                  <c:v>19982.0</c:v>
                </c:pt>
                <c:pt idx="19982">
                  <c:v>19983.0</c:v>
                </c:pt>
                <c:pt idx="19983">
                  <c:v>19984.0</c:v>
                </c:pt>
                <c:pt idx="19984">
                  <c:v>19985.0</c:v>
                </c:pt>
                <c:pt idx="19985">
                  <c:v>19986.0</c:v>
                </c:pt>
                <c:pt idx="19986">
                  <c:v>19987.0</c:v>
                </c:pt>
                <c:pt idx="19987">
                  <c:v>19988.0</c:v>
                </c:pt>
                <c:pt idx="19988">
                  <c:v>19989.0</c:v>
                </c:pt>
                <c:pt idx="19989">
                  <c:v>19990.0</c:v>
                </c:pt>
                <c:pt idx="19990">
                  <c:v>19991.0</c:v>
                </c:pt>
                <c:pt idx="19991">
                  <c:v>19992.0</c:v>
                </c:pt>
                <c:pt idx="19992">
                  <c:v>19993.0</c:v>
                </c:pt>
                <c:pt idx="19993">
                  <c:v>19994.0</c:v>
                </c:pt>
                <c:pt idx="19994">
                  <c:v>19995.0</c:v>
                </c:pt>
                <c:pt idx="19995">
                  <c:v>19996.0</c:v>
                </c:pt>
                <c:pt idx="19996">
                  <c:v>19997.0</c:v>
                </c:pt>
                <c:pt idx="19997">
                  <c:v>19998.0</c:v>
                </c:pt>
                <c:pt idx="19998">
                  <c:v>19999.0</c:v>
                </c:pt>
                <c:pt idx="19999">
                  <c:v>20000.0</c:v>
                </c:pt>
                <c:pt idx="20000">
                  <c:v>20001.0</c:v>
                </c:pt>
                <c:pt idx="20001">
                  <c:v>20002.0</c:v>
                </c:pt>
                <c:pt idx="20002">
                  <c:v>20003.0</c:v>
                </c:pt>
                <c:pt idx="20003">
                  <c:v>20004.0</c:v>
                </c:pt>
                <c:pt idx="20004">
                  <c:v>20005.0</c:v>
                </c:pt>
                <c:pt idx="20005">
                  <c:v>20006.0</c:v>
                </c:pt>
                <c:pt idx="20006">
                  <c:v>20007.0</c:v>
                </c:pt>
                <c:pt idx="20007">
                  <c:v>20008.0</c:v>
                </c:pt>
                <c:pt idx="20008">
                  <c:v>20009.0</c:v>
                </c:pt>
                <c:pt idx="20009">
                  <c:v>20010.0</c:v>
                </c:pt>
                <c:pt idx="20010">
                  <c:v>20011.0</c:v>
                </c:pt>
                <c:pt idx="20011">
                  <c:v>20012.0</c:v>
                </c:pt>
                <c:pt idx="20012">
                  <c:v>20013.0</c:v>
                </c:pt>
                <c:pt idx="20013">
                  <c:v>20014.0</c:v>
                </c:pt>
                <c:pt idx="20014">
                  <c:v>20015.0</c:v>
                </c:pt>
                <c:pt idx="20015">
                  <c:v>20016.0</c:v>
                </c:pt>
                <c:pt idx="20016">
                  <c:v>20017.0</c:v>
                </c:pt>
                <c:pt idx="20017">
                  <c:v>20018.0</c:v>
                </c:pt>
                <c:pt idx="20018">
                  <c:v>20019.0</c:v>
                </c:pt>
                <c:pt idx="20019">
                  <c:v>20020.0</c:v>
                </c:pt>
                <c:pt idx="20020">
                  <c:v>20021.0</c:v>
                </c:pt>
                <c:pt idx="20021">
                  <c:v>20022.0</c:v>
                </c:pt>
                <c:pt idx="20022">
                  <c:v>20023.0</c:v>
                </c:pt>
                <c:pt idx="20023">
                  <c:v>20024.0</c:v>
                </c:pt>
                <c:pt idx="20024">
                  <c:v>20025.0</c:v>
                </c:pt>
                <c:pt idx="20025">
                  <c:v>20026.0</c:v>
                </c:pt>
                <c:pt idx="20026">
                  <c:v>20027.0</c:v>
                </c:pt>
                <c:pt idx="20027">
                  <c:v>20028.0</c:v>
                </c:pt>
                <c:pt idx="20028">
                  <c:v>20029.0</c:v>
                </c:pt>
                <c:pt idx="20029">
                  <c:v>20030.0</c:v>
                </c:pt>
                <c:pt idx="20030">
                  <c:v>20031.0</c:v>
                </c:pt>
                <c:pt idx="20031">
                  <c:v>20032.0</c:v>
                </c:pt>
                <c:pt idx="20032">
                  <c:v>20033.0</c:v>
                </c:pt>
                <c:pt idx="20033">
                  <c:v>20034.0</c:v>
                </c:pt>
                <c:pt idx="20034">
                  <c:v>20035.0</c:v>
                </c:pt>
                <c:pt idx="20035">
                  <c:v>20036.0</c:v>
                </c:pt>
                <c:pt idx="20036">
                  <c:v>20037.0</c:v>
                </c:pt>
                <c:pt idx="20037">
                  <c:v>20038.0</c:v>
                </c:pt>
                <c:pt idx="20038">
                  <c:v>20039.0</c:v>
                </c:pt>
                <c:pt idx="20039">
                  <c:v>20040.0</c:v>
                </c:pt>
                <c:pt idx="20040">
                  <c:v>20041.0</c:v>
                </c:pt>
                <c:pt idx="20041">
                  <c:v>20042.0</c:v>
                </c:pt>
                <c:pt idx="20042">
                  <c:v>20043.0</c:v>
                </c:pt>
                <c:pt idx="20043">
                  <c:v>20044.0</c:v>
                </c:pt>
                <c:pt idx="20044">
                  <c:v>20045.0</c:v>
                </c:pt>
                <c:pt idx="20045">
                  <c:v>20046.0</c:v>
                </c:pt>
                <c:pt idx="20046">
                  <c:v>20047.0</c:v>
                </c:pt>
                <c:pt idx="20047">
                  <c:v>20048.0</c:v>
                </c:pt>
                <c:pt idx="20048">
                  <c:v>20049.0</c:v>
                </c:pt>
                <c:pt idx="20049">
                  <c:v>20050.0</c:v>
                </c:pt>
                <c:pt idx="20050">
                  <c:v>20051.0</c:v>
                </c:pt>
                <c:pt idx="20051">
                  <c:v>20052.0</c:v>
                </c:pt>
                <c:pt idx="20052">
                  <c:v>20053.0</c:v>
                </c:pt>
                <c:pt idx="20053">
                  <c:v>20054.0</c:v>
                </c:pt>
                <c:pt idx="20054">
                  <c:v>20055.0</c:v>
                </c:pt>
                <c:pt idx="20055">
                  <c:v>20056.0</c:v>
                </c:pt>
                <c:pt idx="20056">
                  <c:v>20057.0</c:v>
                </c:pt>
                <c:pt idx="20057">
                  <c:v>20058.0</c:v>
                </c:pt>
                <c:pt idx="20058">
                  <c:v>20059.0</c:v>
                </c:pt>
                <c:pt idx="20059">
                  <c:v>20060.0</c:v>
                </c:pt>
                <c:pt idx="20060">
                  <c:v>20061.0</c:v>
                </c:pt>
                <c:pt idx="20061">
                  <c:v>20062.0</c:v>
                </c:pt>
                <c:pt idx="20062">
                  <c:v>20063.0</c:v>
                </c:pt>
                <c:pt idx="20063">
                  <c:v>20064.0</c:v>
                </c:pt>
                <c:pt idx="20064">
                  <c:v>20065.0</c:v>
                </c:pt>
                <c:pt idx="20065">
                  <c:v>20066.0</c:v>
                </c:pt>
                <c:pt idx="20066">
                  <c:v>20067.0</c:v>
                </c:pt>
                <c:pt idx="20067">
                  <c:v>20068.0</c:v>
                </c:pt>
                <c:pt idx="20068">
                  <c:v>20069.0</c:v>
                </c:pt>
                <c:pt idx="20069">
                  <c:v>20070.0</c:v>
                </c:pt>
                <c:pt idx="20070">
                  <c:v>20071.0</c:v>
                </c:pt>
                <c:pt idx="20071">
                  <c:v>20072.0</c:v>
                </c:pt>
                <c:pt idx="20072">
                  <c:v>20073.0</c:v>
                </c:pt>
                <c:pt idx="20073">
                  <c:v>20074.0</c:v>
                </c:pt>
                <c:pt idx="20074">
                  <c:v>20075.0</c:v>
                </c:pt>
                <c:pt idx="20075">
                  <c:v>20076.0</c:v>
                </c:pt>
                <c:pt idx="20076">
                  <c:v>20077.0</c:v>
                </c:pt>
                <c:pt idx="20077">
                  <c:v>20078.0</c:v>
                </c:pt>
                <c:pt idx="20078">
                  <c:v>20079.0</c:v>
                </c:pt>
                <c:pt idx="20079">
                  <c:v>20080.0</c:v>
                </c:pt>
                <c:pt idx="20080">
                  <c:v>20081.0</c:v>
                </c:pt>
                <c:pt idx="20081">
                  <c:v>20082.0</c:v>
                </c:pt>
                <c:pt idx="20082">
                  <c:v>20083.0</c:v>
                </c:pt>
                <c:pt idx="20083">
                  <c:v>20084.0</c:v>
                </c:pt>
                <c:pt idx="20084">
                  <c:v>20085.0</c:v>
                </c:pt>
                <c:pt idx="20085">
                  <c:v>20086.0</c:v>
                </c:pt>
                <c:pt idx="20086">
                  <c:v>20087.0</c:v>
                </c:pt>
                <c:pt idx="20087">
                  <c:v>20088.0</c:v>
                </c:pt>
                <c:pt idx="20088">
                  <c:v>20089.0</c:v>
                </c:pt>
                <c:pt idx="20089">
                  <c:v>20090.0</c:v>
                </c:pt>
                <c:pt idx="20090">
                  <c:v>20091.0</c:v>
                </c:pt>
                <c:pt idx="20091">
                  <c:v>20092.0</c:v>
                </c:pt>
                <c:pt idx="20092">
                  <c:v>20093.0</c:v>
                </c:pt>
                <c:pt idx="20093">
                  <c:v>20094.0</c:v>
                </c:pt>
                <c:pt idx="20094">
                  <c:v>20095.0</c:v>
                </c:pt>
                <c:pt idx="20095">
                  <c:v>20096.0</c:v>
                </c:pt>
                <c:pt idx="20096">
                  <c:v>20097.0</c:v>
                </c:pt>
                <c:pt idx="20097">
                  <c:v>20098.0</c:v>
                </c:pt>
                <c:pt idx="20098">
                  <c:v>20099.0</c:v>
                </c:pt>
                <c:pt idx="20099">
                  <c:v>20100.0</c:v>
                </c:pt>
                <c:pt idx="20100">
                  <c:v>20101.0</c:v>
                </c:pt>
                <c:pt idx="20101">
                  <c:v>20102.0</c:v>
                </c:pt>
                <c:pt idx="20102">
                  <c:v>20103.0</c:v>
                </c:pt>
                <c:pt idx="20103">
                  <c:v>20104.0</c:v>
                </c:pt>
                <c:pt idx="20104">
                  <c:v>20105.0</c:v>
                </c:pt>
                <c:pt idx="20105">
                  <c:v>20106.0</c:v>
                </c:pt>
                <c:pt idx="20106">
                  <c:v>20107.0</c:v>
                </c:pt>
                <c:pt idx="20107">
                  <c:v>20108.0</c:v>
                </c:pt>
                <c:pt idx="20108">
                  <c:v>20109.0</c:v>
                </c:pt>
                <c:pt idx="20109">
                  <c:v>20110.0</c:v>
                </c:pt>
                <c:pt idx="20110">
                  <c:v>20111.0</c:v>
                </c:pt>
                <c:pt idx="20111">
                  <c:v>20112.0</c:v>
                </c:pt>
                <c:pt idx="20112">
                  <c:v>20113.0</c:v>
                </c:pt>
                <c:pt idx="20113">
                  <c:v>20114.0</c:v>
                </c:pt>
                <c:pt idx="20114">
                  <c:v>20115.0</c:v>
                </c:pt>
                <c:pt idx="20115">
                  <c:v>20116.0</c:v>
                </c:pt>
                <c:pt idx="20116">
                  <c:v>20117.0</c:v>
                </c:pt>
                <c:pt idx="20117">
                  <c:v>20118.0</c:v>
                </c:pt>
                <c:pt idx="20118">
                  <c:v>20119.0</c:v>
                </c:pt>
                <c:pt idx="20119">
                  <c:v>20120.0</c:v>
                </c:pt>
                <c:pt idx="20120">
                  <c:v>20121.0</c:v>
                </c:pt>
                <c:pt idx="20121">
                  <c:v>20122.0</c:v>
                </c:pt>
                <c:pt idx="20122">
                  <c:v>20123.0</c:v>
                </c:pt>
                <c:pt idx="20123">
                  <c:v>20124.0</c:v>
                </c:pt>
                <c:pt idx="20124">
                  <c:v>20125.0</c:v>
                </c:pt>
                <c:pt idx="20125">
                  <c:v>20126.0</c:v>
                </c:pt>
                <c:pt idx="20126">
                  <c:v>20127.0</c:v>
                </c:pt>
                <c:pt idx="20127">
                  <c:v>20128.0</c:v>
                </c:pt>
                <c:pt idx="20128">
                  <c:v>20129.0</c:v>
                </c:pt>
                <c:pt idx="20129">
                  <c:v>20130.0</c:v>
                </c:pt>
                <c:pt idx="20130">
                  <c:v>20131.0</c:v>
                </c:pt>
                <c:pt idx="20131">
                  <c:v>20132.0</c:v>
                </c:pt>
                <c:pt idx="20132">
                  <c:v>20133.0</c:v>
                </c:pt>
                <c:pt idx="20133">
                  <c:v>20134.0</c:v>
                </c:pt>
                <c:pt idx="20134">
                  <c:v>20135.0</c:v>
                </c:pt>
                <c:pt idx="20135">
                  <c:v>20136.0</c:v>
                </c:pt>
                <c:pt idx="20136">
                  <c:v>20137.0</c:v>
                </c:pt>
                <c:pt idx="20137">
                  <c:v>20138.0</c:v>
                </c:pt>
                <c:pt idx="20138">
                  <c:v>20139.0</c:v>
                </c:pt>
                <c:pt idx="20139">
                  <c:v>20140.0</c:v>
                </c:pt>
                <c:pt idx="20140">
                  <c:v>20141.0</c:v>
                </c:pt>
                <c:pt idx="20141">
                  <c:v>20142.0</c:v>
                </c:pt>
                <c:pt idx="20142">
                  <c:v>20143.0</c:v>
                </c:pt>
                <c:pt idx="20143">
                  <c:v>20144.0</c:v>
                </c:pt>
                <c:pt idx="20144">
                  <c:v>20145.0</c:v>
                </c:pt>
                <c:pt idx="20145">
                  <c:v>20146.0</c:v>
                </c:pt>
                <c:pt idx="20146">
                  <c:v>20147.0</c:v>
                </c:pt>
                <c:pt idx="20147">
                  <c:v>20148.0</c:v>
                </c:pt>
                <c:pt idx="20148">
                  <c:v>20149.0</c:v>
                </c:pt>
                <c:pt idx="20149">
                  <c:v>20150.0</c:v>
                </c:pt>
                <c:pt idx="20150">
                  <c:v>20151.0</c:v>
                </c:pt>
                <c:pt idx="20151">
                  <c:v>20152.0</c:v>
                </c:pt>
                <c:pt idx="20152">
                  <c:v>20153.0</c:v>
                </c:pt>
                <c:pt idx="20153">
                  <c:v>20154.0</c:v>
                </c:pt>
                <c:pt idx="20154">
                  <c:v>20155.0</c:v>
                </c:pt>
                <c:pt idx="20155">
                  <c:v>20156.0</c:v>
                </c:pt>
                <c:pt idx="20156">
                  <c:v>20157.0</c:v>
                </c:pt>
                <c:pt idx="20157">
                  <c:v>20158.0</c:v>
                </c:pt>
                <c:pt idx="20158">
                  <c:v>20159.0</c:v>
                </c:pt>
                <c:pt idx="20159">
                  <c:v>20160.0</c:v>
                </c:pt>
                <c:pt idx="20160">
                  <c:v>20161.0</c:v>
                </c:pt>
                <c:pt idx="20161">
                  <c:v>20162.0</c:v>
                </c:pt>
                <c:pt idx="20162">
                  <c:v>20163.0</c:v>
                </c:pt>
                <c:pt idx="20163">
                  <c:v>20164.0</c:v>
                </c:pt>
                <c:pt idx="20164">
                  <c:v>20165.0</c:v>
                </c:pt>
                <c:pt idx="20165">
                  <c:v>20166.0</c:v>
                </c:pt>
                <c:pt idx="20166">
                  <c:v>20167.0</c:v>
                </c:pt>
                <c:pt idx="20167">
                  <c:v>20168.0</c:v>
                </c:pt>
                <c:pt idx="20168">
                  <c:v>20169.0</c:v>
                </c:pt>
                <c:pt idx="20169">
                  <c:v>20170.0</c:v>
                </c:pt>
                <c:pt idx="20170">
                  <c:v>20171.0</c:v>
                </c:pt>
                <c:pt idx="20171">
                  <c:v>20172.0</c:v>
                </c:pt>
                <c:pt idx="20172">
                  <c:v>20173.0</c:v>
                </c:pt>
                <c:pt idx="20173">
                  <c:v>20174.0</c:v>
                </c:pt>
                <c:pt idx="20174">
                  <c:v>20175.0</c:v>
                </c:pt>
                <c:pt idx="20175">
                  <c:v>20176.0</c:v>
                </c:pt>
                <c:pt idx="20176">
                  <c:v>20177.0</c:v>
                </c:pt>
                <c:pt idx="20177">
                  <c:v>20178.0</c:v>
                </c:pt>
                <c:pt idx="20178">
                  <c:v>20179.0</c:v>
                </c:pt>
                <c:pt idx="20179">
                  <c:v>20180.0</c:v>
                </c:pt>
                <c:pt idx="20180">
                  <c:v>20181.0</c:v>
                </c:pt>
                <c:pt idx="20181">
                  <c:v>20182.0</c:v>
                </c:pt>
                <c:pt idx="20182">
                  <c:v>20183.0</c:v>
                </c:pt>
                <c:pt idx="20183">
                  <c:v>20184.0</c:v>
                </c:pt>
                <c:pt idx="20184">
                  <c:v>20185.0</c:v>
                </c:pt>
                <c:pt idx="20185">
                  <c:v>20186.0</c:v>
                </c:pt>
                <c:pt idx="20186">
                  <c:v>20187.0</c:v>
                </c:pt>
                <c:pt idx="20187">
                  <c:v>20188.0</c:v>
                </c:pt>
                <c:pt idx="20188">
                  <c:v>20189.0</c:v>
                </c:pt>
                <c:pt idx="20189">
                  <c:v>20190.0</c:v>
                </c:pt>
                <c:pt idx="20190">
                  <c:v>20191.0</c:v>
                </c:pt>
                <c:pt idx="20191">
                  <c:v>20192.0</c:v>
                </c:pt>
                <c:pt idx="20192">
                  <c:v>20193.0</c:v>
                </c:pt>
                <c:pt idx="20193">
                  <c:v>20194.0</c:v>
                </c:pt>
                <c:pt idx="20194">
                  <c:v>20195.0</c:v>
                </c:pt>
                <c:pt idx="20195">
                  <c:v>20196.0</c:v>
                </c:pt>
                <c:pt idx="20196">
                  <c:v>20197.0</c:v>
                </c:pt>
                <c:pt idx="20197">
                  <c:v>20198.0</c:v>
                </c:pt>
                <c:pt idx="20198">
                  <c:v>20199.0</c:v>
                </c:pt>
                <c:pt idx="20199">
                  <c:v>20200.0</c:v>
                </c:pt>
                <c:pt idx="20200">
                  <c:v>20201.0</c:v>
                </c:pt>
                <c:pt idx="20201">
                  <c:v>20202.0</c:v>
                </c:pt>
                <c:pt idx="20202">
                  <c:v>20203.0</c:v>
                </c:pt>
                <c:pt idx="20203">
                  <c:v>20204.0</c:v>
                </c:pt>
                <c:pt idx="20204">
                  <c:v>20205.0</c:v>
                </c:pt>
                <c:pt idx="20205">
                  <c:v>20206.0</c:v>
                </c:pt>
                <c:pt idx="20206">
                  <c:v>20207.0</c:v>
                </c:pt>
                <c:pt idx="20207">
                  <c:v>20208.0</c:v>
                </c:pt>
                <c:pt idx="20208">
                  <c:v>20209.0</c:v>
                </c:pt>
                <c:pt idx="20209">
                  <c:v>20210.0</c:v>
                </c:pt>
                <c:pt idx="20210">
                  <c:v>20211.0</c:v>
                </c:pt>
                <c:pt idx="20211">
                  <c:v>20212.0</c:v>
                </c:pt>
                <c:pt idx="20212">
                  <c:v>20213.0</c:v>
                </c:pt>
                <c:pt idx="20213">
                  <c:v>20214.0</c:v>
                </c:pt>
                <c:pt idx="20214">
                  <c:v>20215.0</c:v>
                </c:pt>
                <c:pt idx="20215">
                  <c:v>20216.0</c:v>
                </c:pt>
                <c:pt idx="20216">
                  <c:v>20217.0</c:v>
                </c:pt>
                <c:pt idx="20217">
                  <c:v>20218.0</c:v>
                </c:pt>
                <c:pt idx="20218">
                  <c:v>20219.0</c:v>
                </c:pt>
                <c:pt idx="20219">
                  <c:v>20220.0</c:v>
                </c:pt>
                <c:pt idx="20220">
                  <c:v>20221.0</c:v>
                </c:pt>
                <c:pt idx="20221">
                  <c:v>20222.0</c:v>
                </c:pt>
                <c:pt idx="20222">
                  <c:v>20223.0</c:v>
                </c:pt>
                <c:pt idx="20223">
                  <c:v>20224.0</c:v>
                </c:pt>
                <c:pt idx="20224">
                  <c:v>20225.0</c:v>
                </c:pt>
                <c:pt idx="20225">
                  <c:v>20226.0</c:v>
                </c:pt>
                <c:pt idx="20226">
                  <c:v>20227.0</c:v>
                </c:pt>
                <c:pt idx="20227">
                  <c:v>20228.0</c:v>
                </c:pt>
                <c:pt idx="20228">
                  <c:v>20229.0</c:v>
                </c:pt>
                <c:pt idx="20229">
                  <c:v>20230.0</c:v>
                </c:pt>
                <c:pt idx="20230">
                  <c:v>20231.0</c:v>
                </c:pt>
                <c:pt idx="20231">
                  <c:v>20232.0</c:v>
                </c:pt>
                <c:pt idx="20232">
                  <c:v>20233.0</c:v>
                </c:pt>
                <c:pt idx="20233">
                  <c:v>20234.0</c:v>
                </c:pt>
                <c:pt idx="20234">
                  <c:v>20235.0</c:v>
                </c:pt>
                <c:pt idx="20235">
                  <c:v>20236.0</c:v>
                </c:pt>
                <c:pt idx="20236">
                  <c:v>20237.0</c:v>
                </c:pt>
                <c:pt idx="20237">
                  <c:v>20238.0</c:v>
                </c:pt>
                <c:pt idx="20238">
                  <c:v>20239.0</c:v>
                </c:pt>
                <c:pt idx="20239">
                  <c:v>20240.0</c:v>
                </c:pt>
                <c:pt idx="20240">
                  <c:v>20241.0</c:v>
                </c:pt>
                <c:pt idx="20241">
                  <c:v>20242.0</c:v>
                </c:pt>
                <c:pt idx="20242">
                  <c:v>20243.0</c:v>
                </c:pt>
                <c:pt idx="20243">
                  <c:v>20244.0</c:v>
                </c:pt>
                <c:pt idx="20244">
                  <c:v>20245.0</c:v>
                </c:pt>
                <c:pt idx="20245">
                  <c:v>20246.0</c:v>
                </c:pt>
                <c:pt idx="20246">
                  <c:v>20247.0</c:v>
                </c:pt>
                <c:pt idx="20247">
                  <c:v>20248.0</c:v>
                </c:pt>
                <c:pt idx="20248">
                  <c:v>20249.0</c:v>
                </c:pt>
                <c:pt idx="20249">
                  <c:v>20250.0</c:v>
                </c:pt>
                <c:pt idx="20250">
                  <c:v>20251.0</c:v>
                </c:pt>
                <c:pt idx="20251">
                  <c:v>20252.0</c:v>
                </c:pt>
                <c:pt idx="20252">
                  <c:v>20253.0</c:v>
                </c:pt>
                <c:pt idx="20253">
                  <c:v>20254.0</c:v>
                </c:pt>
                <c:pt idx="20254">
                  <c:v>20255.0</c:v>
                </c:pt>
                <c:pt idx="20255">
                  <c:v>20256.0</c:v>
                </c:pt>
                <c:pt idx="20256">
                  <c:v>20257.0</c:v>
                </c:pt>
                <c:pt idx="20257">
                  <c:v>20258.0</c:v>
                </c:pt>
                <c:pt idx="20258">
                  <c:v>20259.0</c:v>
                </c:pt>
                <c:pt idx="20259">
                  <c:v>20260.0</c:v>
                </c:pt>
                <c:pt idx="20260">
                  <c:v>20261.0</c:v>
                </c:pt>
                <c:pt idx="20261">
                  <c:v>20262.0</c:v>
                </c:pt>
                <c:pt idx="20262">
                  <c:v>20263.0</c:v>
                </c:pt>
                <c:pt idx="20263">
                  <c:v>20264.0</c:v>
                </c:pt>
                <c:pt idx="20264">
                  <c:v>20265.0</c:v>
                </c:pt>
                <c:pt idx="20265">
                  <c:v>20266.0</c:v>
                </c:pt>
                <c:pt idx="20266">
                  <c:v>20267.0</c:v>
                </c:pt>
                <c:pt idx="20267">
                  <c:v>20268.0</c:v>
                </c:pt>
                <c:pt idx="20268">
                  <c:v>20269.0</c:v>
                </c:pt>
                <c:pt idx="20269">
                  <c:v>20270.0</c:v>
                </c:pt>
                <c:pt idx="20270">
                  <c:v>20271.0</c:v>
                </c:pt>
                <c:pt idx="20271">
                  <c:v>20272.0</c:v>
                </c:pt>
                <c:pt idx="20272">
                  <c:v>20273.0</c:v>
                </c:pt>
                <c:pt idx="20273">
                  <c:v>20274.0</c:v>
                </c:pt>
                <c:pt idx="20274">
                  <c:v>20275.0</c:v>
                </c:pt>
                <c:pt idx="20275">
                  <c:v>20276.0</c:v>
                </c:pt>
                <c:pt idx="20276">
                  <c:v>20277.0</c:v>
                </c:pt>
                <c:pt idx="20277">
                  <c:v>20278.0</c:v>
                </c:pt>
                <c:pt idx="20278">
                  <c:v>20279.0</c:v>
                </c:pt>
                <c:pt idx="20279">
                  <c:v>20280.0</c:v>
                </c:pt>
                <c:pt idx="20280">
                  <c:v>20281.0</c:v>
                </c:pt>
                <c:pt idx="20281">
                  <c:v>20282.0</c:v>
                </c:pt>
                <c:pt idx="20282">
                  <c:v>20283.0</c:v>
                </c:pt>
                <c:pt idx="20283">
                  <c:v>20284.0</c:v>
                </c:pt>
                <c:pt idx="20284">
                  <c:v>20285.0</c:v>
                </c:pt>
                <c:pt idx="20285">
                  <c:v>20286.0</c:v>
                </c:pt>
                <c:pt idx="20286">
                  <c:v>20287.0</c:v>
                </c:pt>
                <c:pt idx="20287">
                  <c:v>20288.0</c:v>
                </c:pt>
                <c:pt idx="20288">
                  <c:v>20289.0</c:v>
                </c:pt>
                <c:pt idx="20289">
                  <c:v>20290.0</c:v>
                </c:pt>
                <c:pt idx="20290">
                  <c:v>20291.0</c:v>
                </c:pt>
                <c:pt idx="20291">
                  <c:v>20292.0</c:v>
                </c:pt>
                <c:pt idx="20292">
                  <c:v>20293.0</c:v>
                </c:pt>
                <c:pt idx="20293">
                  <c:v>20294.0</c:v>
                </c:pt>
                <c:pt idx="20294">
                  <c:v>20295.0</c:v>
                </c:pt>
                <c:pt idx="20295">
                  <c:v>20296.0</c:v>
                </c:pt>
                <c:pt idx="20296">
                  <c:v>20297.0</c:v>
                </c:pt>
                <c:pt idx="20297">
                  <c:v>20298.0</c:v>
                </c:pt>
                <c:pt idx="20298">
                  <c:v>20299.0</c:v>
                </c:pt>
                <c:pt idx="20299">
                  <c:v>20300.0</c:v>
                </c:pt>
                <c:pt idx="20300">
                  <c:v>20301.0</c:v>
                </c:pt>
                <c:pt idx="20301">
                  <c:v>20302.0</c:v>
                </c:pt>
                <c:pt idx="20302">
                  <c:v>20303.0</c:v>
                </c:pt>
                <c:pt idx="20303">
                  <c:v>20304.0</c:v>
                </c:pt>
                <c:pt idx="20304">
                  <c:v>20305.0</c:v>
                </c:pt>
                <c:pt idx="20305">
                  <c:v>20306.0</c:v>
                </c:pt>
                <c:pt idx="20306">
                  <c:v>20307.0</c:v>
                </c:pt>
                <c:pt idx="20307">
                  <c:v>20308.0</c:v>
                </c:pt>
                <c:pt idx="20308">
                  <c:v>20309.0</c:v>
                </c:pt>
                <c:pt idx="20309">
                  <c:v>20310.0</c:v>
                </c:pt>
                <c:pt idx="20310">
                  <c:v>20311.0</c:v>
                </c:pt>
                <c:pt idx="20311">
                  <c:v>20312.0</c:v>
                </c:pt>
                <c:pt idx="20312">
                  <c:v>20313.0</c:v>
                </c:pt>
                <c:pt idx="20313">
                  <c:v>20314.0</c:v>
                </c:pt>
                <c:pt idx="20314">
                  <c:v>20315.0</c:v>
                </c:pt>
                <c:pt idx="20315">
                  <c:v>20316.0</c:v>
                </c:pt>
                <c:pt idx="20316">
                  <c:v>20317.0</c:v>
                </c:pt>
                <c:pt idx="20317">
                  <c:v>20318.0</c:v>
                </c:pt>
                <c:pt idx="20318">
                  <c:v>20319.0</c:v>
                </c:pt>
                <c:pt idx="20319">
                  <c:v>20320.0</c:v>
                </c:pt>
                <c:pt idx="20320">
                  <c:v>20321.0</c:v>
                </c:pt>
                <c:pt idx="20321">
                  <c:v>20322.0</c:v>
                </c:pt>
                <c:pt idx="20322">
                  <c:v>20323.0</c:v>
                </c:pt>
                <c:pt idx="20323">
                  <c:v>20324.0</c:v>
                </c:pt>
                <c:pt idx="20324">
                  <c:v>20325.0</c:v>
                </c:pt>
                <c:pt idx="20325">
                  <c:v>20326.0</c:v>
                </c:pt>
                <c:pt idx="20326">
                  <c:v>20327.0</c:v>
                </c:pt>
                <c:pt idx="20327">
                  <c:v>20328.0</c:v>
                </c:pt>
                <c:pt idx="20328">
                  <c:v>20329.0</c:v>
                </c:pt>
                <c:pt idx="20329">
                  <c:v>20330.0</c:v>
                </c:pt>
                <c:pt idx="20330">
                  <c:v>20331.0</c:v>
                </c:pt>
                <c:pt idx="20331">
                  <c:v>20332.0</c:v>
                </c:pt>
                <c:pt idx="20332">
                  <c:v>20333.0</c:v>
                </c:pt>
                <c:pt idx="20333">
                  <c:v>20334.0</c:v>
                </c:pt>
                <c:pt idx="20334">
                  <c:v>20335.0</c:v>
                </c:pt>
                <c:pt idx="20335">
                  <c:v>20336.0</c:v>
                </c:pt>
                <c:pt idx="20336">
                  <c:v>20337.0</c:v>
                </c:pt>
                <c:pt idx="20337">
                  <c:v>20338.0</c:v>
                </c:pt>
                <c:pt idx="20338">
                  <c:v>20339.0</c:v>
                </c:pt>
                <c:pt idx="20339">
                  <c:v>20340.0</c:v>
                </c:pt>
                <c:pt idx="20340">
                  <c:v>20341.0</c:v>
                </c:pt>
                <c:pt idx="20341">
                  <c:v>20342.0</c:v>
                </c:pt>
                <c:pt idx="20342">
                  <c:v>20343.0</c:v>
                </c:pt>
                <c:pt idx="20343">
                  <c:v>20344.0</c:v>
                </c:pt>
                <c:pt idx="20344">
                  <c:v>20345.0</c:v>
                </c:pt>
                <c:pt idx="20345">
                  <c:v>20346.0</c:v>
                </c:pt>
                <c:pt idx="20346">
                  <c:v>20347.0</c:v>
                </c:pt>
                <c:pt idx="20347">
                  <c:v>20348.0</c:v>
                </c:pt>
                <c:pt idx="20348">
                  <c:v>20349.0</c:v>
                </c:pt>
                <c:pt idx="20349">
                  <c:v>20350.0</c:v>
                </c:pt>
                <c:pt idx="20350">
                  <c:v>20351.0</c:v>
                </c:pt>
                <c:pt idx="20351">
                  <c:v>20352.0</c:v>
                </c:pt>
                <c:pt idx="20352">
                  <c:v>20353.0</c:v>
                </c:pt>
                <c:pt idx="20353">
                  <c:v>20354.0</c:v>
                </c:pt>
                <c:pt idx="20354">
                  <c:v>20355.0</c:v>
                </c:pt>
                <c:pt idx="20355">
                  <c:v>20356.0</c:v>
                </c:pt>
                <c:pt idx="20356">
                  <c:v>20357.0</c:v>
                </c:pt>
                <c:pt idx="20357">
                  <c:v>20358.0</c:v>
                </c:pt>
                <c:pt idx="20358">
                  <c:v>20359.0</c:v>
                </c:pt>
                <c:pt idx="20359">
                  <c:v>20360.0</c:v>
                </c:pt>
                <c:pt idx="20360">
                  <c:v>20361.0</c:v>
                </c:pt>
                <c:pt idx="20361">
                  <c:v>20362.0</c:v>
                </c:pt>
                <c:pt idx="20362">
                  <c:v>20363.0</c:v>
                </c:pt>
                <c:pt idx="20363">
                  <c:v>20364.0</c:v>
                </c:pt>
                <c:pt idx="20364">
                  <c:v>20365.0</c:v>
                </c:pt>
                <c:pt idx="20365">
                  <c:v>20366.0</c:v>
                </c:pt>
                <c:pt idx="20366">
                  <c:v>20367.0</c:v>
                </c:pt>
                <c:pt idx="20367">
                  <c:v>20368.0</c:v>
                </c:pt>
                <c:pt idx="20368">
                  <c:v>20369.0</c:v>
                </c:pt>
                <c:pt idx="20369">
                  <c:v>20370.0</c:v>
                </c:pt>
                <c:pt idx="20370">
                  <c:v>20371.0</c:v>
                </c:pt>
                <c:pt idx="20371">
                  <c:v>20372.0</c:v>
                </c:pt>
                <c:pt idx="20372">
                  <c:v>20373.0</c:v>
                </c:pt>
                <c:pt idx="20373">
                  <c:v>20374.0</c:v>
                </c:pt>
                <c:pt idx="20374">
                  <c:v>20375.0</c:v>
                </c:pt>
                <c:pt idx="20375">
                  <c:v>20376.0</c:v>
                </c:pt>
                <c:pt idx="20376">
                  <c:v>20377.0</c:v>
                </c:pt>
                <c:pt idx="20377">
                  <c:v>20378.0</c:v>
                </c:pt>
                <c:pt idx="20378">
                  <c:v>20379.0</c:v>
                </c:pt>
                <c:pt idx="20379">
                  <c:v>20380.0</c:v>
                </c:pt>
                <c:pt idx="20380">
                  <c:v>20381.0</c:v>
                </c:pt>
                <c:pt idx="20381">
                  <c:v>20382.0</c:v>
                </c:pt>
                <c:pt idx="20382">
                  <c:v>20383.0</c:v>
                </c:pt>
                <c:pt idx="20383">
                  <c:v>20384.0</c:v>
                </c:pt>
                <c:pt idx="20384">
                  <c:v>20385.0</c:v>
                </c:pt>
                <c:pt idx="20385">
                  <c:v>20386.0</c:v>
                </c:pt>
                <c:pt idx="20386">
                  <c:v>20387.0</c:v>
                </c:pt>
                <c:pt idx="20387">
                  <c:v>20388.0</c:v>
                </c:pt>
                <c:pt idx="20388">
                  <c:v>20389.0</c:v>
                </c:pt>
                <c:pt idx="20389">
                  <c:v>20390.0</c:v>
                </c:pt>
                <c:pt idx="20390">
                  <c:v>20391.0</c:v>
                </c:pt>
                <c:pt idx="20391">
                  <c:v>20392.0</c:v>
                </c:pt>
                <c:pt idx="20392">
                  <c:v>20393.0</c:v>
                </c:pt>
                <c:pt idx="20393">
                  <c:v>20394.0</c:v>
                </c:pt>
                <c:pt idx="20394">
                  <c:v>20395.0</c:v>
                </c:pt>
                <c:pt idx="20395">
                  <c:v>20396.0</c:v>
                </c:pt>
                <c:pt idx="20396">
                  <c:v>20397.0</c:v>
                </c:pt>
                <c:pt idx="20397">
                  <c:v>20398.0</c:v>
                </c:pt>
                <c:pt idx="20398">
                  <c:v>20399.0</c:v>
                </c:pt>
                <c:pt idx="20399">
                  <c:v>20400.0</c:v>
                </c:pt>
                <c:pt idx="20400">
                  <c:v>20401.0</c:v>
                </c:pt>
                <c:pt idx="20401">
                  <c:v>20402.0</c:v>
                </c:pt>
                <c:pt idx="20402">
                  <c:v>20403.0</c:v>
                </c:pt>
                <c:pt idx="20403">
                  <c:v>20404.0</c:v>
                </c:pt>
                <c:pt idx="20404">
                  <c:v>20405.0</c:v>
                </c:pt>
                <c:pt idx="20405">
                  <c:v>20406.0</c:v>
                </c:pt>
                <c:pt idx="20406">
                  <c:v>20407.0</c:v>
                </c:pt>
                <c:pt idx="20407">
                  <c:v>20408.0</c:v>
                </c:pt>
                <c:pt idx="20408">
                  <c:v>20409.0</c:v>
                </c:pt>
                <c:pt idx="20409">
                  <c:v>20410.0</c:v>
                </c:pt>
                <c:pt idx="20410">
                  <c:v>20411.0</c:v>
                </c:pt>
                <c:pt idx="20411">
                  <c:v>20412.0</c:v>
                </c:pt>
                <c:pt idx="20412">
                  <c:v>20413.0</c:v>
                </c:pt>
                <c:pt idx="20413">
                  <c:v>20414.0</c:v>
                </c:pt>
                <c:pt idx="20414">
                  <c:v>20415.0</c:v>
                </c:pt>
                <c:pt idx="20415">
                  <c:v>20416.0</c:v>
                </c:pt>
                <c:pt idx="20416">
                  <c:v>20417.0</c:v>
                </c:pt>
                <c:pt idx="20417">
                  <c:v>20418.0</c:v>
                </c:pt>
                <c:pt idx="20418">
                  <c:v>20419.0</c:v>
                </c:pt>
                <c:pt idx="20419">
                  <c:v>20420.0</c:v>
                </c:pt>
                <c:pt idx="20420">
                  <c:v>20421.0</c:v>
                </c:pt>
                <c:pt idx="20421">
                  <c:v>20422.0</c:v>
                </c:pt>
                <c:pt idx="20422">
                  <c:v>20423.0</c:v>
                </c:pt>
                <c:pt idx="20423">
                  <c:v>20424.0</c:v>
                </c:pt>
                <c:pt idx="20424">
                  <c:v>20425.0</c:v>
                </c:pt>
                <c:pt idx="20425">
                  <c:v>20426.0</c:v>
                </c:pt>
                <c:pt idx="20426">
                  <c:v>20427.0</c:v>
                </c:pt>
                <c:pt idx="20427">
                  <c:v>20428.0</c:v>
                </c:pt>
                <c:pt idx="20428">
                  <c:v>20429.0</c:v>
                </c:pt>
                <c:pt idx="20429">
                  <c:v>20430.0</c:v>
                </c:pt>
                <c:pt idx="20430">
                  <c:v>20431.0</c:v>
                </c:pt>
                <c:pt idx="20431">
                  <c:v>20432.0</c:v>
                </c:pt>
                <c:pt idx="20432">
                  <c:v>20433.0</c:v>
                </c:pt>
                <c:pt idx="20433">
                  <c:v>20434.0</c:v>
                </c:pt>
                <c:pt idx="20434">
                  <c:v>20435.0</c:v>
                </c:pt>
                <c:pt idx="20435">
                  <c:v>20436.0</c:v>
                </c:pt>
                <c:pt idx="20436">
                  <c:v>20437.0</c:v>
                </c:pt>
                <c:pt idx="20437">
                  <c:v>20438.0</c:v>
                </c:pt>
                <c:pt idx="20438">
                  <c:v>20439.0</c:v>
                </c:pt>
                <c:pt idx="20439">
                  <c:v>20440.0</c:v>
                </c:pt>
                <c:pt idx="20440">
                  <c:v>20441.0</c:v>
                </c:pt>
                <c:pt idx="20441">
                  <c:v>20442.0</c:v>
                </c:pt>
                <c:pt idx="20442">
                  <c:v>20443.0</c:v>
                </c:pt>
                <c:pt idx="20443">
                  <c:v>20444.0</c:v>
                </c:pt>
                <c:pt idx="20444">
                  <c:v>20445.0</c:v>
                </c:pt>
                <c:pt idx="20445">
                  <c:v>20446.0</c:v>
                </c:pt>
                <c:pt idx="20446">
                  <c:v>20447.0</c:v>
                </c:pt>
                <c:pt idx="20447">
                  <c:v>20448.0</c:v>
                </c:pt>
                <c:pt idx="20448">
                  <c:v>20449.0</c:v>
                </c:pt>
                <c:pt idx="20449">
                  <c:v>20450.0</c:v>
                </c:pt>
                <c:pt idx="20450">
                  <c:v>20451.0</c:v>
                </c:pt>
                <c:pt idx="20451">
                  <c:v>20452.0</c:v>
                </c:pt>
                <c:pt idx="20452">
                  <c:v>20453.0</c:v>
                </c:pt>
                <c:pt idx="20453">
                  <c:v>20454.0</c:v>
                </c:pt>
                <c:pt idx="20454">
                  <c:v>20455.0</c:v>
                </c:pt>
                <c:pt idx="20455">
                  <c:v>20456.0</c:v>
                </c:pt>
                <c:pt idx="20456">
                  <c:v>20457.0</c:v>
                </c:pt>
                <c:pt idx="20457">
                  <c:v>20458.0</c:v>
                </c:pt>
                <c:pt idx="20458">
                  <c:v>20459.0</c:v>
                </c:pt>
                <c:pt idx="20459">
                  <c:v>20460.0</c:v>
                </c:pt>
                <c:pt idx="20460">
                  <c:v>20461.0</c:v>
                </c:pt>
                <c:pt idx="20461">
                  <c:v>20462.0</c:v>
                </c:pt>
                <c:pt idx="20462">
                  <c:v>20463.0</c:v>
                </c:pt>
                <c:pt idx="20463">
                  <c:v>20464.0</c:v>
                </c:pt>
                <c:pt idx="20464">
                  <c:v>20465.0</c:v>
                </c:pt>
                <c:pt idx="20465">
                  <c:v>20466.0</c:v>
                </c:pt>
                <c:pt idx="20466">
                  <c:v>20467.0</c:v>
                </c:pt>
                <c:pt idx="20467">
                  <c:v>20468.0</c:v>
                </c:pt>
                <c:pt idx="20468">
                  <c:v>20469.0</c:v>
                </c:pt>
                <c:pt idx="20469">
                  <c:v>20470.0</c:v>
                </c:pt>
                <c:pt idx="20470">
                  <c:v>20471.0</c:v>
                </c:pt>
                <c:pt idx="20471">
                  <c:v>20472.0</c:v>
                </c:pt>
                <c:pt idx="20472">
                  <c:v>20473.0</c:v>
                </c:pt>
                <c:pt idx="20473">
                  <c:v>20474.0</c:v>
                </c:pt>
                <c:pt idx="20474">
                  <c:v>20475.0</c:v>
                </c:pt>
                <c:pt idx="20475">
                  <c:v>20476.0</c:v>
                </c:pt>
                <c:pt idx="20476">
                  <c:v>20477.0</c:v>
                </c:pt>
                <c:pt idx="20477">
                  <c:v>20478.0</c:v>
                </c:pt>
                <c:pt idx="20478">
                  <c:v>20479.0</c:v>
                </c:pt>
                <c:pt idx="20479">
                  <c:v>20480.0</c:v>
                </c:pt>
                <c:pt idx="20480">
                  <c:v>20481.0</c:v>
                </c:pt>
                <c:pt idx="20481">
                  <c:v>20482.0</c:v>
                </c:pt>
                <c:pt idx="20482">
                  <c:v>20483.0</c:v>
                </c:pt>
                <c:pt idx="20483">
                  <c:v>20484.0</c:v>
                </c:pt>
                <c:pt idx="20484">
                  <c:v>20485.0</c:v>
                </c:pt>
                <c:pt idx="20485">
                  <c:v>20486.0</c:v>
                </c:pt>
                <c:pt idx="20486">
                  <c:v>20487.0</c:v>
                </c:pt>
                <c:pt idx="20487">
                  <c:v>20488.0</c:v>
                </c:pt>
                <c:pt idx="20488">
                  <c:v>20489.0</c:v>
                </c:pt>
                <c:pt idx="20489">
                  <c:v>20490.0</c:v>
                </c:pt>
                <c:pt idx="20490">
                  <c:v>20491.0</c:v>
                </c:pt>
                <c:pt idx="20491">
                  <c:v>20492.0</c:v>
                </c:pt>
                <c:pt idx="20492">
                  <c:v>20493.0</c:v>
                </c:pt>
                <c:pt idx="20493">
                  <c:v>20494.0</c:v>
                </c:pt>
                <c:pt idx="20494">
                  <c:v>20495.0</c:v>
                </c:pt>
                <c:pt idx="20495">
                  <c:v>20496.0</c:v>
                </c:pt>
                <c:pt idx="20496">
                  <c:v>20497.0</c:v>
                </c:pt>
                <c:pt idx="20497">
                  <c:v>20498.0</c:v>
                </c:pt>
                <c:pt idx="20498">
                  <c:v>20499.0</c:v>
                </c:pt>
                <c:pt idx="20499">
                  <c:v>20500.0</c:v>
                </c:pt>
                <c:pt idx="20500">
                  <c:v>20501.0</c:v>
                </c:pt>
                <c:pt idx="20501">
                  <c:v>20502.0</c:v>
                </c:pt>
                <c:pt idx="20502">
                  <c:v>20503.0</c:v>
                </c:pt>
                <c:pt idx="20503">
                  <c:v>20504.0</c:v>
                </c:pt>
                <c:pt idx="20504">
                  <c:v>20505.0</c:v>
                </c:pt>
                <c:pt idx="20505">
                  <c:v>20506.0</c:v>
                </c:pt>
                <c:pt idx="20506">
                  <c:v>20507.0</c:v>
                </c:pt>
                <c:pt idx="20507">
                  <c:v>20508.0</c:v>
                </c:pt>
                <c:pt idx="20508">
                  <c:v>20509.0</c:v>
                </c:pt>
                <c:pt idx="20509">
                  <c:v>20510.0</c:v>
                </c:pt>
                <c:pt idx="20510">
                  <c:v>20511.0</c:v>
                </c:pt>
                <c:pt idx="20511">
                  <c:v>20512.0</c:v>
                </c:pt>
                <c:pt idx="20512">
                  <c:v>20513.0</c:v>
                </c:pt>
                <c:pt idx="20513">
                  <c:v>20514.0</c:v>
                </c:pt>
                <c:pt idx="20514">
                  <c:v>20515.0</c:v>
                </c:pt>
                <c:pt idx="20515">
                  <c:v>20516.0</c:v>
                </c:pt>
                <c:pt idx="20516">
                  <c:v>20517.0</c:v>
                </c:pt>
                <c:pt idx="20517">
                  <c:v>20518.0</c:v>
                </c:pt>
                <c:pt idx="20518">
                  <c:v>20519.0</c:v>
                </c:pt>
                <c:pt idx="20519">
                  <c:v>20520.0</c:v>
                </c:pt>
                <c:pt idx="20520">
                  <c:v>20521.0</c:v>
                </c:pt>
                <c:pt idx="20521">
                  <c:v>20522.0</c:v>
                </c:pt>
                <c:pt idx="20522">
                  <c:v>20523.0</c:v>
                </c:pt>
                <c:pt idx="20523">
                  <c:v>20524.0</c:v>
                </c:pt>
                <c:pt idx="20524">
                  <c:v>20525.0</c:v>
                </c:pt>
                <c:pt idx="20525">
                  <c:v>20526.0</c:v>
                </c:pt>
                <c:pt idx="20526">
                  <c:v>20527.0</c:v>
                </c:pt>
                <c:pt idx="20527">
                  <c:v>20528.0</c:v>
                </c:pt>
                <c:pt idx="20528">
                  <c:v>20529.0</c:v>
                </c:pt>
                <c:pt idx="20529">
                  <c:v>20530.0</c:v>
                </c:pt>
                <c:pt idx="20530">
                  <c:v>20531.0</c:v>
                </c:pt>
                <c:pt idx="20531">
                  <c:v>20532.0</c:v>
                </c:pt>
                <c:pt idx="20532">
                  <c:v>20533.0</c:v>
                </c:pt>
                <c:pt idx="20533">
                  <c:v>20534.0</c:v>
                </c:pt>
                <c:pt idx="20534">
                  <c:v>20535.0</c:v>
                </c:pt>
                <c:pt idx="20535">
                  <c:v>20536.0</c:v>
                </c:pt>
                <c:pt idx="20536">
                  <c:v>20537.0</c:v>
                </c:pt>
                <c:pt idx="20537">
                  <c:v>20538.0</c:v>
                </c:pt>
                <c:pt idx="20538">
                  <c:v>20539.0</c:v>
                </c:pt>
                <c:pt idx="20539">
                  <c:v>20540.0</c:v>
                </c:pt>
                <c:pt idx="20540">
                  <c:v>20541.0</c:v>
                </c:pt>
                <c:pt idx="20541">
                  <c:v>20542.0</c:v>
                </c:pt>
                <c:pt idx="20542">
                  <c:v>20543.0</c:v>
                </c:pt>
                <c:pt idx="20543">
                  <c:v>20544.0</c:v>
                </c:pt>
                <c:pt idx="20544">
                  <c:v>20545.0</c:v>
                </c:pt>
                <c:pt idx="20545">
                  <c:v>20546.0</c:v>
                </c:pt>
                <c:pt idx="20546">
                  <c:v>20547.0</c:v>
                </c:pt>
                <c:pt idx="20547">
                  <c:v>20548.0</c:v>
                </c:pt>
                <c:pt idx="20548">
                  <c:v>20549.0</c:v>
                </c:pt>
                <c:pt idx="20549">
                  <c:v>20550.0</c:v>
                </c:pt>
                <c:pt idx="20550">
                  <c:v>20551.0</c:v>
                </c:pt>
                <c:pt idx="20551">
                  <c:v>20552.0</c:v>
                </c:pt>
                <c:pt idx="20552">
                  <c:v>20553.0</c:v>
                </c:pt>
                <c:pt idx="20553">
                  <c:v>20554.0</c:v>
                </c:pt>
                <c:pt idx="20554">
                  <c:v>20555.0</c:v>
                </c:pt>
                <c:pt idx="20555">
                  <c:v>20556.0</c:v>
                </c:pt>
                <c:pt idx="20556">
                  <c:v>20557.0</c:v>
                </c:pt>
                <c:pt idx="20557">
                  <c:v>20558.0</c:v>
                </c:pt>
                <c:pt idx="20558">
                  <c:v>20559.0</c:v>
                </c:pt>
                <c:pt idx="20559">
                  <c:v>20560.0</c:v>
                </c:pt>
                <c:pt idx="20560">
                  <c:v>20561.0</c:v>
                </c:pt>
                <c:pt idx="20561">
                  <c:v>20562.0</c:v>
                </c:pt>
                <c:pt idx="20562">
                  <c:v>20563.0</c:v>
                </c:pt>
                <c:pt idx="20563">
                  <c:v>20564.0</c:v>
                </c:pt>
                <c:pt idx="20564">
                  <c:v>20565.0</c:v>
                </c:pt>
                <c:pt idx="20565">
                  <c:v>20566.0</c:v>
                </c:pt>
                <c:pt idx="20566">
                  <c:v>20567.0</c:v>
                </c:pt>
                <c:pt idx="20567">
                  <c:v>20568.0</c:v>
                </c:pt>
                <c:pt idx="20568">
                  <c:v>20569.0</c:v>
                </c:pt>
                <c:pt idx="20569">
                  <c:v>20570.0</c:v>
                </c:pt>
                <c:pt idx="20570">
                  <c:v>20571.0</c:v>
                </c:pt>
                <c:pt idx="20571">
                  <c:v>20572.0</c:v>
                </c:pt>
                <c:pt idx="20572">
                  <c:v>20573.0</c:v>
                </c:pt>
                <c:pt idx="20573">
                  <c:v>20574.0</c:v>
                </c:pt>
                <c:pt idx="20574">
                  <c:v>20575.0</c:v>
                </c:pt>
                <c:pt idx="20575">
                  <c:v>20576.0</c:v>
                </c:pt>
                <c:pt idx="20576">
                  <c:v>20577.0</c:v>
                </c:pt>
                <c:pt idx="20577">
                  <c:v>20578.0</c:v>
                </c:pt>
                <c:pt idx="20578">
                  <c:v>20579.0</c:v>
                </c:pt>
                <c:pt idx="20579">
                  <c:v>20580.0</c:v>
                </c:pt>
                <c:pt idx="20580">
                  <c:v>20581.0</c:v>
                </c:pt>
                <c:pt idx="20581">
                  <c:v>20582.0</c:v>
                </c:pt>
                <c:pt idx="20582">
                  <c:v>20583.0</c:v>
                </c:pt>
                <c:pt idx="20583">
                  <c:v>20584.0</c:v>
                </c:pt>
                <c:pt idx="20584">
                  <c:v>20585.0</c:v>
                </c:pt>
                <c:pt idx="20585">
                  <c:v>20586.0</c:v>
                </c:pt>
                <c:pt idx="20586">
                  <c:v>20587.0</c:v>
                </c:pt>
                <c:pt idx="20587">
                  <c:v>20588.0</c:v>
                </c:pt>
                <c:pt idx="20588">
                  <c:v>20589.0</c:v>
                </c:pt>
                <c:pt idx="20589">
                  <c:v>20590.0</c:v>
                </c:pt>
                <c:pt idx="20590">
                  <c:v>20591.0</c:v>
                </c:pt>
                <c:pt idx="20591">
                  <c:v>20592.0</c:v>
                </c:pt>
                <c:pt idx="20592">
                  <c:v>20593.0</c:v>
                </c:pt>
                <c:pt idx="20593">
                  <c:v>20594.0</c:v>
                </c:pt>
                <c:pt idx="20594">
                  <c:v>20595.0</c:v>
                </c:pt>
                <c:pt idx="20595">
                  <c:v>20596.0</c:v>
                </c:pt>
                <c:pt idx="20596">
                  <c:v>20597.0</c:v>
                </c:pt>
                <c:pt idx="20597">
                  <c:v>20598.0</c:v>
                </c:pt>
                <c:pt idx="20598">
                  <c:v>20599.0</c:v>
                </c:pt>
                <c:pt idx="20599">
                  <c:v>20600.0</c:v>
                </c:pt>
                <c:pt idx="20600">
                  <c:v>20601.0</c:v>
                </c:pt>
                <c:pt idx="20601">
                  <c:v>20602.0</c:v>
                </c:pt>
                <c:pt idx="20602">
                  <c:v>20603.0</c:v>
                </c:pt>
                <c:pt idx="20603">
                  <c:v>20604.0</c:v>
                </c:pt>
                <c:pt idx="20604">
                  <c:v>20605.0</c:v>
                </c:pt>
                <c:pt idx="20605">
                  <c:v>20606.0</c:v>
                </c:pt>
                <c:pt idx="20606">
                  <c:v>20607.0</c:v>
                </c:pt>
                <c:pt idx="20607">
                  <c:v>20608.0</c:v>
                </c:pt>
                <c:pt idx="20608">
                  <c:v>20609.0</c:v>
                </c:pt>
                <c:pt idx="20609">
                  <c:v>20610.0</c:v>
                </c:pt>
                <c:pt idx="20610">
                  <c:v>20611.0</c:v>
                </c:pt>
                <c:pt idx="20611">
                  <c:v>20612.0</c:v>
                </c:pt>
                <c:pt idx="20612">
                  <c:v>20613.0</c:v>
                </c:pt>
                <c:pt idx="20613">
                  <c:v>20614.0</c:v>
                </c:pt>
                <c:pt idx="20614">
                  <c:v>20615.0</c:v>
                </c:pt>
                <c:pt idx="20615">
                  <c:v>20616.0</c:v>
                </c:pt>
                <c:pt idx="20616">
                  <c:v>20617.0</c:v>
                </c:pt>
                <c:pt idx="20617">
                  <c:v>20618.0</c:v>
                </c:pt>
                <c:pt idx="20618">
                  <c:v>20619.0</c:v>
                </c:pt>
                <c:pt idx="20619">
                  <c:v>20620.0</c:v>
                </c:pt>
                <c:pt idx="20620">
                  <c:v>20621.0</c:v>
                </c:pt>
                <c:pt idx="20621">
                  <c:v>20622.0</c:v>
                </c:pt>
                <c:pt idx="20622">
                  <c:v>20623.0</c:v>
                </c:pt>
                <c:pt idx="20623">
                  <c:v>20624.0</c:v>
                </c:pt>
                <c:pt idx="20624">
                  <c:v>20625.0</c:v>
                </c:pt>
                <c:pt idx="20625">
                  <c:v>20626.0</c:v>
                </c:pt>
                <c:pt idx="20626">
                  <c:v>20627.0</c:v>
                </c:pt>
                <c:pt idx="20627">
                  <c:v>20628.0</c:v>
                </c:pt>
                <c:pt idx="20628">
                  <c:v>20629.0</c:v>
                </c:pt>
                <c:pt idx="20629">
                  <c:v>20630.0</c:v>
                </c:pt>
                <c:pt idx="20630">
                  <c:v>20631.0</c:v>
                </c:pt>
                <c:pt idx="20631">
                  <c:v>20632.0</c:v>
                </c:pt>
                <c:pt idx="20632">
                  <c:v>20633.0</c:v>
                </c:pt>
                <c:pt idx="20633">
                  <c:v>20634.0</c:v>
                </c:pt>
                <c:pt idx="20634">
                  <c:v>20635.0</c:v>
                </c:pt>
                <c:pt idx="20635">
                  <c:v>20636.0</c:v>
                </c:pt>
                <c:pt idx="20636">
                  <c:v>20637.0</c:v>
                </c:pt>
                <c:pt idx="20637">
                  <c:v>20638.0</c:v>
                </c:pt>
                <c:pt idx="20638">
                  <c:v>20639.0</c:v>
                </c:pt>
                <c:pt idx="20639">
                  <c:v>20640.0</c:v>
                </c:pt>
                <c:pt idx="20640">
                  <c:v>20641.0</c:v>
                </c:pt>
                <c:pt idx="20641">
                  <c:v>20642.0</c:v>
                </c:pt>
                <c:pt idx="20642">
                  <c:v>20643.0</c:v>
                </c:pt>
                <c:pt idx="20643">
                  <c:v>20644.0</c:v>
                </c:pt>
                <c:pt idx="20644">
                  <c:v>20645.0</c:v>
                </c:pt>
                <c:pt idx="20645">
                  <c:v>20646.0</c:v>
                </c:pt>
                <c:pt idx="20646">
                  <c:v>20647.0</c:v>
                </c:pt>
                <c:pt idx="20647">
                  <c:v>20648.0</c:v>
                </c:pt>
                <c:pt idx="20648">
                  <c:v>20649.0</c:v>
                </c:pt>
                <c:pt idx="20649">
                  <c:v>20650.0</c:v>
                </c:pt>
                <c:pt idx="20650">
                  <c:v>20651.0</c:v>
                </c:pt>
                <c:pt idx="20651">
                  <c:v>20652.0</c:v>
                </c:pt>
                <c:pt idx="20652">
                  <c:v>20653.0</c:v>
                </c:pt>
                <c:pt idx="20653">
                  <c:v>20654.0</c:v>
                </c:pt>
                <c:pt idx="20654">
                  <c:v>20655.0</c:v>
                </c:pt>
                <c:pt idx="20655">
                  <c:v>20656.0</c:v>
                </c:pt>
                <c:pt idx="20656">
                  <c:v>20657.0</c:v>
                </c:pt>
                <c:pt idx="20657">
                  <c:v>20658.0</c:v>
                </c:pt>
                <c:pt idx="20658">
                  <c:v>20659.0</c:v>
                </c:pt>
                <c:pt idx="20659">
                  <c:v>20660.0</c:v>
                </c:pt>
                <c:pt idx="20660">
                  <c:v>20661.0</c:v>
                </c:pt>
                <c:pt idx="20661">
                  <c:v>20662.0</c:v>
                </c:pt>
                <c:pt idx="20662">
                  <c:v>20663.0</c:v>
                </c:pt>
                <c:pt idx="20663">
                  <c:v>20664.0</c:v>
                </c:pt>
                <c:pt idx="20664">
                  <c:v>20665.0</c:v>
                </c:pt>
                <c:pt idx="20665">
                  <c:v>20666.0</c:v>
                </c:pt>
                <c:pt idx="20666">
                  <c:v>20667.0</c:v>
                </c:pt>
                <c:pt idx="20667">
                  <c:v>20668.0</c:v>
                </c:pt>
                <c:pt idx="20668">
                  <c:v>20669.0</c:v>
                </c:pt>
                <c:pt idx="20669">
                  <c:v>20670.0</c:v>
                </c:pt>
                <c:pt idx="20670">
                  <c:v>20671.0</c:v>
                </c:pt>
                <c:pt idx="20671">
                  <c:v>20672.0</c:v>
                </c:pt>
                <c:pt idx="20672">
                  <c:v>20673.0</c:v>
                </c:pt>
                <c:pt idx="20673">
                  <c:v>20674.0</c:v>
                </c:pt>
                <c:pt idx="20674">
                  <c:v>20675.0</c:v>
                </c:pt>
                <c:pt idx="20675">
                  <c:v>20676.0</c:v>
                </c:pt>
                <c:pt idx="20676">
                  <c:v>20677.0</c:v>
                </c:pt>
                <c:pt idx="20677">
                  <c:v>20678.0</c:v>
                </c:pt>
                <c:pt idx="20678">
                  <c:v>20679.0</c:v>
                </c:pt>
                <c:pt idx="20679">
                  <c:v>20680.0</c:v>
                </c:pt>
                <c:pt idx="20680">
                  <c:v>20681.0</c:v>
                </c:pt>
                <c:pt idx="20681">
                  <c:v>20682.0</c:v>
                </c:pt>
                <c:pt idx="20682">
                  <c:v>20683.0</c:v>
                </c:pt>
                <c:pt idx="20683">
                  <c:v>20684.0</c:v>
                </c:pt>
                <c:pt idx="20684">
                  <c:v>20685.0</c:v>
                </c:pt>
                <c:pt idx="20685">
                  <c:v>20686.0</c:v>
                </c:pt>
                <c:pt idx="20686">
                  <c:v>20687.0</c:v>
                </c:pt>
                <c:pt idx="20687">
                  <c:v>20688.0</c:v>
                </c:pt>
                <c:pt idx="20688">
                  <c:v>20689.0</c:v>
                </c:pt>
                <c:pt idx="20689">
                  <c:v>20690.0</c:v>
                </c:pt>
                <c:pt idx="20690">
                  <c:v>20691.0</c:v>
                </c:pt>
                <c:pt idx="20691">
                  <c:v>20692.0</c:v>
                </c:pt>
                <c:pt idx="20692">
                  <c:v>20693.0</c:v>
                </c:pt>
                <c:pt idx="20693">
                  <c:v>20694.0</c:v>
                </c:pt>
                <c:pt idx="20694">
                  <c:v>20695.0</c:v>
                </c:pt>
                <c:pt idx="20695">
                  <c:v>20696.0</c:v>
                </c:pt>
                <c:pt idx="20696">
                  <c:v>20697.0</c:v>
                </c:pt>
                <c:pt idx="20697">
                  <c:v>20698.0</c:v>
                </c:pt>
                <c:pt idx="20698">
                  <c:v>20699.0</c:v>
                </c:pt>
                <c:pt idx="20699">
                  <c:v>20700.0</c:v>
                </c:pt>
                <c:pt idx="20700">
                  <c:v>20701.0</c:v>
                </c:pt>
                <c:pt idx="20701">
                  <c:v>20702.0</c:v>
                </c:pt>
                <c:pt idx="20702">
                  <c:v>20703.0</c:v>
                </c:pt>
                <c:pt idx="20703">
                  <c:v>20704.0</c:v>
                </c:pt>
                <c:pt idx="20704">
                  <c:v>20705.0</c:v>
                </c:pt>
                <c:pt idx="20705">
                  <c:v>20706.0</c:v>
                </c:pt>
                <c:pt idx="20706">
                  <c:v>20707.0</c:v>
                </c:pt>
                <c:pt idx="20707">
                  <c:v>20708.0</c:v>
                </c:pt>
                <c:pt idx="20708">
                  <c:v>20709.0</c:v>
                </c:pt>
                <c:pt idx="20709">
                  <c:v>20710.0</c:v>
                </c:pt>
                <c:pt idx="20710">
                  <c:v>20711.0</c:v>
                </c:pt>
                <c:pt idx="20711">
                  <c:v>20712.0</c:v>
                </c:pt>
                <c:pt idx="20712">
                  <c:v>20713.0</c:v>
                </c:pt>
                <c:pt idx="20713">
                  <c:v>20714.0</c:v>
                </c:pt>
                <c:pt idx="20714">
                  <c:v>20715.0</c:v>
                </c:pt>
                <c:pt idx="20715">
                  <c:v>20716.0</c:v>
                </c:pt>
                <c:pt idx="20716">
                  <c:v>20717.0</c:v>
                </c:pt>
                <c:pt idx="20717">
                  <c:v>20718.0</c:v>
                </c:pt>
                <c:pt idx="20718">
                  <c:v>20719.0</c:v>
                </c:pt>
                <c:pt idx="20719">
                  <c:v>20720.0</c:v>
                </c:pt>
                <c:pt idx="20720">
                  <c:v>20721.0</c:v>
                </c:pt>
                <c:pt idx="20721">
                  <c:v>20722.0</c:v>
                </c:pt>
                <c:pt idx="20722">
                  <c:v>20723.0</c:v>
                </c:pt>
                <c:pt idx="20723">
                  <c:v>20724.0</c:v>
                </c:pt>
                <c:pt idx="20724">
                  <c:v>20725.0</c:v>
                </c:pt>
                <c:pt idx="20725">
                  <c:v>20726.0</c:v>
                </c:pt>
                <c:pt idx="20726">
                  <c:v>20727.0</c:v>
                </c:pt>
                <c:pt idx="20727">
                  <c:v>20728.0</c:v>
                </c:pt>
                <c:pt idx="20728">
                  <c:v>20729.0</c:v>
                </c:pt>
                <c:pt idx="20729">
                  <c:v>20730.0</c:v>
                </c:pt>
                <c:pt idx="20730">
                  <c:v>20731.0</c:v>
                </c:pt>
                <c:pt idx="20731">
                  <c:v>20732.0</c:v>
                </c:pt>
                <c:pt idx="20732">
                  <c:v>20733.0</c:v>
                </c:pt>
                <c:pt idx="20733">
                  <c:v>20734.0</c:v>
                </c:pt>
                <c:pt idx="20734">
                  <c:v>20735.0</c:v>
                </c:pt>
                <c:pt idx="20735">
                  <c:v>20736.0</c:v>
                </c:pt>
                <c:pt idx="20736">
                  <c:v>20737.0</c:v>
                </c:pt>
                <c:pt idx="20737">
                  <c:v>20738.0</c:v>
                </c:pt>
                <c:pt idx="20738">
                  <c:v>20739.0</c:v>
                </c:pt>
                <c:pt idx="20739">
                  <c:v>20740.0</c:v>
                </c:pt>
                <c:pt idx="20740">
                  <c:v>20741.0</c:v>
                </c:pt>
                <c:pt idx="20741">
                  <c:v>20742.0</c:v>
                </c:pt>
                <c:pt idx="20742">
                  <c:v>20743.0</c:v>
                </c:pt>
                <c:pt idx="20743">
                  <c:v>20744.0</c:v>
                </c:pt>
                <c:pt idx="20744">
                  <c:v>20745.0</c:v>
                </c:pt>
                <c:pt idx="20745">
                  <c:v>20746.0</c:v>
                </c:pt>
                <c:pt idx="20746">
                  <c:v>20747.0</c:v>
                </c:pt>
                <c:pt idx="20747">
                  <c:v>20748.0</c:v>
                </c:pt>
                <c:pt idx="20748">
                  <c:v>20749.0</c:v>
                </c:pt>
                <c:pt idx="20749">
                  <c:v>20750.0</c:v>
                </c:pt>
                <c:pt idx="20750">
                  <c:v>20751.0</c:v>
                </c:pt>
                <c:pt idx="20751">
                  <c:v>20752.0</c:v>
                </c:pt>
                <c:pt idx="20752">
                  <c:v>20753.0</c:v>
                </c:pt>
                <c:pt idx="20753">
                  <c:v>20754.0</c:v>
                </c:pt>
                <c:pt idx="20754">
                  <c:v>20755.0</c:v>
                </c:pt>
                <c:pt idx="20755">
                  <c:v>20756.0</c:v>
                </c:pt>
                <c:pt idx="20756">
                  <c:v>20757.0</c:v>
                </c:pt>
                <c:pt idx="20757">
                  <c:v>20758.0</c:v>
                </c:pt>
                <c:pt idx="20758">
                  <c:v>20759.0</c:v>
                </c:pt>
                <c:pt idx="20759">
                  <c:v>20760.0</c:v>
                </c:pt>
                <c:pt idx="20760">
                  <c:v>20761.0</c:v>
                </c:pt>
                <c:pt idx="20761">
                  <c:v>20762.0</c:v>
                </c:pt>
                <c:pt idx="20762">
                  <c:v>20763.0</c:v>
                </c:pt>
                <c:pt idx="20763">
                  <c:v>20764.0</c:v>
                </c:pt>
                <c:pt idx="20764">
                  <c:v>20765.0</c:v>
                </c:pt>
                <c:pt idx="20765">
                  <c:v>20766.0</c:v>
                </c:pt>
                <c:pt idx="20766">
                  <c:v>20767.0</c:v>
                </c:pt>
                <c:pt idx="20767">
                  <c:v>20768.0</c:v>
                </c:pt>
                <c:pt idx="20768">
                  <c:v>20769.0</c:v>
                </c:pt>
                <c:pt idx="20769">
                  <c:v>20770.0</c:v>
                </c:pt>
                <c:pt idx="20770">
                  <c:v>20771.0</c:v>
                </c:pt>
                <c:pt idx="20771">
                  <c:v>20772.0</c:v>
                </c:pt>
                <c:pt idx="20772">
                  <c:v>20773.0</c:v>
                </c:pt>
                <c:pt idx="20773">
                  <c:v>20774.0</c:v>
                </c:pt>
                <c:pt idx="20774">
                  <c:v>20775.0</c:v>
                </c:pt>
                <c:pt idx="20775">
                  <c:v>20776.0</c:v>
                </c:pt>
                <c:pt idx="20776">
                  <c:v>20777.0</c:v>
                </c:pt>
                <c:pt idx="20777">
                  <c:v>20778.0</c:v>
                </c:pt>
                <c:pt idx="20778">
                  <c:v>20779.0</c:v>
                </c:pt>
                <c:pt idx="20779">
                  <c:v>20780.0</c:v>
                </c:pt>
                <c:pt idx="20780">
                  <c:v>20781.0</c:v>
                </c:pt>
                <c:pt idx="20781">
                  <c:v>20782.0</c:v>
                </c:pt>
                <c:pt idx="20782">
                  <c:v>20783.0</c:v>
                </c:pt>
                <c:pt idx="20783">
                  <c:v>20784.0</c:v>
                </c:pt>
                <c:pt idx="20784">
                  <c:v>20785.0</c:v>
                </c:pt>
                <c:pt idx="20785">
                  <c:v>20786.0</c:v>
                </c:pt>
                <c:pt idx="20786">
                  <c:v>20787.0</c:v>
                </c:pt>
                <c:pt idx="20787">
                  <c:v>20788.0</c:v>
                </c:pt>
                <c:pt idx="20788">
                  <c:v>20789.0</c:v>
                </c:pt>
                <c:pt idx="20789">
                  <c:v>20790.0</c:v>
                </c:pt>
                <c:pt idx="20790">
                  <c:v>20791.0</c:v>
                </c:pt>
                <c:pt idx="20791">
                  <c:v>20792.0</c:v>
                </c:pt>
                <c:pt idx="20792">
                  <c:v>20793.0</c:v>
                </c:pt>
                <c:pt idx="20793">
                  <c:v>20794.0</c:v>
                </c:pt>
                <c:pt idx="20794">
                  <c:v>20795.0</c:v>
                </c:pt>
                <c:pt idx="20795">
                  <c:v>20796.0</c:v>
                </c:pt>
                <c:pt idx="20796">
                  <c:v>20797.0</c:v>
                </c:pt>
                <c:pt idx="20797">
                  <c:v>20798.0</c:v>
                </c:pt>
                <c:pt idx="20798">
                  <c:v>20799.0</c:v>
                </c:pt>
                <c:pt idx="20799">
                  <c:v>20800.0</c:v>
                </c:pt>
                <c:pt idx="20800">
                  <c:v>20801.0</c:v>
                </c:pt>
                <c:pt idx="20801">
                  <c:v>20802.0</c:v>
                </c:pt>
                <c:pt idx="20802">
                  <c:v>20803.0</c:v>
                </c:pt>
                <c:pt idx="20803">
                  <c:v>20804.0</c:v>
                </c:pt>
                <c:pt idx="20804">
                  <c:v>20805.0</c:v>
                </c:pt>
                <c:pt idx="20805">
                  <c:v>20806.0</c:v>
                </c:pt>
                <c:pt idx="20806">
                  <c:v>20807.0</c:v>
                </c:pt>
                <c:pt idx="20807">
                  <c:v>20808.0</c:v>
                </c:pt>
                <c:pt idx="20808">
                  <c:v>20809.0</c:v>
                </c:pt>
                <c:pt idx="20809">
                  <c:v>20810.0</c:v>
                </c:pt>
                <c:pt idx="20810">
                  <c:v>20811.0</c:v>
                </c:pt>
                <c:pt idx="20811">
                  <c:v>20812.0</c:v>
                </c:pt>
                <c:pt idx="20812">
                  <c:v>20813.0</c:v>
                </c:pt>
                <c:pt idx="20813">
                  <c:v>20814.0</c:v>
                </c:pt>
                <c:pt idx="20814">
                  <c:v>20815.0</c:v>
                </c:pt>
                <c:pt idx="20815">
                  <c:v>20816.0</c:v>
                </c:pt>
                <c:pt idx="20816">
                  <c:v>20817.0</c:v>
                </c:pt>
                <c:pt idx="20817">
                  <c:v>20818.0</c:v>
                </c:pt>
                <c:pt idx="20818">
                  <c:v>20819.0</c:v>
                </c:pt>
                <c:pt idx="20819">
                  <c:v>20820.0</c:v>
                </c:pt>
                <c:pt idx="20820">
                  <c:v>20821.0</c:v>
                </c:pt>
                <c:pt idx="20821">
                  <c:v>20822.0</c:v>
                </c:pt>
                <c:pt idx="20822">
                  <c:v>20823.0</c:v>
                </c:pt>
                <c:pt idx="20823">
                  <c:v>20824.0</c:v>
                </c:pt>
                <c:pt idx="20824">
                  <c:v>20825.0</c:v>
                </c:pt>
                <c:pt idx="20825">
                  <c:v>20826.0</c:v>
                </c:pt>
                <c:pt idx="20826">
                  <c:v>20827.0</c:v>
                </c:pt>
                <c:pt idx="20827">
                  <c:v>20828.0</c:v>
                </c:pt>
                <c:pt idx="20828">
                  <c:v>20829.0</c:v>
                </c:pt>
                <c:pt idx="20829">
                  <c:v>20830.0</c:v>
                </c:pt>
                <c:pt idx="20830">
                  <c:v>20831.0</c:v>
                </c:pt>
                <c:pt idx="20831">
                  <c:v>20832.0</c:v>
                </c:pt>
                <c:pt idx="20832">
                  <c:v>20833.0</c:v>
                </c:pt>
                <c:pt idx="20833">
                  <c:v>20834.0</c:v>
                </c:pt>
                <c:pt idx="20834">
                  <c:v>20835.0</c:v>
                </c:pt>
                <c:pt idx="20835">
                  <c:v>20836.0</c:v>
                </c:pt>
                <c:pt idx="20836">
                  <c:v>20837.0</c:v>
                </c:pt>
                <c:pt idx="20837">
                  <c:v>20838.0</c:v>
                </c:pt>
                <c:pt idx="20838">
                  <c:v>20839.0</c:v>
                </c:pt>
                <c:pt idx="20839">
                  <c:v>20840.0</c:v>
                </c:pt>
                <c:pt idx="20840">
                  <c:v>20841.0</c:v>
                </c:pt>
                <c:pt idx="20841">
                  <c:v>20842.0</c:v>
                </c:pt>
                <c:pt idx="20842">
                  <c:v>20843.0</c:v>
                </c:pt>
                <c:pt idx="20843">
                  <c:v>20844.0</c:v>
                </c:pt>
                <c:pt idx="20844">
                  <c:v>20845.0</c:v>
                </c:pt>
                <c:pt idx="20845">
                  <c:v>20846.0</c:v>
                </c:pt>
                <c:pt idx="20846">
                  <c:v>20847.0</c:v>
                </c:pt>
                <c:pt idx="20847">
                  <c:v>20848.0</c:v>
                </c:pt>
                <c:pt idx="20848">
                  <c:v>20849.0</c:v>
                </c:pt>
                <c:pt idx="20849">
                  <c:v>20850.0</c:v>
                </c:pt>
                <c:pt idx="20850">
                  <c:v>20851.0</c:v>
                </c:pt>
                <c:pt idx="20851">
                  <c:v>20852.0</c:v>
                </c:pt>
                <c:pt idx="20852">
                  <c:v>20853.0</c:v>
                </c:pt>
                <c:pt idx="20853">
                  <c:v>20854.0</c:v>
                </c:pt>
                <c:pt idx="20854">
                  <c:v>20855.0</c:v>
                </c:pt>
                <c:pt idx="20855">
                  <c:v>20856.0</c:v>
                </c:pt>
                <c:pt idx="20856">
                  <c:v>20857.0</c:v>
                </c:pt>
                <c:pt idx="20857">
                  <c:v>20858.0</c:v>
                </c:pt>
                <c:pt idx="20858">
                  <c:v>20859.0</c:v>
                </c:pt>
                <c:pt idx="20859">
                  <c:v>20860.0</c:v>
                </c:pt>
                <c:pt idx="20860">
                  <c:v>20861.0</c:v>
                </c:pt>
                <c:pt idx="20861">
                  <c:v>20862.0</c:v>
                </c:pt>
                <c:pt idx="20862">
                  <c:v>20863.0</c:v>
                </c:pt>
                <c:pt idx="20863">
                  <c:v>20864.0</c:v>
                </c:pt>
                <c:pt idx="20864">
                  <c:v>20865.0</c:v>
                </c:pt>
                <c:pt idx="20865">
                  <c:v>20866.0</c:v>
                </c:pt>
                <c:pt idx="20866">
                  <c:v>20867.0</c:v>
                </c:pt>
                <c:pt idx="20867">
                  <c:v>20868.0</c:v>
                </c:pt>
                <c:pt idx="20868">
                  <c:v>20869.0</c:v>
                </c:pt>
                <c:pt idx="20869">
                  <c:v>20870.0</c:v>
                </c:pt>
                <c:pt idx="20870">
                  <c:v>20871.0</c:v>
                </c:pt>
                <c:pt idx="20871">
                  <c:v>20872.0</c:v>
                </c:pt>
                <c:pt idx="20872">
                  <c:v>20873.0</c:v>
                </c:pt>
                <c:pt idx="20873">
                  <c:v>20874.0</c:v>
                </c:pt>
                <c:pt idx="20874">
                  <c:v>20875.0</c:v>
                </c:pt>
                <c:pt idx="20875">
                  <c:v>20876.0</c:v>
                </c:pt>
                <c:pt idx="20876">
                  <c:v>20877.0</c:v>
                </c:pt>
                <c:pt idx="20877">
                  <c:v>20878.0</c:v>
                </c:pt>
                <c:pt idx="20878">
                  <c:v>20879.0</c:v>
                </c:pt>
                <c:pt idx="20879">
                  <c:v>20880.0</c:v>
                </c:pt>
                <c:pt idx="20880">
                  <c:v>20881.0</c:v>
                </c:pt>
                <c:pt idx="20881">
                  <c:v>20882.0</c:v>
                </c:pt>
                <c:pt idx="20882">
                  <c:v>20883.0</c:v>
                </c:pt>
                <c:pt idx="20883">
                  <c:v>20884.0</c:v>
                </c:pt>
                <c:pt idx="20884">
                  <c:v>20885.0</c:v>
                </c:pt>
                <c:pt idx="20885">
                  <c:v>20886.0</c:v>
                </c:pt>
                <c:pt idx="20886">
                  <c:v>20887.0</c:v>
                </c:pt>
                <c:pt idx="20887">
                  <c:v>20888.0</c:v>
                </c:pt>
                <c:pt idx="20888">
                  <c:v>20889.0</c:v>
                </c:pt>
                <c:pt idx="20889">
                  <c:v>20890.0</c:v>
                </c:pt>
                <c:pt idx="20890">
                  <c:v>20891.0</c:v>
                </c:pt>
                <c:pt idx="20891">
                  <c:v>20892.0</c:v>
                </c:pt>
                <c:pt idx="20892">
                  <c:v>20893.0</c:v>
                </c:pt>
                <c:pt idx="20893">
                  <c:v>20894.0</c:v>
                </c:pt>
                <c:pt idx="20894">
                  <c:v>20895.0</c:v>
                </c:pt>
                <c:pt idx="20895">
                  <c:v>20896.0</c:v>
                </c:pt>
                <c:pt idx="20896">
                  <c:v>20897.0</c:v>
                </c:pt>
                <c:pt idx="20897">
                  <c:v>20898.0</c:v>
                </c:pt>
                <c:pt idx="20898">
                  <c:v>20899.0</c:v>
                </c:pt>
                <c:pt idx="20899">
                  <c:v>20900.0</c:v>
                </c:pt>
                <c:pt idx="20900">
                  <c:v>20901.0</c:v>
                </c:pt>
                <c:pt idx="20901">
                  <c:v>20902.0</c:v>
                </c:pt>
                <c:pt idx="20902">
                  <c:v>20903.0</c:v>
                </c:pt>
                <c:pt idx="20903">
                  <c:v>20904.0</c:v>
                </c:pt>
                <c:pt idx="20904">
                  <c:v>20905.0</c:v>
                </c:pt>
                <c:pt idx="20905">
                  <c:v>20906.0</c:v>
                </c:pt>
                <c:pt idx="20906">
                  <c:v>20907.0</c:v>
                </c:pt>
                <c:pt idx="20907">
                  <c:v>20908.0</c:v>
                </c:pt>
                <c:pt idx="20908">
                  <c:v>20909.0</c:v>
                </c:pt>
                <c:pt idx="20909">
                  <c:v>20910.0</c:v>
                </c:pt>
                <c:pt idx="20910">
                  <c:v>20911.0</c:v>
                </c:pt>
                <c:pt idx="20911">
                  <c:v>20912.0</c:v>
                </c:pt>
                <c:pt idx="20912">
                  <c:v>20913.0</c:v>
                </c:pt>
                <c:pt idx="20913">
                  <c:v>20914.0</c:v>
                </c:pt>
                <c:pt idx="20914">
                  <c:v>20915.0</c:v>
                </c:pt>
                <c:pt idx="20915">
                  <c:v>20916.0</c:v>
                </c:pt>
                <c:pt idx="20916">
                  <c:v>20917.0</c:v>
                </c:pt>
                <c:pt idx="20917">
                  <c:v>20918.0</c:v>
                </c:pt>
                <c:pt idx="20918">
                  <c:v>20919.0</c:v>
                </c:pt>
                <c:pt idx="20919">
                  <c:v>20920.0</c:v>
                </c:pt>
                <c:pt idx="20920">
                  <c:v>20921.0</c:v>
                </c:pt>
                <c:pt idx="20921">
                  <c:v>20922.0</c:v>
                </c:pt>
                <c:pt idx="20922">
                  <c:v>20923.0</c:v>
                </c:pt>
                <c:pt idx="20923">
                  <c:v>20924.0</c:v>
                </c:pt>
                <c:pt idx="20924">
                  <c:v>20925.0</c:v>
                </c:pt>
                <c:pt idx="20925">
                  <c:v>20926.0</c:v>
                </c:pt>
                <c:pt idx="20926">
                  <c:v>20927.0</c:v>
                </c:pt>
                <c:pt idx="20927">
                  <c:v>20928.0</c:v>
                </c:pt>
                <c:pt idx="20928">
                  <c:v>20929.0</c:v>
                </c:pt>
                <c:pt idx="20929">
                  <c:v>20930.0</c:v>
                </c:pt>
                <c:pt idx="20930">
                  <c:v>20931.0</c:v>
                </c:pt>
                <c:pt idx="20931">
                  <c:v>20932.0</c:v>
                </c:pt>
                <c:pt idx="20932">
                  <c:v>20933.0</c:v>
                </c:pt>
                <c:pt idx="20933">
                  <c:v>20934.0</c:v>
                </c:pt>
                <c:pt idx="20934">
                  <c:v>20935.0</c:v>
                </c:pt>
                <c:pt idx="20935">
                  <c:v>20936.0</c:v>
                </c:pt>
                <c:pt idx="20936">
                  <c:v>20937.0</c:v>
                </c:pt>
                <c:pt idx="20937">
                  <c:v>20938.0</c:v>
                </c:pt>
                <c:pt idx="20938">
                  <c:v>20939.0</c:v>
                </c:pt>
                <c:pt idx="20939">
                  <c:v>20940.0</c:v>
                </c:pt>
                <c:pt idx="20940">
                  <c:v>20941.0</c:v>
                </c:pt>
                <c:pt idx="20941">
                  <c:v>20942.0</c:v>
                </c:pt>
                <c:pt idx="20942">
                  <c:v>20943.0</c:v>
                </c:pt>
                <c:pt idx="20943">
                  <c:v>20944.0</c:v>
                </c:pt>
                <c:pt idx="20944">
                  <c:v>20945.0</c:v>
                </c:pt>
                <c:pt idx="20945">
                  <c:v>20946.0</c:v>
                </c:pt>
                <c:pt idx="20946">
                  <c:v>20947.0</c:v>
                </c:pt>
                <c:pt idx="20947">
                  <c:v>20948.0</c:v>
                </c:pt>
                <c:pt idx="20948">
                  <c:v>20949.0</c:v>
                </c:pt>
                <c:pt idx="20949">
                  <c:v>20950.0</c:v>
                </c:pt>
                <c:pt idx="20950">
                  <c:v>20951.0</c:v>
                </c:pt>
                <c:pt idx="20951">
                  <c:v>20952.0</c:v>
                </c:pt>
                <c:pt idx="20952">
                  <c:v>20953.0</c:v>
                </c:pt>
                <c:pt idx="20953">
                  <c:v>20954.0</c:v>
                </c:pt>
                <c:pt idx="20954">
                  <c:v>20955.0</c:v>
                </c:pt>
                <c:pt idx="20955">
                  <c:v>20956.0</c:v>
                </c:pt>
                <c:pt idx="20956">
                  <c:v>20957.0</c:v>
                </c:pt>
                <c:pt idx="20957">
                  <c:v>20958.0</c:v>
                </c:pt>
                <c:pt idx="20958">
                  <c:v>20959.0</c:v>
                </c:pt>
                <c:pt idx="20959">
                  <c:v>20960.0</c:v>
                </c:pt>
                <c:pt idx="20960">
                  <c:v>20961.0</c:v>
                </c:pt>
                <c:pt idx="20961">
                  <c:v>20962.0</c:v>
                </c:pt>
                <c:pt idx="20962">
                  <c:v>20963.0</c:v>
                </c:pt>
                <c:pt idx="20963">
                  <c:v>20964.0</c:v>
                </c:pt>
                <c:pt idx="20964">
                  <c:v>20965.0</c:v>
                </c:pt>
                <c:pt idx="20965">
                  <c:v>20966.0</c:v>
                </c:pt>
                <c:pt idx="20966">
                  <c:v>20967.0</c:v>
                </c:pt>
                <c:pt idx="20967">
                  <c:v>20968.0</c:v>
                </c:pt>
                <c:pt idx="20968">
                  <c:v>20969.0</c:v>
                </c:pt>
                <c:pt idx="20969">
                  <c:v>20970.0</c:v>
                </c:pt>
                <c:pt idx="20970">
                  <c:v>20971.0</c:v>
                </c:pt>
                <c:pt idx="20971">
                  <c:v>20972.0</c:v>
                </c:pt>
                <c:pt idx="20972">
                  <c:v>20973.0</c:v>
                </c:pt>
                <c:pt idx="20973">
                  <c:v>20974.0</c:v>
                </c:pt>
                <c:pt idx="20974">
                  <c:v>20975.0</c:v>
                </c:pt>
                <c:pt idx="20975">
                  <c:v>20976.0</c:v>
                </c:pt>
                <c:pt idx="20976">
                  <c:v>20977.0</c:v>
                </c:pt>
                <c:pt idx="20977">
                  <c:v>20978.0</c:v>
                </c:pt>
                <c:pt idx="20978">
                  <c:v>20979.0</c:v>
                </c:pt>
                <c:pt idx="20979">
                  <c:v>20980.0</c:v>
                </c:pt>
                <c:pt idx="20980">
                  <c:v>20981.0</c:v>
                </c:pt>
                <c:pt idx="20981">
                  <c:v>20982.0</c:v>
                </c:pt>
                <c:pt idx="20982">
                  <c:v>20983.0</c:v>
                </c:pt>
                <c:pt idx="20983">
                  <c:v>20984.0</c:v>
                </c:pt>
                <c:pt idx="20984">
                  <c:v>20985.0</c:v>
                </c:pt>
                <c:pt idx="20985">
                  <c:v>20986.0</c:v>
                </c:pt>
                <c:pt idx="20986">
                  <c:v>20987.0</c:v>
                </c:pt>
                <c:pt idx="20987">
                  <c:v>20988.0</c:v>
                </c:pt>
                <c:pt idx="20988">
                  <c:v>20989.0</c:v>
                </c:pt>
                <c:pt idx="20989">
                  <c:v>20990.0</c:v>
                </c:pt>
                <c:pt idx="20990">
                  <c:v>20991.0</c:v>
                </c:pt>
                <c:pt idx="20991">
                  <c:v>20992.0</c:v>
                </c:pt>
                <c:pt idx="20992">
                  <c:v>20993.0</c:v>
                </c:pt>
                <c:pt idx="20993">
                  <c:v>20994.0</c:v>
                </c:pt>
                <c:pt idx="20994">
                  <c:v>20995.0</c:v>
                </c:pt>
                <c:pt idx="20995">
                  <c:v>20996.0</c:v>
                </c:pt>
                <c:pt idx="20996">
                  <c:v>20997.0</c:v>
                </c:pt>
                <c:pt idx="20997">
                  <c:v>20998.0</c:v>
                </c:pt>
                <c:pt idx="20998">
                  <c:v>20999.0</c:v>
                </c:pt>
                <c:pt idx="20999">
                  <c:v>21000.0</c:v>
                </c:pt>
                <c:pt idx="21000">
                  <c:v>21001.0</c:v>
                </c:pt>
                <c:pt idx="21001">
                  <c:v>21002.0</c:v>
                </c:pt>
                <c:pt idx="21002">
                  <c:v>21003.0</c:v>
                </c:pt>
                <c:pt idx="21003">
                  <c:v>21004.0</c:v>
                </c:pt>
                <c:pt idx="21004">
                  <c:v>21005.0</c:v>
                </c:pt>
                <c:pt idx="21005">
                  <c:v>21006.0</c:v>
                </c:pt>
                <c:pt idx="21006">
                  <c:v>21007.0</c:v>
                </c:pt>
                <c:pt idx="21007">
                  <c:v>21008.0</c:v>
                </c:pt>
                <c:pt idx="21008">
                  <c:v>21009.0</c:v>
                </c:pt>
                <c:pt idx="21009">
                  <c:v>21010.0</c:v>
                </c:pt>
                <c:pt idx="21010">
                  <c:v>21011.0</c:v>
                </c:pt>
                <c:pt idx="21011">
                  <c:v>21012.0</c:v>
                </c:pt>
                <c:pt idx="21012">
                  <c:v>21013.0</c:v>
                </c:pt>
                <c:pt idx="21013">
                  <c:v>21014.0</c:v>
                </c:pt>
                <c:pt idx="21014">
                  <c:v>21015.0</c:v>
                </c:pt>
                <c:pt idx="21015">
                  <c:v>21016.0</c:v>
                </c:pt>
                <c:pt idx="21016">
                  <c:v>21017.0</c:v>
                </c:pt>
                <c:pt idx="21017">
                  <c:v>21018.0</c:v>
                </c:pt>
                <c:pt idx="21018">
                  <c:v>21019.0</c:v>
                </c:pt>
                <c:pt idx="21019">
                  <c:v>21020.0</c:v>
                </c:pt>
                <c:pt idx="21020">
                  <c:v>21021.0</c:v>
                </c:pt>
                <c:pt idx="21021">
                  <c:v>21022.0</c:v>
                </c:pt>
                <c:pt idx="21022">
                  <c:v>21023.0</c:v>
                </c:pt>
                <c:pt idx="21023">
                  <c:v>21024.0</c:v>
                </c:pt>
                <c:pt idx="21024">
                  <c:v>21025.0</c:v>
                </c:pt>
                <c:pt idx="21025">
                  <c:v>21026.0</c:v>
                </c:pt>
                <c:pt idx="21026">
                  <c:v>21027.0</c:v>
                </c:pt>
                <c:pt idx="21027">
                  <c:v>21028.0</c:v>
                </c:pt>
                <c:pt idx="21028">
                  <c:v>21029.0</c:v>
                </c:pt>
                <c:pt idx="21029">
                  <c:v>21030.0</c:v>
                </c:pt>
                <c:pt idx="21030">
                  <c:v>21031.0</c:v>
                </c:pt>
                <c:pt idx="21031">
                  <c:v>21032.0</c:v>
                </c:pt>
                <c:pt idx="21032">
                  <c:v>21033.0</c:v>
                </c:pt>
                <c:pt idx="21033">
                  <c:v>21034.0</c:v>
                </c:pt>
                <c:pt idx="21034">
                  <c:v>21035.0</c:v>
                </c:pt>
                <c:pt idx="21035">
                  <c:v>21036.0</c:v>
                </c:pt>
                <c:pt idx="21036">
                  <c:v>21037.0</c:v>
                </c:pt>
                <c:pt idx="21037">
                  <c:v>21038.0</c:v>
                </c:pt>
                <c:pt idx="21038">
                  <c:v>21039.0</c:v>
                </c:pt>
                <c:pt idx="21039">
                  <c:v>21040.0</c:v>
                </c:pt>
                <c:pt idx="21040">
                  <c:v>21041.0</c:v>
                </c:pt>
                <c:pt idx="21041">
                  <c:v>21042.0</c:v>
                </c:pt>
                <c:pt idx="21042">
                  <c:v>21043.0</c:v>
                </c:pt>
                <c:pt idx="21043">
                  <c:v>21044.0</c:v>
                </c:pt>
                <c:pt idx="21044">
                  <c:v>21045.0</c:v>
                </c:pt>
                <c:pt idx="21045">
                  <c:v>21046.0</c:v>
                </c:pt>
                <c:pt idx="21046">
                  <c:v>21047.0</c:v>
                </c:pt>
                <c:pt idx="21047">
                  <c:v>21048.0</c:v>
                </c:pt>
                <c:pt idx="21048">
                  <c:v>21049.0</c:v>
                </c:pt>
                <c:pt idx="21049">
                  <c:v>21050.0</c:v>
                </c:pt>
                <c:pt idx="21050">
                  <c:v>21051.0</c:v>
                </c:pt>
                <c:pt idx="21051">
                  <c:v>21052.0</c:v>
                </c:pt>
                <c:pt idx="21052">
                  <c:v>21053.0</c:v>
                </c:pt>
                <c:pt idx="21053">
                  <c:v>21054.0</c:v>
                </c:pt>
                <c:pt idx="21054">
                  <c:v>21055.0</c:v>
                </c:pt>
                <c:pt idx="21055">
                  <c:v>21056.0</c:v>
                </c:pt>
                <c:pt idx="21056">
                  <c:v>21057.0</c:v>
                </c:pt>
                <c:pt idx="21057">
                  <c:v>21058.0</c:v>
                </c:pt>
                <c:pt idx="21058">
                  <c:v>21059.0</c:v>
                </c:pt>
                <c:pt idx="21059">
                  <c:v>21060.0</c:v>
                </c:pt>
                <c:pt idx="21060">
                  <c:v>21061.0</c:v>
                </c:pt>
                <c:pt idx="21061">
                  <c:v>21062.0</c:v>
                </c:pt>
                <c:pt idx="21062">
                  <c:v>21063.0</c:v>
                </c:pt>
                <c:pt idx="21063">
                  <c:v>21064.0</c:v>
                </c:pt>
                <c:pt idx="21064">
                  <c:v>21065.0</c:v>
                </c:pt>
                <c:pt idx="21065">
                  <c:v>21066.0</c:v>
                </c:pt>
                <c:pt idx="21066">
                  <c:v>21067.0</c:v>
                </c:pt>
                <c:pt idx="21067">
                  <c:v>21068.0</c:v>
                </c:pt>
                <c:pt idx="21068">
                  <c:v>21069.0</c:v>
                </c:pt>
                <c:pt idx="21069">
                  <c:v>21070.0</c:v>
                </c:pt>
                <c:pt idx="21070">
                  <c:v>21071.0</c:v>
                </c:pt>
                <c:pt idx="21071">
                  <c:v>21072.0</c:v>
                </c:pt>
                <c:pt idx="21072">
                  <c:v>21073.0</c:v>
                </c:pt>
                <c:pt idx="21073">
                  <c:v>21074.0</c:v>
                </c:pt>
                <c:pt idx="21074">
                  <c:v>21075.0</c:v>
                </c:pt>
                <c:pt idx="21075">
                  <c:v>21076.0</c:v>
                </c:pt>
                <c:pt idx="21076">
                  <c:v>21077.0</c:v>
                </c:pt>
                <c:pt idx="21077">
                  <c:v>21078.0</c:v>
                </c:pt>
                <c:pt idx="21078">
                  <c:v>21079.0</c:v>
                </c:pt>
                <c:pt idx="21079">
                  <c:v>21080.0</c:v>
                </c:pt>
                <c:pt idx="21080">
                  <c:v>21081.0</c:v>
                </c:pt>
                <c:pt idx="21081">
                  <c:v>21082.0</c:v>
                </c:pt>
                <c:pt idx="21082">
                  <c:v>21083.0</c:v>
                </c:pt>
                <c:pt idx="21083">
                  <c:v>21084.0</c:v>
                </c:pt>
                <c:pt idx="21084">
                  <c:v>21085.0</c:v>
                </c:pt>
                <c:pt idx="21085">
                  <c:v>21086.0</c:v>
                </c:pt>
                <c:pt idx="21086">
                  <c:v>21087.0</c:v>
                </c:pt>
                <c:pt idx="21087">
                  <c:v>21088.0</c:v>
                </c:pt>
                <c:pt idx="21088">
                  <c:v>21089.0</c:v>
                </c:pt>
                <c:pt idx="21089">
                  <c:v>21090.0</c:v>
                </c:pt>
                <c:pt idx="21090">
                  <c:v>21091.0</c:v>
                </c:pt>
                <c:pt idx="21091">
                  <c:v>21092.0</c:v>
                </c:pt>
                <c:pt idx="21092">
                  <c:v>21093.0</c:v>
                </c:pt>
                <c:pt idx="21093">
                  <c:v>21094.0</c:v>
                </c:pt>
                <c:pt idx="21094">
                  <c:v>21095.0</c:v>
                </c:pt>
                <c:pt idx="21095">
                  <c:v>21096.0</c:v>
                </c:pt>
                <c:pt idx="21096">
                  <c:v>21097.0</c:v>
                </c:pt>
                <c:pt idx="21097">
                  <c:v>21098.0</c:v>
                </c:pt>
                <c:pt idx="21098">
                  <c:v>21099.0</c:v>
                </c:pt>
                <c:pt idx="21099">
                  <c:v>21100.0</c:v>
                </c:pt>
                <c:pt idx="21100">
                  <c:v>21101.0</c:v>
                </c:pt>
                <c:pt idx="21101">
                  <c:v>21102.0</c:v>
                </c:pt>
                <c:pt idx="21102">
                  <c:v>21103.0</c:v>
                </c:pt>
                <c:pt idx="21103">
                  <c:v>21104.0</c:v>
                </c:pt>
                <c:pt idx="21104">
                  <c:v>21105.0</c:v>
                </c:pt>
                <c:pt idx="21105">
                  <c:v>21106.0</c:v>
                </c:pt>
                <c:pt idx="21106">
                  <c:v>21107.0</c:v>
                </c:pt>
                <c:pt idx="21107">
                  <c:v>21108.0</c:v>
                </c:pt>
                <c:pt idx="21108">
                  <c:v>21109.0</c:v>
                </c:pt>
                <c:pt idx="21109">
                  <c:v>21110.0</c:v>
                </c:pt>
                <c:pt idx="21110">
                  <c:v>21111.0</c:v>
                </c:pt>
                <c:pt idx="21111">
                  <c:v>21112.0</c:v>
                </c:pt>
                <c:pt idx="21112">
                  <c:v>21113.0</c:v>
                </c:pt>
                <c:pt idx="21113">
                  <c:v>21114.0</c:v>
                </c:pt>
                <c:pt idx="21114">
                  <c:v>21115.0</c:v>
                </c:pt>
                <c:pt idx="21115">
                  <c:v>21116.0</c:v>
                </c:pt>
                <c:pt idx="21116">
                  <c:v>21117.0</c:v>
                </c:pt>
                <c:pt idx="21117">
                  <c:v>21118.0</c:v>
                </c:pt>
                <c:pt idx="21118">
                  <c:v>21119.0</c:v>
                </c:pt>
                <c:pt idx="21119">
                  <c:v>21120.0</c:v>
                </c:pt>
                <c:pt idx="21120">
                  <c:v>21121.0</c:v>
                </c:pt>
                <c:pt idx="21121">
                  <c:v>21122.0</c:v>
                </c:pt>
                <c:pt idx="21122">
                  <c:v>21123.0</c:v>
                </c:pt>
                <c:pt idx="21123">
                  <c:v>21124.0</c:v>
                </c:pt>
                <c:pt idx="21124">
                  <c:v>21125.0</c:v>
                </c:pt>
                <c:pt idx="21125">
                  <c:v>21126.0</c:v>
                </c:pt>
                <c:pt idx="21126">
                  <c:v>21127.0</c:v>
                </c:pt>
                <c:pt idx="21127">
                  <c:v>21128.0</c:v>
                </c:pt>
                <c:pt idx="21128">
                  <c:v>21129.0</c:v>
                </c:pt>
                <c:pt idx="21129">
                  <c:v>21130.0</c:v>
                </c:pt>
                <c:pt idx="21130">
                  <c:v>21131.0</c:v>
                </c:pt>
                <c:pt idx="21131">
                  <c:v>21132.0</c:v>
                </c:pt>
                <c:pt idx="21132">
                  <c:v>21133.0</c:v>
                </c:pt>
                <c:pt idx="21133">
                  <c:v>21134.0</c:v>
                </c:pt>
                <c:pt idx="21134">
                  <c:v>21135.0</c:v>
                </c:pt>
                <c:pt idx="21135">
                  <c:v>21136.0</c:v>
                </c:pt>
                <c:pt idx="21136">
                  <c:v>21137.0</c:v>
                </c:pt>
                <c:pt idx="21137">
                  <c:v>21138.0</c:v>
                </c:pt>
                <c:pt idx="21138">
                  <c:v>21139.0</c:v>
                </c:pt>
                <c:pt idx="21139">
                  <c:v>21140.0</c:v>
                </c:pt>
                <c:pt idx="21140">
                  <c:v>21141.0</c:v>
                </c:pt>
                <c:pt idx="21141">
                  <c:v>21142.0</c:v>
                </c:pt>
                <c:pt idx="21142">
                  <c:v>21143.0</c:v>
                </c:pt>
                <c:pt idx="21143">
                  <c:v>21144.0</c:v>
                </c:pt>
                <c:pt idx="21144">
                  <c:v>21145.0</c:v>
                </c:pt>
                <c:pt idx="21145">
                  <c:v>21146.0</c:v>
                </c:pt>
                <c:pt idx="21146">
                  <c:v>21147.0</c:v>
                </c:pt>
                <c:pt idx="21147">
                  <c:v>21148.0</c:v>
                </c:pt>
                <c:pt idx="21148">
                  <c:v>21149.0</c:v>
                </c:pt>
                <c:pt idx="21149">
                  <c:v>21150.0</c:v>
                </c:pt>
                <c:pt idx="21150">
                  <c:v>21151.0</c:v>
                </c:pt>
                <c:pt idx="21151">
                  <c:v>21152.0</c:v>
                </c:pt>
                <c:pt idx="21152">
                  <c:v>21153.0</c:v>
                </c:pt>
                <c:pt idx="21153">
                  <c:v>21154.0</c:v>
                </c:pt>
                <c:pt idx="21154">
                  <c:v>21155.0</c:v>
                </c:pt>
                <c:pt idx="21155">
                  <c:v>21156.0</c:v>
                </c:pt>
                <c:pt idx="21156">
                  <c:v>21157.0</c:v>
                </c:pt>
                <c:pt idx="21157">
                  <c:v>21158.0</c:v>
                </c:pt>
                <c:pt idx="21158">
                  <c:v>21159.0</c:v>
                </c:pt>
                <c:pt idx="21159">
                  <c:v>21160.0</c:v>
                </c:pt>
                <c:pt idx="21160">
                  <c:v>21161.0</c:v>
                </c:pt>
                <c:pt idx="21161">
                  <c:v>21162.0</c:v>
                </c:pt>
                <c:pt idx="21162">
                  <c:v>21163.0</c:v>
                </c:pt>
                <c:pt idx="21163">
                  <c:v>21164.0</c:v>
                </c:pt>
                <c:pt idx="21164">
                  <c:v>21165.0</c:v>
                </c:pt>
                <c:pt idx="21165">
                  <c:v>21166.0</c:v>
                </c:pt>
                <c:pt idx="21166">
                  <c:v>21167.0</c:v>
                </c:pt>
                <c:pt idx="21167">
                  <c:v>21168.0</c:v>
                </c:pt>
                <c:pt idx="21168">
                  <c:v>21169.0</c:v>
                </c:pt>
                <c:pt idx="21169">
                  <c:v>21170.0</c:v>
                </c:pt>
                <c:pt idx="21170">
                  <c:v>21171.0</c:v>
                </c:pt>
                <c:pt idx="21171">
                  <c:v>21172.0</c:v>
                </c:pt>
                <c:pt idx="21172">
                  <c:v>21173.0</c:v>
                </c:pt>
                <c:pt idx="21173">
                  <c:v>21174.0</c:v>
                </c:pt>
                <c:pt idx="21174">
                  <c:v>21175.0</c:v>
                </c:pt>
                <c:pt idx="21175">
                  <c:v>21176.0</c:v>
                </c:pt>
                <c:pt idx="21176">
                  <c:v>21177.0</c:v>
                </c:pt>
                <c:pt idx="21177">
                  <c:v>21178.0</c:v>
                </c:pt>
                <c:pt idx="21178">
                  <c:v>21179.0</c:v>
                </c:pt>
                <c:pt idx="21179">
                  <c:v>21180.0</c:v>
                </c:pt>
                <c:pt idx="21180">
                  <c:v>21181.0</c:v>
                </c:pt>
                <c:pt idx="21181">
                  <c:v>21182.0</c:v>
                </c:pt>
                <c:pt idx="21182">
                  <c:v>21183.0</c:v>
                </c:pt>
                <c:pt idx="21183">
                  <c:v>21184.0</c:v>
                </c:pt>
                <c:pt idx="21184">
                  <c:v>21185.0</c:v>
                </c:pt>
                <c:pt idx="21185">
                  <c:v>21186.0</c:v>
                </c:pt>
                <c:pt idx="21186">
                  <c:v>21187.0</c:v>
                </c:pt>
                <c:pt idx="21187">
                  <c:v>21188.0</c:v>
                </c:pt>
                <c:pt idx="21188">
                  <c:v>21189.0</c:v>
                </c:pt>
                <c:pt idx="21189">
                  <c:v>21190.0</c:v>
                </c:pt>
                <c:pt idx="21190">
                  <c:v>21191.0</c:v>
                </c:pt>
                <c:pt idx="21191">
                  <c:v>21192.0</c:v>
                </c:pt>
                <c:pt idx="21192">
                  <c:v>21193.0</c:v>
                </c:pt>
                <c:pt idx="21193">
                  <c:v>21194.0</c:v>
                </c:pt>
                <c:pt idx="21194">
                  <c:v>21195.0</c:v>
                </c:pt>
                <c:pt idx="21195">
                  <c:v>21196.0</c:v>
                </c:pt>
                <c:pt idx="21196">
                  <c:v>21197.0</c:v>
                </c:pt>
                <c:pt idx="21197">
                  <c:v>21198.0</c:v>
                </c:pt>
                <c:pt idx="21198">
                  <c:v>21199.0</c:v>
                </c:pt>
                <c:pt idx="21199">
                  <c:v>21200.0</c:v>
                </c:pt>
                <c:pt idx="21200">
                  <c:v>21201.0</c:v>
                </c:pt>
                <c:pt idx="21201">
                  <c:v>21202.0</c:v>
                </c:pt>
                <c:pt idx="21202">
                  <c:v>21203.0</c:v>
                </c:pt>
                <c:pt idx="21203">
                  <c:v>21204.0</c:v>
                </c:pt>
                <c:pt idx="21204">
                  <c:v>21205.0</c:v>
                </c:pt>
                <c:pt idx="21205">
                  <c:v>21206.0</c:v>
                </c:pt>
                <c:pt idx="21206">
                  <c:v>21207.0</c:v>
                </c:pt>
                <c:pt idx="21207">
                  <c:v>21208.0</c:v>
                </c:pt>
                <c:pt idx="21208">
                  <c:v>21209.0</c:v>
                </c:pt>
                <c:pt idx="21209">
                  <c:v>21210.0</c:v>
                </c:pt>
                <c:pt idx="21210">
                  <c:v>21211.0</c:v>
                </c:pt>
                <c:pt idx="21211">
                  <c:v>21212.0</c:v>
                </c:pt>
                <c:pt idx="21212">
                  <c:v>21213.0</c:v>
                </c:pt>
                <c:pt idx="21213">
                  <c:v>21214.0</c:v>
                </c:pt>
                <c:pt idx="21214">
                  <c:v>21215.0</c:v>
                </c:pt>
                <c:pt idx="21215">
                  <c:v>21216.0</c:v>
                </c:pt>
                <c:pt idx="21216">
                  <c:v>21217.0</c:v>
                </c:pt>
                <c:pt idx="21217">
                  <c:v>21218.0</c:v>
                </c:pt>
                <c:pt idx="21218">
                  <c:v>21219.0</c:v>
                </c:pt>
                <c:pt idx="21219">
                  <c:v>21220.0</c:v>
                </c:pt>
                <c:pt idx="21220">
                  <c:v>21221.0</c:v>
                </c:pt>
                <c:pt idx="21221">
                  <c:v>21222.0</c:v>
                </c:pt>
                <c:pt idx="21222">
                  <c:v>21223.0</c:v>
                </c:pt>
                <c:pt idx="21223">
                  <c:v>21224.0</c:v>
                </c:pt>
                <c:pt idx="21224">
                  <c:v>21225.0</c:v>
                </c:pt>
                <c:pt idx="21225">
                  <c:v>21226.0</c:v>
                </c:pt>
                <c:pt idx="21226">
                  <c:v>21227.0</c:v>
                </c:pt>
                <c:pt idx="21227">
                  <c:v>21228.0</c:v>
                </c:pt>
                <c:pt idx="21228">
                  <c:v>21229.0</c:v>
                </c:pt>
                <c:pt idx="21229">
                  <c:v>21230.0</c:v>
                </c:pt>
                <c:pt idx="21230">
                  <c:v>21231.0</c:v>
                </c:pt>
                <c:pt idx="21231">
                  <c:v>21232.0</c:v>
                </c:pt>
                <c:pt idx="21232">
                  <c:v>21233.0</c:v>
                </c:pt>
                <c:pt idx="21233">
                  <c:v>21234.0</c:v>
                </c:pt>
                <c:pt idx="21234">
                  <c:v>21235.0</c:v>
                </c:pt>
                <c:pt idx="21235">
                  <c:v>21236.0</c:v>
                </c:pt>
                <c:pt idx="21236">
                  <c:v>21237.0</c:v>
                </c:pt>
                <c:pt idx="21237">
                  <c:v>21238.0</c:v>
                </c:pt>
                <c:pt idx="21238">
                  <c:v>21239.0</c:v>
                </c:pt>
                <c:pt idx="21239">
                  <c:v>21240.0</c:v>
                </c:pt>
                <c:pt idx="21240">
                  <c:v>21241.0</c:v>
                </c:pt>
                <c:pt idx="21241">
                  <c:v>21242.0</c:v>
                </c:pt>
                <c:pt idx="21242">
                  <c:v>21243.0</c:v>
                </c:pt>
                <c:pt idx="21243">
                  <c:v>21244.0</c:v>
                </c:pt>
                <c:pt idx="21244">
                  <c:v>21245.0</c:v>
                </c:pt>
                <c:pt idx="21245">
                  <c:v>21246.0</c:v>
                </c:pt>
                <c:pt idx="21246">
                  <c:v>21247.0</c:v>
                </c:pt>
                <c:pt idx="21247">
                  <c:v>21248.0</c:v>
                </c:pt>
                <c:pt idx="21248">
                  <c:v>21249.0</c:v>
                </c:pt>
                <c:pt idx="21249">
                  <c:v>21250.0</c:v>
                </c:pt>
                <c:pt idx="21250">
                  <c:v>21251.0</c:v>
                </c:pt>
                <c:pt idx="21251">
                  <c:v>21252.0</c:v>
                </c:pt>
                <c:pt idx="21252">
                  <c:v>21253.0</c:v>
                </c:pt>
                <c:pt idx="21253">
                  <c:v>21254.0</c:v>
                </c:pt>
                <c:pt idx="21254">
                  <c:v>21255.0</c:v>
                </c:pt>
                <c:pt idx="21255">
                  <c:v>21256.0</c:v>
                </c:pt>
                <c:pt idx="21256">
                  <c:v>21257.0</c:v>
                </c:pt>
                <c:pt idx="21257">
                  <c:v>21258.0</c:v>
                </c:pt>
                <c:pt idx="21258">
                  <c:v>21259.0</c:v>
                </c:pt>
                <c:pt idx="21259">
                  <c:v>21260.0</c:v>
                </c:pt>
                <c:pt idx="21260">
                  <c:v>21261.0</c:v>
                </c:pt>
                <c:pt idx="21261">
                  <c:v>21262.0</c:v>
                </c:pt>
                <c:pt idx="21262">
                  <c:v>21263.0</c:v>
                </c:pt>
                <c:pt idx="21263">
                  <c:v>21264.0</c:v>
                </c:pt>
                <c:pt idx="21264">
                  <c:v>21265.0</c:v>
                </c:pt>
                <c:pt idx="21265">
                  <c:v>21266.0</c:v>
                </c:pt>
                <c:pt idx="21266">
                  <c:v>21267.0</c:v>
                </c:pt>
                <c:pt idx="21267">
                  <c:v>21268.0</c:v>
                </c:pt>
                <c:pt idx="21268">
                  <c:v>21269.0</c:v>
                </c:pt>
                <c:pt idx="21269">
                  <c:v>21270.0</c:v>
                </c:pt>
                <c:pt idx="21270">
                  <c:v>21271.0</c:v>
                </c:pt>
                <c:pt idx="21271">
                  <c:v>21272.0</c:v>
                </c:pt>
                <c:pt idx="21272">
                  <c:v>21273.0</c:v>
                </c:pt>
                <c:pt idx="21273">
                  <c:v>21274.0</c:v>
                </c:pt>
                <c:pt idx="21274">
                  <c:v>21275.0</c:v>
                </c:pt>
                <c:pt idx="21275">
                  <c:v>21276.0</c:v>
                </c:pt>
                <c:pt idx="21276">
                  <c:v>21277.0</c:v>
                </c:pt>
                <c:pt idx="21277">
                  <c:v>21278.0</c:v>
                </c:pt>
                <c:pt idx="21278">
                  <c:v>21279.0</c:v>
                </c:pt>
                <c:pt idx="21279">
                  <c:v>21280.0</c:v>
                </c:pt>
                <c:pt idx="21280">
                  <c:v>21281.0</c:v>
                </c:pt>
                <c:pt idx="21281">
                  <c:v>21282.0</c:v>
                </c:pt>
                <c:pt idx="21282">
                  <c:v>21283.0</c:v>
                </c:pt>
                <c:pt idx="21283">
                  <c:v>21284.0</c:v>
                </c:pt>
                <c:pt idx="21284">
                  <c:v>21285.0</c:v>
                </c:pt>
                <c:pt idx="21285">
                  <c:v>21286.0</c:v>
                </c:pt>
                <c:pt idx="21286">
                  <c:v>21287.0</c:v>
                </c:pt>
                <c:pt idx="21287">
                  <c:v>21288.0</c:v>
                </c:pt>
                <c:pt idx="21288">
                  <c:v>21289.0</c:v>
                </c:pt>
                <c:pt idx="21289">
                  <c:v>21290.0</c:v>
                </c:pt>
                <c:pt idx="21290">
                  <c:v>21291.0</c:v>
                </c:pt>
                <c:pt idx="21291">
                  <c:v>21292.0</c:v>
                </c:pt>
                <c:pt idx="21292">
                  <c:v>21293.0</c:v>
                </c:pt>
                <c:pt idx="21293">
                  <c:v>21294.0</c:v>
                </c:pt>
                <c:pt idx="21294">
                  <c:v>21295.0</c:v>
                </c:pt>
                <c:pt idx="21295">
                  <c:v>21296.0</c:v>
                </c:pt>
                <c:pt idx="21296">
                  <c:v>21297.0</c:v>
                </c:pt>
                <c:pt idx="21297">
                  <c:v>21298.0</c:v>
                </c:pt>
                <c:pt idx="21298">
                  <c:v>21299.0</c:v>
                </c:pt>
                <c:pt idx="21299">
                  <c:v>21300.0</c:v>
                </c:pt>
                <c:pt idx="21300">
                  <c:v>21301.0</c:v>
                </c:pt>
                <c:pt idx="21301">
                  <c:v>21302.0</c:v>
                </c:pt>
                <c:pt idx="21302">
                  <c:v>21303.0</c:v>
                </c:pt>
                <c:pt idx="21303">
                  <c:v>21304.0</c:v>
                </c:pt>
                <c:pt idx="21304">
                  <c:v>21305.0</c:v>
                </c:pt>
                <c:pt idx="21305">
                  <c:v>21306.0</c:v>
                </c:pt>
                <c:pt idx="21306">
                  <c:v>21307.0</c:v>
                </c:pt>
                <c:pt idx="21307">
                  <c:v>21308.0</c:v>
                </c:pt>
                <c:pt idx="21308">
                  <c:v>21309.0</c:v>
                </c:pt>
                <c:pt idx="21309">
                  <c:v>21310.0</c:v>
                </c:pt>
                <c:pt idx="21310">
                  <c:v>21311.0</c:v>
                </c:pt>
                <c:pt idx="21311">
                  <c:v>21312.0</c:v>
                </c:pt>
                <c:pt idx="21312">
                  <c:v>21313.0</c:v>
                </c:pt>
                <c:pt idx="21313">
                  <c:v>21314.0</c:v>
                </c:pt>
                <c:pt idx="21314">
                  <c:v>21315.0</c:v>
                </c:pt>
                <c:pt idx="21315">
                  <c:v>21316.0</c:v>
                </c:pt>
                <c:pt idx="21316">
                  <c:v>21317.0</c:v>
                </c:pt>
                <c:pt idx="21317">
                  <c:v>21318.0</c:v>
                </c:pt>
                <c:pt idx="21318">
                  <c:v>21319.0</c:v>
                </c:pt>
                <c:pt idx="21319">
                  <c:v>21320.0</c:v>
                </c:pt>
                <c:pt idx="21320">
                  <c:v>21321.0</c:v>
                </c:pt>
                <c:pt idx="21321">
                  <c:v>21322.0</c:v>
                </c:pt>
                <c:pt idx="21322">
                  <c:v>21323.0</c:v>
                </c:pt>
                <c:pt idx="21323">
                  <c:v>21324.0</c:v>
                </c:pt>
                <c:pt idx="21324">
                  <c:v>21325.0</c:v>
                </c:pt>
                <c:pt idx="21325">
                  <c:v>21326.0</c:v>
                </c:pt>
                <c:pt idx="21326">
                  <c:v>21327.0</c:v>
                </c:pt>
                <c:pt idx="21327">
                  <c:v>21328.0</c:v>
                </c:pt>
                <c:pt idx="21328">
                  <c:v>21329.0</c:v>
                </c:pt>
                <c:pt idx="21329">
                  <c:v>21330.0</c:v>
                </c:pt>
                <c:pt idx="21330">
                  <c:v>21331.0</c:v>
                </c:pt>
                <c:pt idx="21331">
                  <c:v>21332.0</c:v>
                </c:pt>
                <c:pt idx="21332">
                  <c:v>21333.0</c:v>
                </c:pt>
                <c:pt idx="21333">
                  <c:v>21334.0</c:v>
                </c:pt>
                <c:pt idx="21334">
                  <c:v>21335.0</c:v>
                </c:pt>
                <c:pt idx="21335">
                  <c:v>21336.0</c:v>
                </c:pt>
                <c:pt idx="21336">
                  <c:v>21337.0</c:v>
                </c:pt>
                <c:pt idx="21337">
                  <c:v>21338.0</c:v>
                </c:pt>
                <c:pt idx="21338">
                  <c:v>21339.0</c:v>
                </c:pt>
                <c:pt idx="21339">
                  <c:v>21340.0</c:v>
                </c:pt>
                <c:pt idx="21340">
                  <c:v>21341.0</c:v>
                </c:pt>
                <c:pt idx="21341">
                  <c:v>21342.0</c:v>
                </c:pt>
                <c:pt idx="21342">
                  <c:v>21343.0</c:v>
                </c:pt>
                <c:pt idx="21343">
                  <c:v>21344.0</c:v>
                </c:pt>
                <c:pt idx="21344">
                  <c:v>21345.0</c:v>
                </c:pt>
                <c:pt idx="21345">
                  <c:v>21346.0</c:v>
                </c:pt>
                <c:pt idx="21346">
                  <c:v>21347.0</c:v>
                </c:pt>
                <c:pt idx="21347">
                  <c:v>21348.0</c:v>
                </c:pt>
                <c:pt idx="21348">
                  <c:v>21349.0</c:v>
                </c:pt>
                <c:pt idx="21349">
                  <c:v>21350.0</c:v>
                </c:pt>
                <c:pt idx="21350">
                  <c:v>21351.0</c:v>
                </c:pt>
                <c:pt idx="21351">
                  <c:v>21352.0</c:v>
                </c:pt>
                <c:pt idx="21352">
                  <c:v>21353.0</c:v>
                </c:pt>
                <c:pt idx="21353">
                  <c:v>21354.0</c:v>
                </c:pt>
                <c:pt idx="21354">
                  <c:v>21355.0</c:v>
                </c:pt>
                <c:pt idx="21355">
                  <c:v>21356.0</c:v>
                </c:pt>
                <c:pt idx="21356">
                  <c:v>21357.0</c:v>
                </c:pt>
                <c:pt idx="21357">
                  <c:v>21358.0</c:v>
                </c:pt>
                <c:pt idx="21358">
                  <c:v>21359.0</c:v>
                </c:pt>
                <c:pt idx="21359">
                  <c:v>21360.0</c:v>
                </c:pt>
                <c:pt idx="21360">
                  <c:v>21361.0</c:v>
                </c:pt>
                <c:pt idx="21361">
                  <c:v>21362.0</c:v>
                </c:pt>
                <c:pt idx="21362">
                  <c:v>21363.0</c:v>
                </c:pt>
                <c:pt idx="21363">
                  <c:v>21364.0</c:v>
                </c:pt>
                <c:pt idx="21364">
                  <c:v>21365.0</c:v>
                </c:pt>
                <c:pt idx="21365">
                  <c:v>21366.0</c:v>
                </c:pt>
                <c:pt idx="21366">
                  <c:v>21367.0</c:v>
                </c:pt>
                <c:pt idx="21367">
                  <c:v>21368.0</c:v>
                </c:pt>
                <c:pt idx="21368">
                  <c:v>21369.0</c:v>
                </c:pt>
                <c:pt idx="21369">
                  <c:v>21370.0</c:v>
                </c:pt>
                <c:pt idx="21370">
                  <c:v>21371.0</c:v>
                </c:pt>
                <c:pt idx="21371">
                  <c:v>21372.0</c:v>
                </c:pt>
                <c:pt idx="21372">
                  <c:v>21373.0</c:v>
                </c:pt>
                <c:pt idx="21373">
                  <c:v>21374.0</c:v>
                </c:pt>
                <c:pt idx="21374">
                  <c:v>21375.0</c:v>
                </c:pt>
                <c:pt idx="21375">
                  <c:v>21376.0</c:v>
                </c:pt>
                <c:pt idx="21376">
                  <c:v>21377.0</c:v>
                </c:pt>
                <c:pt idx="21377">
                  <c:v>21378.0</c:v>
                </c:pt>
                <c:pt idx="21378">
                  <c:v>21379.0</c:v>
                </c:pt>
                <c:pt idx="21379">
                  <c:v>21380.0</c:v>
                </c:pt>
                <c:pt idx="21380">
                  <c:v>21381.0</c:v>
                </c:pt>
                <c:pt idx="21381">
                  <c:v>21382.0</c:v>
                </c:pt>
                <c:pt idx="21382">
                  <c:v>21383.0</c:v>
                </c:pt>
                <c:pt idx="21383">
                  <c:v>21384.0</c:v>
                </c:pt>
                <c:pt idx="21384">
                  <c:v>21385.0</c:v>
                </c:pt>
                <c:pt idx="21385">
                  <c:v>21386.0</c:v>
                </c:pt>
                <c:pt idx="21386">
                  <c:v>21387.0</c:v>
                </c:pt>
                <c:pt idx="21387">
                  <c:v>21388.0</c:v>
                </c:pt>
                <c:pt idx="21388">
                  <c:v>21389.0</c:v>
                </c:pt>
                <c:pt idx="21389">
                  <c:v>21390.0</c:v>
                </c:pt>
                <c:pt idx="21390">
                  <c:v>21391.0</c:v>
                </c:pt>
                <c:pt idx="21391">
                  <c:v>21392.0</c:v>
                </c:pt>
                <c:pt idx="21392">
                  <c:v>21393.0</c:v>
                </c:pt>
                <c:pt idx="21393">
                  <c:v>21394.0</c:v>
                </c:pt>
                <c:pt idx="21394">
                  <c:v>21395.0</c:v>
                </c:pt>
                <c:pt idx="21395">
                  <c:v>21396.0</c:v>
                </c:pt>
                <c:pt idx="21396">
                  <c:v>21397.0</c:v>
                </c:pt>
                <c:pt idx="21397">
                  <c:v>21398.0</c:v>
                </c:pt>
                <c:pt idx="21398">
                  <c:v>21399.0</c:v>
                </c:pt>
                <c:pt idx="21399">
                  <c:v>21400.0</c:v>
                </c:pt>
                <c:pt idx="21400">
                  <c:v>21401.0</c:v>
                </c:pt>
                <c:pt idx="21401">
                  <c:v>21402.0</c:v>
                </c:pt>
                <c:pt idx="21402">
                  <c:v>21403.0</c:v>
                </c:pt>
                <c:pt idx="21403">
                  <c:v>21404.0</c:v>
                </c:pt>
                <c:pt idx="21404">
                  <c:v>21405.0</c:v>
                </c:pt>
                <c:pt idx="21405">
                  <c:v>21406.0</c:v>
                </c:pt>
                <c:pt idx="21406">
                  <c:v>21407.0</c:v>
                </c:pt>
                <c:pt idx="21407">
                  <c:v>21408.0</c:v>
                </c:pt>
                <c:pt idx="21408">
                  <c:v>21409.0</c:v>
                </c:pt>
                <c:pt idx="21409">
                  <c:v>21410.0</c:v>
                </c:pt>
                <c:pt idx="21410">
                  <c:v>21411.0</c:v>
                </c:pt>
                <c:pt idx="21411">
                  <c:v>21412.0</c:v>
                </c:pt>
                <c:pt idx="21412">
                  <c:v>21413.0</c:v>
                </c:pt>
                <c:pt idx="21413">
                  <c:v>21414.0</c:v>
                </c:pt>
                <c:pt idx="21414">
                  <c:v>21415.0</c:v>
                </c:pt>
                <c:pt idx="21415">
                  <c:v>21416.0</c:v>
                </c:pt>
                <c:pt idx="21416">
                  <c:v>21417.0</c:v>
                </c:pt>
                <c:pt idx="21417">
                  <c:v>21418.0</c:v>
                </c:pt>
                <c:pt idx="21418">
                  <c:v>21419.0</c:v>
                </c:pt>
                <c:pt idx="21419">
                  <c:v>21420.0</c:v>
                </c:pt>
                <c:pt idx="21420">
                  <c:v>21421.0</c:v>
                </c:pt>
                <c:pt idx="21421">
                  <c:v>21422.0</c:v>
                </c:pt>
                <c:pt idx="21422">
                  <c:v>21423.0</c:v>
                </c:pt>
                <c:pt idx="21423">
                  <c:v>21424.0</c:v>
                </c:pt>
                <c:pt idx="21424">
                  <c:v>21425.0</c:v>
                </c:pt>
                <c:pt idx="21425">
                  <c:v>21426.0</c:v>
                </c:pt>
                <c:pt idx="21426">
                  <c:v>21427.0</c:v>
                </c:pt>
                <c:pt idx="21427">
                  <c:v>21428.0</c:v>
                </c:pt>
                <c:pt idx="21428">
                  <c:v>21429.0</c:v>
                </c:pt>
                <c:pt idx="21429">
                  <c:v>21430.0</c:v>
                </c:pt>
                <c:pt idx="21430">
                  <c:v>21431.0</c:v>
                </c:pt>
                <c:pt idx="21431">
                  <c:v>21432.0</c:v>
                </c:pt>
                <c:pt idx="21432">
                  <c:v>21433.0</c:v>
                </c:pt>
                <c:pt idx="21433">
                  <c:v>21434.0</c:v>
                </c:pt>
                <c:pt idx="21434">
                  <c:v>21435.0</c:v>
                </c:pt>
                <c:pt idx="21435">
                  <c:v>21436.0</c:v>
                </c:pt>
                <c:pt idx="21436">
                  <c:v>21437.0</c:v>
                </c:pt>
                <c:pt idx="21437">
                  <c:v>21438.0</c:v>
                </c:pt>
                <c:pt idx="21438">
                  <c:v>21439.0</c:v>
                </c:pt>
                <c:pt idx="21439">
                  <c:v>21440.0</c:v>
                </c:pt>
                <c:pt idx="21440">
                  <c:v>21441.0</c:v>
                </c:pt>
                <c:pt idx="21441">
                  <c:v>21442.0</c:v>
                </c:pt>
                <c:pt idx="21442">
                  <c:v>21443.0</c:v>
                </c:pt>
                <c:pt idx="21443">
                  <c:v>21444.0</c:v>
                </c:pt>
                <c:pt idx="21444">
                  <c:v>21445.0</c:v>
                </c:pt>
                <c:pt idx="21445">
                  <c:v>21446.0</c:v>
                </c:pt>
                <c:pt idx="21446">
                  <c:v>21447.0</c:v>
                </c:pt>
                <c:pt idx="21447">
                  <c:v>21448.0</c:v>
                </c:pt>
                <c:pt idx="21448">
                  <c:v>21449.0</c:v>
                </c:pt>
                <c:pt idx="21449">
                  <c:v>21450.0</c:v>
                </c:pt>
                <c:pt idx="21450">
                  <c:v>21451.0</c:v>
                </c:pt>
                <c:pt idx="21451">
                  <c:v>21452.0</c:v>
                </c:pt>
                <c:pt idx="21452">
                  <c:v>21453.0</c:v>
                </c:pt>
                <c:pt idx="21453">
                  <c:v>21454.0</c:v>
                </c:pt>
                <c:pt idx="21454">
                  <c:v>21455.0</c:v>
                </c:pt>
                <c:pt idx="21455">
                  <c:v>21456.0</c:v>
                </c:pt>
                <c:pt idx="21456">
                  <c:v>21457.0</c:v>
                </c:pt>
                <c:pt idx="21457">
                  <c:v>21458.0</c:v>
                </c:pt>
                <c:pt idx="21458">
                  <c:v>21459.0</c:v>
                </c:pt>
                <c:pt idx="21459">
                  <c:v>21460.0</c:v>
                </c:pt>
                <c:pt idx="21460">
                  <c:v>21461.0</c:v>
                </c:pt>
                <c:pt idx="21461">
                  <c:v>21462.0</c:v>
                </c:pt>
                <c:pt idx="21462">
                  <c:v>21463.0</c:v>
                </c:pt>
                <c:pt idx="21463">
                  <c:v>21464.0</c:v>
                </c:pt>
                <c:pt idx="21464">
                  <c:v>21465.0</c:v>
                </c:pt>
                <c:pt idx="21465">
                  <c:v>21466.0</c:v>
                </c:pt>
                <c:pt idx="21466">
                  <c:v>21467.0</c:v>
                </c:pt>
                <c:pt idx="21467">
                  <c:v>21468.0</c:v>
                </c:pt>
                <c:pt idx="21468">
                  <c:v>21469.0</c:v>
                </c:pt>
                <c:pt idx="21469">
                  <c:v>21470.0</c:v>
                </c:pt>
                <c:pt idx="21470">
                  <c:v>21471.0</c:v>
                </c:pt>
                <c:pt idx="21471">
                  <c:v>21472.0</c:v>
                </c:pt>
                <c:pt idx="21472">
                  <c:v>21473.0</c:v>
                </c:pt>
                <c:pt idx="21473">
                  <c:v>21474.0</c:v>
                </c:pt>
                <c:pt idx="21474">
                  <c:v>21475.0</c:v>
                </c:pt>
                <c:pt idx="21475">
                  <c:v>21476.0</c:v>
                </c:pt>
                <c:pt idx="21476">
                  <c:v>21477.0</c:v>
                </c:pt>
                <c:pt idx="21477">
                  <c:v>21478.0</c:v>
                </c:pt>
                <c:pt idx="21478">
                  <c:v>21479.0</c:v>
                </c:pt>
                <c:pt idx="21479">
                  <c:v>21480.0</c:v>
                </c:pt>
                <c:pt idx="21480">
                  <c:v>21481.0</c:v>
                </c:pt>
                <c:pt idx="21481">
                  <c:v>21482.0</c:v>
                </c:pt>
                <c:pt idx="21482">
                  <c:v>21483.0</c:v>
                </c:pt>
                <c:pt idx="21483">
                  <c:v>21484.0</c:v>
                </c:pt>
                <c:pt idx="21484">
                  <c:v>21485.0</c:v>
                </c:pt>
                <c:pt idx="21485">
                  <c:v>21486.0</c:v>
                </c:pt>
                <c:pt idx="21486">
                  <c:v>21487.0</c:v>
                </c:pt>
                <c:pt idx="21487">
                  <c:v>21488.0</c:v>
                </c:pt>
                <c:pt idx="21488">
                  <c:v>21489.0</c:v>
                </c:pt>
                <c:pt idx="21489">
                  <c:v>21490.0</c:v>
                </c:pt>
                <c:pt idx="21490">
                  <c:v>21491.0</c:v>
                </c:pt>
                <c:pt idx="21491">
                  <c:v>21492.0</c:v>
                </c:pt>
                <c:pt idx="21492">
                  <c:v>21493.0</c:v>
                </c:pt>
                <c:pt idx="21493">
                  <c:v>21494.0</c:v>
                </c:pt>
                <c:pt idx="21494">
                  <c:v>21495.0</c:v>
                </c:pt>
                <c:pt idx="21495">
                  <c:v>21496.0</c:v>
                </c:pt>
                <c:pt idx="21496">
                  <c:v>21497.0</c:v>
                </c:pt>
                <c:pt idx="21497">
                  <c:v>21498.0</c:v>
                </c:pt>
                <c:pt idx="21498">
                  <c:v>21499.0</c:v>
                </c:pt>
                <c:pt idx="21499">
                  <c:v>21500.0</c:v>
                </c:pt>
                <c:pt idx="21500">
                  <c:v>21501.0</c:v>
                </c:pt>
                <c:pt idx="21501">
                  <c:v>21502.0</c:v>
                </c:pt>
                <c:pt idx="21502">
                  <c:v>21503.0</c:v>
                </c:pt>
                <c:pt idx="21503">
                  <c:v>21504.0</c:v>
                </c:pt>
                <c:pt idx="21504">
                  <c:v>21505.0</c:v>
                </c:pt>
                <c:pt idx="21505">
                  <c:v>21506.0</c:v>
                </c:pt>
                <c:pt idx="21506">
                  <c:v>21507.0</c:v>
                </c:pt>
                <c:pt idx="21507">
                  <c:v>21508.0</c:v>
                </c:pt>
                <c:pt idx="21508">
                  <c:v>21509.0</c:v>
                </c:pt>
                <c:pt idx="21509">
                  <c:v>21510.0</c:v>
                </c:pt>
                <c:pt idx="21510">
                  <c:v>21511.0</c:v>
                </c:pt>
                <c:pt idx="21511">
                  <c:v>21512.0</c:v>
                </c:pt>
                <c:pt idx="21512">
                  <c:v>21513.0</c:v>
                </c:pt>
                <c:pt idx="21513">
                  <c:v>21514.0</c:v>
                </c:pt>
                <c:pt idx="21514">
                  <c:v>21515.0</c:v>
                </c:pt>
                <c:pt idx="21515">
                  <c:v>21516.0</c:v>
                </c:pt>
                <c:pt idx="21516">
                  <c:v>21517.0</c:v>
                </c:pt>
                <c:pt idx="21517">
                  <c:v>21518.0</c:v>
                </c:pt>
                <c:pt idx="21518">
                  <c:v>21519.0</c:v>
                </c:pt>
                <c:pt idx="21519">
                  <c:v>21520.0</c:v>
                </c:pt>
                <c:pt idx="21520">
                  <c:v>21521.0</c:v>
                </c:pt>
                <c:pt idx="21521">
                  <c:v>21522.0</c:v>
                </c:pt>
                <c:pt idx="21522">
                  <c:v>21523.0</c:v>
                </c:pt>
                <c:pt idx="21523">
                  <c:v>21524.0</c:v>
                </c:pt>
                <c:pt idx="21524">
                  <c:v>21525.0</c:v>
                </c:pt>
                <c:pt idx="21525">
                  <c:v>21526.0</c:v>
                </c:pt>
                <c:pt idx="21526">
                  <c:v>21527.0</c:v>
                </c:pt>
                <c:pt idx="21527">
                  <c:v>21528.0</c:v>
                </c:pt>
                <c:pt idx="21528">
                  <c:v>21529.0</c:v>
                </c:pt>
                <c:pt idx="21529">
                  <c:v>21530.0</c:v>
                </c:pt>
                <c:pt idx="21530">
                  <c:v>21531.0</c:v>
                </c:pt>
                <c:pt idx="21531">
                  <c:v>21532.0</c:v>
                </c:pt>
                <c:pt idx="21532">
                  <c:v>21533.0</c:v>
                </c:pt>
                <c:pt idx="21533">
                  <c:v>21534.0</c:v>
                </c:pt>
                <c:pt idx="21534">
                  <c:v>21535.0</c:v>
                </c:pt>
                <c:pt idx="21535">
                  <c:v>21536.0</c:v>
                </c:pt>
                <c:pt idx="21536">
                  <c:v>21537.0</c:v>
                </c:pt>
                <c:pt idx="21537">
                  <c:v>21538.0</c:v>
                </c:pt>
                <c:pt idx="21538">
                  <c:v>21539.0</c:v>
                </c:pt>
                <c:pt idx="21539">
                  <c:v>21540.0</c:v>
                </c:pt>
                <c:pt idx="21540">
                  <c:v>21541.0</c:v>
                </c:pt>
                <c:pt idx="21541">
                  <c:v>21542.0</c:v>
                </c:pt>
                <c:pt idx="21542">
                  <c:v>21543.0</c:v>
                </c:pt>
                <c:pt idx="21543">
                  <c:v>21544.0</c:v>
                </c:pt>
                <c:pt idx="21544">
                  <c:v>21545.0</c:v>
                </c:pt>
                <c:pt idx="21545">
                  <c:v>21546.0</c:v>
                </c:pt>
                <c:pt idx="21546">
                  <c:v>21547.0</c:v>
                </c:pt>
                <c:pt idx="21547">
                  <c:v>21548.0</c:v>
                </c:pt>
                <c:pt idx="21548">
                  <c:v>21549.0</c:v>
                </c:pt>
                <c:pt idx="21549">
                  <c:v>21550.0</c:v>
                </c:pt>
                <c:pt idx="21550">
                  <c:v>21551.0</c:v>
                </c:pt>
                <c:pt idx="21551">
                  <c:v>21552.0</c:v>
                </c:pt>
                <c:pt idx="21552">
                  <c:v>21553.0</c:v>
                </c:pt>
                <c:pt idx="21553">
                  <c:v>21554.0</c:v>
                </c:pt>
                <c:pt idx="21554">
                  <c:v>21555.0</c:v>
                </c:pt>
                <c:pt idx="21555">
                  <c:v>21556.0</c:v>
                </c:pt>
                <c:pt idx="21556">
                  <c:v>21557.0</c:v>
                </c:pt>
                <c:pt idx="21557">
                  <c:v>21558.0</c:v>
                </c:pt>
                <c:pt idx="21558">
                  <c:v>21559.0</c:v>
                </c:pt>
                <c:pt idx="21559">
                  <c:v>21560.0</c:v>
                </c:pt>
                <c:pt idx="21560">
                  <c:v>21561.0</c:v>
                </c:pt>
                <c:pt idx="21561">
                  <c:v>21562.0</c:v>
                </c:pt>
                <c:pt idx="21562">
                  <c:v>21563.0</c:v>
                </c:pt>
                <c:pt idx="21563">
                  <c:v>21564.0</c:v>
                </c:pt>
                <c:pt idx="21564">
                  <c:v>21565.0</c:v>
                </c:pt>
                <c:pt idx="21565">
                  <c:v>21566.0</c:v>
                </c:pt>
                <c:pt idx="21566">
                  <c:v>21567.0</c:v>
                </c:pt>
                <c:pt idx="21567">
                  <c:v>21568.0</c:v>
                </c:pt>
                <c:pt idx="21568">
                  <c:v>21569.0</c:v>
                </c:pt>
                <c:pt idx="21569">
                  <c:v>21570.0</c:v>
                </c:pt>
                <c:pt idx="21570">
                  <c:v>21571.0</c:v>
                </c:pt>
                <c:pt idx="21571">
                  <c:v>21572.0</c:v>
                </c:pt>
                <c:pt idx="21572">
                  <c:v>21573.0</c:v>
                </c:pt>
                <c:pt idx="21573">
                  <c:v>21574.0</c:v>
                </c:pt>
                <c:pt idx="21574">
                  <c:v>21575.0</c:v>
                </c:pt>
                <c:pt idx="21575">
                  <c:v>21576.0</c:v>
                </c:pt>
                <c:pt idx="21576">
                  <c:v>21577.0</c:v>
                </c:pt>
                <c:pt idx="21577">
                  <c:v>21578.0</c:v>
                </c:pt>
                <c:pt idx="21578">
                  <c:v>21579.0</c:v>
                </c:pt>
                <c:pt idx="21579">
                  <c:v>21580.0</c:v>
                </c:pt>
                <c:pt idx="21580">
                  <c:v>21581.0</c:v>
                </c:pt>
                <c:pt idx="21581">
                  <c:v>21582.0</c:v>
                </c:pt>
                <c:pt idx="21582">
                  <c:v>21583.0</c:v>
                </c:pt>
                <c:pt idx="21583">
                  <c:v>21584.0</c:v>
                </c:pt>
                <c:pt idx="21584">
                  <c:v>21585.0</c:v>
                </c:pt>
                <c:pt idx="21585">
                  <c:v>21586.0</c:v>
                </c:pt>
                <c:pt idx="21586">
                  <c:v>21587.0</c:v>
                </c:pt>
                <c:pt idx="21587">
                  <c:v>21588.0</c:v>
                </c:pt>
                <c:pt idx="21588">
                  <c:v>21589.0</c:v>
                </c:pt>
                <c:pt idx="21589">
                  <c:v>21590.0</c:v>
                </c:pt>
                <c:pt idx="21590">
                  <c:v>21591.0</c:v>
                </c:pt>
                <c:pt idx="21591">
                  <c:v>21592.0</c:v>
                </c:pt>
                <c:pt idx="21592">
                  <c:v>21593.0</c:v>
                </c:pt>
                <c:pt idx="21593">
                  <c:v>21594.0</c:v>
                </c:pt>
                <c:pt idx="21594">
                  <c:v>21595.0</c:v>
                </c:pt>
                <c:pt idx="21595">
                  <c:v>21596.0</c:v>
                </c:pt>
                <c:pt idx="21596">
                  <c:v>21597.0</c:v>
                </c:pt>
                <c:pt idx="21597">
                  <c:v>21598.0</c:v>
                </c:pt>
                <c:pt idx="21598">
                  <c:v>21599.0</c:v>
                </c:pt>
                <c:pt idx="21599">
                  <c:v>21600.0</c:v>
                </c:pt>
                <c:pt idx="21600">
                  <c:v>21601.0</c:v>
                </c:pt>
                <c:pt idx="21601">
                  <c:v>21602.0</c:v>
                </c:pt>
                <c:pt idx="21602">
                  <c:v>21603.0</c:v>
                </c:pt>
                <c:pt idx="21603">
                  <c:v>21604.0</c:v>
                </c:pt>
                <c:pt idx="21604">
                  <c:v>21605.0</c:v>
                </c:pt>
                <c:pt idx="21605">
                  <c:v>21606.0</c:v>
                </c:pt>
                <c:pt idx="21606">
                  <c:v>21607.0</c:v>
                </c:pt>
                <c:pt idx="21607">
                  <c:v>21608.0</c:v>
                </c:pt>
                <c:pt idx="21608">
                  <c:v>21609.0</c:v>
                </c:pt>
                <c:pt idx="21609">
                  <c:v>21610.0</c:v>
                </c:pt>
                <c:pt idx="21610">
                  <c:v>21611.0</c:v>
                </c:pt>
                <c:pt idx="21611">
                  <c:v>21612.0</c:v>
                </c:pt>
                <c:pt idx="21612">
                  <c:v>21613.0</c:v>
                </c:pt>
                <c:pt idx="21613">
                  <c:v>21614.0</c:v>
                </c:pt>
                <c:pt idx="21614">
                  <c:v>21615.0</c:v>
                </c:pt>
                <c:pt idx="21615">
                  <c:v>21616.0</c:v>
                </c:pt>
                <c:pt idx="21616">
                  <c:v>21617.0</c:v>
                </c:pt>
                <c:pt idx="21617">
                  <c:v>21618.0</c:v>
                </c:pt>
                <c:pt idx="21618">
                  <c:v>21619.0</c:v>
                </c:pt>
                <c:pt idx="21619">
                  <c:v>21620.0</c:v>
                </c:pt>
                <c:pt idx="21620">
                  <c:v>21621.0</c:v>
                </c:pt>
                <c:pt idx="21621">
                  <c:v>21622.0</c:v>
                </c:pt>
                <c:pt idx="21622">
                  <c:v>21623.0</c:v>
                </c:pt>
                <c:pt idx="21623">
                  <c:v>21624.0</c:v>
                </c:pt>
                <c:pt idx="21624">
                  <c:v>21625.0</c:v>
                </c:pt>
                <c:pt idx="21625">
                  <c:v>21626.0</c:v>
                </c:pt>
                <c:pt idx="21626">
                  <c:v>21627.0</c:v>
                </c:pt>
                <c:pt idx="21627">
                  <c:v>21628.0</c:v>
                </c:pt>
                <c:pt idx="21628">
                  <c:v>21629.0</c:v>
                </c:pt>
                <c:pt idx="21629">
                  <c:v>21630.0</c:v>
                </c:pt>
                <c:pt idx="21630">
                  <c:v>21631.0</c:v>
                </c:pt>
                <c:pt idx="21631">
                  <c:v>21632.0</c:v>
                </c:pt>
                <c:pt idx="21632">
                  <c:v>21633.0</c:v>
                </c:pt>
                <c:pt idx="21633">
                  <c:v>21634.0</c:v>
                </c:pt>
                <c:pt idx="21634">
                  <c:v>21635.0</c:v>
                </c:pt>
                <c:pt idx="21635">
                  <c:v>21636.0</c:v>
                </c:pt>
                <c:pt idx="21636">
                  <c:v>21637.0</c:v>
                </c:pt>
                <c:pt idx="21637">
                  <c:v>21638.0</c:v>
                </c:pt>
                <c:pt idx="21638">
                  <c:v>21639.0</c:v>
                </c:pt>
                <c:pt idx="21639">
                  <c:v>21640.0</c:v>
                </c:pt>
                <c:pt idx="21640">
                  <c:v>21641.0</c:v>
                </c:pt>
                <c:pt idx="21641">
                  <c:v>21642.0</c:v>
                </c:pt>
                <c:pt idx="21642">
                  <c:v>21643.0</c:v>
                </c:pt>
                <c:pt idx="21643">
                  <c:v>21644.0</c:v>
                </c:pt>
                <c:pt idx="21644">
                  <c:v>21645.0</c:v>
                </c:pt>
                <c:pt idx="21645">
                  <c:v>21646.0</c:v>
                </c:pt>
                <c:pt idx="21646">
                  <c:v>21647.0</c:v>
                </c:pt>
                <c:pt idx="21647">
                  <c:v>21648.0</c:v>
                </c:pt>
                <c:pt idx="21648">
                  <c:v>21649.0</c:v>
                </c:pt>
                <c:pt idx="21649">
                  <c:v>21650.0</c:v>
                </c:pt>
                <c:pt idx="21650">
                  <c:v>21651.0</c:v>
                </c:pt>
                <c:pt idx="21651">
                  <c:v>21652.0</c:v>
                </c:pt>
                <c:pt idx="21652">
                  <c:v>21653.0</c:v>
                </c:pt>
                <c:pt idx="21653">
                  <c:v>21654.0</c:v>
                </c:pt>
                <c:pt idx="21654">
                  <c:v>21655.0</c:v>
                </c:pt>
                <c:pt idx="21655">
                  <c:v>21656.0</c:v>
                </c:pt>
                <c:pt idx="21656">
                  <c:v>21657.0</c:v>
                </c:pt>
                <c:pt idx="21657">
                  <c:v>21658.0</c:v>
                </c:pt>
                <c:pt idx="21658">
                  <c:v>21659.0</c:v>
                </c:pt>
                <c:pt idx="21659">
                  <c:v>21660.0</c:v>
                </c:pt>
                <c:pt idx="21660">
                  <c:v>21661.0</c:v>
                </c:pt>
                <c:pt idx="21661">
                  <c:v>21662.0</c:v>
                </c:pt>
                <c:pt idx="21662">
                  <c:v>21663.0</c:v>
                </c:pt>
                <c:pt idx="21663">
                  <c:v>21664.0</c:v>
                </c:pt>
                <c:pt idx="21664">
                  <c:v>21665.0</c:v>
                </c:pt>
                <c:pt idx="21665">
                  <c:v>21666.0</c:v>
                </c:pt>
                <c:pt idx="21666">
                  <c:v>21667.0</c:v>
                </c:pt>
                <c:pt idx="21667">
                  <c:v>21668.0</c:v>
                </c:pt>
                <c:pt idx="21668">
                  <c:v>21669.0</c:v>
                </c:pt>
                <c:pt idx="21669">
                  <c:v>21670.0</c:v>
                </c:pt>
                <c:pt idx="21670">
                  <c:v>21671.0</c:v>
                </c:pt>
                <c:pt idx="21671">
                  <c:v>21672.0</c:v>
                </c:pt>
                <c:pt idx="21672">
                  <c:v>21673.0</c:v>
                </c:pt>
                <c:pt idx="21673">
                  <c:v>21674.0</c:v>
                </c:pt>
                <c:pt idx="21674">
                  <c:v>21675.0</c:v>
                </c:pt>
                <c:pt idx="21675">
                  <c:v>21676.0</c:v>
                </c:pt>
                <c:pt idx="21676">
                  <c:v>21677.0</c:v>
                </c:pt>
                <c:pt idx="21677">
                  <c:v>21678.0</c:v>
                </c:pt>
                <c:pt idx="21678">
                  <c:v>21679.0</c:v>
                </c:pt>
                <c:pt idx="21679">
                  <c:v>21680.0</c:v>
                </c:pt>
                <c:pt idx="21680">
                  <c:v>21681.0</c:v>
                </c:pt>
                <c:pt idx="21681">
                  <c:v>21682.0</c:v>
                </c:pt>
                <c:pt idx="21682">
                  <c:v>21683.0</c:v>
                </c:pt>
                <c:pt idx="21683">
                  <c:v>21684.0</c:v>
                </c:pt>
                <c:pt idx="21684">
                  <c:v>21685.0</c:v>
                </c:pt>
                <c:pt idx="21685">
                  <c:v>21686.0</c:v>
                </c:pt>
                <c:pt idx="21686">
                  <c:v>21687.0</c:v>
                </c:pt>
                <c:pt idx="21687">
                  <c:v>21688.0</c:v>
                </c:pt>
                <c:pt idx="21688">
                  <c:v>21689.0</c:v>
                </c:pt>
                <c:pt idx="21689">
                  <c:v>21690.0</c:v>
                </c:pt>
                <c:pt idx="21690">
                  <c:v>21691.0</c:v>
                </c:pt>
                <c:pt idx="21691">
                  <c:v>21692.0</c:v>
                </c:pt>
                <c:pt idx="21692">
                  <c:v>21693.0</c:v>
                </c:pt>
                <c:pt idx="21693">
                  <c:v>21694.0</c:v>
                </c:pt>
                <c:pt idx="21694">
                  <c:v>21695.0</c:v>
                </c:pt>
                <c:pt idx="21695">
                  <c:v>21696.0</c:v>
                </c:pt>
                <c:pt idx="21696">
                  <c:v>21697.0</c:v>
                </c:pt>
                <c:pt idx="21697">
                  <c:v>21698.0</c:v>
                </c:pt>
                <c:pt idx="21698">
                  <c:v>21699.0</c:v>
                </c:pt>
                <c:pt idx="21699">
                  <c:v>21700.0</c:v>
                </c:pt>
                <c:pt idx="21700">
                  <c:v>21701.0</c:v>
                </c:pt>
                <c:pt idx="21701">
                  <c:v>21702.0</c:v>
                </c:pt>
                <c:pt idx="21702">
                  <c:v>21703.0</c:v>
                </c:pt>
                <c:pt idx="21703">
                  <c:v>21704.0</c:v>
                </c:pt>
                <c:pt idx="21704">
                  <c:v>21705.0</c:v>
                </c:pt>
                <c:pt idx="21705">
                  <c:v>21706.0</c:v>
                </c:pt>
                <c:pt idx="21706">
                  <c:v>21707.0</c:v>
                </c:pt>
                <c:pt idx="21707">
                  <c:v>21708.0</c:v>
                </c:pt>
                <c:pt idx="21708">
                  <c:v>21709.0</c:v>
                </c:pt>
                <c:pt idx="21709">
                  <c:v>21710.0</c:v>
                </c:pt>
                <c:pt idx="21710">
                  <c:v>21711.0</c:v>
                </c:pt>
                <c:pt idx="21711">
                  <c:v>21712.0</c:v>
                </c:pt>
                <c:pt idx="21712">
                  <c:v>21713.0</c:v>
                </c:pt>
                <c:pt idx="21713">
                  <c:v>21714.0</c:v>
                </c:pt>
                <c:pt idx="21714">
                  <c:v>21715.0</c:v>
                </c:pt>
                <c:pt idx="21715">
                  <c:v>21716.0</c:v>
                </c:pt>
                <c:pt idx="21716">
                  <c:v>21717.0</c:v>
                </c:pt>
                <c:pt idx="21717">
                  <c:v>21718.0</c:v>
                </c:pt>
                <c:pt idx="21718">
                  <c:v>21719.0</c:v>
                </c:pt>
                <c:pt idx="21719">
                  <c:v>21720.0</c:v>
                </c:pt>
                <c:pt idx="21720">
                  <c:v>21721.0</c:v>
                </c:pt>
                <c:pt idx="21721">
                  <c:v>21722.0</c:v>
                </c:pt>
                <c:pt idx="21722">
                  <c:v>21723.0</c:v>
                </c:pt>
                <c:pt idx="21723">
                  <c:v>21724.0</c:v>
                </c:pt>
                <c:pt idx="21724">
                  <c:v>21725.0</c:v>
                </c:pt>
                <c:pt idx="21725">
                  <c:v>21726.0</c:v>
                </c:pt>
                <c:pt idx="21726">
                  <c:v>21727.0</c:v>
                </c:pt>
                <c:pt idx="21727">
                  <c:v>21728.0</c:v>
                </c:pt>
                <c:pt idx="21728">
                  <c:v>21729.0</c:v>
                </c:pt>
                <c:pt idx="21729">
                  <c:v>21730.0</c:v>
                </c:pt>
                <c:pt idx="21730">
                  <c:v>21731.0</c:v>
                </c:pt>
                <c:pt idx="21731">
                  <c:v>21732.0</c:v>
                </c:pt>
                <c:pt idx="21732">
                  <c:v>21733.0</c:v>
                </c:pt>
                <c:pt idx="21733">
                  <c:v>21734.0</c:v>
                </c:pt>
                <c:pt idx="21734">
                  <c:v>21735.0</c:v>
                </c:pt>
                <c:pt idx="21735">
                  <c:v>21736.0</c:v>
                </c:pt>
                <c:pt idx="21736">
                  <c:v>21737.0</c:v>
                </c:pt>
                <c:pt idx="21737">
                  <c:v>21738.0</c:v>
                </c:pt>
                <c:pt idx="21738">
                  <c:v>21739.0</c:v>
                </c:pt>
                <c:pt idx="21739">
                  <c:v>21740.0</c:v>
                </c:pt>
                <c:pt idx="21740">
                  <c:v>21741.0</c:v>
                </c:pt>
                <c:pt idx="21741">
                  <c:v>21742.0</c:v>
                </c:pt>
                <c:pt idx="21742">
                  <c:v>21743.0</c:v>
                </c:pt>
                <c:pt idx="21743">
                  <c:v>21744.0</c:v>
                </c:pt>
                <c:pt idx="21744">
                  <c:v>21745.0</c:v>
                </c:pt>
                <c:pt idx="21745">
                  <c:v>21746.0</c:v>
                </c:pt>
                <c:pt idx="21746">
                  <c:v>21747.0</c:v>
                </c:pt>
                <c:pt idx="21747">
                  <c:v>21748.0</c:v>
                </c:pt>
                <c:pt idx="21748">
                  <c:v>21749.0</c:v>
                </c:pt>
                <c:pt idx="21749">
                  <c:v>21750.0</c:v>
                </c:pt>
                <c:pt idx="21750">
                  <c:v>21751.0</c:v>
                </c:pt>
                <c:pt idx="21751">
                  <c:v>21752.0</c:v>
                </c:pt>
                <c:pt idx="21752">
                  <c:v>21753.0</c:v>
                </c:pt>
                <c:pt idx="21753">
                  <c:v>21754.0</c:v>
                </c:pt>
                <c:pt idx="21754">
                  <c:v>21755.0</c:v>
                </c:pt>
                <c:pt idx="21755">
                  <c:v>21756.0</c:v>
                </c:pt>
                <c:pt idx="21756">
                  <c:v>21757.0</c:v>
                </c:pt>
                <c:pt idx="21757">
                  <c:v>21758.0</c:v>
                </c:pt>
                <c:pt idx="21758">
                  <c:v>21759.0</c:v>
                </c:pt>
                <c:pt idx="21759">
                  <c:v>21760.0</c:v>
                </c:pt>
                <c:pt idx="21760">
                  <c:v>21761.0</c:v>
                </c:pt>
                <c:pt idx="21761">
                  <c:v>21762.0</c:v>
                </c:pt>
                <c:pt idx="21762">
                  <c:v>21763.0</c:v>
                </c:pt>
                <c:pt idx="21763">
                  <c:v>21764.0</c:v>
                </c:pt>
                <c:pt idx="21764">
                  <c:v>21765.0</c:v>
                </c:pt>
                <c:pt idx="21765">
                  <c:v>21766.0</c:v>
                </c:pt>
                <c:pt idx="21766">
                  <c:v>21767.0</c:v>
                </c:pt>
                <c:pt idx="21767">
                  <c:v>21768.0</c:v>
                </c:pt>
                <c:pt idx="21768">
                  <c:v>21769.0</c:v>
                </c:pt>
                <c:pt idx="21769">
                  <c:v>21770.0</c:v>
                </c:pt>
                <c:pt idx="21770">
                  <c:v>21771.0</c:v>
                </c:pt>
                <c:pt idx="21771">
                  <c:v>21772.0</c:v>
                </c:pt>
                <c:pt idx="21772">
                  <c:v>21773.0</c:v>
                </c:pt>
                <c:pt idx="21773">
                  <c:v>21774.0</c:v>
                </c:pt>
                <c:pt idx="21774">
                  <c:v>21775.0</c:v>
                </c:pt>
                <c:pt idx="21775">
                  <c:v>21776.0</c:v>
                </c:pt>
                <c:pt idx="21776">
                  <c:v>21777.0</c:v>
                </c:pt>
                <c:pt idx="21777">
                  <c:v>21778.0</c:v>
                </c:pt>
                <c:pt idx="21778">
                  <c:v>21779.0</c:v>
                </c:pt>
                <c:pt idx="21779">
                  <c:v>21780.0</c:v>
                </c:pt>
                <c:pt idx="21780">
                  <c:v>21781.0</c:v>
                </c:pt>
                <c:pt idx="21781">
                  <c:v>21782.0</c:v>
                </c:pt>
                <c:pt idx="21782">
                  <c:v>21783.0</c:v>
                </c:pt>
                <c:pt idx="21783">
                  <c:v>21784.0</c:v>
                </c:pt>
                <c:pt idx="21784">
                  <c:v>21785.0</c:v>
                </c:pt>
                <c:pt idx="21785">
                  <c:v>21786.0</c:v>
                </c:pt>
                <c:pt idx="21786">
                  <c:v>21787.0</c:v>
                </c:pt>
                <c:pt idx="21787">
                  <c:v>21788.0</c:v>
                </c:pt>
                <c:pt idx="21788">
                  <c:v>21789.0</c:v>
                </c:pt>
                <c:pt idx="21789">
                  <c:v>21790.0</c:v>
                </c:pt>
                <c:pt idx="21790">
                  <c:v>21791.0</c:v>
                </c:pt>
                <c:pt idx="21791">
                  <c:v>21792.0</c:v>
                </c:pt>
                <c:pt idx="21792">
                  <c:v>21793.0</c:v>
                </c:pt>
                <c:pt idx="21793">
                  <c:v>21794.0</c:v>
                </c:pt>
                <c:pt idx="21794">
                  <c:v>21795.0</c:v>
                </c:pt>
                <c:pt idx="21795">
                  <c:v>21796.0</c:v>
                </c:pt>
                <c:pt idx="21796">
                  <c:v>21797.0</c:v>
                </c:pt>
                <c:pt idx="21797">
                  <c:v>21798.0</c:v>
                </c:pt>
                <c:pt idx="21798">
                  <c:v>21799.0</c:v>
                </c:pt>
                <c:pt idx="21799">
                  <c:v>21800.0</c:v>
                </c:pt>
                <c:pt idx="21800">
                  <c:v>21801.0</c:v>
                </c:pt>
                <c:pt idx="21801">
                  <c:v>21802.0</c:v>
                </c:pt>
                <c:pt idx="21802">
                  <c:v>21803.0</c:v>
                </c:pt>
                <c:pt idx="21803">
                  <c:v>21804.0</c:v>
                </c:pt>
                <c:pt idx="21804">
                  <c:v>21805.0</c:v>
                </c:pt>
                <c:pt idx="21805">
                  <c:v>21806.0</c:v>
                </c:pt>
                <c:pt idx="21806">
                  <c:v>21807.0</c:v>
                </c:pt>
                <c:pt idx="21807">
                  <c:v>21808.0</c:v>
                </c:pt>
                <c:pt idx="21808">
                  <c:v>21809.0</c:v>
                </c:pt>
                <c:pt idx="21809">
                  <c:v>21810.0</c:v>
                </c:pt>
                <c:pt idx="21810">
                  <c:v>21811.0</c:v>
                </c:pt>
                <c:pt idx="21811">
                  <c:v>21812.0</c:v>
                </c:pt>
                <c:pt idx="21812">
                  <c:v>21813.0</c:v>
                </c:pt>
                <c:pt idx="21813">
                  <c:v>21814.0</c:v>
                </c:pt>
                <c:pt idx="21814">
                  <c:v>21815.0</c:v>
                </c:pt>
                <c:pt idx="21815">
                  <c:v>21816.0</c:v>
                </c:pt>
                <c:pt idx="21816">
                  <c:v>21817.0</c:v>
                </c:pt>
                <c:pt idx="21817">
                  <c:v>21818.0</c:v>
                </c:pt>
                <c:pt idx="21818">
                  <c:v>21819.0</c:v>
                </c:pt>
                <c:pt idx="21819">
                  <c:v>21820.0</c:v>
                </c:pt>
                <c:pt idx="21820">
                  <c:v>21821.0</c:v>
                </c:pt>
                <c:pt idx="21821">
                  <c:v>21822.0</c:v>
                </c:pt>
                <c:pt idx="21822">
                  <c:v>21823.0</c:v>
                </c:pt>
                <c:pt idx="21823">
                  <c:v>21824.0</c:v>
                </c:pt>
                <c:pt idx="21824">
                  <c:v>21825.0</c:v>
                </c:pt>
                <c:pt idx="21825">
                  <c:v>21826.0</c:v>
                </c:pt>
                <c:pt idx="21826">
                  <c:v>21827.0</c:v>
                </c:pt>
                <c:pt idx="21827">
                  <c:v>21828.0</c:v>
                </c:pt>
                <c:pt idx="21828">
                  <c:v>21829.0</c:v>
                </c:pt>
                <c:pt idx="21829">
                  <c:v>21830.0</c:v>
                </c:pt>
                <c:pt idx="21830">
                  <c:v>21831.0</c:v>
                </c:pt>
                <c:pt idx="21831">
                  <c:v>21832.0</c:v>
                </c:pt>
                <c:pt idx="21832">
                  <c:v>21833.0</c:v>
                </c:pt>
                <c:pt idx="21833">
                  <c:v>21834.0</c:v>
                </c:pt>
                <c:pt idx="21834">
                  <c:v>21835.0</c:v>
                </c:pt>
                <c:pt idx="21835">
                  <c:v>21836.0</c:v>
                </c:pt>
                <c:pt idx="21836">
                  <c:v>21837.0</c:v>
                </c:pt>
                <c:pt idx="21837">
                  <c:v>21838.0</c:v>
                </c:pt>
                <c:pt idx="21838">
                  <c:v>21839.0</c:v>
                </c:pt>
                <c:pt idx="21839">
                  <c:v>21840.0</c:v>
                </c:pt>
                <c:pt idx="21840">
                  <c:v>21841.0</c:v>
                </c:pt>
                <c:pt idx="21841">
                  <c:v>21842.0</c:v>
                </c:pt>
                <c:pt idx="21842">
                  <c:v>21843.0</c:v>
                </c:pt>
                <c:pt idx="21843">
                  <c:v>21844.0</c:v>
                </c:pt>
                <c:pt idx="21844">
                  <c:v>21845.0</c:v>
                </c:pt>
                <c:pt idx="21845">
                  <c:v>21846.0</c:v>
                </c:pt>
                <c:pt idx="21846">
                  <c:v>21847.0</c:v>
                </c:pt>
                <c:pt idx="21847">
                  <c:v>21848.0</c:v>
                </c:pt>
                <c:pt idx="21848">
                  <c:v>21849.0</c:v>
                </c:pt>
                <c:pt idx="21849">
                  <c:v>21850.0</c:v>
                </c:pt>
                <c:pt idx="21850">
                  <c:v>21851.0</c:v>
                </c:pt>
                <c:pt idx="21851">
                  <c:v>21852.0</c:v>
                </c:pt>
                <c:pt idx="21852">
                  <c:v>21853.0</c:v>
                </c:pt>
                <c:pt idx="21853">
                  <c:v>21854.0</c:v>
                </c:pt>
                <c:pt idx="21854">
                  <c:v>21855.0</c:v>
                </c:pt>
                <c:pt idx="21855">
                  <c:v>21856.0</c:v>
                </c:pt>
                <c:pt idx="21856">
                  <c:v>21857.0</c:v>
                </c:pt>
                <c:pt idx="21857">
                  <c:v>21858.0</c:v>
                </c:pt>
                <c:pt idx="21858">
                  <c:v>21859.0</c:v>
                </c:pt>
                <c:pt idx="21859">
                  <c:v>21860.0</c:v>
                </c:pt>
                <c:pt idx="21860">
                  <c:v>21861.0</c:v>
                </c:pt>
                <c:pt idx="21861">
                  <c:v>21862.0</c:v>
                </c:pt>
                <c:pt idx="21862">
                  <c:v>21863.0</c:v>
                </c:pt>
                <c:pt idx="21863">
                  <c:v>21864.0</c:v>
                </c:pt>
                <c:pt idx="21864">
                  <c:v>21865.0</c:v>
                </c:pt>
                <c:pt idx="21865">
                  <c:v>21866.0</c:v>
                </c:pt>
                <c:pt idx="21866">
                  <c:v>21867.0</c:v>
                </c:pt>
                <c:pt idx="21867">
                  <c:v>21868.0</c:v>
                </c:pt>
                <c:pt idx="21868">
                  <c:v>21869.0</c:v>
                </c:pt>
                <c:pt idx="21869">
                  <c:v>21870.0</c:v>
                </c:pt>
                <c:pt idx="21870">
                  <c:v>21871.0</c:v>
                </c:pt>
                <c:pt idx="21871">
                  <c:v>21872.0</c:v>
                </c:pt>
                <c:pt idx="21872">
                  <c:v>21873.0</c:v>
                </c:pt>
                <c:pt idx="21873">
                  <c:v>21874.0</c:v>
                </c:pt>
                <c:pt idx="21874">
                  <c:v>21875.0</c:v>
                </c:pt>
                <c:pt idx="21875">
                  <c:v>21876.0</c:v>
                </c:pt>
                <c:pt idx="21876">
                  <c:v>21877.0</c:v>
                </c:pt>
                <c:pt idx="21877">
                  <c:v>21878.0</c:v>
                </c:pt>
                <c:pt idx="21878">
                  <c:v>21879.0</c:v>
                </c:pt>
                <c:pt idx="21879">
                  <c:v>21880.0</c:v>
                </c:pt>
                <c:pt idx="21880">
                  <c:v>21881.0</c:v>
                </c:pt>
                <c:pt idx="21881">
                  <c:v>21882.0</c:v>
                </c:pt>
                <c:pt idx="21882">
                  <c:v>21883.0</c:v>
                </c:pt>
                <c:pt idx="21883">
                  <c:v>21884.0</c:v>
                </c:pt>
                <c:pt idx="21884">
                  <c:v>21885.0</c:v>
                </c:pt>
                <c:pt idx="21885">
                  <c:v>21886.0</c:v>
                </c:pt>
                <c:pt idx="21886">
                  <c:v>21887.0</c:v>
                </c:pt>
                <c:pt idx="21887">
                  <c:v>21888.0</c:v>
                </c:pt>
                <c:pt idx="21888">
                  <c:v>21889.0</c:v>
                </c:pt>
                <c:pt idx="21889">
                  <c:v>21890.0</c:v>
                </c:pt>
                <c:pt idx="21890">
                  <c:v>21891.0</c:v>
                </c:pt>
                <c:pt idx="21891">
                  <c:v>21892.0</c:v>
                </c:pt>
                <c:pt idx="21892">
                  <c:v>21893.0</c:v>
                </c:pt>
                <c:pt idx="21893">
                  <c:v>21894.0</c:v>
                </c:pt>
                <c:pt idx="21894">
                  <c:v>21895.0</c:v>
                </c:pt>
                <c:pt idx="21895">
                  <c:v>21896.0</c:v>
                </c:pt>
                <c:pt idx="21896">
                  <c:v>21897.0</c:v>
                </c:pt>
                <c:pt idx="21897">
                  <c:v>21898.0</c:v>
                </c:pt>
                <c:pt idx="21898">
                  <c:v>21899.0</c:v>
                </c:pt>
                <c:pt idx="21899">
                  <c:v>21900.0</c:v>
                </c:pt>
                <c:pt idx="21900">
                  <c:v>21901.0</c:v>
                </c:pt>
                <c:pt idx="21901">
                  <c:v>21902.0</c:v>
                </c:pt>
                <c:pt idx="21902">
                  <c:v>21903.0</c:v>
                </c:pt>
                <c:pt idx="21903">
                  <c:v>21904.0</c:v>
                </c:pt>
                <c:pt idx="21904">
                  <c:v>21905.0</c:v>
                </c:pt>
                <c:pt idx="21905">
                  <c:v>21906.0</c:v>
                </c:pt>
                <c:pt idx="21906">
                  <c:v>21907.0</c:v>
                </c:pt>
                <c:pt idx="21907">
                  <c:v>21908.0</c:v>
                </c:pt>
                <c:pt idx="21908">
                  <c:v>21909.0</c:v>
                </c:pt>
                <c:pt idx="21909">
                  <c:v>21910.0</c:v>
                </c:pt>
                <c:pt idx="21910">
                  <c:v>21911.0</c:v>
                </c:pt>
                <c:pt idx="21911">
                  <c:v>21912.0</c:v>
                </c:pt>
                <c:pt idx="21912">
                  <c:v>21913.0</c:v>
                </c:pt>
                <c:pt idx="21913">
                  <c:v>21914.0</c:v>
                </c:pt>
                <c:pt idx="21914">
                  <c:v>21915.0</c:v>
                </c:pt>
                <c:pt idx="21915">
                  <c:v>21916.0</c:v>
                </c:pt>
                <c:pt idx="21916">
                  <c:v>21917.0</c:v>
                </c:pt>
                <c:pt idx="21917">
                  <c:v>21918.0</c:v>
                </c:pt>
                <c:pt idx="21918">
                  <c:v>21919.0</c:v>
                </c:pt>
                <c:pt idx="21919">
                  <c:v>21920.0</c:v>
                </c:pt>
                <c:pt idx="21920">
                  <c:v>21921.0</c:v>
                </c:pt>
                <c:pt idx="21921">
                  <c:v>21922.0</c:v>
                </c:pt>
                <c:pt idx="21922">
                  <c:v>21923.0</c:v>
                </c:pt>
                <c:pt idx="21923">
                  <c:v>21924.0</c:v>
                </c:pt>
                <c:pt idx="21924">
                  <c:v>21925.0</c:v>
                </c:pt>
                <c:pt idx="21925">
                  <c:v>21926.0</c:v>
                </c:pt>
                <c:pt idx="21926">
                  <c:v>21927.0</c:v>
                </c:pt>
                <c:pt idx="21927">
                  <c:v>21928.0</c:v>
                </c:pt>
                <c:pt idx="21928">
                  <c:v>21929.0</c:v>
                </c:pt>
                <c:pt idx="21929">
                  <c:v>21930.0</c:v>
                </c:pt>
                <c:pt idx="21930">
                  <c:v>21931.0</c:v>
                </c:pt>
                <c:pt idx="21931">
                  <c:v>21932.0</c:v>
                </c:pt>
                <c:pt idx="21932">
                  <c:v>21933.0</c:v>
                </c:pt>
                <c:pt idx="21933">
                  <c:v>21934.0</c:v>
                </c:pt>
                <c:pt idx="21934">
                  <c:v>21935.0</c:v>
                </c:pt>
                <c:pt idx="21935">
                  <c:v>21936.0</c:v>
                </c:pt>
                <c:pt idx="21936">
                  <c:v>21937.0</c:v>
                </c:pt>
                <c:pt idx="21937">
                  <c:v>21938.0</c:v>
                </c:pt>
                <c:pt idx="21938">
                  <c:v>21939.0</c:v>
                </c:pt>
                <c:pt idx="21939">
                  <c:v>21940.0</c:v>
                </c:pt>
                <c:pt idx="21940">
                  <c:v>21941.0</c:v>
                </c:pt>
                <c:pt idx="21941">
                  <c:v>21942.0</c:v>
                </c:pt>
                <c:pt idx="21942">
                  <c:v>21943.0</c:v>
                </c:pt>
                <c:pt idx="21943">
                  <c:v>21944.0</c:v>
                </c:pt>
                <c:pt idx="21944">
                  <c:v>21945.0</c:v>
                </c:pt>
                <c:pt idx="21945">
                  <c:v>21946.0</c:v>
                </c:pt>
                <c:pt idx="21946">
                  <c:v>21947.0</c:v>
                </c:pt>
                <c:pt idx="21947">
                  <c:v>21948.0</c:v>
                </c:pt>
                <c:pt idx="21948">
                  <c:v>21949.0</c:v>
                </c:pt>
                <c:pt idx="21949">
                  <c:v>21950.0</c:v>
                </c:pt>
                <c:pt idx="21950">
                  <c:v>21951.0</c:v>
                </c:pt>
                <c:pt idx="21951">
                  <c:v>21952.0</c:v>
                </c:pt>
                <c:pt idx="21952">
                  <c:v>21953.0</c:v>
                </c:pt>
                <c:pt idx="21953">
                  <c:v>21954.0</c:v>
                </c:pt>
                <c:pt idx="21954">
                  <c:v>21955.0</c:v>
                </c:pt>
                <c:pt idx="21955">
                  <c:v>21956.0</c:v>
                </c:pt>
                <c:pt idx="21956">
                  <c:v>21957.0</c:v>
                </c:pt>
                <c:pt idx="21957">
                  <c:v>21958.0</c:v>
                </c:pt>
                <c:pt idx="21958">
                  <c:v>21959.0</c:v>
                </c:pt>
                <c:pt idx="21959">
                  <c:v>21960.0</c:v>
                </c:pt>
                <c:pt idx="21960">
                  <c:v>21961.0</c:v>
                </c:pt>
                <c:pt idx="21961">
                  <c:v>21962.0</c:v>
                </c:pt>
                <c:pt idx="21962">
                  <c:v>21963.0</c:v>
                </c:pt>
                <c:pt idx="21963">
                  <c:v>21964.0</c:v>
                </c:pt>
                <c:pt idx="21964">
                  <c:v>21965.0</c:v>
                </c:pt>
                <c:pt idx="21965">
                  <c:v>21966.0</c:v>
                </c:pt>
                <c:pt idx="21966">
                  <c:v>21967.0</c:v>
                </c:pt>
                <c:pt idx="21967">
                  <c:v>21968.0</c:v>
                </c:pt>
                <c:pt idx="21968">
                  <c:v>21969.0</c:v>
                </c:pt>
                <c:pt idx="21969">
                  <c:v>21970.0</c:v>
                </c:pt>
                <c:pt idx="21970">
                  <c:v>21971.0</c:v>
                </c:pt>
                <c:pt idx="21971">
                  <c:v>21972.0</c:v>
                </c:pt>
                <c:pt idx="21972">
                  <c:v>21973.0</c:v>
                </c:pt>
                <c:pt idx="21973">
                  <c:v>21974.0</c:v>
                </c:pt>
                <c:pt idx="21974">
                  <c:v>21975.0</c:v>
                </c:pt>
                <c:pt idx="21975">
                  <c:v>21976.0</c:v>
                </c:pt>
                <c:pt idx="21976">
                  <c:v>21977.0</c:v>
                </c:pt>
                <c:pt idx="21977">
                  <c:v>21978.0</c:v>
                </c:pt>
                <c:pt idx="21978">
                  <c:v>21979.0</c:v>
                </c:pt>
                <c:pt idx="21979">
                  <c:v>21980.0</c:v>
                </c:pt>
                <c:pt idx="21980">
                  <c:v>21981.0</c:v>
                </c:pt>
                <c:pt idx="21981">
                  <c:v>21982.0</c:v>
                </c:pt>
                <c:pt idx="21982">
                  <c:v>21983.0</c:v>
                </c:pt>
                <c:pt idx="21983">
                  <c:v>21984.0</c:v>
                </c:pt>
                <c:pt idx="21984">
                  <c:v>21985.0</c:v>
                </c:pt>
                <c:pt idx="21985">
                  <c:v>21986.0</c:v>
                </c:pt>
                <c:pt idx="21986">
                  <c:v>21987.0</c:v>
                </c:pt>
                <c:pt idx="21987">
                  <c:v>21988.0</c:v>
                </c:pt>
                <c:pt idx="21988">
                  <c:v>21989.0</c:v>
                </c:pt>
                <c:pt idx="21989">
                  <c:v>21990.0</c:v>
                </c:pt>
                <c:pt idx="21990">
                  <c:v>21991.0</c:v>
                </c:pt>
                <c:pt idx="21991">
                  <c:v>21992.0</c:v>
                </c:pt>
                <c:pt idx="21992">
                  <c:v>21993.0</c:v>
                </c:pt>
                <c:pt idx="21993">
                  <c:v>21994.0</c:v>
                </c:pt>
                <c:pt idx="21994">
                  <c:v>21995.0</c:v>
                </c:pt>
                <c:pt idx="21995">
                  <c:v>21996.0</c:v>
                </c:pt>
                <c:pt idx="21996">
                  <c:v>21997.0</c:v>
                </c:pt>
                <c:pt idx="21997">
                  <c:v>21998.0</c:v>
                </c:pt>
                <c:pt idx="21998">
                  <c:v>21999.0</c:v>
                </c:pt>
                <c:pt idx="21999">
                  <c:v>22000.0</c:v>
                </c:pt>
                <c:pt idx="22000">
                  <c:v>22001.0</c:v>
                </c:pt>
                <c:pt idx="22001">
                  <c:v>22002.0</c:v>
                </c:pt>
                <c:pt idx="22002">
                  <c:v>22003.0</c:v>
                </c:pt>
                <c:pt idx="22003">
                  <c:v>22004.0</c:v>
                </c:pt>
                <c:pt idx="22004">
                  <c:v>22005.0</c:v>
                </c:pt>
                <c:pt idx="22005">
                  <c:v>22006.0</c:v>
                </c:pt>
                <c:pt idx="22006">
                  <c:v>22007.0</c:v>
                </c:pt>
                <c:pt idx="22007">
                  <c:v>22008.0</c:v>
                </c:pt>
                <c:pt idx="22008">
                  <c:v>22009.0</c:v>
                </c:pt>
                <c:pt idx="22009">
                  <c:v>22010.0</c:v>
                </c:pt>
                <c:pt idx="22010">
                  <c:v>22011.0</c:v>
                </c:pt>
                <c:pt idx="22011">
                  <c:v>22012.0</c:v>
                </c:pt>
                <c:pt idx="22012">
                  <c:v>22013.0</c:v>
                </c:pt>
                <c:pt idx="22013">
                  <c:v>22014.0</c:v>
                </c:pt>
                <c:pt idx="22014">
                  <c:v>22015.0</c:v>
                </c:pt>
                <c:pt idx="22015">
                  <c:v>22016.0</c:v>
                </c:pt>
                <c:pt idx="22016">
                  <c:v>22017.0</c:v>
                </c:pt>
                <c:pt idx="22017">
                  <c:v>22018.0</c:v>
                </c:pt>
                <c:pt idx="22018">
                  <c:v>22019.0</c:v>
                </c:pt>
                <c:pt idx="22019">
                  <c:v>22020.0</c:v>
                </c:pt>
                <c:pt idx="22020">
                  <c:v>22021.0</c:v>
                </c:pt>
                <c:pt idx="22021">
                  <c:v>22022.0</c:v>
                </c:pt>
                <c:pt idx="22022">
                  <c:v>22023.0</c:v>
                </c:pt>
                <c:pt idx="22023">
                  <c:v>22024.0</c:v>
                </c:pt>
                <c:pt idx="22024">
                  <c:v>22025.0</c:v>
                </c:pt>
                <c:pt idx="22025">
                  <c:v>22026.0</c:v>
                </c:pt>
                <c:pt idx="22026">
                  <c:v>22027.0</c:v>
                </c:pt>
                <c:pt idx="22027">
                  <c:v>22028.0</c:v>
                </c:pt>
                <c:pt idx="22028">
                  <c:v>22029.0</c:v>
                </c:pt>
                <c:pt idx="22029">
                  <c:v>22030.0</c:v>
                </c:pt>
                <c:pt idx="22030">
                  <c:v>22031.0</c:v>
                </c:pt>
                <c:pt idx="22031">
                  <c:v>22032.0</c:v>
                </c:pt>
                <c:pt idx="22032">
                  <c:v>22033.0</c:v>
                </c:pt>
                <c:pt idx="22033">
                  <c:v>22034.0</c:v>
                </c:pt>
                <c:pt idx="22034">
                  <c:v>22035.0</c:v>
                </c:pt>
                <c:pt idx="22035">
                  <c:v>22036.0</c:v>
                </c:pt>
                <c:pt idx="22036">
                  <c:v>22037.0</c:v>
                </c:pt>
                <c:pt idx="22037">
                  <c:v>22038.0</c:v>
                </c:pt>
                <c:pt idx="22038">
                  <c:v>22039.0</c:v>
                </c:pt>
                <c:pt idx="22039">
                  <c:v>22040.0</c:v>
                </c:pt>
                <c:pt idx="22040">
                  <c:v>22041.0</c:v>
                </c:pt>
                <c:pt idx="22041">
                  <c:v>22042.0</c:v>
                </c:pt>
                <c:pt idx="22042">
                  <c:v>22043.0</c:v>
                </c:pt>
                <c:pt idx="22043">
                  <c:v>22044.0</c:v>
                </c:pt>
                <c:pt idx="22044">
                  <c:v>22045.0</c:v>
                </c:pt>
                <c:pt idx="22045">
                  <c:v>22046.0</c:v>
                </c:pt>
                <c:pt idx="22046">
                  <c:v>22047.0</c:v>
                </c:pt>
                <c:pt idx="22047">
                  <c:v>22048.0</c:v>
                </c:pt>
                <c:pt idx="22048">
                  <c:v>22049.0</c:v>
                </c:pt>
                <c:pt idx="22049">
                  <c:v>22050.0</c:v>
                </c:pt>
                <c:pt idx="22050">
                  <c:v>22051.0</c:v>
                </c:pt>
                <c:pt idx="22051">
                  <c:v>22052.0</c:v>
                </c:pt>
                <c:pt idx="22052">
                  <c:v>22053.0</c:v>
                </c:pt>
                <c:pt idx="22053">
                  <c:v>22054.0</c:v>
                </c:pt>
                <c:pt idx="22054">
                  <c:v>22055.0</c:v>
                </c:pt>
                <c:pt idx="22055">
                  <c:v>22056.0</c:v>
                </c:pt>
                <c:pt idx="22056">
                  <c:v>22057.0</c:v>
                </c:pt>
                <c:pt idx="22057">
                  <c:v>22058.0</c:v>
                </c:pt>
                <c:pt idx="22058">
                  <c:v>22059.0</c:v>
                </c:pt>
                <c:pt idx="22059">
                  <c:v>22060.0</c:v>
                </c:pt>
                <c:pt idx="22060">
                  <c:v>22061.0</c:v>
                </c:pt>
                <c:pt idx="22061">
                  <c:v>22062.0</c:v>
                </c:pt>
                <c:pt idx="22062">
                  <c:v>22063.0</c:v>
                </c:pt>
                <c:pt idx="22063">
                  <c:v>22064.0</c:v>
                </c:pt>
                <c:pt idx="22064">
                  <c:v>22065.0</c:v>
                </c:pt>
                <c:pt idx="22065">
                  <c:v>22066.0</c:v>
                </c:pt>
                <c:pt idx="22066">
                  <c:v>22067.0</c:v>
                </c:pt>
                <c:pt idx="22067">
                  <c:v>22068.0</c:v>
                </c:pt>
                <c:pt idx="22068">
                  <c:v>22069.0</c:v>
                </c:pt>
                <c:pt idx="22069">
                  <c:v>22070.0</c:v>
                </c:pt>
                <c:pt idx="22070">
                  <c:v>22071.0</c:v>
                </c:pt>
                <c:pt idx="22071">
                  <c:v>22072.0</c:v>
                </c:pt>
                <c:pt idx="22072">
                  <c:v>22073.0</c:v>
                </c:pt>
                <c:pt idx="22073">
                  <c:v>22074.0</c:v>
                </c:pt>
                <c:pt idx="22074">
                  <c:v>22075.0</c:v>
                </c:pt>
                <c:pt idx="22075">
                  <c:v>22076.0</c:v>
                </c:pt>
                <c:pt idx="22076">
                  <c:v>22077.0</c:v>
                </c:pt>
                <c:pt idx="22077">
                  <c:v>22078.0</c:v>
                </c:pt>
                <c:pt idx="22078">
                  <c:v>22079.0</c:v>
                </c:pt>
                <c:pt idx="22079">
                  <c:v>22080.0</c:v>
                </c:pt>
                <c:pt idx="22080">
                  <c:v>22081.0</c:v>
                </c:pt>
                <c:pt idx="22081">
                  <c:v>22082.0</c:v>
                </c:pt>
                <c:pt idx="22082">
                  <c:v>22083.0</c:v>
                </c:pt>
                <c:pt idx="22083">
                  <c:v>22084.0</c:v>
                </c:pt>
                <c:pt idx="22084">
                  <c:v>22085.0</c:v>
                </c:pt>
                <c:pt idx="22085">
                  <c:v>22086.0</c:v>
                </c:pt>
                <c:pt idx="22086">
                  <c:v>22087.0</c:v>
                </c:pt>
                <c:pt idx="22087">
                  <c:v>22088.0</c:v>
                </c:pt>
                <c:pt idx="22088">
                  <c:v>22089.0</c:v>
                </c:pt>
                <c:pt idx="22089">
                  <c:v>22090.0</c:v>
                </c:pt>
                <c:pt idx="22090">
                  <c:v>22091.0</c:v>
                </c:pt>
                <c:pt idx="22091">
                  <c:v>22092.0</c:v>
                </c:pt>
                <c:pt idx="22092">
                  <c:v>22093.0</c:v>
                </c:pt>
                <c:pt idx="22093">
                  <c:v>22094.0</c:v>
                </c:pt>
                <c:pt idx="22094">
                  <c:v>22095.0</c:v>
                </c:pt>
                <c:pt idx="22095">
                  <c:v>22096.0</c:v>
                </c:pt>
                <c:pt idx="22096">
                  <c:v>22097.0</c:v>
                </c:pt>
                <c:pt idx="22097">
                  <c:v>22098.0</c:v>
                </c:pt>
                <c:pt idx="22098">
                  <c:v>22099.0</c:v>
                </c:pt>
                <c:pt idx="22099">
                  <c:v>22100.0</c:v>
                </c:pt>
                <c:pt idx="22100">
                  <c:v>22101.0</c:v>
                </c:pt>
                <c:pt idx="22101">
                  <c:v>22102.0</c:v>
                </c:pt>
                <c:pt idx="22102">
                  <c:v>22103.0</c:v>
                </c:pt>
                <c:pt idx="22103">
                  <c:v>22104.0</c:v>
                </c:pt>
                <c:pt idx="22104">
                  <c:v>22105.0</c:v>
                </c:pt>
                <c:pt idx="22105">
                  <c:v>22106.0</c:v>
                </c:pt>
                <c:pt idx="22106">
                  <c:v>22107.0</c:v>
                </c:pt>
                <c:pt idx="22107">
                  <c:v>22108.0</c:v>
                </c:pt>
                <c:pt idx="22108">
                  <c:v>22109.0</c:v>
                </c:pt>
                <c:pt idx="22109">
                  <c:v>22110.0</c:v>
                </c:pt>
                <c:pt idx="22110">
                  <c:v>22111.0</c:v>
                </c:pt>
                <c:pt idx="22111">
                  <c:v>22112.0</c:v>
                </c:pt>
                <c:pt idx="22112">
                  <c:v>22113.0</c:v>
                </c:pt>
                <c:pt idx="22113">
                  <c:v>22114.0</c:v>
                </c:pt>
                <c:pt idx="22114">
                  <c:v>22115.0</c:v>
                </c:pt>
                <c:pt idx="22115">
                  <c:v>22116.0</c:v>
                </c:pt>
                <c:pt idx="22116">
                  <c:v>22117.0</c:v>
                </c:pt>
                <c:pt idx="22117">
                  <c:v>22118.0</c:v>
                </c:pt>
                <c:pt idx="22118">
                  <c:v>22119.0</c:v>
                </c:pt>
                <c:pt idx="22119">
                  <c:v>22120.0</c:v>
                </c:pt>
                <c:pt idx="22120">
                  <c:v>22121.0</c:v>
                </c:pt>
                <c:pt idx="22121">
                  <c:v>22122.0</c:v>
                </c:pt>
                <c:pt idx="22122">
                  <c:v>22123.0</c:v>
                </c:pt>
                <c:pt idx="22123">
                  <c:v>22124.0</c:v>
                </c:pt>
                <c:pt idx="22124">
                  <c:v>22125.0</c:v>
                </c:pt>
                <c:pt idx="22125">
                  <c:v>22126.0</c:v>
                </c:pt>
                <c:pt idx="22126">
                  <c:v>22127.0</c:v>
                </c:pt>
                <c:pt idx="22127">
                  <c:v>22128.0</c:v>
                </c:pt>
                <c:pt idx="22128">
                  <c:v>22129.0</c:v>
                </c:pt>
                <c:pt idx="22129">
                  <c:v>22130.0</c:v>
                </c:pt>
                <c:pt idx="22130">
                  <c:v>22131.0</c:v>
                </c:pt>
                <c:pt idx="22131">
                  <c:v>22132.0</c:v>
                </c:pt>
                <c:pt idx="22132">
                  <c:v>22133.0</c:v>
                </c:pt>
                <c:pt idx="22133">
                  <c:v>22134.0</c:v>
                </c:pt>
                <c:pt idx="22134">
                  <c:v>22135.0</c:v>
                </c:pt>
                <c:pt idx="22135">
                  <c:v>22136.0</c:v>
                </c:pt>
                <c:pt idx="22136">
                  <c:v>22137.0</c:v>
                </c:pt>
                <c:pt idx="22137">
                  <c:v>22138.0</c:v>
                </c:pt>
                <c:pt idx="22138">
                  <c:v>22139.0</c:v>
                </c:pt>
                <c:pt idx="22139">
                  <c:v>22140.0</c:v>
                </c:pt>
                <c:pt idx="22140">
                  <c:v>22141.0</c:v>
                </c:pt>
                <c:pt idx="22141">
                  <c:v>22142.0</c:v>
                </c:pt>
                <c:pt idx="22142">
                  <c:v>22143.0</c:v>
                </c:pt>
                <c:pt idx="22143">
                  <c:v>22144.0</c:v>
                </c:pt>
                <c:pt idx="22144">
                  <c:v>22145.0</c:v>
                </c:pt>
                <c:pt idx="22145">
                  <c:v>22146.0</c:v>
                </c:pt>
                <c:pt idx="22146">
                  <c:v>22147.0</c:v>
                </c:pt>
                <c:pt idx="22147">
                  <c:v>22148.0</c:v>
                </c:pt>
                <c:pt idx="22148">
                  <c:v>22149.0</c:v>
                </c:pt>
                <c:pt idx="22149">
                  <c:v>22150.0</c:v>
                </c:pt>
                <c:pt idx="22150">
                  <c:v>22151.0</c:v>
                </c:pt>
                <c:pt idx="22151">
                  <c:v>22152.0</c:v>
                </c:pt>
                <c:pt idx="22152">
                  <c:v>22153.0</c:v>
                </c:pt>
                <c:pt idx="22153">
                  <c:v>22154.0</c:v>
                </c:pt>
                <c:pt idx="22154">
                  <c:v>22155.0</c:v>
                </c:pt>
                <c:pt idx="22155">
                  <c:v>22156.0</c:v>
                </c:pt>
                <c:pt idx="22156">
                  <c:v>22157.0</c:v>
                </c:pt>
                <c:pt idx="22157">
                  <c:v>22158.0</c:v>
                </c:pt>
                <c:pt idx="22158">
                  <c:v>22159.0</c:v>
                </c:pt>
                <c:pt idx="22159">
                  <c:v>22160.0</c:v>
                </c:pt>
                <c:pt idx="22160">
                  <c:v>22161.0</c:v>
                </c:pt>
                <c:pt idx="22161">
                  <c:v>22162.0</c:v>
                </c:pt>
                <c:pt idx="22162">
                  <c:v>22163.0</c:v>
                </c:pt>
                <c:pt idx="22163">
                  <c:v>22164.0</c:v>
                </c:pt>
                <c:pt idx="22164">
                  <c:v>22165.0</c:v>
                </c:pt>
                <c:pt idx="22165">
                  <c:v>22166.0</c:v>
                </c:pt>
                <c:pt idx="22166">
                  <c:v>22167.0</c:v>
                </c:pt>
                <c:pt idx="22167">
                  <c:v>22168.0</c:v>
                </c:pt>
                <c:pt idx="22168">
                  <c:v>22169.0</c:v>
                </c:pt>
                <c:pt idx="22169">
                  <c:v>22170.0</c:v>
                </c:pt>
                <c:pt idx="22170">
                  <c:v>22171.0</c:v>
                </c:pt>
                <c:pt idx="22171">
                  <c:v>22172.0</c:v>
                </c:pt>
                <c:pt idx="22172">
                  <c:v>22173.0</c:v>
                </c:pt>
                <c:pt idx="22173">
                  <c:v>22174.0</c:v>
                </c:pt>
                <c:pt idx="22174">
                  <c:v>22175.0</c:v>
                </c:pt>
                <c:pt idx="22175">
                  <c:v>22176.0</c:v>
                </c:pt>
                <c:pt idx="22176">
                  <c:v>22177.0</c:v>
                </c:pt>
                <c:pt idx="22177">
                  <c:v>22178.0</c:v>
                </c:pt>
                <c:pt idx="22178">
                  <c:v>22179.0</c:v>
                </c:pt>
                <c:pt idx="22179">
                  <c:v>22180.0</c:v>
                </c:pt>
                <c:pt idx="22180">
                  <c:v>22181.0</c:v>
                </c:pt>
                <c:pt idx="22181">
                  <c:v>22182.0</c:v>
                </c:pt>
                <c:pt idx="22182">
                  <c:v>22183.0</c:v>
                </c:pt>
                <c:pt idx="22183">
                  <c:v>22184.0</c:v>
                </c:pt>
                <c:pt idx="22184">
                  <c:v>22185.0</c:v>
                </c:pt>
                <c:pt idx="22185">
                  <c:v>22186.0</c:v>
                </c:pt>
                <c:pt idx="22186">
                  <c:v>22187.0</c:v>
                </c:pt>
                <c:pt idx="22187">
                  <c:v>22188.0</c:v>
                </c:pt>
                <c:pt idx="22188">
                  <c:v>22189.0</c:v>
                </c:pt>
                <c:pt idx="22189">
                  <c:v>22190.0</c:v>
                </c:pt>
                <c:pt idx="22190">
                  <c:v>22191.0</c:v>
                </c:pt>
                <c:pt idx="22191">
                  <c:v>22192.0</c:v>
                </c:pt>
                <c:pt idx="22192">
                  <c:v>22193.0</c:v>
                </c:pt>
                <c:pt idx="22193">
                  <c:v>22194.0</c:v>
                </c:pt>
                <c:pt idx="22194">
                  <c:v>22195.0</c:v>
                </c:pt>
                <c:pt idx="22195">
                  <c:v>22196.0</c:v>
                </c:pt>
                <c:pt idx="22196">
                  <c:v>22197.0</c:v>
                </c:pt>
                <c:pt idx="22197">
                  <c:v>22198.0</c:v>
                </c:pt>
                <c:pt idx="22198">
                  <c:v>22199.0</c:v>
                </c:pt>
                <c:pt idx="22199">
                  <c:v>22200.0</c:v>
                </c:pt>
                <c:pt idx="22200">
                  <c:v>22201.0</c:v>
                </c:pt>
                <c:pt idx="22201">
                  <c:v>22202.0</c:v>
                </c:pt>
                <c:pt idx="22202">
                  <c:v>22203.0</c:v>
                </c:pt>
                <c:pt idx="22203">
                  <c:v>22204.0</c:v>
                </c:pt>
                <c:pt idx="22204">
                  <c:v>22205.0</c:v>
                </c:pt>
                <c:pt idx="22205">
                  <c:v>22206.0</c:v>
                </c:pt>
                <c:pt idx="22206">
                  <c:v>22207.0</c:v>
                </c:pt>
                <c:pt idx="22207">
                  <c:v>22208.0</c:v>
                </c:pt>
                <c:pt idx="22208">
                  <c:v>22209.0</c:v>
                </c:pt>
                <c:pt idx="22209">
                  <c:v>22210.0</c:v>
                </c:pt>
                <c:pt idx="22210">
                  <c:v>22211.0</c:v>
                </c:pt>
                <c:pt idx="22211">
                  <c:v>22212.0</c:v>
                </c:pt>
                <c:pt idx="22212">
                  <c:v>22213.0</c:v>
                </c:pt>
                <c:pt idx="22213">
                  <c:v>22214.0</c:v>
                </c:pt>
                <c:pt idx="22214">
                  <c:v>22215.0</c:v>
                </c:pt>
                <c:pt idx="22215">
                  <c:v>22216.0</c:v>
                </c:pt>
                <c:pt idx="22216">
                  <c:v>22217.0</c:v>
                </c:pt>
                <c:pt idx="22217">
                  <c:v>22218.0</c:v>
                </c:pt>
                <c:pt idx="22218">
                  <c:v>22219.0</c:v>
                </c:pt>
                <c:pt idx="22219">
                  <c:v>22220.0</c:v>
                </c:pt>
                <c:pt idx="22220">
                  <c:v>22221.0</c:v>
                </c:pt>
                <c:pt idx="22221">
                  <c:v>22222.0</c:v>
                </c:pt>
                <c:pt idx="22222">
                  <c:v>22223.0</c:v>
                </c:pt>
                <c:pt idx="22223">
                  <c:v>22224.0</c:v>
                </c:pt>
                <c:pt idx="22224">
                  <c:v>22225.0</c:v>
                </c:pt>
                <c:pt idx="22225">
                  <c:v>22226.0</c:v>
                </c:pt>
                <c:pt idx="22226">
                  <c:v>22227.0</c:v>
                </c:pt>
                <c:pt idx="22227">
                  <c:v>22228.0</c:v>
                </c:pt>
                <c:pt idx="22228">
                  <c:v>22229.0</c:v>
                </c:pt>
                <c:pt idx="22229">
                  <c:v>22230.0</c:v>
                </c:pt>
                <c:pt idx="22230">
                  <c:v>22231.0</c:v>
                </c:pt>
                <c:pt idx="22231">
                  <c:v>22232.0</c:v>
                </c:pt>
                <c:pt idx="22232">
                  <c:v>22233.0</c:v>
                </c:pt>
                <c:pt idx="22233">
                  <c:v>22234.0</c:v>
                </c:pt>
                <c:pt idx="22234">
                  <c:v>22235.0</c:v>
                </c:pt>
                <c:pt idx="22235">
                  <c:v>22236.0</c:v>
                </c:pt>
                <c:pt idx="22236">
                  <c:v>22237.0</c:v>
                </c:pt>
                <c:pt idx="22237">
                  <c:v>22238.0</c:v>
                </c:pt>
                <c:pt idx="22238">
                  <c:v>22239.0</c:v>
                </c:pt>
                <c:pt idx="22239">
                  <c:v>22240.0</c:v>
                </c:pt>
                <c:pt idx="22240">
                  <c:v>22241.0</c:v>
                </c:pt>
                <c:pt idx="22241">
                  <c:v>22242.0</c:v>
                </c:pt>
                <c:pt idx="22242">
                  <c:v>22243.0</c:v>
                </c:pt>
                <c:pt idx="22243">
                  <c:v>22244.0</c:v>
                </c:pt>
                <c:pt idx="22244">
                  <c:v>22245.0</c:v>
                </c:pt>
                <c:pt idx="22245">
                  <c:v>22246.0</c:v>
                </c:pt>
                <c:pt idx="22246">
                  <c:v>22247.0</c:v>
                </c:pt>
                <c:pt idx="22247">
                  <c:v>22248.0</c:v>
                </c:pt>
                <c:pt idx="22248">
                  <c:v>22249.0</c:v>
                </c:pt>
                <c:pt idx="22249">
                  <c:v>22250.0</c:v>
                </c:pt>
                <c:pt idx="22250">
                  <c:v>22251.0</c:v>
                </c:pt>
                <c:pt idx="22251">
                  <c:v>22252.0</c:v>
                </c:pt>
                <c:pt idx="22252">
                  <c:v>22253.0</c:v>
                </c:pt>
                <c:pt idx="22253">
                  <c:v>22254.0</c:v>
                </c:pt>
                <c:pt idx="22254">
                  <c:v>22255.0</c:v>
                </c:pt>
                <c:pt idx="22255">
                  <c:v>22256.0</c:v>
                </c:pt>
                <c:pt idx="22256">
                  <c:v>22257.0</c:v>
                </c:pt>
                <c:pt idx="22257">
                  <c:v>22258.0</c:v>
                </c:pt>
                <c:pt idx="22258">
                  <c:v>22259.0</c:v>
                </c:pt>
                <c:pt idx="22259">
                  <c:v>22260.0</c:v>
                </c:pt>
                <c:pt idx="22260">
                  <c:v>22261.0</c:v>
                </c:pt>
                <c:pt idx="22261">
                  <c:v>22262.0</c:v>
                </c:pt>
                <c:pt idx="22262">
                  <c:v>22263.0</c:v>
                </c:pt>
                <c:pt idx="22263">
                  <c:v>22264.0</c:v>
                </c:pt>
                <c:pt idx="22264">
                  <c:v>22265.0</c:v>
                </c:pt>
                <c:pt idx="22265">
                  <c:v>22266.0</c:v>
                </c:pt>
                <c:pt idx="22266">
                  <c:v>22267.0</c:v>
                </c:pt>
                <c:pt idx="22267">
                  <c:v>22268.0</c:v>
                </c:pt>
                <c:pt idx="22268">
                  <c:v>22269.0</c:v>
                </c:pt>
                <c:pt idx="22269">
                  <c:v>22270.0</c:v>
                </c:pt>
                <c:pt idx="22270">
                  <c:v>22271.0</c:v>
                </c:pt>
                <c:pt idx="22271">
                  <c:v>22272.0</c:v>
                </c:pt>
                <c:pt idx="22272">
                  <c:v>22273.0</c:v>
                </c:pt>
                <c:pt idx="22273">
                  <c:v>22274.0</c:v>
                </c:pt>
                <c:pt idx="22274">
                  <c:v>22275.0</c:v>
                </c:pt>
                <c:pt idx="22275">
                  <c:v>22276.0</c:v>
                </c:pt>
                <c:pt idx="22276">
                  <c:v>22277.0</c:v>
                </c:pt>
                <c:pt idx="22277">
                  <c:v>22278.0</c:v>
                </c:pt>
                <c:pt idx="22278">
                  <c:v>22279.0</c:v>
                </c:pt>
                <c:pt idx="22279">
                  <c:v>22280.0</c:v>
                </c:pt>
                <c:pt idx="22280">
                  <c:v>22281.0</c:v>
                </c:pt>
                <c:pt idx="22281">
                  <c:v>22282.0</c:v>
                </c:pt>
                <c:pt idx="22282">
                  <c:v>22283.0</c:v>
                </c:pt>
                <c:pt idx="22283">
                  <c:v>22284.0</c:v>
                </c:pt>
                <c:pt idx="22284">
                  <c:v>22285.0</c:v>
                </c:pt>
                <c:pt idx="22285">
                  <c:v>22286.0</c:v>
                </c:pt>
                <c:pt idx="22286">
                  <c:v>22287.0</c:v>
                </c:pt>
                <c:pt idx="22287">
                  <c:v>22288.0</c:v>
                </c:pt>
                <c:pt idx="22288">
                  <c:v>22289.0</c:v>
                </c:pt>
                <c:pt idx="22289">
                  <c:v>22290.0</c:v>
                </c:pt>
                <c:pt idx="22290">
                  <c:v>22291.0</c:v>
                </c:pt>
                <c:pt idx="22291">
                  <c:v>22292.0</c:v>
                </c:pt>
                <c:pt idx="22292">
                  <c:v>22293.0</c:v>
                </c:pt>
                <c:pt idx="22293">
                  <c:v>22294.0</c:v>
                </c:pt>
                <c:pt idx="22294">
                  <c:v>22295.0</c:v>
                </c:pt>
                <c:pt idx="22295">
                  <c:v>22296.0</c:v>
                </c:pt>
                <c:pt idx="22296">
                  <c:v>22297.0</c:v>
                </c:pt>
                <c:pt idx="22297">
                  <c:v>22298.0</c:v>
                </c:pt>
                <c:pt idx="22298">
                  <c:v>22299.0</c:v>
                </c:pt>
                <c:pt idx="22299">
                  <c:v>22300.0</c:v>
                </c:pt>
                <c:pt idx="22300">
                  <c:v>22301.0</c:v>
                </c:pt>
                <c:pt idx="22301">
                  <c:v>22302.0</c:v>
                </c:pt>
                <c:pt idx="22302">
                  <c:v>22303.0</c:v>
                </c:pt>
                <c:pt idx="22303">
                  <c:v>22304.0</c:v>
                </c:pt>
                <c:pt idx="22304">
                  <c:v>22305.0</c:v>
                </c:pt>
                <c:pt idx="22305">
                  <c:v>22306.0</c:v>
                </c:pt>
                <c:pt idx="22306">
                  <c:v>22307.0</c:v>
                </c:pt>
                <c:pt idx="22307">
                  <c:v>22308.0</c:v>
                </c:pt>
                <c:pt idx="22308">
                  <c:v>22309.0</c:v>
                </c:pt>
                <c:pt idx="22309">
                  <c:v>22310.0</c:v>
                </c:pt>
                <c:pt idx="22310">
                  <c:v>22311.0</c:v>
                </c:pt>
                <c:pt idx="22311">
                  <c:v>22312.0</c:v>
                </c:pt>
                <c:pt idx="22312">
                  <c:v>22313.0</c:v>
                </c:pt>
                <c:pt idx="22313">
                  <c:v>22314.0</c:v>
                </c:pt>
                <c:pt idx="22314">
                  <c:v>22315.0</c:v>
                </c:pt>
                <c:pt idx="22315">
                  <c:v>22316.0</c:v>
                </c:pt>
                <c:pt idx="22316">
                  <c:v>22317.0</c:v>
                </c:pt>
                <c:pt idx="22317">
                  <c:v>22318.0</c:v>
                </c:pt>
                <c:pt idx="22318">
                  <c:v>22319.0</c:v>
                </c:pt>
                <c:pt idx="22319">
                  <c:v>22320.0</c:v>
                </c:pt>
                <c:pt idx="22320">
                  <c:v>22321.0</c:v>
                </c:pt>
                <c:pt idx="22321">
                  <c:v>22322.0</c:v>
                </c:pt>
                <c:pt idx="22322">
                  <c:v>22323.0</c:v>
                </c:pt>
                <c:pt idx="22323">
                  <c:v>22324.0</c:v>
                </c:pt>
                <c:pt idx="22324">
                  <c:v>22325.0</c:v>
                </c:pt>
                <c:pt idx="22325">
                  <c:v>22326.0</c:v>
                </c:pt>
                <c:pt idx="22326">
                  <c:v>22327.0</c:v>
                </c:pt>
                <c:pt idx="22327">
                  <c:v>22328.0</c:v>
                </c:pt>
                <c:pt idx="22328">
                  <c:v>22329.0</c:v>
                </c:pt>
                <c:pt idx="22329">
                  <c:v>22330.0</c:v>
                </c:pt>
                <c:pt idx="22330">
                  <c:v>22331.0</c:v>
                </c:pt>
                <c:pt idx="22331">
                  <c:v>22332.0</c:v>
                </c:pt>
                <c:pt idx="22332">
                  <c:v>22333.0</c:v>
                </c:pt>
                <c:pt idx="22333">
                  <c:v>22334.0</c:v>
                </c:pt>
                <c:pt idx="22334">
                  <c:v>22335.0</c:v>
                </c:pt>
                <c:pt idx="22335">
                  <c:v>22336.0</c:v>
                </c:pt>
                <c:pt idx="22336">
                  <c:v>22337.0</c:v>
                </c:pt>
                <c:pt idx="22337">
                  <c:v>22338.0</c:v>
                </c:pt>
                <c:pt idx="22338">
                  <c:v>22339.0</c:v>
                </c:pt>
                <c:pt idx="22339">
                  <c:v>22340.0</c:v>
                </c:pt>
                <c:pt idx="22340">
                  <c:v>22341.0</c:v>
                </c:pt>
                <c:pt idx="22341">
                  <c:v>22342.0</c:v>
                </c:pt>
                <c:pt idx="22342">
                  <c:v>22343.0</c:v>
                </c:pt>
                <c:pt idx="22343">
                  <c:v>22344.0</c:v>
                </c:pt>
                <c:pt idx="22344">
                  <c:v>22345.0</c:v>
                </c:pt>
                <c:pt idx="22345">
                  <c:v>22346.0</c:v>
                </c:pt>
                <c:pt idx="22346">
                  <c:v>22347.0</c:v>
                </c:pt>
                <c:pt idx="22347">
                  <c:v>22348.0</c:v>
                </c:pt>
                <c:pt idx="22348">
                  <c:v>22349.0</c:v>
                </c:pt>
                <c:pt idx="22349">
                  <c:v>22350.0</c:v>
                </c:pt>
                <c:pt idx="22350">
                  <c:v>22351.0</c:v>
                </c:pt>
                <c:pt idx="22351">
                  <c:v>22352.0</c:v>
                </c:pt>
                <c:pt idx="22352">
                  <c:v>22353.0</c:v>
                </c:pt>
                <c:pt idx="22353">
                  <c:v>22354.0</c:v>
                </c:pt>
                <c:pt idx="22354">
                  <c:v>22355.0</c:v>
                </c:pt>
                <c:pt idx="22355">
                  <c:v>22356.0</c:v>
                </c:pt>
                <c:pt idx="22356">
                  <c:v>22357.0</c:v>
                </c:pt>
                <c:pt idx="22357">
                  <c:v>22358.0</c:v>
                </c:pt>
                <c:pt idx="22358">
                  <c:v>22359.0</c:v>
                </c:pt>
                <c:pt idx="22359">
                  <c:v>22360.0</c:v>
                </c:pt>
                <c:pt idx="22360">
                  <c:v>22361.0</c:v>
                </c:pt>
                <c:pt idx="22361">
                  <c:v>22362.0</c:v>
                </c:pt>
                <c:pt idx="22362">
                  <c:v>22363.0</c:v>
                </c:pt>
                <c:pt idx="22363">
                  <c:v>22364.0</c:v>
                </c:pt>
                <c:pt idx="22364">
                  <c:v>22365.0</c:v>
                </c:pt>
                <c:pt idx="22365">
                  <c:v>22366.0</c:v>
                </c:pt>
                <c:pt idx="22366">
                  <c:v>22367.0</c:v>
                </c:pt>
                <c:pt idx="22367">
                  <c:v>22368.0</c:v>
                </c:pt>
                <c:pt idx="22368">
                  <c:v>22369.0</c:v>
                </c:pt>
                <c:pt idx="22369">
                  <c:v>22370.0</c:v>
                </c:pt>
                <c:pt idx="22370">
                  <c:v>22371.0</c:v>
                </c:pt>
                <c:pt idx="22371">
                  <c:v>22372.0</c:v>
                </c:pt>
                <c:pt idx="22372">
                  <c:v>22373.0</c:v>
                </c:pt>
                <c:pt idx="22373">
                  <c:v>22374.0</c:v>
                </c:pt>
                <c:pt idx="22374">
                  <c:v>22375.0</c:v>
                </c:pt>
                <c:pt idx="22375">
                  <c:v>22376.0</c:v>
                </c:pt>
                <c:pt idx="22376">
                  <c:v>22377.0</c:v>
                </c:pt>
                <c:pt idx="22377">
                  <c:v>22378.0</c:v>
                </c:pt>
                <c:pt idx="22378">
                  <c:v>22379.0</c:v>
                </c:pt>
                <c:pt idx="22379">
                  <c:v>22380.0</c:v>
                </c:pt>
                <c:pt idx="22380">
                  <c:v>22381.0</c:v>
                </c:pt>
                <c:pt idx="22381">
                  <c:v>22382.0</c:v>
                </c:pt>
                <c:pt idx="22382">
                  <c:v>22383.0</c:v>
                </c:pt>
                <c:pt idx="22383">
                  <c:v>22384.0</c:v>
                </c:pt>
                <c:pt idx="22384">
                  <c:v>22385.0</c:v>
                </c:pt>
                <c:pt idx="22385">
                  <c:v>22386.0</c:v>
                </c:pt>
                <c:pt idx="22386">
                  <c:v>22387.0</c:v>
                </c:pt>
                <c:pt idx="22387">
                  <c:v>22388.0</c:v>
                </c:pt>
                <c:pt idx="22388">
                  <c:v>22389.0</c:v>
                </c:pt>
                <c:pt idx="22389">
                  <c:v>22390.0</c:v>
                </c:pt>
                <c:pt idx="22390">
                  <c:v>22391.0</c:v>
                </c:pt>
                <c:pt idx="22391">
                  <c:v>22392.0</c:v>
                </c:pt>
                <c:pt idx="22392">
                  <c:v>22393.0</c:v>
                </c:pt>
                <c:pt idx="22393">
                  <c:v>22394.0</c:v>
                </c:pt>
                <c:pt idx="22394">
                  <c:v>22395.0</c:v>
                </c:pt>
                <c:pt idx="22395">
                  <c:v>22396.0</c:v>
                </c:pt>
                <c:pt idx="22396">
                  <c:v>22397.0</c:v>
                </c:pt>
                <c:pt idx="22397">
                  <c:v>22398.0</c:v>
                </c:pt>
                <c:pt idx="22398">
                  <c:v>22399.0</c:v>
                </c:pt>
                <c:pt idx="22399">
                  <c:v>22400.0</c:v>
                </c:pt>
                <c:pt idx="22400">
                  <c:v>22401.0</c:v>
                </c:pt>
                <c:pt idx="22401">
                  <c:v>22402.0</c:v>
                </c:pt>
                <c:pt idx="22402">
                  <c:v>22403.0</c:v>
                </c:pt>
                <c:pt idx="22403">
                  <c:v>22404.0</c:v>
                </c:pt>
                <c:pt idx="22404">
                  <c:v>22405.0</c:v>
                </c:pt>
                <c:pt idx="22405">
                  <c:v>22406.0</c:v>
                </c:pt>
                <c:pt idx="22406">
                  <c:v>22407.0</c:v>
                </c:pt>
                <c:pt idx="22407">
                  <c:v>22408.0</c:v>
                </c:pt>
                <c:pt idx="22408">
                  <c:v>22409.0</c:v>
                </c:pt>
                <c:pt idx="22409">
                  <c:v>22410.0</c:v>
                </c:pt>
                <c:pt idx="22410">
                  <c:v>22411.0</c:v>
                </c:pt>
                <c:pt idx="22411">
                  <c:v>22412.0</c:v>
                </c:pt>
                <c:pt idx="22412">
                  <c:v>22413.0</c:v>
                </c:pt>
                <c:pt idx="22413">
                  <c:v>22414.0</c:v>
                </c:pt>
                <c:pt idx="22414">
                  <c:v>22415.0</c:v>
                </c:pt>
                <c:pt idx="22415">
                  <c:v>22416.0</c:v>
                </c:pt>
                <c:pt idx="22416">
                  <c:v>22417.0</c:v>
                </c:pt>
                <c:pt idx="22417">
                  <c:v>22418.0</c:v>
                </c:pt>
                <c:pt idx="22418">
                  <c:v>22419.0</c:v>
                </c:pt>
                <c:pt idx="22419">
                  <c:v>22420.0</c:v>
                </c:pt>
                <c:pt idx="22420">
                  <c:v>22421.0</c:v>
                </c:pt>
                <c:pt idx="22421">
                  <c:v>22422.0</c:v>
                </c:pt>
                <c:pt idx="22422">
                  <c:v>22423.0</c:v>
                </c:pt>
                <c:pt idx="22423">
                  <c:v>22424.0</c:v>
                </c:pt>
                <c:pt idx="22424">
                  <c:v>22425.0</c:v>
                </c:pt>
                <c:pt idx="22425">
                  <c:v>22426.0</c:v>
                </c:pt>
                <c:pt idx="22426">
                  <c:v>22427.0</c:v>
                </c:pt>
                <c:pt idx="22427">
                  <c:v>22428.0</c:v>
                </c:pt>
                <c:pt idx="22428">
                  <c:v>22429.0</c:v>
                </c:pt>
                <c:pt idx="22429">
                  <c:v>22430.0</c:v>
                </c:pt>
                <c:pt idx="22430">
                  <c:v>22431.0</c:v>
                </c:pt>
                <c:pt idx="22431">
                  <c:v>22432.0</c:v>
                </c:pt>
                <c:pt idx="22432">
                  <c:v>22433.0</c:v>
                </c:pt>
                <c:pt idx="22433">
                  <c:v>22434.0</c:v>
                </c:pt>
                <c:pt idx="22434">
                  <c:v>22435.0</c:v>
                </c:pt>
                <c:pt idx="22435">
                  <c:v>22436.0</c:v>
                </c:pt>
                <c:pt idx="22436">
                  <c:v>22437.0</c:v>
                </c:pt>
                <c:pt idx="22437">
                  <c:v>22438.0</c:v>
                </c:pt>
                <c:pt idx="22438">
                  <c:v>22439.0</c:v>
                </c:pt>
                <c:pt idx="22439">
                  <c:v>22440.0</c:v>
                </c:pt>
                <c:pt idx="22440">
                  <c:v>22441.0</c:v>
                </c:pt>
                <c:pt idx="22441">
                  <c:v>22442.0</c:v>
                </c:pt>
                <c:pt idx="22442">
                  <c:v>22443.0</c:v>
                </c:pt>
                <c:pt idx="22443">
                  <c:v>22444.0</c:v>
                </c:pt>
                <c:pt idx="22444">
                  <c:v>22445.0</c:v>
                </c:pt>
                <c:pt idx="22445">
                  <c:v>22446.0</c:v>
                </c:pt>
                <c:pt idx="22446">
                  <c:v>22447.0</c:v>
                </c:pt>
                <c:pt idx="22447">
                  <c:v>22448.0</c:v>
                </c:pt>
                <c:pt idx="22448">
                  <c:v>22449.0</c:v>
                </c:pt>
                <c:pt idx="22449">
                  <c:v>22450.0</c:v>
                </c:pt>
                <c:pt idx="22450">
                  <c:v>22451.0</c:v>
                </c:pt>
                <c:pt idx="22451">
                  <c:v>22452.0</c:v>
                </c:pt>
                <c:pt idx="22452">
                  <c:v>22453.0</c:v>
                </c:pt>
                <c:pt idx="22453">
                  <c:v>22454.0</c:v>
                </c:pt>
                <c:pt idx="22454">
                  <c:v>22455.0</c:v>
                </c:pt>
                <c:pt idx="22455">
                  <c:v>22456.0</c:v>
                </c:pt>
                <c:pt idx="22456">
                  <c:v>22457.0</c:v>
                </c:pt>
                <c:pt idx="22457">
                  <c:v>22458.0</c:v>
                </c:pt>
                <c:pt idx="22458">
                  <c:v>22459.0</c:v>
                </c:pt>
                <c:pt idx="22459">
                  <c:v>22460.0</c:v>
                </c:pt>
                <c:pt idx="22460">
                  <c:v>22461.0</c:v>
                </c:pt>
                <c:pt idx="22461">
                  <c:v>22462.0</c:v>
                </c:pt>
                <c:pt idx="22462">
                  <c:v>22463.0</c:v>
                </c:pt>
                <c:pt idx="22463">
                  <c:v>22464.0</c:v>
                </c:pt>
                <c:pt idx="22464">
                  <c:v>22465.0</c:v>
                </c:pt>
                <c:pt idx="22465">
                  <c:v>22466.0</c:v>
                </c:pt>
                <c:pt idx="22466">
                  <c:v>22467.0</c:v>
                </c:pt>
                <c:pt idx="22467">
                  <c:v>22468.0</c:v>
                </c:pt>
                <c:pt idx="22468">
                  <c:v>22469.0</c:v>
                </c:pt>
                <c:pt idx="22469">
                  <c:v>22470.0</c:v>
                </c:pt>
                <c:pt idx="22470">
                  <c:v>22471.0</c:v>
                </c:pt>
                <c:pt idx="22471">
                  <c:v>22472.0</c:v>
                </c:pt>
                <c:pt idx="22472">
                  <c:v>22473.0</c:v>
                </c:pt>
                <c:pt idx="22473">
                  <c:v>22474.0</c:v>
                </c:pt>
                <c:pt idx="22474">
                  <c:v>22475.0</c:v>
                </c:pt>
                <c:pt idx="22475">
                  <c:v>22476.0</c:v>
                </c:pt>
                <c:pt idx="22476">
                  <c:v>22477.0</c:v>
                </c:pt>
                <c:pt idx="22477">
                  <c:v>22478.0</c:v>
                </c:pt>
                <c:pt idx="22478">
                  <c:v>22479.0</c:v>
                </c:pt>
                <c:pt idx="22479">
                  <c:v>22480.0</c:v>
                </c:pt>
                <c:pt idx="22480">
                  <c:v>22481.0</c:v>
                </c:pt>
                <c:pt idx="22481">
                  <c:v>22482.0</c:v>
                </c:pt>
                <c:pt idx="22482">
                  <c:v>22483.0</c:v>
                </c:pt>
                <c:pt idx="22483">
                  <c:v>22484.0</c:v>
                </c:pt>
                <c:pt idx="22484">
                  <c:v>22485.0</c:v>
                </c:pt>
                <c:pt idx="22485">
                  <c:v>22486.0</c:v>
                </c:pt>
                <c:pt idx="22486">
                  <c:v>22487.0</c:v>
                </c:pt>
                <c:pt idx="22487">
                  <c:v>22488.0</c:v>
                </c:pt>
                <c:pt idx="22488">
                  <c:v>22489.0</c:v>
                </c:pt>
                <c:pt idx="22489">
                  <c:v>22490.0</c:v>
                </c:pt>
                <c:pt idx="22490">
                  <c:v>22491.0</c:v>
                </c:pt>
                <c:pt idx="22491">
                  <c:v>22492.0</c:v>
                </c:pt>
                <c:pt idx="22492">
                  <c:v>22493.0</c:v>
                </c:pt>
                <c:pt idx="22493">
                  <c:v>22494.0</c:v>
                </c:pt>
                <c:pt idx="22494">
                  <c:v>22495.0</c:v>
                </c:pt>
                <c:pt idx="22495">
                  <c:v>22496.0</c:v>
                </c:pt>
                <c:pt idx="22496">
                  <c:v>22497.0</c:v>
                </c:pt>
                <c:pt idx="22497">
                  <c:v>22498.0</c:v>
                </c:pt>
                <c:pt idx="22498">
                  <c:v>22499.0</c:v>
                </c:pt>
                <c:pt idx="22499">
                  <c:v>22500.0</c:v>
                </c:pt>
                <c:pt idx="22500">
                  <c:v>22501.0</c:v>
                </c:pt>
                <c:pt idx="22501">
                  <c:v>22502.0</c:v>
                </c:pt>
                <c:pt idx="22502">
                  <c:v>22503.0</c:v>
                </c:pt>
                <c:pt idx="22503">
                  <c:v>22504.0</c:v>
                </c:pt>
                <c:pt idx="22504">
                  <c:v>22505.0</c:v>
                </c:pt>
                <c:pt idx="22505">
                  <c:v>22506.0</c:v>
                </c:pt>
                <c:pt idx="22506">
                  <c:v>22507.0</c:v>
                </c:pt>
                <c:pt idx="22507">
                  <c:v>22508.0</c:v>
                </c:pt>
                <c:pt idx="22508">
                  <c:v>22509.0</c:v>
                </c:pt>
                <c:pt idx="22509">
                  <c:v>22510.0</c:v>
                </c:pt>
                <c:pt idx="22510">
                  <c:v>22511.0</c:v>
                </c:pt>
                <c:pt idx="22511">
                  <c:v>22512.0</c:v>
                </c:pt>
                <c:pt idx="22512">
                  <c:v>22513.0</c:v>
                </c:pt>
                <c:pt idx="22513">
                  <c:v>22514.0</c:v>
                </c:pt>
                <c:pt idx="22514">
                  <c:v>22515.0</c:v>
                </c:pt>
                <c:pt idx="22515">
                  <c:v>22516.0</c:v>
                </c:pt>
                <c:pt idx="22516">
                  <c:v>22517.0</c:v>
                </c:pt>
                <c:pt idx="22517">
                  <c:v>22518.0</c:v>
                </c:pt>
                <c:pt idx="22518">
                  <c:v>22519.0</c:v>
                </c:pt>
                <c:pt idx="22519">
                  <c:v>22520.0</c:v>
                </c:pt>
                <c:pt idx="22520">
                  <c:v>22521.0</c:v>
                </c:pt>
                <c:pt idx="22521">
                  <c:v>22522.0</c:v>
                </c:pt>
                <c:pt idx="22522">
                  <c:v>22523.0</c:v>
                </c:pt>
                <c:pt idx="22523">
                  <c:v>22524.0</c:v>
                </c:pt>
                <c:pt idx="22524">
                  <c:v>22525.0</c:v>
                </c:pt>
                <c:pt idx="22525">
                  <c:v>22526.0</c:v>
                </c:pt>
                <c:pt idx="22526">
                  <c:v>22527.0</c:v>
                </c:pt>
                <c:pt idx="22527">
                  <c:v>22528.0</c:v>
                </c:pt>
                <c:pt idx="22528">
                  <c:v>22529.0</c:v>
                </c:pt>
                <c:pt idx="22529">
                  <c:v>22530.0</c:v>
                </c:pt>
                <c:pt idx="22530">
                  <c:v>22531.0</c:v>
                </c:pt>
                <c:pt idx="22531">
                  <c:v>22532.0</c:v>
                </c:pt>
                <c:pt idx="22532">
                  <c:v>22533.0</c:v>
                </c:pt>
                <c:pt idx="22533">
                  <c:v>22534.0</c:v>
                </c:pt>
                <c:pt idx="22534">
                  <c:v>22535.0</c:v>
                </c:pt>
                <c:pt idx="22535">
                  <c:v>22536.0</c:v>
                </c:pt>
                <c:pt idx="22536">
                  <c:v>22537.0</c:v>
                </c:pt>
                <c:pt idx="22537">
                  <c:v>22538.0</c:v>
                </c:pt>
                <c:pt idx="22538">
                  <c:v>22539.0</c:v>
                </c:pt>
                <c:pt idx="22539">
                  <c:v>22540.0</c:v>
                </c:pt>
                <c:pt idx="22540">
                  <c:v>22541.0</c:v>
                </c:pt>
                <c:pt idx="22541">
                  <c:v>22542.0</c:v>
                </c:pt>
                <c:pt idx="22542">
                  <c:v>22543.0</c:v>
                </c:pt>
                <c:pt idx="22543">
                  <c:v>22544.0</c:v>
                </c:pt>
                <c:pt idx="22544">
                  <c:v>22545.0</c:v>
                </c:pt>
                <c:pt idx="22545">
                  <c:v>22546.0</c:v>
                </c:pt>
                <c:pt idx="22546">
                  <c:v>22547.0</c:v>
                </c:pt>
                <c:pt idx="22547">
                  <c:v>22548.0</c:v>
                </c:pt>
                <c:pt idx="22548">
                  <c:v>22549.0</c:v>
                </c:pt>
                <c:pt idx="22549">
                  <c:v>22550.0</c:v>
                </c:pt>
                <c:pt idx="22550">
                  <c:v>22551.0</c:v>
                </c:pt>
                <c:pt idx="22551">
                  <c:v>22552.0</c:v>
                </c:pt>
                <c:pt idx="22552">
                  <c:v>22553.0</c:v>
                </c:pt>
                <c:pt idx="22553">
                  <c:v>22554.0</c:v>
                </c:pt>
                <c:pt idx="22554">
                  <c:v>22555.0</c:v>
                </c:pt>
                <c:pt idx="22555">
                  <c:v>22556.0</c:v>
                </c:pt>
                <c:pt idx="22556">
                  <c:v>22557.0</c:v>
                </c:pt>
                <c:pt idx="22557">
                  <c:v>22558.0</c:v>
                </c:pt>
                <c:pt idx="22558">
                  <c:v>22559.0</c:v>
                </c:pt>
                <c:pt idx="22559">
                  <c:v>22560.0</c:v>
                </c:pt>
                <c:pt idx="22560">
                  <c:v>22561.0</c:v>
                </c:pt>
                <c:pt idx="22561">
                  <c:v>22562.0</c:v>
                </c:pt>
                <c:pt idx="22562">
                  <c:v>22563.0</c:v>
                </c:pt>
                <c:pt idx="22563">
                  <c:v>22564.0</c:v>
                </c:pt>
                <c:pt idx="22564">
                  <c:v>22565.0</c:v>
                </c:pt>
                <c:pt idx="22565">
                  <c:v>22566.0</c:v>
                </c:pt>
                <c:pt idx="22566">
                  <c:v>22567.0</c:v>
                </c:pt>
                <c:pt idx="22567">
                  <c:v>22568.0</c:v>
                </c:pt>
                <c:pt idx="22568">
                  <c:v>22569.0</c:v>
                </c:pt>
                <c:pt idx="22569">
                  <c:v>22570.0</c:v>
                </c:pt>
                <c:pt idx="22570">
                  <c:v>22571.0</c:v>
                </c:pt>
                <c:pt idx="22571">
                  <c:v>22572.0</c:v>
                </c:pt>
                <c:pt idx="22572">
                  <c:v>22573.0</c:v>
                </c:pt>
                <c:pt idx="22573">
                  <c:v>22574.0</c:v>
                </c:pt>
                <c:pt idx="22574">
                  <c:v>22575.0</c:v>
                </c:pt>
                <c:pt idx="22575">
                  <c:v>22576.0</c:v>
                </c:pt>
                <c:pt idx="22576">
                  <c:v>22577.0</c:v>
                </c:pt>
                <c:pt idx="22577">
                  <c:v>22578.0</c:v>
                </c:pt>
                <c:pt idx="22578">
                  <c:v>22579.0</c:v>
                </c:pt>
                <c:pt idx="22579">
                  <c:v>22580.0</c:v>
                </c:pt>
                <c:pt idx="22580">
                  <c:v>22581.0</c:v>
                </c:pt>
                <c:pt idx="22581">
                  <c:v>22582.0</c:v>
                </c:pt>
                <c:pt idx="22582">
                  <c:v>22583.0</c:v>
                </c:pt>
                <c:pt idx="22583">
                  <c:v>22584.0</c:v>
                </c:pt>
                <c:pt idx="22584">
                  <c:v>22585.0</c:v>
                </c:pt>
                <c:pt idx="22585">
                  <c:v>22586.0</c:v>
                </c:pt>
                <c:pt idx="22586">
                  <c:v>22587.0</c:v>
                </c:pt>
                <c:pt idx="22587">
                  <c:v>22588.0</c:v>
                </c:pt>
                <c:pt idx="22588">
                  <c:v>22589.0</c:v>
                </c:pt>
                <c:pt idx="22589">
                  <c:v>22590.0</c:v>
                </c:pt>
                <c:pt idx="22590">
                  <c:v>22591.0</c:v>
                </c:pt>
                <c:pt idx="22591">
                  <c:v>22592.0</c:v>
                </c:pt>
                <c:pt idx="22592">
                  <c:v>22593.0</c:v>
                </c:pt>
                <c:pt idx="22593">
                  <c:v>22594.0</c:v>
                </c:pt>
                <c:pt idx="22594">
                  <c:v>22595.0</c:v>
                </c:pt>
                <c:pt idx="22595">
                  <c:v>22596.0</c:v>
                </c:pt>
                <c:pt idx="22596">
                  <c:v>22597.0</c:v>
                </c:pt>
                <c:pt idx="22597">
                  <c:v>22598.0</c:v>
                </c:pt>
                <c:pt idx="22598">
                  <c:v>22599.0</c:v>
                </c:pt>
                <c:pt idx="22599">
                  <c:v>22600.0</c:v>
                </c:pt>
                <c:pt idx="22600">
                  <c:v>22601.0</c:v>
                </c:pt>
                <c:pt idx="22601">
                  <c:v>22602.0</c:v>
                </c:pt>
                <c:pt idx="22602">
                  <c:v>22603.0</c:v>
                </c:pt>
                <c:pt idx="22603">
                  <c:v>22604.0</c:v>
                </c:pt>
                <c:pt idx="22604">
                  <c:v>22605.0</c:v>
                </c:pt>
                <c:pt idx="22605">
                  <c:v>22606.0</c:v>
                </c:pt>
                <c:pt idx="22606">
                  <c:v>22607.0</c:v>
                </c:pt>
                <c:pt idx="22607">
                  <c:v>22608.0</c:v>
                </c:pt>
                <c:pt idx="22608">
                  <c:v>22609.0</c:v>
                </c:pt>
                <c:pt idx="22609">
                  <c:v>22610.0</c:v>
                </c:pt>
                <c:pt idx="22610">
                  <c:v>22611.0</c:v>
                </c:pt>
                <c:pt idx="22611">
                  <c:v>22612.0</c:v>
                </c:pt>
                <c:pt idx="22612">
                  <c:v>22613.0</c:v>
                </c:pt>
                <c:pt idx="22613">
                  <c:v>22614.0</c:v>
                </c:pt>
                <c:pt idx="22614">
                  <c:v>22615.0</c:v>
                </c:pt>
                <c:pt idx="22615">
                  <c:v>22616.0</c:v>
                </c:pt>
                <c:pt idx="22616">
                  <c:v>22617.0</c:v>
                </c:pt>
                <c:pt idx="22617">
                  <c:v>22618.0</c:v>
                </c:pt>
                <c:pt idx="22618">
                  <c:v>22619.0</c:v>
                </c:pt>
                <c:pt idx="22619">
                  <c:v>22620.0</c:v>
                </c:pt>
                <c:pt idx="22620">
                  <c:v>22621.0</c:v>
                </c:pt>
                <c:pt idx="22621">
                  <c:v>22622.0</c:v>
                </c:pt>
                <c:pt idx="22622">
                  <c:v>22623.0</c:v>
                </c:pt>
                <c:pt idx="22623">
                  <c:v>22624.0</c:v>
                </c:pt>
                <c:pt idx="22624">
                  <c:v>22625.0</c:v>
                </c:pt>
                <c:pt idx="22625">
                  <c:v>22626.0</c:v>
                </c:pt>
                <c:pt idx="22626">
                  <c:v>22627.0</c:v>
                </c:pt>
                <c:pt idx="22627">
                  <c:v>22628.0</c:v>
                </c:pt>
                <c:pt idx="22628">
                  <c:v>22629.0</c:v>
                </c:pt>
                <c:pt idx="22629">
                  <c:v>22630.0</c:v>
                </c:pt>
                <c:pt idx="22630">
                  <c:v>22631.0</c:v>
                </c:pt>
                <c:pt idx="22631">
                  <c:v>22632.0</c:v>
                </c:pt>
                <c:pt idx="22632">
                  <c:v>22633.0</c:v>
                </c:pt>
                <c:pt idx="22633">
                  <c:v>22634.0</c:v>
                </c:pt>
                <c:pt idx="22634">
                  <c:v>22635.0</c:v>
                </c:pt>
                <c:pt idx="22635">
                  <c:v>22636.0</c:v>
                </c:pt>
                <c:pt idx="22636">
                  <c:v>22637.0</c:v>
                </c:pt>
                <c:pt idx="22637">
                  <c:v>22638.0</c:v>
                </c:pt>
                <c:pt idx="22638">
                  <c:v>22639.0</c:v>
                </c:pt>
                <c:pt idx="22639">
                  <c:v>22640.0</c:v>
                </c:pt>
                <c:pt idx="22640">
                  <c:v>22641.0</c:v>
                </c:pt>
                <c:pt idx="22641">
                  <c:v>22642.0</c:v>
                </c:pt>
                <c:pt idx="22642">
                  <c:v>22643.0</c:v>
                </c:pt>
                <c:pt idx="22643">
                  <c:v>22644.0</c:v>
                </c:pt>
                <c:pt idx="22644">
                  <c:v>22645.0</c:v>
                </c:pt>
                <c:pt idx="22645">
                  <c:v>22646.0</c:v>
                </c:pt>
                <c:pt idx="22646">
                  <c:v>22647.0</c:v>
                </c:pt>
                <c:pt idx="22647">
                  <c:v>22648.0</c:v>
                </c:pt>
                <c:pt idx="22648">
                  <c:v>22649.0</c:v>
                </c:pt>
                <c:pt idx="22649">
                  <c:v>22650.0</c:v>
                </c:pt>
                <c:pt idx="22650">
                  <c:v>22651.0</c:v>
                </c:pt>
                <c:pt idx="22651">
                  <c:v>22652.0</c:v>
                </c:pt>
                <c:pt idx="22652">
                  <c:v>22653.0</c:v>
                </c:pt>
                <c:pt idx="22653">
                  <c:v>22654.0</c:v>
                </c:pt>
                <c:pt idx="22654">
                  <c:v>22655.0</c:v>
                </c:pt>
                <c:pt idx="22655">
                  <c:v>22656.0</c:v>
                </c:pt>
                <c:pt idx="22656">
                  <c:v>22657.0</c:v>
                </c:pt>
                <c:pt idx="22657">
                  <c:v>22658.0</c:v>
                </c:pt>
                <c:pt idx="22658">
                  <c:v>22659.0</c:v>
                </c:pt>
                <c:pt idx="22659">
                  <c:v>22660.0</c:v>
                </c:pt>
                <c:pt idx="22660">
                  <c:v>22661.0</c:v>
                </c:pt>
                <c:pt idx="22661">
                  <c:v>22662.0</c:v>
                </c:pt>
                <c:pt idx="22662">
                  <c:v>22663.0</c:v>
                </c:pt>
                <c:pt idx="22663">
                  <c:v>22664.0</c:v>
                </c:pt>
                <c:pt idx="22664">
                  <c:v>22665.0</c:v>
                </c:pt>
                <c:pt idx="22665">
                  <c:v>22666.0</c:v>
                </c:pt>
                <c:pt idx="22666">
                  <c:v>22667.0</c:v>
                </c:pt>
                <c:pt idx="22667">
                  <c:v>22668.0</c:v>
                </c:pt>
                <c:pt idx="22668">
                  <c:v>22669.0</c:v>
                </c:pt>
                <c:pt idx="22669">
                  <c:v>22670.0</c:v>
                </c:pt>
                <c:pt idx="22670">
                  <c:v>22671.0</c:v>
                </c:pt>
                <c:pt idx="22671">
                  <c:v>22672.0</c:v>
                </c:pt>
                <c:pt idx="22672">
                  <c:v>22673.0</c:v>
                </c:pt>
                <c:pt idx="22673">
                  <c:v>22674.0</c:v>
                </c:pt>
                <c:pt idx="22674">
                  <c:v>22675.0</c:v>
                </c:pt>
                <c:pt idx="22675">
                  <c:v>22676.0</c:v>
                </c:pt>
                <c:pt idx="22676">
                  <c:v>22677.0</c:v>
                </c:pt>
                <c:pt idx="22677">
                  <c:v>22678.0</c:v>
                </c:pt>
                <c:pt idx="22678">
                  <c:v>22679.0</c:v>
                </c:pt>
                <c:pt idx="22679">
                  <c:v>22680.0</c:v>
                </c:pt>
                <c:pt idx="22680">
                  <c:v>22681.0</c:v>
                </c:pt>
                <c:pt idx="22681">
                  <c:v>22682.0</c:v>
                </c:pt>
                <c:pt idx="22682">
                  <c:v>22683.0</c:v>
                </c:pt>
                <c:pt idx="22683">
                  <c:v>22684.0</c:v>
                </c:pt>
                <c:pt idx="22684">
                  <c:v>22685.0</c:v>
                </c:pt>
                <c:pt idx="22685">
                  <c:v>22686.0</c:v>
                </c:pt>
                <c:pt idx="22686">
                  <c:v>22687.0</c:v>
                </c:pt>
                <c:pt idx="22687">
                  <c:v>22688.0</c:v>
                </c:pt>
                <c:pt idx="22688">
                  <c:v>22689.0</c:v>
                </c:pt>
                <c:pt idx="22689">
                  <c:v>22690.0</c:v>
                </c:pt>
                <c:pt idx="22690">
                  <c:v>22691.0</c:v>
                </c:pt>
                <c:pt idx="22691">
                  <c:v>22692.0</c:v>
                </c:pt>
                <c:pt idx="22692">
                  <c:v>22693.0</c:v>
                </c:pt>
                <c:pt idx="22693">
                  <c:v>22694.0</c:v>
                </c:pt>
                <c:pt idx="22694">
                  <c:v>22695.0</c:v>
                </c:pt>
                <c:pt idx="22695">
                  <c:v>22696.0</c:v>
                </c:pt>
                <c:pt idx="22696">
                  <c:v>22697.0</c:v>
                </c:pt>
                <c:pt idx="22697">
                  <c:v>22698.0</c:v>
                </c:pt>
                <c:pt idx="22698">
                  <c:v>22699.0</c:v>
                </c:pt>
                <c:pt idx="22699">
                  <c:v>22700.0</c:v>
                </c:pt>
                <c:pt idx="22700">
                  <c:v>22701.0</c:v>
                </c:pt>
                <c:pt idx="22701">
                  <c:v>22702.0</c:v>
                </c:pt>
                <c:pt idx="22702">
                  <c:v>22703.0</c:v>
                </c:pt>
                <c:pt idx="22703">
                  <c:v>22704.0</c:v>
                </c:pt>
                <c:pt idx="22704">
                  <c:v>22705.0</c:v>
                </c:pt>
                <c:pt idx="22705">
                  <c:v>22706.0</c:v>
                </c:pt>
                <c:pt idx="22706">
                  <c:v>22707.0</c:v>
                </c:pt>
                <c:pt idx="22707">
                  <c:v>22708.0</c:v>
                </c:pt>
                <c:pt idx="22708">
                  <c:v>22709.0</c:v>
                </c:pt>
                <c:pt idx="22709">
                  <c:v>22710.0</c:v>
                </c:pt>
                <c:pt idx="22710">
                  <c:v>22711.0</c:v>
                </c:pt>
                <c:pt idx="22711">
                  <c:v>22712.0</c:v>
                </c:pt>
                <c:pt idx="22712">
                  <c:v>22713.0</c:v>
                </c:pt>
                <c:pt idx="22713">
                  <c:v>22714.0</c:v>
                </c:pt>
                <c:pt idx="22714">
                  <c:v>22715.0</c:v>
                </c:pt>
                <c:pt idx="22715">
                  <c:v>22716.0</c:v>
                </c:pt>
                <c:pt idx="22716">
                  <c:v>22717.0</c:v>
                </c:pt>
                <c:pt idx="22717">
                  <c:v>22718.0</c:v>
                </c:pt>
                <c:pt idx="22718">
                  <c:v>22719.0</c:v>
                </c:pt>
                <c:pt idx="22719">
                  <c:v>22720.0</c:v>
                </c:pt>
                <c:pt idx="22720">
                  <c:v>22721.0</c:v>
                </c:pt>
                <c:pt idx="22721">
                  <c:v>22722.0</c:v>
                </c:pt>
                <c:pt idx="22722">
                  <c:v>22723.0</c:v>
                </c:pt>
                <c:pt idx="22723">
                  <c:v>22724.0</c:v>
                </c:pt>
                <c:pt idx="22724">
                  <c:v>22725.0</c:v>
                </c:pt>
                <c:pt idx="22725">
                  <c:v>22726.0</c:v>
                </c:pt>
                <c:pt idx="22726">
                  <c:v>22727.0</c:v>
                </c:pt>
                <c:pt idx="22727">
                  <c:v>22728.0</c:v>
                </c:pt>
                <c:pt idx="22728">
                  <c:v>22729.0</c:v>
                </c:pt>
                <c:pt idx="22729">
                  <c:v>22730.0</c:v>
                </c:pt>
                <c:pt idx="22730">
                  <c:v>22731.0</c:v>
                </c:pt>
                <c:pt idx="22731">
                  <c:v>22732.0</c:v>
                </c:pt>
                <c:pt idx="22732">
                  <c:v>22733.0</c:v>
                </c:pt>
                <c:pt idx="22733">
                  <c:v>22734.0</c:v>
                </c:pt>
                <c:pt idx="22734">
                  <c:v>22735.0</c:v>
                </c:pt>
                <c:pt idx="22735">
                  <c:v>22736.0</c:v>
                </c:pt>
                <c:pt idx="22736">
                  <c:v>22737.0</c:v>
                </c:pt>
                <c:pt idx="22737">
                  <c:v>22738.0</c:v>
                </c:pt>
                <c:pt idx="22738">
                  <c:v>22739.0</c:v>
                </c:pt>
                <c:pt idx="22739">
                  <c:v>22740.0</c:v>
                </c:pt>
                <c:pt idx="22740">
                  <c:v>22741.0</c:v>
                </c:pt>
                <c:pt idx="22741">
                  <c:v>22742.0</c:v>
                </c:pt>
                <c:pt idx="22742">
                  <c:v>22743.0</c:v>
                </c:pt>
                <c:pt idx="22743">
                  <c:v>22744.0</c:v>
                </c:pt>
                <c:pt idx="22744">
                  <c:v>22745.0</c:v>
                </c:pt>
                <c:pt idx="22745">
                  <c:v>22746.0</c:v>
                </c:pt>
                <c:pt idx="22746">
                  <c:v>22747.0</c:v>
                </c:pt>
                <c:pt idx="22747">
                  <c:v>22748.0</c:v>
                </c:pt>
                <c:pt idx="22748">
                  <c:v>22749.0</c:v>
                </c:pt>
                <c:pt idx="22749">
                  <c:v>22750.0</c:v>
                </c:pt>
                <c:pt idx="22750">
                  <c:v>22751.0</c:v>
                </c:pt>
                <c:pt idx="22751">
                  <c:v>22752.0</c:v>
                </c:pt>
                <c:pt idx="22752">
                  <c:v>22753.0</c:v>
                </c:pt>
                <c:pt idx="22753">
                  <c:v>22754.0</c:v>
                </c:pt>
                <c:pt idx="22754">
                  <c:v>22755.0</c:v>
                </c:pt>
                <c:pt idx="22755">
                  <c:v>22756.0</c:v>
                </c:pt>
                <c:pt idx="22756">
                  <c:v>22757.0</c:v>
                </c:pt>
                <c:pt idx="22757">
                  <c:v>22758.0</c:v>
                </c:pt>
                <c:pt idx="22758">
                  <c:v>22759.0</c:v>
                </c:pt>
                <c:pt idx="22759">
                  <c:v>22760.0</c:v>
                </c:pt>
                <c:pt idx="22760">
                  <c:v>22761.0</c:v>
                </c:pt>
                <c:pt idx="22761">
                  <c:v>22762.0</c:v>
                </c:pt>
                <c:pt idx="22762">
                  <c:v>22763.0</c:v>
                </c:pt>
                <c:pt idx="22763">
                  <c:v>22764.0</c:v>
                </c:pt>
                <c:pt idx="22764">
                  <c:v>22765.0</c:v>
                </c:pt>
                <c:pt idx="22765">
                  <c:v>22766.0</c:v>
                </c:pt>
                <c:pt idx="22766">
                  <c:v>22767.0</c:v>
                </c:pt>
                <c:pt idx="22767">
                  <c:v>22768.0</c:v>
                </c:pt>
                <c:pt idx="22768">
                  <c:v>22769.0</c:v>
                </c:pt>
                <c:pt idx="22769">
                  <c:v>22770.0</c:v>
                </c:pt>
                <c:pt idx="22770">
                  <c:v>22771.0</c:v>
                </c:pt>
                <c:pt idx="22771">
                  <c:v>22772.0</c:v>
                </c:pt>
                <c:pt idx="22772">
                  <c:v>22773.0</c:v>
                </c:pt>
                <c:pt idx="22773">
                  <c:v>22774.0</c:v>
                </c:pt>
                <c:pt idx="22774">
                  <c:v>22775.0</c:v>
                </c:pt>
                <c:pt idx="22775">
                  <c:v>22776.0</c:v>
                </c:pt>
                <c:pt idx="22776">
                  <c:v>22777.0</c:v>
                </c:pt>
                <c:pt idx="22777">
                  <c:v>22778.0</c:v>
                </c:pt>
                <c:pt idx="22778">
                  <c:v>22779.0</c:v>
                </c:pt>
                <c:pt idx="22779">
                  <c:v>22780.0</c:v>
                </c:pt>
                <c:pt idx="22780">
                  <c:v>22781.0</c:v>
                </c:pt>
                <c:pt idx="22781">
                  <c:v>22782.0</c:v>
                </c:pt>
                <c:pt idx="22782">
                  <c:v>22783.0</c:v>
                </c:pt>
                <c:pt idx="22783">
                  <c:v>22784.0</c:v>
                </c:pt>
                <c:pt idx="22784">
                  <c:v>22785.0</c:v>
                </c:pt>
                <c:pt idx="22785">
                  <c:v>22786.0</c:v>
                </c:pt>
                <c:pt idx="22786">
                  <c:v>22787.0</c:v>
                </c:pt>
                <c:pt idx="22787">
                  <c:v>22788.0</c:v>
                </c:pt>
                <c:pt idx="22788">
                  <c:v>22789.0</c:v>
                </c:pt>
                <c:pt idx="22789">
                  <c:v>22790.0</c:v>
                </c:pt>
                <c:pt idx="22790">
                  <c:v>22791.0</c:v>
                </c:pt>
                <c:pt idx="22791">
                  <c:v>22792.0</c:v>
                </c:pt>
                <c:pt idx="22792">
                  <c:v>22793.0</c:v>
                </c:pt>
                <c:pt idx="22793">
                  <c:v>22794.0</c:v>
                </c:pt>
                <c:pt idx="22794">
                  <c:v>22795.0</c:v>
                </c:pt>
                <c:pt idx="22795">
                  <c:v>22796.0</c:v>
                </c:pt>
                <c:pt idx="22796">
                  <c:v>22797.0</c:v>
                </c:pt>
                <c:pt idx="22797">
                  <c:v>22798.0</c:v>
                </c:pt>
                <c:pt idx="22798">
                  <c:v>22799.0</c:v>
                </c:pt>
                <c:pt idx="22799">
                  <c:v>22800.0</c:v>
                </c:pt>
                <c:pt idx="22800">
                  <c:v>22801.0</c:v>
                </c:pt>
                <c:pt idx="22801">
                  <c:v>22802.0</c:v>
                </c:pt>
                <c:pt idx="22802">
                  <c:v>22803.0</c:v>
                </c:pt>
                <c:pt idx="22803">
                  <c:v>22804.0</c:v>
                </c:pt>
                <c:pt idx="22804">
                  <c:v>22805.0</c:v>
                </c:pt>
                <c:pt idx="22805">
                  <c:v>22806.0</c:v>
                </c:pt>
                <c:pt idx="22806">
                  <c:v>22807.0</c:v>
                </c:pt>
                <c:pt idx="22807">
                  <c:v>22808.0</c:v>
                </c:pt>
                <c:pt idx="22808">
                  <c:v>22809.0</c:v>
                </c:pt>
                <c:pt idx="22809">
                  <c:v>22810.0</c:v>
                </c:pt>
                <c:pt idx="22810">
                  <c:v>22811.0</c:v>
                </c:pt>
                <c:pt idx="22811">
                  <c:v>22812.0</c:v>
                </c:pt>
                <c:pt idx="22812">
                  <c:v>22813.0</c:v>
                </c:pt>
                <c:pt idx="22813">
                  <c:v>22814.0</c:v>
                </c:pt>
                <c:pt idx="22814">
                  <c:v>22815.0</c:v>
                </c:pt>
                <c:pt idx="22815">
                  <c:v>22816.0</c:v>
                </c:pt>
                <c:pt idx="22816">
                  <c:v>22817.0</c:v>
                </c:pt>
                <c:pt idx="22817">
                  <c:v>22818.0</c:v>
                </c:pt>
                <c:pt idx="22818">
                  <c:v>22819.0</c:v>
                </c:pt>
                <c:pt idx="22819">
                  <c:v>22820.0</c:v>
                </c:pt>
                <c:pt idx="22820">
                  <c:v>22821.0</c:v>
                </c:pt>
                <c:pt idx="22821">
                  <c:v>22822.0</c:v>
                </c:pt>
                <c:pt idx="22822">
                  <c:v>22823.0</c:v>
                </c:pt>
                <c:pt idx="22823">
                  <c:v>22824.0</c:v>
                </c:pt>
                <c:pt idx="22824">
                  <c:v>22825.0</c:v>
                </c:pt>
                <c:pt idx="22825">
                  <c:v>22826.0</c:v>
                </c:pt>
                <c:pt idx="22826">
                  <c:v>22827.0</c:v>
                </c:pt>
                <c:pt idx="22827">
                  <c:v>22828.0</c:v>
                </c:pt>
                <c:pt idx="22828">
                  <c:v>22829.0</c:v>
                </c:pt>
                <c:pt idx="22829">
                  <c:v>22830.0</c:v>
                </c:pt>
                <c:pt idx="22830">
                  <c:v>22831.0</c:v>
                </c:pt>
                <c:pt idx="22831">
                  <c:v>22832.0</c:v>
                </c:pt>
                <c:pt idx="22832">
                  <c:v>22833.0</c:v>
                </c:pt>
                <c:pt idx="22833">
                  <c:v>22834.0</c:v>
                </c:pt>
                <c:pt idx="22834">
                  <c:v>22835.0</c:v>
                </c:pt>
                <c:pt idx="22835">
                  <c:v>22836.0</c:v>
                </c:pt>
                <c:pt idx="22836">
                  <c:v>22837.0</c:v>
                </c:pt>
                <c:pt idx="22837">
                  <c:v>22838.0</c:v>
                </c:pt>
                <c:pt idx="22838">
                  <c:v>22839.0</c:v>
                </c:pt>
                <c:pt idx="22839">
                  <c:v>22840.0</c:v>
                </c:pt>
                <c:pt idx="22840">
                  <c:v>22841.0</c:v>
                </c:pt>
                <c:pt idx="22841">
                  <c:v>22842.0</c:v>
                </c:pt>
                <c:pt idx="22842">
                  <c:v>22843.0</c:v>
                </c:pt>
                <c:pt idx="22843">
                  <c:v>22844.0</c:v>
                </c:pt>
                <c:pt idx="22844">
                  <c:v>22845.0</c:v>
                </c:pt>
                <c:pt idx="22845">
                  <c:v>22846.0</c:v>
                </c:pt>
                <c:pt idx="22846">
                  <c:v>22847.0</c:v>
                </c:pt>
                <c:pt idx="22847">
                  <c:v>22848.0</c:v>
                </c:pt>
                <c:pt idx="22848">
                  <c:v>22849.0</c:v>
                </c:pt>
                <c:pt idx="22849">
                  <c:v>22850.0</c:v>
                </c:pt>
                <c:pt idx="22850">
                  <c:v>22851.0</c:v>
                </c:pt>
                <c:pt idx="22851">
                  <c:v>22852.0</c:v>
                </c:pt>
                <c:pt idx="22852">
                  <c:v>22853.0</c:v>
                </c:pt>
                <c:pt idx="22853">
                  <c:v>22854.0</c:v>
                </c:pt>
                <c:pt idx="22854">
                  <c:v>22855.0</c:v>
                </c:pt>
                <c:pt idx="22855">
                  <c:v>22856.0</c:v>
                </c:pt>
                <c:pt idx="22856">
                  <c:v>22857.0</c:v>
                </c:pt>
                <c:pt idx="22857">
                  <c:v>22858.0</c:v>
                </c:pt>
                <c:pt idx="22858">
                  <c:v>22859.0</c:v>
                </c:pt>
                <c:pt idx="22859">
                  <c:v>22860.0</c:v>
                </c:pt>
                <c:pt idx="22860">
                  <c:v>22861.0</c:v>
                </c:pt>
                <c:pt idx="22861">
                  <c:v>22862.0</c:v>
                </c:pt>
                <c:pt idx="22862">
                  <c:v>22863.0</c:v>
                </c:pt>
                <c:pt idx="22863">
                  <c:v>22864.0</c:v>
                </c:pt>
                <c:pt idx="22864">
                  <c:v>22865.0</c:v>
                </c:pt>
                <c:pt idx="22865">
                  <c:v>22866.0</c:v>
                </c:pt>
                <c:pt idx="22866">
                  <c:v>22867.0</c:v>
                </c:pt>
                <c:pt idx="22867">
                  <c:v>22868.0</c:v>
                </c:pt>
                <c:pt idx="22868">
                  <c:v>22869.0</c:v>
                </c:pt>
                <c:pt idx="22869">
                  <c:v>22870.0</c:v>
                </c:pt>
                <c:pt idx="22870">
                  <c:v>22871.0</c:v>
                </c:pt>
                <c:pt idx="22871">
                  <c:v>22872.0</c:v>
                </c:pt>
                <c:pt idx="22872">
                  <c:v>22873.0</c:v>
                </c:pt>
                <c:pt idx="22873">
                  <c:v>22874.0</c:v>
                </c:pt>
                <c:pt idx="22874">
                  <c:v>22875.0</c:v>
                </c:pt>
                <c:pt idx="22875">
                  <c:v>22876.0</c:v>
                </c:pt>
                <c:pt idx="22876">
                  <c:v>22877.0</c:v>
                </c:pt>
                <c:pt idx="22877">
                  <c:v>22878.0</c:v>
                </c:pt>
                <c:pt idx="22878">
                  <c:v>22879.0</c:v>
                </c:pt>
                <c:pt idx="22879">
                  <c:v>22880.0</c:v>
                </c:pt>
                <c:pt idx="22880">
                  <c:v>22881.0</c:v>
                </c:pt>
                <c:pt idx="22881">
                  <c:v>22882.0</c:v>
                </c:pt>
                <c:pt idx="22882">
                  <c:v>22883.0</c:v>
                </c:pt>
                <c:pt idx="22883">
                  <c:v>22884.0</c:v>
                </c:pt>
                <c:pt idx="22884">
                  <c:v>22885.0</c:v>
                </c:pt>
                <c:pt idx="22885">
                  <c:v>22886.0</c:v>
                </c:pt>
                <c:pt idx="22886">
                  <c:v>22887.0</c:v>
                </c:pt>
                <c:pt idx="22887">
                  <c:v>22888.0</c:v>
                </c:pt>
                <c:pt idx="22888">
                  <c:v>22889.0</c:v>
                </c:pt>
                <c:pt idx="22889">
                  <c:v>22890.0</c:v>
                </c:pt>
                <c:pt idx="22890">
                  <c:v>22891.0</c:v>
                </c:pt>
                <c:pt idx="22891">
                  <c:v>22892.0</c:v>
                </c:pt>
                <c:pt idx="22892">
                  <c:v>22893.0</c:v>
                </c:pt>
                <c:pt idx="22893">
                  <c:v>22894.0</c:v>
                </c:pt>
                <c:pt idx="22894">
                  <c:v>22895.0</c:v>
                </c:pt>
                <c:pt idx="22895">
                  <c:v>22896.0</c:v>
                </c:pt>
                <c:pt idx="22896">
                  <c:v>22897.0</c:v>
                </c:pt>
                <c:pt idx="22897">
                  <c:v>22898.0</c:v>
                </c:pt>
                <c:pt idx="22898">
                  <c:v>22899.0</c:v>
                </c:pt>
                <c:pt idx="22899">
                  <c:v>22900.0</c:v>
                </c:pt>
                <c:pt idx="22900">
                  <c:v>22901.0</c:v>
                </c:pt>
                <c:pt idx="22901">
                  <c:v>22902.0</c:v>
                </c:pt>
                <c:pt idx="22902">
                  <c:v>22903.0</c:v>
                </c:pt>
                <c:pt idx="22903">
                  <c:v>22904.0</c:v>
                </c:pt>
                <c:pt idx="22904">
                  <c:v>22905.0</c:v>
                </c:pt>
                <c:pt idx="22905">
                  <c:v>22906.0</c:v>
                </c:pt>
                <c:pt idx="22906">
                  <c:v>22907.0</c:v>
                </c:pt>
                <c:pt idx="22907">
                  <c:v>22908.0</c:v>
                </c:pt>
                <c:pt idx="22908">
                  <c:v>22909.0</c:v>
                </c:pt>
                <c:pt idx="22909">
                  <c:v>22910.0</c:v>
                </c:pt>
                <c:pt idx="22910">
                  <c:v>22911.0</c:v>
                </c:pt>
                <c:pt idx="22911">
                  <c:v>22912.0</c:v>
                </c:pt>
                <c:pt idx="22912">
                  <c:v>22913.0</c:v>
                </c:pt>
                <c:pt idx="22913">
                  <c:v>22914.0</c:v>
                </c:pt>
                <c:pt idx="22914">
                  <c:v>22915.0</c:v>
                </c:pt>
                <c:pt idx="22915">
                  <c:v>22916.0</c:v>
                </c:pt>
                <c:pt idx="22916">
                  <c:v>22917.0</c:v>
                </c:pt>
                <c:pt idx="22917">
                  <c:v>22918.0</c:v>
                </c:pt>
                <c:pt idx="22918">
                  <c:v>22919.0</c:v>
                </c:pt>
                <c:pt idx="22919">
                  <c:v>22920.0</c:v>
                </c:pt>
                <c:pt idx="22920">
                  <c:v>22921.0</c:v>
                </c:pt>
                <c:pt idx="22921">
                  <c:v>22922.0</c:v>
                </c:pt>
                <c:pt idx="22922">
                  <c:v>22923.0</c:v>
                </c:pt>
                <c:pt idx="22923">
                  <c:v>22924.0</c:v>
                </c:pt>
                <c:pt idx="22924">
                  <c:v>22925.0</c:v>
                </c:pt>
                <c:pt idx="22925">
                  <c:v>22926.0</c:v>
                </c:pt>
                <c:pt idx="22926">
                  <c:v>22927.0</c:v>
                </c:pt>
                <c:pt idx="22927">
                  <c:v>22928.0</c:v>
                </c:pt>
                <c:pt idx="22928">
                  <c:v>22929.0</c:v>
                </c:pt>
                <c:pt idx="22929">
                  <c:v>22930.0</c:v>
                </c:pt>
                <c:pt idx="22930">
                  <c:v>22931.0</c:v>
                </c:pt>
                <c:pt idx="22931">
                  <c:v>22932.0</c:v>
                </c:pt>
                <c:pt idx="22932">
                  <c:v>22933.0</c:v>
                </c:pt>
                <c:pt idx="22933">
                  <c:v>22934.0</c:v>
                </c:pt>
                <c:pt idx="22934">
                  <c:v>22935.0</c:v>
                </c:pt>
                <c:pt idx="22935">
                  <c:v>22936.0</c:v>
                </c:pt>
                <c:pt idx="22936">
                  <c:v>22937.0</c:v>
                </c:pt>
                <c:pt idx="22937">
                  <c:v>22938.0</c:v>
                </c:pt>
                <c:pt idx="22938">
                  <c:v>22939.0</c:v>
                </c:pt>
                <c:pt idx="22939">
                  <c:v>22940.0</c:v>
                </c:pt>
                <c:pt idx="22940">
                  <c:v>22941.0</c:v>
                </c:pt>
                <c:pt idx="22941">
                  <c:v>22942.0</c:v>
                </c:pt>
                <c:pt idx="22942">
                  <c:v>22943.0</c:v>
                </c:pt>
                <c:pt idx="22943">
                  <c:v>22944.0</c:v>
                </c:pt>
                <c:pt idx="22944">
                  <c:v>22945.0</c:v>
                </c:pt>
                <c:pt idx="22945">
                  <c:v>22946.0</c:v>
                </c:pt>
                <c:pt idx="22946">
                  <c:v>22947.0</c:v>
                </c:pt>
                <c:pt idx="22947">
                  <c:v>22948.0</c:v>
                </c:pt>
                <c:pt idx="22948">
                  <c:v>22949.0</c:v>
                </c:pt>
                <c:pt idx="22949">
                  <c:v>22950.0</c:v>
                </c:pt>
                <c:pt idx="22950">
                  <c:v>22951.0</c:v>
                </c:pt>
                <c:pt idx="22951">
                  <c:v>22952.0</c:v>
                </c:pt>
                <c:pt idx="22952">
                  <c:v>22953.0</c:v>
                </c:pt>
                <c:pt idx="22953">
                  <c:v>22954.0</c:v>
                </c:pt>
                <c:pt idx="22954">
                  <c:v>22955.0</c:v>
                </c:pt>
                <c:pt idx="22955">
                  <c:v>22956.0</c:v>
                </c:pt>
                <c:pt idx="22956">
                  <c:v>22957.0</c:v>
                </c:pt>
                <c:pt idx="22957">
                  <c:v>22958.0</c:v>
                </c:pt>
                <c:pt idx="22958">
                  <c:v>22959.0</c:v>
                </c:pt>
                <c:pt idx="22959">
                  <c:v>22960.0</c:v>
                </c:pt>
                <c:pt idx="22960">
                  <c:v>22961.0</c:v>
                </c:pt>
                <c:pt idx="22961">
                  <c:v>22962.0</c:v>
                </c:pt>
                <c:pt idx="22962">
                  <c:v>22963.0</c:v>
                </c:pt>
                <c:pt idx="22963">
                  <c:v>22964.0</c:v>
                </c:pt>
                <c:pt idx="22964">
                  <c:v>22965.0</c:v>
                </c:pt>
                <c:pt idx="22965">
                  <c:v>22966.0</c:v>
                </c:pt>
                <c:pt idx="22966">
                  <c:v>22967.0</c:v>
                </c:pt>
                <c:pt idx="22967">
                  <c:v>22968.0</c:v>
                </c:pt>
                <c:pt idx="22968">
                  <c:v>22969.0</c:v>
                </c:pt>
                <c:pt idx="22969">
                  <c:v>22970.0</c:v>
                </c:pt>
                <c:pt idx="22970">
                  <c:v>22971.0</c:v>
                </c:pt>
                <c:pt idx="22971">
                  <c:v>22972.0</c:v>
                </c:pt>
                <c:pt idx="22972">
                  <c:v>22973.0</c:v>
                </c:pt>
                <c:pt idx="22973">
                  <c:v>22974.0</c:v>
                </c:pt>
                <c:pt idx="22974">
                  <c:v>22975.0</c:v>
                </c:pt>
                <c:pt idx="22975">
                  <c:v>22976.0</c:v>
                </c:pt>
                <c:pt idx="22976">
                  <c:v>22977.0</c:v>
                </c:pt>
                <c:pt idx="22977">
                  <c:v>22978.0</c:v>
                </c:pt>
                <c:pt idx="22978">
                  <c:v>22979.0</c:v>
                </c:pt>
                <c:pt idx="22979">
                  <c:v>22980.0</c:v>
                </c:pt>
                <c:pt idx="22980">
                  <c:v>22981.0</c:v>
                </c:pt>
                <c:pt idx="22981">
                  <c:v>22982.0</c:v>
                </c:pt>
                <c:pt idx="22982">
                  <c:v>22983.0</c:v>
                </c:pt>
                <c:pt idx="22983">
                  <c:v>22984.0</c:v>
                </c:pt>
                <c:pt idx="22984">
                  <c:v>22985.0</c:v>
                </c:pt>
                <c:pt idx="22985">
                  <c:v>22986.0</c:v>
                </c:pt>
                <c:pt idx="22986">
                  <c:v>22987.0</c:v>
                </c:pt>
                <c:pt idx="22987">
                  <c:v>22988.0</c:v>
                </c:pt>
                <c:pt idx="22988">
                  <c:v>22989.0</c:v>
                </c:pt>
                <c:pt idx="22989">
                  <c:v>22990.0</c:v>
                </c:pt>
                <c:pt idx="22990">
                  <c:v>22991.0</c:v>
                </c:pt>
                <c:pt idx="22991">
                  <c:v>22992.0</c:v>
                </c:pt>
                <c:pt idx="22992">
                  <c:v>22993.0</c:v>
                </c:pt>
                <c:pt idx="22993">
                  <c:v>22994.0</c:v>
                </c:pt>
                <c:pt idx="22994">
                  <c:v>22995.0</c:v>
                </c:pt>
                <c:pt idx="22995">
                  <c:v>22996.0</c:v>
                </c:pt>
                <c:pt idx="22996">
                  <c:v>22997.0</c:v>
                </c:pt>
                <c:pt idx="22997">
                  <c:v>22998.0</c:v>
                </c:pt>
                <c:pt idx="22998">
                  <c:v>22999.0</c:v>
                </c:pt>
                <c:pt idx="22999">
                  <c:v>23000.0</c:v>
                </c:pt>
                <c:pt idx="23000">
                  <c:v>23001.0</c:v>
                </c:pt>
                <c:pt idx="23001">
                  <c:v>23002.0</c:v>
                </c:pt>
                <c:pt idx="23002">
                  <c:v>23003.0</c:v>
                </c:pt>
                <c:pt idx="23003">
                  <c:v>23004.0</c:v>
                </c:pt>
                <c:pt idx="23004">
                  <c:v>23005.0</c:v>
                </c:pt>
                <c:pt idx="23005">
                  <c:v>23006.0</c:v>
                </c:pt>
                <c:pt idx="23006">
                  <c:v>23007.0</c:v>
                </c:pt>
                <c:pt idx="23007">
                  <c:v>23008.0</c:v>
                </c:pt>
                <c:pt idx="23008">
                  <c:v>23009.0</c:v>
                </c:pt>
                <c:pt idx="23009">
                  <c:v>23010.0</c:v>
                </c:pt>
                <c:pt idx="23010">
                  <c:v>23011.0</c:v>
                </c:pt>
                <c:pt idx="23011">
                  <c:v>23012.0</c:v>
                </c:pt>
                <c:pt idx="23012">
                  <c:v>23013.0</c:v>
                </c:pt>
                <c:pt idx="23013">
                  <c:v>23014.0</c:v>
                </c:pt>
                <c:pt idx="23014">
                  <c:v>23015.0</c:v>
                </c:pt>
                <c:pt idx="23015">
                  <c:v>23016.0</c:v>
                </c:pt>
                <c:pt idx="23016">
                  <c:v>23017.0</c:v>
                </c:pt>
                <c:pt idx="23017">
                  <c:v>23018.0</c:v>
                </c:pt>
                <c:pt idx="23018">
                  <c:v>23019.0</c:v>
                </c:pt>
                <c:pt idx="23019">
                  <c:v>23020.0</c:v>
                </c:pt>
                <c:pt idx="23020">
                  <c:v>23021.0</c:v>
                </c:pt>
                <c:pt idx="23021">
                  <c:v>23022.0</c:v>
                </c:pt>
                <c:pt idx="23022">
                  <c:v>23023.0</c:v>
                </c:pt>
                <c:pt idx="23023">
                  <c:v>23024.0</c:v>
                </c:pt>
                <c:pt idx="23024">
                  <c:v>23025.0</c:v>
                </c:pt>
                <c:pt idx="23025">
                  <c:v>23026.0</c:v>
                </c:pt>
                <c:pt idx="23026">
                  <c:v>23027.0</c:v>
                </c:pt>
                <c:pt idx="23027">
                  <c:v>23028.0</c:v>
                </c:pt>
                <c:pt idx="23028">
                  <c:v>23029.0</c:v>
                </c:pt>
                <c:pt idx="23029">
                  <c:v>23030.0</c:v>
                </c:pt>
                <c:pt idx="23030">
                  <c:v>23031.0</c:v>
                </c:pt>
                <c:pt idx="23031">
                  <c:v>23032.0</c:v>
                </c:pt>
                <c:pt idx="23032">
                  <c:v>23033.0</c:v>
                </c:pt>
                <c:pt idx="23033">
                  <c:v>23034.0</c:v>
                </c:pt>
                <c:pt idx="23034">
                  <c:v>23035.0</c:v>
                </c:pt>
                <c:pt idx="23035">
                  <c:v>23036.0</c:v>
                </c:pt>
                <c:pt idx="23036">
                  <c:v>23037.0</c:v>
                </c:pt>
                <c:pt idx="23037">
                  <c:v>23038.0</c:v>
                </c:pt>
                <c:pt idx="23038">
                  <c:v>23039.0</c:v>
                </c:pt>
                <c:pt idx="23039">
                  <c:v>23040.0</c:v>
                </c:pt>
                <c:pt idx="23040">
                  <c:v>23041.0</c:v>
                </c:pt>
                <c:pt idx="23041">
                  <c:v>23042.0</c:v>
                </c:pt>
                <c:pt idx="23042">
                  <c:v>23043.0</c:v>
                </c:pt>
                <c:pt idx="23043">
                  <c:v>23044.0</c:v>
                </c:pt>
                <c:pt idx="23044">
                  <c:v>23045.0</c:v>
                </c:pt>
                <c:pt idx="23045">
                  <c:v>23046.0</c:v>
                </c:pt>
                <c:pt idx="23046">
                  <c:v>23047.0</c:v>
                </c:pt>
                <c:pt idx="23047">
                  <c:v>23048.0</c:v>
                </c:pt>
                <c:pt idx="23048">
                  <c:v>23049.0</c:v>
                </c:pt>
                <c:pt idx="23049">
                  <c:v>23050.0</c:v>
                </c:pt>
                <c:pt idx="23050">
                  <c:v>23051.0</c:v>
                </c:pt>
                <c:pt idx="23051">
                  <c:v>23052.0</c:v>
                </c:pt>
                <c:pt idx="23052">
                  <c:v>23053.0</c:v>
                </c:pt>
                <c:pt idx="23053">
                  <c:v>23054.0</c:v>
                </c:pt>
                <c:pt idx="23054">
                  <c:v>23055.0</c:v>
                </c:pt>
                <c:pt idx="23055">
                  <c:v>23056.0</c:v>
                </c:pt>
                <c:pt idx="23056">
                  <c:v>23057.0</c:v>
                </c:pt>
                <c:pt idx="23057">
                  <c:v>23058.0</c:v>
                </c:pt>
                <c:pt idx="23058">
                  <c:v>23059.0</c:v>
                </c:pt>
                <c:pt idx="23059">
                  <c:v>23060.0</c:v>
                </c:pt>
                <c:pt idx="23060">
                  <c:v>23061.0</c:v>
                </c:pt>
                <c:pt idx="23061">
                  <c:v>23062.0</c:v>
                </c:pt>
                <c:pt idx="23062">
                  <c:v>23063.0</c:v>
                </c:pt>
                <c:pt idx="23063">
                  <c:v>23064.0</c:v>
                </c:pt>
                <c:pt idx="23064">
                  <c:v>23065.0</c:v>
                </c:pt>
                <c:pt idx="23065">
                  <c:v>23066.0</c:v>
                </c:pt>
                <c:pt idx="23066">
                  <c:v>23067.0</c:v>
                </c:pt>
                <c:pt idx="23067">
                  <c:v>23068.0</c:v>
                </c:pt>
                <c:pt idx="23068">
                  <c:v>23069.0</c:v>
                </c:pt>
                <c:pt idx="23069">
                  <c:v>23070.0</c:v>
                </c:pt>
                <c:pt idx="23070">
                  <c:v>23071.0</c:v>
                </c:pt>
                <c:pt idx="23071">
                  <c:v>23072.0</c:v>
                </c:pt>
                <c:pt idx="23072">
                  <c:v>23073.0</c:v>
                </c:pt>
                <c:pt idx="23073">
                  <c:v>23074.0</c:v>
                </c:pt>
                <c:pt idx="23074">
                  <c:v>23075.0</c:v>
                </c:pt>
                <c:pt idx="23075">
                  <c:v>23076.0</c:v>
                </c:pt>
                <c:pt idx="23076">
                  <c:v>23077.0</c:v>
                </c:pt>
                <c:pt idx="23077">
                  <c:v>23078.0</c:v>
                </c:pt>
                <c:pt idx="23078">
                  <c:v>23079.0</c:v>
                </c:pt>
                <c:pt idx="23079">
                  <c:v>23080.0</c:v>
                </c:pt>
                <c:pt idx="23080">
                  <c:v>23081.0</c:v>
                </c:pt>
                <c:pt idx="23081">
                  <c:v>23082.0</c:v>
                </c:pt>
                <c:pt idx="23082">
                  <c:v>23083.0</c:v>
                </c:pt>
                <c:pt idx="23083">
                  <c:v>23084.0</c:v>
                </c:pt>
                <c:pt idx="23084">
                  <c:v>23085.0</c:v>
                </c:pt>
                <c:pt idx="23085">
                  <c:v>23086.0</c:v>
                </c:pt>
                <c:pt idx="23086">
                  <c:v>23087.0</c:v>
                </c:pt>
                <c:pt idx="23087">
                  <c:v>23088.0</c:v>
                </c:pt>
                <c:pt idx="23088">
                  <c:v>23089.0</c:v>
                </c:pt>
                <c:pt idx="23089">
                  <c:v>23090.0</c:v>
                </c:pt>
                <c:pt idx="23090">
                  <c:v>23091.0</c:v>
                </c:pt>
                <c:pt idx="23091">
                  <c:v>23092.0</c:v>
                </c:pt>
                <c:pt idx="23092">
                  <c:v>23093.0</c:v>
                </c:pt>
                <c:pt idx="23093">
                  <c:v>23094.0</c:v>
                </c:pt>
                <c:pt idx="23094">
                  <c:v>23095.0</c:v>
                </c:pt>
                <c:pt idx="23095">
                  <c:v>23096.0</c:v>
                </c:pt>
                <c:pt idx="23096">
                  <c:v>23097.0</c:v>
                </c:pt>
                <c:pt idx="23097">
                  <c:v>23098.0</c:v>
                </c:pt>
                <c:pt idx="23098">
                  <c:v>23099.0</c:v>
                </c:pt>
                <c:pt idx="23099">
                  <c:v>23100.0</c:v>
                </c:pt>
                <c:pt idx="23100">
                  <c:v>23101.0</c:v>
                </c:pt>
                <c:pt idx="23101">
                  <c:v>23102.0</c:v>
                </c:pt>
                <c:pt idx="23102">
                  <c:v>23103.0</c:v>
                </c:pt>
                <c:pt idx="23103">
                  <c:v>23104.0</c:v>
                </c:pt>
                <c:pt idx="23104">
                  <c:v>23105.0</c:v>
                </c:pt>
                <c:pt idx="23105">
                  <c:v>23106.0</c:v>
                </c:pt>
                <c:pt idx="23106">
                  <c:v>23107.0</c:v>
                </c:pt>
                <c:pt idx="23107">
                  <c:v>23108.0</c:v>
                </c:pt>
                <c:pt idx="23108">
                  <c:v>23109.0</c:v>
                </c:pt>
                <c:pt idx="23109">
                  <c:v>23110.0</c:v>
                </c:pt>
                <c:pt idx="23110">
                  <c:v>23111.0</c:v>
                </c:pt>
                <c:pt idx="23111">
                  <c:v>23112.0</c:v>
                </c:pt>
                <c:pt idx="23112">
                  <c:v>23113.0</c:v>
                </c:pt>
                <c:pt idx="23113">
                  <c:v>23114.0</c:v>
                </c:pt>
                <c:pt idx="23114">
                  <c:v>23115.0</c:v>
                </c:pt>
                <c:pt idx="23115">
                  <c:v>23116.0</c:v>
                </c:pt>
                <c:pt idx="23116">
                  <c:v>23117.0</c:v>
                </c:pt>
                <c:pt idx="23117">
                  <c:v>23118.0</c:v>
                </c:pt>
                <c:pt idx="23118">
                  <c:v>23119.0</c:v>
                </c:pt>
                <c:pt idx="23119">
                  <c:v>23120.0</c:v>
                </c:pt>
                <c:pt idx="23120">
                  <c:v>23121.0</c:v>
                </c:pt>
                <c:pt idx="23121">
                  <c:v>23122.0</c:v>
                </c:pt>
                <c:pt idx="23122">
                  <c:v>23123.0</c:v>
                </c:pt>
                <c:pt idx="23123">
                  <c:v>23124.0</c:v>
                </c:pt>
                <c:pt idx="23124">
                  <c:v>23125.0</c:v>
                </c:pt>
                <c:pt idx="23125">
                  <c:v>23126.0</c:v>
                </c:pt>
                <c:pt idx="23126">
                  <c:v>23127.0</c:v>
                </c:pt>
                <c:pt idx="23127">
                  <c:v>23128.0</c:v>
                </c:pt>
                <c:pt idx="23128">
                  <c:v>23129.0</c:v>
                </c:pt>
                <c:pt idx="23129">
                  <c:v>23130.0</c:v>
                </c:pt>
                <c:pt idx="23130">
                  <c:v>23131.0</c:v>
                </c:pt>
                <c:pt idx="23131">
                  <c:v>23132.0</c:v>
                </c:pt>
                <c:pt idx="23132">
                  <c:v>23133.0</c:v>
                </c:pt>
                <c:pt idx="23133">
                  <c:v>23134.0</c:v>
                </c:pt>
                <c:pt idx="23134">
                  <c:v>23135.0</c:v>
                </c:pt>
                <c:pt idx="23135">
                  <c:v>23136.0</c:v>
                </c:pt>
                <c:pt idx="23136">
                  <c:v>23137.0</c:v>
                </c:pt>
                <c:pt idx="23137">
                  <c:v>23138.0</c:v>
                </c:pt>
                <c:pt idx="23138">
                  <c:v>23139.0</c:v>
                </c:pt>
                <c:pt idx="23139">
                  <c:v>23140.0</c:v>
                </c:pt>
                <c:pt idx="23140">
                  <c:v>23141.0</c:v>
                </c:pt>
                <c:pt idx="23141">
                  <c:v>23142.0</c:v>
                </c:pt>
                <c:pt idx="23142">
                  <c:v>23143.0</c:v>
                </c:pt>
                <c:pt idx="23143">
                  <c:v>23144.0</c:v>
                </c:pt>
                <c:pt idx="23144">
                  <c:v>23145.0</c:v>
                </c:pt>
                <c:pt idx="23145">
                  <c:v>23146.0</c:v>
                </c:pt>
                <c:pt idx="23146">
                  <c:v>23147.0</c:v>
                </c:pt>
                <c:pt idx="23147">
                  <c:v>23148.0</c:v>
                </c:pt>
                <c:pt idx="23148">
                  <c:v>23149.0</c:v>
                </c:pt>
                <c:pt idx="23149">
                  <c:v>23150.0</c:v>
                </c:pt>
                <c:pt idx="23150">
                  <c:v>23151.0</c:v>
                </c:pt>
                <c:pt idx="23151">
                  <c:v>23152.0</c:v>
                </c:pt>
                <c:pt idx="23152">
                  <c:v>23153.0</c:v>
                </c:pt>
                <c:pt idx="23153">
                  <c:v>23154.0</c:v>
                </c:pt>
                <c:pt idx="23154">
                  <c:v>23155.0</c:v>
                </c:pt>
                <c:pt idx="23155">
                  <c:v>23156.0</c:v>
                </c:pt>
                <c:pt idx="23156">
                  <c:v>23157.0</c:v>
                </c:pt>
                <c:pt idx="23157">
                  <c:v>23158.0</c:v>
                </c:pt>
                <c:pt idx="23158">
                  <c:v>23159.0</c:v>
                </c:pt>
                <c:pt idx="23159">
                  <c:v>23160.0</c:v>
                </c:pt>
                <c:pt idx="23160">
                  <c:v>23161.0</c:v>
                </c:pt>
                <c:pt idx="23161">
                  <c:v>23162.0</c:v>
                </c:pt>
                <c:pt idx="23162">
                  <c:v>23163.0</c:v>
                </c:pt>
                <c:pt idx="23163">
                  <c:v>23164.0</c:v>
                </c:pt>
                <c:pt idx="23164">
                  <c:v>23165.0</c:v>
                </c:pt>
                <c:pt idx="23165">
                  <c:v>23166.0</c:v>
                </c:pt>
                <c:pt idx="23166">
                  <c:v>23167.0</c:v>
                </c:pt>
                <c:pt idx="23167">
                  <c:v>23168.0</c:v>
                </c:pt>
                <c:pt idx="23168">
                  <c:v>23169.0</c:v>
                </c:pt>
                <c:pt idx="23169">
                  <c:v>23170.0</c:v>
                </c:pt>
                <c:pt idx="23170">
                  <c:v>23171.0</c:v>
                </c:pt>
                <c:pt idx="23171">
                  <c:v>23172.0</c:v>
                </c:pt>
                <c:pt idx="23172">
                  <c:v>23173.0</c:v>
                </c:pt>
                <c:pt idx="23173">
                  <c:v>23174.0</c:v>
                </c:pt>
                <c:pt idx="23174">
                  <c:v>23175.0</c:v>
                </c:pt>
                <c:pt idx="23175">
                  <c:v>23176.0</c:v>
                </c:pt>
                <c:pt idx="23176">
                  <c:v>23177.0</c:v>
                </c:pt>
                <c:pt idx="23177">
                  <c:v>23178.0</c:v>
                </c:pt>
                <c:pt idx="23178">
                  <c:v>23179.0</c:v>
                </c:pt>
                <c:pt idx="23179">
                  <c:v>23180.0</c:v>
                </c:pt>
                <c:pt idx="23180">
                  <c:v>23181.0</c:v>
                </c:pt>
                <c:pt idx="23181">
                  <c:v>23182.0</c:v>
                </c:pt>
                <c:pt idx="23182">
                  <c:v>23183.0</c:v>
                </c:pt>
                <c:pt idx="23183">
                  <c:v>23184.0</c:v>
                </c:pt>
                <c:pt idx="23184">
                  <c:v>23185.0</c:v>
                </c:pt>
                <c:pt idx="23185">
                  <c:v>23186.0</c:v>
                </c:pt>
                <c:pt idx="23186">
                  <c:v>23187.0</c:v>
                </c:pt>
                <c:pt idx="23187">
                  <c:v>23188.0</c:v>
                </c:pt>
                <c:pt idx="23188">
                  <c:v>23189.0</c:v>
                </c:pt>
                <c:pt idx="23189">
                  <c:v>23190.0</c:v>
                </c:pt>
                <c:pt idx="23190">
                  <c:v>23191.0</c:v>
                </c:pt>
                <c:pt idx="23191">
                  <c:v>23192.0</c:v>
                </c:pt>
                <c:pt idx="23192">
                  <c:v>23193.0</c:v>
                </c:pt>
                <c:pt idx="23193">
                  <c:v>23194.0</c:v>
                </c:pt>
                <c:pt idx="23194">
                  <c:v>23195.0</c:v>
                </c:pt>
                <c:pt idx="23195">
                  <c:v>23196.0</c:v>
                </c:pt>
                <c:pt idx="23196">
                  <c:v>23197.0</c:v>
                </c:pt>
                <c:pt idx="23197">
                  <c:v>23198.0</c:v>
                </c:pt>
                <c:pt idx="23198">
                  <c:v>23199.0</c:v>
                </c:pt>
                <c:pt idx="23199">
                  <c:v>23200.0</c:v>
                </c:pt>
                <c:pt idx="23200">
                  <c:v>23201.0</c:v>
                </c:pt>
                <c:pt idx="23201">
                  <c:v>23202.0</c:v>
                </c:pt>
                <c:pt idx="23202">
                  <c:v>23203.0</c:v>
                </c:pt>
                <c:pt idx="23203">
                  <c:v>23204.0</c:v>
                </c:pt>
                <c:pt idx="23204">
                  <c:v>23205.0</c:v>
                </c:pt>
                <c:pt idx="23205">
                  <c:v>23206.0</c:v>
                </c:pt>
                <c:pt idx="23206">
                  <c:v>23207.0</c:v>
                </c:pt>
                <c:pt idx="23207">
                  <c:v>23208.0</c:v>
                </c:pt>
                <c:pt idx="23208">
                  <c:v>23209.0</c:v>
                </c:pt>
                <c:pt idx="23209">
                  <c:v>23210.0</c:v>
                </c:pt>
                <c:pt idx="23210">
                  <c:v>23211.0</c:v>
                </c:pt>
                <c:pt idx="23211">
                  <c:v>23212.0</c:v>
                </c:pt>
                <c:pt idx="23212">
                  <c:v>23213.0</c:v>
                </c:pt>
                <c:pt idx="23213">
                  <c:v>23214.0</c:v>
                </c:pt>
                <c:pt idx="23214">
                  <c:v>23215.0</c:v>
                </c:pt>
                <c:pt idx="23215">
                  <c:v>23216.0</c:v>
                </c:pt>
                <c:pt idx="23216">
                  <c:v>23217.0</c:v>
                </c:pt>
                <c:pt idx="23217">
                  <c:v>23218.0</c:v>
                </c:pt>
                <c:pt idx="23218">
                  <c:v>23219.0</c:v>
                </c:pt>
                <c:pt idx="23219">
                  <c:v>23220.0</c:v>
                </c:pt>
                <c:pt idx="23220">
                  <c:v>23221.0</c:v>
                </c:pt>
                <c:pt idx="23221">
                  <c:v>23222.0</c:v>
                </c:pt>
                <c:pt idx="23222">
                  <c:v>23223.0</c:v>
                </c:pt>
                <c:pt idx="23223">
                  <c:v>23224.0</c:v>
                </c:pt>
                <c:pt idx="23224">
                  <c:v>23225.0</c:v>
                </c:pt>
                <c:pt idx="23225">
                  <c:v>23226.0</c:v>
                </c:pt>
                <c:pt idx="23226">
                  <c:v>23227.0</c:v>
                </c:pt>
                <c:pt idx="23227">
                  <c:v>23228.0</c:v>
                </c:pt>
                <c:pt idx="23228">
                  <c:v>23229.0</c:v>
                </c:pt>
                <c:pt idx="23229">
                  <c:v>23230.0</c:v>
                </c:pt>
                <c:pt idx="23230">
                  <c:v>23231.0</c:v>
                </c:pt>
                <c:pt idx="23231">
                  <c:v>23232.0</c:v>
                </c:pt>
                <c:pt idx="23232">
                  <c:v>23233.0</c:v>
                </c:pt>
                <c:pt idx="23233">
                  <c:v>23234.0</c:v>
                </c:pt>
                <c:pt idx="23234">
                  <c:v>23235.0</c:v>
                </c:pt>
                <c:pt idx="23235">
                  <c:v>23236.0</c:v>
                </c:pt>
                <c:pt idx="23236">
                  <c:v>23237.0</c:v>
                </c:pt>
                <c:pt idx="23237">
                  <c:v>23238.0</c:v>
                </c:pt>
                <c:pt idx="23238">
                  <c:v>23239.0</c:v>
                </c:pt>
                <c:pt idx="23239">
                  <c:v>23240.0</c:v>
                </c:pt>
                <c:pt idx="23240">
                  <c:v>23241.0</c:v>
                </c:pt>
                <c:pt idx="23241">
                  <c:v>23242.0</c:v>
                </c:pt>
                <c:pt idx="23242">
                  <c:v>23243.0</c:v>
                </c:pt>
                <c:pt idx="23243">
                  <c:v>23244.0</c:v>
                </c:pt>
                <c:pt idx="23244">
                  <c:v>23245.0</c:v>
                </c:pt>
                <c:pt idx="23245">
                  <c:v>23246.0</c:v>
                </c:pt>
                <c:pt idx="23246">
                  <c:v>23247.0</c:v>
                </c:pt>
                <c:pt idx="23247">
                  <c:v>23248.0</c:v>
                </c:pt>
                <c:pt idx="23248">
                  <c:v>23249.0</c:v>
                </c:pt>
                <c:pt idx="23249">
                  <c:v>23250.0</c:v>
                </c:pt>
                <c:pt idx="23250">
                  <c:v>23251.0</c:v>
                </c:pt>
                <c:pt idx="23251">
                  <c:v>23252.0</c:v>
                </c:pt>
                <c:pt idx="23252">
                  <c:v>23253.0</c:v>
                </c:pt>
                <c:pt idx="23253">
                  <c:v>23254.0</c:v>
                </c:pt>
                <c:pt idx="23254">
                  <c:v>23255.0</c:v>
                </c:pt>
                <c:pt idx="23255">
                  <c:v>23256.0</c:v>
                </c:pt>
                <c:pt idx="23256">
                  <c:v>23257.0</c:v>
                </c:pt>
                <c:pt idx="23257">
                  <c:v>23258.0</c:v>
                </c:pt>
                <c:pt idx="23258">
                  <c:v>23259.0</c:v>
                </c:pt>
                <c:pt idx="23259">
                  <c:v>23260.0</c:v>
                </c:pt>
                <c:pt idx="23260">
                  <c:v>23261.0</c:v>
                </c:pt>
                <c:pt idx="23261">
                  <c:v>23262.0</c:v>
                </c:pt>
                <c:pt idx="23262">
                  <c:v>23263.0</c:v>
                </c:pt>
                <c:pt idx="23263">
                  <c:v>23264.0</c:v>
                </c:pt>
                <c:pt idx="23264">
                  <c:v>23265.0</c:v>
                </c:pt>
                <c:pt idx="23265">
                  <c:v>23266.0</c:v>
                </c:pt>
                <c:pt idx="23266">
                  <c:v>23267.0</c:v>
                </c:pt>
                <c:pt idx="23267">
                  <c:v>23268.0</c:v>
                </c:pt>
                <c:pt idx="23268">
                  <c:v>23269.0</c:v>
                </c:pt>
                <c:pt idx="23269">
                  <c:v>23270.0</c:v>
                </c:pt>
                <c:pt idx="23270">
                  <c:v>23271.0</c:v>
                </c:pt>
                <c:pt idx="23271">
                  <c:v>23272.0</c:v>
                </c:pt>
                <c:pt idx="23272">
                  <c:v>23273.0</c:v>
                </c:pt>
                <c:pt idx="23273">
                  <c:v>23274.0</c:v>
                </c:pt>
                <c:pt idx="23274">
                  <c:v>23275.0</c:v>
                </c:pt>
                <c:pt idx="23275">
                  <c:v>23276.0</c:v>
                </c:pt>
                <c:pt idx="23276">
                  <c:v>23277.0</c:v>
                </c:pt>
                <c:pt idx="23277">
                  <c:v>23278.0</c:v>
                </c:pt>
                <c:pt idx="23278">
                  <c:v>23279.0</c:v>
                </c:pt>
                <c:pt idx="23279">
                  <c:v>23280.0</c:v>
                </c:pt>
                <c:pt idx="23280">
                  <c:v>23281.0</c:v>
                </c:pt>
                <c:pt idx="23281">
                  <c:v>23282.0</c:v>
                </c:pt>
                <c:pt idx="23282">
                  <c:v>23283.0</c:v>
                </c:pt>
                <c:pt idx="23283">
                  <c:v>23284.0</c:v>
                </c:pt>
                <c:pt idx="23284">
                  <c:v>23285.0</c:v>
                </c:pt>
                <c:pt idx="23285">
                  <c:v>23286.0</c:v>
                </c:pt>
                <c:pt idx="23286">
                  <c:v>23287.0</c:v>
                </c:pt>
                <c:pt idx="23287">
                  <c:v>23288.0</c:v>
                </c:pt>
                <c:pt idx="23288">
                  <c:v>23289.0</c:v>
                </c:pt>
                <c:pt idx="23289">
                  <c:v>23290.0</c:v>
                </c:pt>
                <c:pt idx="23290">
                  <c:v>23291.0</c:v>
                </c:pt>
                <c:pt idx="23291">
                  <c:v>23292.0</c:v>
                </c:pt>
                <c:pt idx="23292">
                  <c:v>23293.0</c:v>
                </c:pt>
                <c:pt idx="23293">
                  <c:v>23294.0</c:v>
                </c:pt>
                <c:pt idx="23294">
                  <c:v>23295.0</c:v>
                </c:pt>
                <c:pt idx="23295">
                  <c:v>23296.0</c:v>
                </c:pt>
                <c:pt idx="23296">
                  <c:v>23297.0</c:v>
                </c:pt>
                <c:pt idx="23297">
                  <c:v>23298.0</c:v>
                </c:pt>
                <c:pt idx="23298">
                  <c:v>23299.0</c:v>
                </c:pt>
                <c:pt idx="23299">
                  <c:v>23300.0</c:v>
                </c:pt>
                <c:pt idx="23300">
                  <c:v>23301.0</c:v>
                </c:pt>
                <c:pt idx="23301">
                  <c:v>23302.0</c:v>
                </c:pt>
                <c:pt idx="23302">
                  <c:v>23303.0</c:v>
                </c:pt>
                <c:pt idx="23303">
                  <c:v>23304.0</c:v>
                </c:pt>
                <c:pt idx="23304">
                  <c:v>23305.0</c:v>
                </c:pt>
                <c:pt idx="23305">
                  <c:v>23306.0</c:v>
                </c:pt>
                <c:pt idx="23306">
                  <c:v>23307.0</c:v>
                </c:pt>
                <c:pt idx="23307">
                  <c:v>23308.0</c:v>
                </c:pt>
                <c:pt idx="23308">
                  <c:v>23309.0</c:v>
                </c:pt>
                <c:pt idx="23309">
                  <c:v>23310.0</c:v>
                </c:pt>
                <c:pt idx="23310">
                  <c:v>23311.0</c:v>
                </c:pt>
                <c:pt idx="23311">
                  <c:v>23312.0</c:v>
                </c:pt>
                <c:pt idx="23312">
                  <c:v>23313.0</c:v>
                </c:pt>
                <c:pt idx="23313">
                  <c:v>23314.0</c:v>
                </c:pt>
                <c:pt idx="23314">
                  <c:v>23315.0</c:v>
                </c:pt>
                <c:pt idx="23315">
                  <c:v>23316.0</c:v>
                </c:pt>
                <c:pt idx="23316">
                  <c:v>23317.0</c:v>
                </c:pt>
                <c:pt idx="23317">
                  <c:v>23318.0</c:v>
                </c:pt>
                <c:pt idx="23318">
                  <c:v>23319.0</c:v>
                </c:pt>
                <c:pt idx="23319">
                  <c:v>23320.0</c:v>
                </c:pt>
                <c:pt idx="23320">
                  <c:v>23321.0</c:v>
                </c:pt>
                <c:pt idx="23321">
                  <c:v>23322.0</c:v>
                </c:pt>
                <c:pt idx="23322">
                  <c:v>23323.0</c:v>
                </c:pt>
                <c:pt idx="23323">
                  <c:v>23324.0</c:v>
                </c:pt>
                <c:pt idx="23324">
                  <c:v>23325.0</c:v>
                </c:pt>
                <c:pt idx="23325">
                  <c:v>23326.0</c:v>
                </c:pt>
                <c:pt idx="23326">
                  <c:v>23327.0</c:v>
                </c:pt>
                <c:pt idx="23327">
                  <c:v>23328.0</c:v>
                </c:pt>
                <c:pt idx="23328">
                  <c:v>23329.0</c:v>
                </c:pt>
                <c:pt idx="23329">
                  <c:v>23330.0</c:v>
                </c:pt>
                <c:pt idx="23330">
                  <c:v>23331.0</c:v>
                </c:pt>
                <c:pt idx="23331">
                  <c:v>23332.0</c:v>
                </c:pt>
                <c:pt idx="23332">
                  <c:v>23333.0</c:v>
                </c:pt>
                <c:pt idx="23333">
                  <c:v>23334.0</c:v>
                </c:pt>
                <c:pt idx="23334">
                  <c:v>23335.0</c:v>
                </c:pt>
                <c:pt idx="23335">
                  <c:v>23336.0</c:v>
                </c:pt>
                <c:pt idx="23336">
                  <c:v>23337.0</c:v>
                </c:pt>
                <c:pt idx="23337">
                  <c:v>23338.0</c:v>
                </c:pt>
                <c:pt idx="23338">
                  <c:v>23339.0</c:v>
                </c:pt>
                <c:pt idx="23339">
                  <c:v>23340.0</c:v>
                </c:pt>
                <c:pt idx="23340">
                  <c:v>23341.0</c:v>
                </c:pt>
                <c:pt idx="23341">
                  <c:v>23342.0</c:v>
                </c:pt>
                <c:pt idx="23342">
                  <c:v>23343.0</c:v>
                </c:pt>
                <c:pt idx="23343">
                  <c:v>23344.0</c:v>
                </c:pt>
                <c:pt idx="23344">
                  <c:v>23345.0</c:v>
                </c:pt>
                <c:pt idx="23345">
                  <c:v>23346.0</c:v>
                </c:pt>
                <c:pt idx="23346">
                  <c:v>23347.0</c:v>
                </c:pt>
                <c:pt idx="23347">
                  <c:v>23348.0</c:v>
                </c:pt>
                <c:pt idx="23348">
                  <c:v>23349.0</c:v>
                </c:pt>
                <c:pt idx="23349">
                  <c:v>23350.0</c:v>
                </c:pt>
                <c:pt idx="23350">
                  <c:v>23351.0</c:v>
                </c:pt>
                <c:pt idx="23351">
                  <c:v>23352.0</c:v>
                </c:pt>
                <c:pt idx="23352">
                  <c:v>23353.0</c:v>
                </c:pt>
                <c:pt idx="23353">
                  <c:v>23354.0</c:v>
                </c:pt>
                <c:pt idx="23354">
                  <c:v>23355.0</c:v>
                </c:pt>
                <c:pt idx="23355">
                  <c:v>23356.0</c:v>
                </c:pt>
                <c:pt idx="23356">
                  <c:v>23357.0</c:v>
                </c:pt>
                <c:pt idx="23357">
                  <c:v>23358.0</c:v>
                </c:pt>
                <c:pt idx="23358">
                  <c:v>23359.0</c:v>
                </c:pt>
                <c:pt idx="23359">
                  <c:v>23360.0</c:v>
                </c:pt>
                <c:pt idx="23360">
                  <c:v>23361.0</c:v>
                </c:pt>
                <c:pt idx="23361">
                  <c:v>23362.0</c:v>
                </c:pt>
                <c:pt idx="23362">
                  <c:v>23363.0</c:v>
                </c:pt>
                <c:pt idx="23363">
                  <c:v>23364.0</c:v>
                </c:pt>
                <c:pt idx="23364">
                  <c:v>23365.0</c:v>
                </c:pt>
                <c:pt idx="23365">
                  <c:v>23366.0</c:v>
                </c:pt>
                <c:pt idx="23366">
                  <c:v>23367.0</c:v>
                </c:pt>
                <c:pt idx="23367">
                  <c:v>23368.0</c:v>
                </c:pt>
                <c:pt idx="23368">
                  <c:v>23369.0</c:v>
                </c:pt>
                <c:pt idx="23369">
                  <c:v>23370.0</c:v>
                </c:pt>
                <c:pt idx="23370">
                  <c:v>23371.0</c:v>
                </c:pt>
                <c:pt idx="23371">
                  <c:v>23372.0</c:v>
                </c:pt>
                <c:pt idx="23372">
                  <c:v>23373.0</c:v>
                </c:pt>
                <c:pt idx="23373">
                  <c:v>23374.0</c:v>
                </c:pt>
                <c:pt idx="23374">
                  <c:v>23375.0</c:v>
                </c:pt>
                <c:pt idx="23375">
                  <c:v>23376.0</c:v>
                </c:pt>
                <c:pt idx="23376">
                  <c:v>23377.0</c:v>
                </c:pt>
                <c:pt idx="23377">
                  <c:v>23378.0</c:v>
                </c:pt>
                <c:pt idx="23378">
                  <c:v>23379.0</c:v>
                </c:pt>
                <c:pt idx="23379">
                  <c:v>23380.0</c:v>
                </c:pt>
                <c:pt idx="23380">
                  <c:v>23381.0</c:v>
                </c:pt>
                <c:pt idx="23381">
                  <c:v>23382.0</c:v>
                </c:pt>
                <c:pt idx="23382">
                  <c:v>23383.0</c:v>
                </c:pt>
                <c:pt idx="23383">
                  <c:v>23384.0</c:v>
                </c:pt>
                <c:pt idx="23384">
                  <c:v>23385.0</c:v>
                </c:pt>
                <c:pt idx="23385">
                  <c:v>23386.0</c:v>
                </c:pt>
                <c:pt idx="23386">
                  <c:v>23387.0</c:v>
                </c:pt>
                <c:pt idx="23387">
                  <c:v>23388.0</c:v>
                </c:pt>
                <c:pt idx="23388">
                  <c:v>23389.0</c:v>
                </c:pt>
                <c:pt idx="23389">
                  <c:v>23390.0</c:v>
                </c:pt>
                <c:pt idx="23390">
                  <c:v>23391.0</c:v>
                </c:pt>
                <c:pt idx="23391">
                  <c:v>23392.0</c:v>
                </c:pt>
                <c:pt idx="23392">
                  <c:v>23393.0</c:v>
                </c:pt>
                <c:pt idx="23393">
                  <c:v>23394.0</c:v>
                </c:pt>
                <c:pt idx="23394">
                  <c:v>23395.0</c:v>
                </c:pt>
                <c:pt idx="23395">
                  <c:v>23396.0</c:v>
                </c:pt>
                <c:pt idx="23396">
                  <c:v>23397.0</c:v>
                </c:pt>
                <c:pt idx="23397">
                  <c:v>23398.0</c:v>
                </c:pt>
                <c:pt idx="23398">
                  <c:v>23399.0</c:v>
                </c:pt>
                <c:pt idx="23399">
                  <c:v>23400.0</c:v>
                </c:pt>
                <c:pt idx="23400">
                  <c:v>23401.0</c:v>
                </c:pt>
                <c:pt idx="23401">
                  <c:v>23402.0</c:v>
                </c:pt>
                <c:pt idx="23402">
                  <c:v>23403.0</c:v>
                </c:pt>
                <c:pt idx="23403">
                  <c:v>23404.0</c:v>
                </c:pt>
                <c:pt idx="23404">
                  <c:v>23405.0</c:v>
                </c:pt>
                <c:pt idx="23405">
                  <c:v>23406.0</c:v>
                </c:pt>
                <c:pt idx="23406">
                  <c:v>23407.0</c:v>
                </c:pt>
                <c:pt idx="23407">
                  <c:v>23408.0</c:v>
                </c:pt>
                <c:pt idx="23408">
                  <c:v>23409.0</c:v>
                </c:pt>
                <c:pt idx="23409">
                  <c:v>23410.0</c:v>
                </c:pt>
                <c:pt idx="23410">
                  <c:v>23411.0</c:v>
                </c:pt>
                <c:pt idx="23411">
                  <c:v>23412.0</c:v>
                </c:pt>
                <c:pt idx="23412">
                  <c:v>23413.0</c:v>
                </c:pt>
                <c:pt idx="23413">
                  <c:v>23414.0</c:v>
                </c:pt>
                <c:pt idx="23414">
                  <c:v>23415.0</c:v>
                </c:pt>
                <c:pt idx="23415">
                  <c:v>23416.0</c:v>
                </c:pt>
                <c:pt idx="23416">
                  <c:v>23417.0</c:v>
                </c:pt>
                <c:pt idx="23417">
                  <c:v>23418.0</c:v>
                </c:pt>
                <c:pt idx="23418">
                  <c:v>23419.0</c:v>
                </c:pt>
                <c:pt idx="23419">
                  <c:v>23420.0</c:v>
                </c:pt>
                <c:pt idx="23420">
                  <c:v>23421.0</c:v>
                </c:pt>
                <c:pt idx="23421">
                  <c:v>23422.0</c:v>
                </c:pt>
                <c:pt idx="23422">
                  <c:v>23423.0</c:v>
                </c:pt>
                <c:pt idx="23423">
                  <c:v>23424.0</c:v>
                </c:pt>
                <c:pt idx="23424">
                  <c:v>23425.0</c:v>
                </c:pt>
                <c:pt idx="23425">
                  <c:v>23426.0</c:v>
                </c:pt>
                <c:pt idx="23426">
                  <c:v>23427.0</c:v>
                </c:pt>
                <c:pt idx="23427">
                  <c:v>23428.0</c:v>
                </c:pt>
                <c:pt idx="23428">
                  <c:v>23429.0</c:v>
                </c:pt>
                <c:pt idx="23429">
                  <c:v>23430.0</c:v>
                </c:pt>
                <c:pt idx="23430">
                  <c:v>23431.0</c:v>
                </c:pt>
                <c:pt idx="23431">
                  <c:v>23432.0</c:v>
                </c:pt>
                <c:pt idx="23432">
                  <c:v>23433.0</c:v>
                </c:pt>
                <c:pt idx="23433">
                  <c:v>23434.0</c:v>
                </c:pt>
                <c:pt idx="23434">
                  <c:v>23435.0</c:v>
                </c:pt>
                <c:pt idx="23435">
                  <c:v>23436.0</c:v>
                </c:pt>
                <c:pt idx="23436">
                  <c:v>23437.0</c:v>
                </c:pt>
                <c:pt idx="23437">
                  <c:v>23438.0</c:v>
                </c:pt>
                <c:pt idx="23438">
                  <c:v>23439.0</c:v>
                </c:pt>
                <c:pt idx="23439">
                  <c:v>23440.0</c:v>
                </c:pt>
                <c:pt idx="23440">
                  <c:v>23441.0</c:v>
                </c:pt>
                <c:pt idx="23441">
                  <c:v>23442.0</c:v>
                </c:pt>
                <c:pt idx="23442">
                  <c:v>23443.0</c:v>
                </c:pt>
                <c:pt idx="23443">
                  <c:v>23444.0</c:v>
                </c:pt>
                <c:pt idx="23444">
                  <c:v>23445.0</c:v>
                </c:pt>
                <c:pt idx="23445">
                  <c:v>23446.0</c:v>
                </c:pt>
                <c:pt idx="23446">
                  <c:v>23447.0</c:v>
                </c:pt>
                <c:pt idx="23447">
                  <c:v>23448.0</c:v>
                </c:pt>
                <c:pt idx="23448">
                  <c:v>23449.0</c:v>
                </c:pt>
                <c:pt idx="23449">
                  <c:v>23450.0</c:v>
                </c:pt>
                <c:pt idx="23450">
                  <c:v>23451.0</c:v>
                </c:pt>
                <c:pt idx="23451">
                  <c:v>23452.0</c:v>
                </c:pt>
                <c:pt idx="23452">
                  <c:v>23453.0</c:v>
                </c:pt>
                <c:pt idx="23453">
                  <c:v>23454.0</c:v>
                </c:pt>
                <c:pt idx="23454">
                  <c:v>23455.0</c:v>
                </c:pt>
                <c:pt idx="23455">
                  <c:v>23456.0</c:v>
                </c:pt>
                <c:pt idx="23456">
                  <c:v>23457.0</c:v>
                </c:pt>
                <c:pt idx="23457">
                  <c:v>23458.0</c:v>
                </c:pt>
                <c:pt idx="23458">
                  <c:v>23459.0</c:v>
                </c:pt>
                <c:pt idx="23459">
                  <c:v>23460.0</c:v>
                </c:pt>
                <c:pt idx="23460">
                  <c:v>23461.0</c:v>
                </c:pt>
                <c:pt idx="23461">
                  <c:v>23462.0</c:v>
                </c:pt>
                <c:pt idx="23462">
                  <c:v>23463.0</c:v>
                </c:pt>
                <c:pt idx="23463">
                  <c:v>23464.0</c:v>
                </c:pt>
                <c:pt idx="23464">
                  <c:v>23465.0</c:v>
                </c:pt>
                <c:pt idx="23465">
                  <c:v>23466.0</c:v>
                </c:pt>
                <c:pt idx="23466">
                  <c:v>23467.0</c:v>
                </c:pt>
                <c:pt idx="23467">
                  <c:v>23468.0</c:v>
                </c:pt>
                <c:pt idx="23468">
                  <c:v>23469.0</c:v>
                </c:pt>
                <c:pt idx="23469">
                  <c:v>23470.0</c:v>
                </c:pt>
                <c:pt idx="23470">
                  <c:v>23471.0</c:v>
                </c:pt>
                <c:pt idx="23471">
                  <c:v>23472.0</c:v>
                </c:pt>
                <c:pt idx="23472">
                  <c:v>23473.0</c:v>
                </c:pt>
                <c:pt idx="23473">
                  <c:v>23474.0</c:v>
                </c:pt>
                <c:pt idx="23474">
                  <c:v>23475.0</c:v>
                </c:pt>
                <c:pt idx="23475">
                  <c:v>23476.0</c:v>
                </c:pt>
                <c:pt idx="23476">
                  <c:v>23477.0</c:v>
                </c:pt>
                <c:pt idx="23477">
                  <c:v>23478.0</c:v>
                </c:pt>
                <c:pt idx="23478">
                  <c:v>23479.0</c:v>
                </c:pt>
                <c:pt idx="23479">
                  <c:v>23480.0</c:v>
                </c:pt>
                <c:pt idx="23480">
                  <c:v>23481.0</c:v>
                </c:pt>
                <c:pt idx="23481">
                  <c:v>23482.0</c:v>
                </c:pt>
                <c:pt idx="23482">
                  <c:v>23483.0</c:v>
                </c:pt>
                <c:pt idx="23483">
                  <c:v>23484.0</c:v>
                </c:pt>
                <c:pt idx="23484">
                  <c:v>23485.0</c:v>
                </c:pt>
                <c:pt idx="23485">
                  <c:v>23486.0</c:v>
                </c:pt>
                <c:pt idx="23486">
                  <c:v>23487.0</c:v>
                </c:pt>
                <c:pt idx="23487">
                  <c:v>23488.0</c:v>
                </c:pt>
                <c:pt idx="23488">
                  <c:v>23489.0</c:v>
                </c:pt>
                <c:pt idx="23489">
                  <c:v>23490.0</c:v>
                </c:pt>
                <c:pt idx="23490">
                  <c:v>23491.0</c:v>
                </c:pt>
                <c:pt idx="23491">
                  <c:v>23492.0</c:v>
                </c:pt>
                <c:pt idx="23492">
                  <c:v>23493.0</c:v>
                </c:pt>
                <c:pt idx="23493">
                  <c:v>23494.0</c:v>
                </c:pt>
                <c:pt idx="23494">
                  <c:v>23495.0</c:v>
                </c:pt>
                <c:pt idx="23495">
                  <c:v>23496.0</c:v>
                </c:pt>
                <c:pt idx="23496">
                  <c:v>23497.0</c:v>
                </c:pt>
                <c:pt idx="23497">
                  <c:v>23498.0</c:v>
                </c:pt>
                <c:pt idx="23498">
                  <c:v>23499.0</c:v>
                </c:pt>
                <c:pt idx="23499">
                  <c:v>23500.0</c:v>
                </c:pt>
                <c:pt idx="23500">
                  <c:v>23501.0</c:v>
                </c:pt>
                <c:pt idx="23501">
                  <c:v>23502.0</c:v>
                </c:pt>
                <c:pt idx="23502">
                  <c:v>23503.0</c:v>
                </c:pt>
                <c:pt idx="23503">
                  <c:v>23504.0</c:v>
                </c:pt>
                <c:pt idx="23504">
                  <c:v>23505.0</c:v>
                </c:pt>
                <c:pt idx="23505">
                  <c:v>23506.0</c:v>
                </c:pt>
                <c:pt idx="23506">
                  <c:v>23507.0</c:v>
                </c:pt>
                <c:pt idx="23507">
                  <c:v>23508.0</c:v>
                </c:pt>
                <c:pt idx="23508">
                  <c:v>23509.0</c:v>
                </c:pt>
                <c:pt idx="23509">
                  <c:v>23510.0</c:v>
                </c:pt>
                <c:pt idx="23510">
                  <c:v>23511.0</c:v>
                </c:pt>
                <c:pt idx="23511">
                  <c:v>23512.0</c:v>
                </c:pt>
                <c:pt idx="23512">
                  <c:v>23513.0</c:v>
                </c:pt>
                <c:pt idx="23513">
                  <c:v>23514.0</c:v>
                </c:pt>
                <c:pt idx="23514">
                  <c:v>23515.0</c:v>
                </c:pt>
                <c:pt idx="23515">
                  <c:v>23516.0</c:v>
                </c:pt>
                <c:pt idx="23516">
                  <c:v>23517.0</c:v>
                </c:pt>
                <c:pt idx="23517">
                  <c:v>23518.0</c:v>
                </c:pt>
                <c:pt idx="23518">
                  <c:v>23519.0</c:v>
                </c:pt>
                <c:pt idx="23519">
                  <c:v>23520.0</c:v>
                </c:pt>
                <c:pt idx="23520">
                  <c:v>23521.0</c:v>
                </c:pt>
                <c:pt idx="23521">
                  <c:v>23522.0</c:v>
                </c:pt>
                <c:pt idx="23522">
                  <c:v>23523.0</c:v>
                </c:pt>
                <c:pt idx="23523">
                  <c:v>23524.0</c:v>
                </c:pt>
                <c:pt idx="23524">
                  <c:v>23525.0</c:v>
                </c:pt>
                <c:pt idx="23525">
                  <c:v>23526.0</c:v>
                </c:pt>
                <c:pt idx="23526">
                  <c:v>23527.0</c:v>
                </c:pt>
                <c:pt idx="23527">
                  <c:v>23528.0</c:v>
                </c:pt>
                <c:pt idx="23528">
                  <c:v>23529.0</c:v>
                </c:pt>
                <c:pt idx="23529">
                  <c:v>23530.0</c:v>
                </c:pt>
                <c:pt idx="23530">
                  <c:v>23531.0</c:v>
                </c:pt>
                <c:pt idx="23531">
                  <c:v>23532.0</c:v>
                </c:pt>
                <c:pt idx="23532">
                  <c:v>23533.0</c:v>
                </c:pt>
                <c:pt idx="23533">
                  <c:v>23534.0</c:v>
                </c:pt>
                <c:pt idx="23534">
                  <c:v>23535.0</c:v>
                </c:pt>
                <c:pt idx="23535">
                  <c:v>23536.0</c:v>
                </c:pt>
                <c:pt idx="23536">
                  <c:v>23537.0</c:v>
                </c:pt>
                <c:pt idx="23537">
                  <c:v>23538.0</c:v>
                </c:pt>
                <c:pt idx="23538">
                  <c:v>23539.0</c:v>
                </c:pt>
                <c:pt idx="23539">
                  <c:v>23540.0</c:v>
                </c:pt>
                <c:pt idx="23540">
                  <c:v>23541.0</c:v>
                </c:pt>
                <c:pt idx="23541">
                  <c:v>23542.0</c:v>
                </c:pt>
                <c:pt idx="23542">
                  <c:v>23543.0</c:v>
                </c:pt>
                <c:pt idx="23543">
                  <c:v>23544.0</c:v>
                </c:pt>
                <c:pt idx="23544">
                  <c:v>23545.0</c:v>
                </c:pt>
                <c:pt idx="23545">
                  <c:v>23546.0</c:v>
                </c:pt>
                <c:pt idx="23546">
                  <c:v>23547.0</c:v>
                </c:pt>
                <c:pt idx="23547">
                  <c:v>23548.0</c:v>
                </c:pt>
                <c:pt idx="23548">
                  <c:v>23549.0</c:v>
                </c:pt>
                <c:pt idx="23549">
                  <c:v>23550.0</c:v>
                </c:pt>
                <c:pt idx="23550">
                  <c:v>23551.0</c:v>
                </c:pt>
                <c:pt idx="23551">
                  <c:v>23552.0</c:v>
                </c:pt>
                <c:pt idx="23552">
                  <c:v>23553.0</c:v>
                </c:pt>
                <c:pt idx="23553">
                  <c:v>23554.0</c:v>
                </c:pt>
                <c:pt idx="23554">
                  <c:v>23555.0</c:v>
                </c:pt>
                <c:pt idx="23555">
                  <c:v>23556.0</c:v>
                </c:pt>
                <c:pt idx="23556">
                  <c:v>23557.0</c:v>
                </c:pt>
                <c:pt idx="23557">
                  <c:v>23558.0</c:v>
                </c:pt>
                <c:pt idx="23558">
                  <c:v>23559.0</c:v>
                </c:pt>
                <c:pt idx="23559">
                  <c:v>23560.0</c:v>
                </c:pt>
                <c:pt idx="23560">
                  <c:v>23561.0</c:v>
                </c:pt>
                <c:pt idx="23561">
                  <c:v>23562.0</c:v>
                </c:pt>
                <c:pt idx="23562">
                  <c:v>23563.0</c:v>
                </c:pt>
                <c:pt idx="23563">
                  <c:v>23564.0</c:v>
                </c:pt>
                <c:pt idx="23564">
                  <c:v>23565.0</c:v>
                </c:pt>
                <c:pt idx="23565">
                  <c:v>23566.0</c:v>
                </c:pt>
                <c:pt idx="23566">
                  <c:v>23567.0</c:v>
                </c:pt>
                <c:pt idx="23567">
                  <c:v>23568.0</c:v>
                </c:pt>
                <c:pt idx="23568">
                  <c:v>23569.0</c:v>
                </c:pt>
                <c:pt idx="23569">
                  <c:v>23570.0</c:v>
                </c:pt>
                <c:pt idx="23570">
                  <c:v>23571.0</c:v>
                </c:pt>
                <c:pt idx="23571">
                  <c:v>23572.0</c:v>
                </c:pt>
                <c:pt idx="23572">
                  <c:v>23573.0</c:v>
                </c:pt>
                <c:pt idx="23573">
                  <c:v>23574.0</c:v>
                </c:pt>
                <c:pt idx="23574">
                  <c:v>23575.0</c:v>
                </c:pt>
                <c:pt idx="23575">
                  <c:v>23576.0</c:v>
                </c:pt>
                <c:pt idx="23576">
                  <c:v>23577.0</c:v>
                </c:pt>
                <c:pt idx="23577">
                  <c:v>23578.0</c:v>
                </c:pt>
                <c:pt idx="23578">
                  <c:v>23579.0</c:v>
                </c:pt>
                <c:pt idx="23579">
                  <c:v>23580.0</c:v>
                </c:pt>
                <c:pt idx="23580">
                  <c:v>23581.0</c:v>
                </c:pt>
                <c:pt idx="23581">
                  <c:v>23582.0</c:v>
                </c:pt>
                <c:pt idx="23582">
                  <c:v>23583.0</c:v>
                </c:pt>
                <c:pt idx="23583">
                  <c:v>23584.0</c:v>
                </c:pt>
                <c:pt idx="23584">
                  <c:v>23585.0</c:v>
                </c:pt>
                <c:pt idx="23585">
                  <c:v>23586.0</c:v>
                </c:pt>
                <c:pt idx="23586">
                  <c:v>23587.0</c:v>
                </c:pt>
                <c:pt idx="23587">
                  <c:v>23588.0</c:v>
                </c:pt>
                <c:pt idx="23588">
                  <c:v>23589.0</c:v>
                </c:pt>
                <c:pt idx="23589">
                  <c:v>23590.0</c:v>
                </c:pt>
                <c:pt idx="23590">
                  <c:v>23591.0</c:v>
                </c:pt>
                <c:pt idx="23591">
                  <c:v>23592.0</c:v>
                </c:pt>
                <c:pt idx="23592">
                  <c:v>23593.0</c:v>
                </c:pt>
                <c:pt idx="23593">
                  <c:v>23594.0</c:v>
                </c:pt>
                <c:pt idx="23594">
                  <c:v>23595.0</c:v>
                </c:pt>
                <c:pt idx="23595">
                  <c:v>23596.0</c:v>
                </c:pt>
                <c:pt idx="23596">
                  <c:v>23597.0</c:v>
                </c:pt>
                <c:pt idx="23597">
                  <c:v>23598.0</c:v>
                </c:pt>
                <c:pt idx="23598">
                  <c:v>23599.0</c:v>
                </c:pt>
                <c:pt idx="23599">
                  <c:v>23600.0</c:v>
                </c:pt>
                <c:pt idx="23600">
                  <c:v>23601.0</c:v>
                </c:pt>
                <c:pt idx="23601">
                  <c:v>23602.0</c:v>
                </c:pt>
                <c:pt idx="23602">
                  <c:v>23603.0</c:v>
                </c:pt>
                <c:pt idx="23603">
                  <c:v>23604.0</c:v>
                </c:pt>
                <c:pt idx="23604">
                  <c:v>23605.0</c:v>
                </c:pt>
                <c:pt idx="23605">
                  <c:v>23606.0</c:v>
                </c:pt>
                <c:pt idx="23606">
                  <c:v>23607.0</c:v>
                </c:pt>
                <c:pt idx="23607">
                  <c:v>23608.0</c:v>
                </c:pt>
                <c:pt idx="23608">
                  <c:v>23609.0</c:v>
                </c:pt>
                <c:pt idx="23609">
                  <c:v>23610.0</c:v>
                </c:pt>
                <c:pt idx="23610">
                  <c:v>23611.0</c:v>
                </c:pt>
                <c:pt idx="23611">
                  <c:v>23612.0</c:v>
                </c:pt>
                <c:pt idx="23612">
                  <c:v>23613.0</c:v>
                </c:pt>
                <c:pt idx="23613">
                  <c:v>23614.0</c:v>
                </c:pt>
                <c:pt idx="23614">
                  <c:v>23615.0</c:v>
                </c:pt>
                <c:pt idx="23615">
                  <c:v>23616.0</c:v>
                </c:pt>
                <c:pt idx="23616">
                  <c:v>23617.0</c:v>
                </c:pt>
                <c:pt idx="23617">
                  <c:v>23618.0</c:v>
                </c:pt>
                <c:pt idx="23618">
                  <c:v>23619.0</c:v>
                </c:pt>
                <c:pt idx="23619">
                  <c:v>23620.0</c:v>
                </c:pt>
                <c:pt idx="23620">
                  <c:v>23621.0</c:v>
                </c:pt>
                <c:pt idx="23621">
                  <c:v>23622.0</c:v>
                </c:pt>
                <c:pt idx="23622">
                  <c:v>23623.0</c:v>
                </c:pt>
                <c:pt idx="23623">
                  <c:v>23624.0</c:v>
                </c:pt>
                <c:pt idx="23624">
                  <c:v>23625.0</c:v>
                </c:pt>
                <c:pt idx="23625">
                  <c:v>23626.0</c:v>
                </c:pt>
                <c:pt idx="23626">
                  <c:v>23627.0</c:v>
                </c:pt>
                <c:pt idx="23627">
                  <c:v>23628.0</c:v>
                </c:pt>
                <c:pt idx="23628">
                  <c:v>23629.0</c:v>
                </c:pt>
                <c:pt idx="23629">
                  <c:v>23630.0</c:v>
                </c:pt>
                <c:pt idx="23630">
                  <c:v>23631.0</c:v>
                </c:pt>
                <c:pt idx="23631">
                  <c:v>23632.0</c:v>
                </c:pt>
                <c:pt idx="23632">
                  <c:v>23633.0</c:v>
                </c:pt>
                <c:pt idx="23633">
                  <c:v>23634.0</c:v>
                </c:pt>
                <c:pt idx="23634">
                  <c:v>23635.0</c:v>
                </c:pt>
                <c:pt idx="23635">
                  <c:v>23636.0</c:v>
                </c:pt>
                <c:pt idx="23636">
                  <c:v>23637.0</c:v>
                </c:pt>
                <c:pt idx="23637">
                  <c:v>23638.0</c:v>
                </c:pt>
                <c:pt idx="23638">
                  <c:v>23639.0</c:v>
                </c:pt>
                <c:pt idx="23639">
                  <c:v>23640.0</c:v>
                </c:pt>
                <c:pt idx="23640">
                  <c:v>23641.0</c:v>
                </c:pt>
                <c:pt idx="23641">
                  <c:v>23642.0</c:v>
                </c:pt>
                <c:pt idx="23642">
                  <c:v>23643.0</c:v>
                </c:pt>
                <c:pt idx="23643">
                  <c:v>23644.0</c:v>
                </c:pt>
                <c:pt idx="23644">
                  <c:v>23645.0</c:v>
                </c:pt>
                <c:pt idx="23645">
                  <c:v>23646.0</c:v>
                </c:pt>
                <c:pt idx="23646">
                  <c:v>23647.0</c:v>
                </c:pt>
                <c:pt idx="23647">
                  <c:v>23648.0</c:v>
                </c:pt>
                <c:pt idx="23648">
                  <c:v>23649.0</c:v>
                </c:pt>
                <c:pt idx="23649">
                  <c:v>23650.0</c:v>
                </c:pt>
                <c:pt idx="23650">
                  <c:v>23651.0</c:v>
                </c:pt>
                <c:pt idx="23651">
                  <c:v>23652.0</c:v>
                </c:pt>
                <c:pt idx="23652">
                  <c:v>23653.0</c:v>
                </c:pt>
                <c:pt idx="23653">
                  <c:v>23654.0</c:v>
                </c:pt>
                <c:pt idx="23654">
                  <c:v>23655.0</c:v>
                </c:pt>
                <c:pt idx="23655">
                  <c:v>23656.0</c:v>
                </c:pt>
                <c:pt idx="23656">
                  <c:v>23657.0</c:v>
                </c:pt>
                <c:pt idx="23657">
                  <c:v>23658.0</c:v>
                </c:pt>
                <c:pt idx="23658">
                  <c:v>23659.0</c:v>
                </c:pt>
                <c:pt idx="23659">
                  <c:v>23660.0</c:v>
                </c:pt>
                <c:pt idx="23660">
                  <c:v>23661.0</c:v>
                </c:pt>
                <c:pt idx="23661">
                  <c:v>23662.0</c:v>
                </c:pt>
                <c:pt idx="23662">
                  <c:v>23663.0</c:v>
                </c:pt>
                <c:pt idx="23663">
                  <c:v>23664.0</c:v>
                </c:pt>
                <c:pt idx="23664">
                  <c:v>23665.0</c:v>
                </c:pt>
                <c:pt idx="23665">
                  <c:v>23666.0</c:v>
                </c:pt>
                <c:pt idx="23666">
                  <c:v>23667.0</c:v>
                </c:pt>
                <c:pt idx="23667">
                  <c:v>23668.0</c:v>
                </c:pt>
                <c:pt idx="23668">
                  <c:v>23669.0</c:v>
                </c:pt>
                <c:pt idx="23669">
                  <c:v>23670.0</c:v>
                </c:pt>
                <c:pt idx="23670">
                  <c:v>23671.0</c:v>
                </c:pt>
                <c:pt idx="23671">
                  <c:v>23672.0</c:v>
                </c:pt>
                <c:pt idx="23672">
                  <c:v>23673.0</c:v>
                </c:pt>
                <c:pt idx="23673">
                  <c:v>23674.0</c:v>
                </c:pt>
                <c:pt idx="23674">
                  <c:v>23675.0</c:v>
                </c:pt>
                <c:pt idx="23675">
                  <c:v>23676.0</c:v>
                </c:pt>
                <c:pt idx="23676">
                  <c:v>23677.0</c:v>
                </c:pt>
                <c:pt idx="23677">
                  <c:v>23678.0</c:v>
                </c:pt>
                <c:pt idx="23678">
                  <c:v>23679.0</c:v>
                </c:pt>
                <c:pt idx="23679">
                  <c:v>23680.0</c:v>
                </c:pt>
                <c:pt idx="23680">
                  <c:v>23681.0</c:v>
                </c:pt>
                <c:pt idx="23681">
                  <c:v>23682.0</c:v>
                </c:pt>
                <c:pt idx="23682">
                  <c:v>23683.0</c:v>
                </c:pt>
                <c:pt idx="23683">
                  <c:v>23684.0</c:v>
                </c:pt>
                <c:pt idx="23684">
                  <c:v>23685.0</c:v>
                </c:pt>
                <c:pt idx="23685">
                  <c:v>23686.0</c:v>
                </c:pt>
                <c:pt idx="23686">
                  <c:v>23687.0</c:v>
                </c:pt>
                <c:pt idx="23687">
                  <c:v>23688.0</c:v>
                </c:pt>
                <c:pt idx="23688">
                  <c:v>23689.0</c:v>
                </c:pt>
                <c:pt idx="23689">
                  <c:v>23690.0</c:v>
                </c:pt>
                <c:pt idx="23690">
                  <c:v>23691.0</c:v>
                </c:pt>
                <c:pt idx="23691">
                  <c:v>23692.0</c:v>
                </c:pt>
                <c:pt idx="23692">
                  <c:v>23693.0</c:v>
                </c:pt>
                <c:pt idx="23693">
                  <c:v>23694.0</c:v>
                </c:pt>
                <c:pt idx="23694">
                  <c:v>23695.0</c:v>
                </c:pt>
                <c:pt idx="23695">
                  <c:v>23696.0</c:v>
                </c:pt>
                <c:pt idx="23696">
                  <c:v>23697.0</c:v>
                </c:pt>
                <c:pt idx="23697">
                  <c:v>23698.0</c:v>
                </c:pt>
                <c:pt idx="23698">
                  <c:v>23699.0</c:v>
                </c:pt>
                <c:pt idx="23699">
                  <c:v>23700.0</c:v>
                </c:pt>
                <c:pt idx="23700">
                  <c:v>23701.0</c:v>
                </c:pt>
                <c:pt idx="23701">
                  <c:v>23702.0</c:v>
                </c:pt>
                <c:pt idx="23702">
                  <c:v>23703.0</c:v>
                </c:pt>
                <c:pt idx="23703">
                  <c:v>23704.0</c:v>
                </c:pt>
                <c:pt idx="23704">
                  <c:v>23705.0</c:v>
                </c:pt>
                <c:pt idx="23705">
                  <c:v>23706.0</c:v>
                </c:pt>
                <c:pt idx="23706">
                  <c:v>23707.0</c:v>
                </c:pt>
                <c:pt idx="23707">
                  <c:v>23708.0</c:v>
                </c:pt>
                <c:pt idx="23708">
                  <c:v>23709.0</c:v>
                </c:pt>
                <c:pt idx="23709">
                  <c:v>23710.0</c:v>
                </c:pt>
                <c:pt idx="23710">
                  <c:v>23711.0</c:v>
                </c:pt>
                <c:pt idx="23711">
                  <c:v>23712.0</c:v>
                </c:pt>
                <c:pt idx="23712">
                  <c:v>23713.0</c:v>
                </c:pt>
                <c:pt idx="23713">
                  <c:v>23714.0</c:v>
                </c:pt>
                <c:pt idx="23714">
                  <c:v>23715.0</c:v>
                </c:pt>
                <c:pt idx="23715">
                  <c:v>23716.0</c:v>
                </c:pt>
                <c:pt idx="23716">
                  <c:v>23717.0</c:v>
                </c:pt>
                <c:pt idx="23717">
                  <c:v>23718.0</c:v>
                </c:pt>
                <c:pt idx="23718">
                  <c:v>23719.0</c:v>
                </c:pt>
                <c:pt idx="23719">
                  <c:v>23720.0</c:v>
                </c:pt>
                <c:pt idx="23720">
                  <c:v>23721.0</c:v>
                </c:pt>
                <c:pt idx="23721">
                  <c:v>23722.0</c:v>
                </c:pt>
                <c:pt idx="23722">
                  <c:v>23723.0</c:v>
                </c:pt>
                <c:pt idx="23723">
                  <c:v>23724.0</c:v>
                </c:pt>
                <c:pt idx="23724">
                  <c:v>23725.0</c:v>
                </c:pt>
                <c:pt idx="23725">
                  <c:v>23726.0</c:v>
                </c:pt>
                <c:pt idx="23726">
                  <c:v>23727.0</c:v>
                </c:pt>
                <c:pt idx="23727">
                  <c:v>23728.0</c:v>
                </c:pt>
                <c:pt idx="23728">
                  <c:v>23729.0</c:v>
                </c:pt>
                <c:pt idx="23729">
                  <c:v>23730.0</c:v>
                </c:pt>
                <c:pt idx="23730">
                  <c:v>23731.0</c:v>
                </c:pt>
                <c:pt idx="23731">
                  <c:v>23732.0</c:v>
                </c:pt>
                <c:pt idx="23732">
                  <c:v>23733.0</c:v>
                </c:pt>
                <c:pt idx="23733">
                  <c:v>23734.0</c:v>
                </c:pt>
                <c:pt idx="23734">
                  <c:v>23735.0</c:v>
                </c:pt>
                <c:pt idx="23735">
                  <c:v>23736.0</c:v>
                </c:pt>
                <c:pt idx="23736">
                  <c:v>23737.0</c:v>
                </c:pt>
                <c:pt idx="23737">
                  <c:v>23738.0</c:v>
                </c:pt>
                <c:pt idx="23738">
                  <c:v>23739.0</c:v>
                </c:pt>
                <c:pt idx="23739">
                  <c:v>23740.0</c:v>
                </c:pt>
                <c:pt idx="23740">
                  <c:v>23741.0</c:v>
                </c:pt>
                <c:pt idx="23741">
                  <c:v>23742.0</c:v>
                </c:pt>
                <c:pt idx="23742">
                  <c:v>23743.0</c:v>
                </c:pt>
                <c:pt idx="23743">
                  <c:v>23744.0</c:v>
                </c:pt>
                <c:pt idx="23744">
                  <c:v>23745.0</c:v>
                </c:pt>
                <c:pt idx="23745">
                  <c:v>23746.0</c:v>
                </c:pt>
                <c:pt idx="23746">
                  <c:v>23747.0</c:v>
                </c:pt>
                <c:pt idx="23747">
                  <c:v>23748.0</c:v>
                </c:pt>
                <c:pt idx="23748">
                  <c:v>23749.0</c:v>
                </c:pt>
                <c:pt idx="23749">
                  <c:v>23750.0</c:v>
                </c:pt>
                <c:pt idx="23750">
                  <c:v>23751.0</c:v>
                </c:pt>
                <c:pt idx="23751">
                  <c:v>23752.0</c:v>
                </c:pt>
                <c:pt idx="23752">
                  <c:v>23753.0</c:v>
                </c:pt>
                <c:pt idx="23753">
                  <c:v>23754.0</c:v>
                </c:pt>
                <c:pt idx="23754">
                  <c:v>23755.0</c:v>
                </c:pt>
                <c:pt idx="23755">
                  <c:v>23756.0</c:v>
                </c:pt>
                <c:pt idx="23756">
                  <c:v>23757.0</c:v>
                </c:pt>
                <c:pt idx="23757">
                  <c:v>23758.0</c:v>
                </c:pt>
                <c:pt idx="23758">
                  <c:v>23759.0</c:v>
                </c:pt>
                <c:pt idx="23759">
                  <c:v>23760.0</c:v>
                </c:pt>
                <c:pt idx="23760">
                  <c:v>23761.0</c:v>
                </c:pt>
                <c:pt idx="23761">
                  <c:v>23762.0</c:v>
                </c:pt>
                <c:pt idx="23762">
                  <c:v>23763.0</c:v>
                </c:pt>
                <c:pt idx="23763">
                  <c:v>23764.0</c:v>
                </c:pt>
                <c:pt idx="23764">
                  <c:v>23765.0</c:v>
                </c:pt>
                <c:pt idx="23765">
                  <c:v>23766.0</c:v>
                </c:pt>
                <c:pt idx="23766">
                  <c:v>23767.0</c:v>
                </c:pt>
                <c:pt idx="23767">
                  <c:v>23768.0</c:v>
                </c:pt>
                <c:pt idx="23768">
                  <c:v>23769.0</c:v>
                </c:pt>
                <c:pt idx="23769">
                  <c:v>23770.0</c:v>
                </c:pt>
                <c:pt idx="23770">
                  <c:v>23771.0</c:v>
                </c:pt>
                <c:pt idx="23771">
                  <c:v>23772.0</c:v>
                </c:pt>
                <c:pt idx="23772">
                  <c:v>23773.0</c:v>
                </c:pt>
                <c:pt idx="23773">
                  <c:v>23774.0</c:v>
                </c:pt>
                <c:pt idx="23774">
                  <c:v>23775.0</c:v>
                </c:pt>
                <c:pt idx="23775">
                  <c:v>23776.0</c:v>
                </c:pt>
                <c:pt idx="23776">
                  <c:v>23777.0</c:v>
                </c:pt>
                <c:pt idx="23777">
                  <c:v>23778.0</c:v>
                </c:pt>
                <c:pt idx="23778">
                  <c:v>23779.0</c:v>
                </c:pt>
                <c:pt idx="23779">
                  <c:v>23780.0</c:v>
                </c:pt>
                <c:pt idx="23780">
                  <c:v>23781.0</c:v>
                </c:pt>
                <c:pt idx="23781">
                  <c:v>23782.0</c:v>
                </c:pt>
                <c:pt idx="23782">
                  <c:v>23783.0</c:v>
                </c:pt>
                <c:pt idx="23783">
                  <c:v>23784.0</c:v>
                </c:pt>
                <c:pt idx="23784">
                  <c:v>23785.0</c:v>
                </c:pt>
                <c:pt idx="23785">
                  <c:v>23786.0</c:v>
                </c:pt>
                <c:pt idx="23786">
                  <c:v>23787.0</c:v>
                </c:pt>
                <c:pt idx="23787">
                  <c:v>23788.0</c:v>
                </c:pt>
                <c:pt idx="23788">
                  <c:v>23789.0</c:v>
                </c:pt>
                <c:pt idx="23789">
                  <c:v>23790.0</c:v>
                </c:pt>
                <c:pt idx="23790">
                  <c:v>23791.0</c:v>
                </c:pt>
                <c:pt idx="23791">
                  <c:v>23792.0</c:v>
                </c:pt>
                <c:pt idx="23792">
                  <c:v>23793.0</c:v>
                </c:pt>
                <c:pt idx="23793">
                  <c:v>23794.0</c:v>
                </c:pt>
                <c:pt idx="23794">
                  <c:v>23795.0</c:v>
                </c:pt>
                <c:pt idx="23795">
                  <c:v>23796.0</c:v>
                </c:pt>
                <c:pt idx="23796">
                  <c:v>23797.0</c:v>
                </c:pt>
                <c:pt idx="23797">
                  <c:v>23798.0</c:v>
                </c:pt>
                <c:pt idx="23798">
                  <c:v>23799.0</c:v>
                </c:pt>
                <c:pt idx="23799">
                  <c:v>23800.0</c:v>
                </c:pt>
                <c:pt idx="23800">
                  <c:v>23801.0</c:v>
                </c:pt>
                <c:pt idx="23801">
                  <c:v>23802.0</c:v>
                </c:pt>
                <c:pt idx="23802">
                  <c:v>23803.0</c:v>
                </c:pt>
                <c:pt idx="23803">
                  <c:v>23804.0</c:v>
                </c:pt>
                <c:pt idx="23804">
                  <c:v>23805.0</c:v>
                </c:pt>
                <c:pt idx="23805">
                  <c:v>23806.0</c:v>
                </c:pt>
                <c:pt idx="23806">
                  <c:v>23807.0</c:v>
                </c:pt>
                <c:pt idx="23807">
                  <c:v>23808.0</c:v>
                </c:pt>
                <c:pt idx="23808">
                  <c:v>23809.0</c:v>
                </c:pt>
                <c:pt idx="23809">
                  <c:v>23810.0</c:v>
                </c:pt>
                <c:pt idx="23810">
                  <c:v>23811.0</c:v>
                </c:pt>
                <c:pt idx="23811">
                  <c:v>23812.0</c:v>
                </c:pt>
                <c:pt idx="23812">
                  <c:v>23813.0</c:v>
                </c:pt>
                <c:pt idx="23813">
                  <c:v>23814.0</c:v>
                </c:pt>
                <c:pt idx="23814">
                  <c:v>23815.0</c:v>
                </c:pt>
                <c:pt idx="23815">
                  <c:v>23816.0</c:v>
                </c:pt>
                <c:pt idx="23816">
                  <c:v>23817.0</c:v>
                </c:pt>
                <c:pt idx="23817">
                  <c:v>23818.0</c:v>
                </c:pt>
                <c:pt idx="23818">
                  <c:v>23819.0</c:v>
                </c:pt>
                <c:pt idx="23819">
                  <c:v>23820.0</c:v>
                </c:pt>
                <c:pt idx="23820">
                  <c:v>23821.0</c:v>
                </c:pt>
                <c:pt idx="23821">
                  <c:v>23822.0</c:v>
                </c:pt>
                <c:pt idx="23822">
                  <c:v>23823.0</c:v>
                </c:pt>
                <c:pt idx="23823">
                  <c:v>23824.0</c:v>
                </c:pt>
                <c:pt idx="23824">
                  <c:v>23825.0</c:v>
                </c:pt>
                <c:pt idx="23825">
                  <c:v>23826.0</c:v>
                </c:pt>
                <c:pt idx="23826">
                  <c:v>23827.0</c:v>
                </c:pt>
                <c:pt idx="23827">
                  <c:v>23828.0</c:v>
                </c:pt>
                <c:pt idx="23828">
                  <c:v>23829.0</c:v>
                </c:pt>
                <c:pt idx="23829">
                  <c:v>23830.0</c:v>
                </c:pt>
                <c:pt idx="23830">
                  <c:v>23831.0</c:v>
                </c:pt>
                <c:pt idx="23831">
                  <c:v>23832.0</c:v>
                </c:pt>
                <c:pt idx="23832">
                  <c:v>23833.0</c:v>
                </c:pt>
                <c:pt idx="23833">
                  <c:v>23834.0</c:v>
                </c:pt>
                <c:pt idx="23834">
                  <c:v>23835.0</c:v>
                </c:pt>
                <c:pt idx="23835">
                  <c:v>23836.0</c:v>
                </c:pt>
                <c:pt idx="23836">
                  <c:v>23837.0</c:v>
                </c:pt>
                <c:pt idx="23837">
                  <c:v>23838.0</c:v>
                </c:pt>
                <c:pt idx="23838">
                  <c:v>23839.0</c:v>
                </c:pt>
                <c:pt idx="23839">
                  <c:v>23840.0</c:v>
                </c:pt>
                <c:pt idx="23840">
                  <c:v>23841.0</c:v>
                </c:pt>
                <c:pt idx="23841">
                  <c:v>23842.0</c:v>
                </c:pt>
                <c:pt idx="23842">
                  <c:v>23843.0</c:v>
                </c:pt>
                <c:pt idx="23843">
                  <c:v>23844.0</c:v>
                </c:pt>
                <c:pt idx="23844">
                  <c:v>23845.0</c:v>
                </c:pt>
                <c:pt idx="23845">
                  <c:v>23846.0</c:v>
                </c:pt>
                <c:pt idx="23846">
                  <c:v>23847.0</c:v>
                </c:pt>
                <c:pt idx="23847">
                  <c:v>23848.0</c:v>
                </c:pt>
                <c:pt idx="23848">
                  <c:v>23849.0</c:v>
                </c:pt>
                <c:pt idx="23849">
                  <c:v>23850.0</c:v>
                </c:pt>
                <c:pt idx="23850">
                  <c:v>23851.0</c:v>
                </c:pt>
                <c:pt idx="23851">
                  <c:v>23852.0</c:v>
                </c:pt>
                <c:pt idx="23852">
                  <c:v>23853.0</c:v>
                </c:pt>
                <c:pt idx="23853">
                  <c:v>23854.0</c:v>
                </c:pt>
                <c:pt idx="23854">
                  <c:v>23855.0</c:v>
                </c:pt>
                <c:pt idx="23855">
                  <c:v>23856.0</c:v>
                </c:pt>
                <c:pt idx="23856">
                  <c:v>23857.0</c:v>
                </c:pt>
                <c:pt idx="23857">
                  <c:v>23858.0</c:v>
                </c:pt>
                <c:pt idx="23858">
                  <c:v>23859.0</c:v>
                </c:pt>
                <c:pt idx="23859">
                  <c:v>23860.0</c:v>
                </c:pt>
                <c:pt idx="23860">
                  <c:v>23861.0</c:v>
                </c:pt>
                <c:pt idx="23861">
                  <c:v>23862.0</c:v>
                </c:pt>
                <c:pt idx="23862">
                  <c:v>23863.0</c:v>
                </c:pt>
                <c:pt idx="23863">
                  <c:v>23864.0</c:v>
                </c:pt>
                <c:pt idx="23864">
                  <c:v>23865.0</c:v>
                </c:pt>
                <c:pt idx="23865">
                  <c:v>23866.0</c:v>
                </c:pt>
                <c:pt idx="23866">
                  <c:v>23867.0</c:v>
                </c:pt>
                <c:pt idx="23867">
                  <c:v>23868.0</c:v>
                </c:pt>
                <c:pt idx="23868">
                  <c:v>23869.0</c:v>
                </c:pt>
                <c:pt idx="23869">
                  <c:v>23870.0</c:v>
                </c:pt>
                <c:pt idx="23870">
                  <c:v>23871.0</c:v>
                </c:pt>
                <c:pt idx="23871">
                  <c:v>23872.0</c:v>
                </c:pt>
                <c:pt idx="23872">
                  <c:v>23873.0</c:v>
                </c:pt>
                <c:pt idx="23873">
                  <c:v>23874.0</c:v>
                </c:pt>
                <c:pt idx="23874">
                  <c:v>23875.0</c:v>
                </c:pt>
                <c:pt idx="23875">
                  <c:v>23876.0</c:v>
                </c:pt>
                <c:pt idx="23876">
                  <c:v>23877.0</c:v>
                </c:pt>
                <c:pt idx="23877">
                  <c:v>23878.0</c:v>
                </c:pt>
                <c:pt idx="23878">
                  <c:v>23879.0</c:v>
                </c:pt>
                <c:pt idx="23879">
                  <c:v>23880.0</c:v>
                </c:pt>
                <c:pt idx="23880">
                  <c:v>23881.0</c:v>
                </c:pt>
                <c:pt idx="23881">
                  <c:v>23882.0</c:v>
                </c:pt>
                <c:pt idx="23882">
                  <c:v>23883.0</c:v>
                </c:pt>
                <c:pt idx="23883">
                  <c:v>23884.0</c:v>
                </c:pt>
                <c:pt idx="23884">
                  <c:v>23885.0</c:v>
                </c:pt>
                <c:pt idx="23885">
                  <c:v>23886.0</c:v>
                </c:pt>
                <c:pt idx="23886">
                  <c:v>23887.0</c:v>
                </c:pt>
                <c:pt idx="23887">
                  <c:v>23888.0</c:v>
                </c:pt>
                <c:pt idx="23888">
                  <c:v>23889.0</c:v>
                </c:pt>
                <c:pt idx="23889">
                  <c:v>23890.0</c:v>
                </c:pt>
                <c:pt idx="23890">
                  <c:v>23891.0</c:v>
                </c:pt>
                <c:pt idx="23891">
                  <c:v>23892.0</c:v>
                </c:pt>
                <c:pt idx="23892">
                  <c:v>23893.0</c:v>
                </c:pt>
                <c:pt idx="23893">
                  <c:v>23894.0</c:v>
                </c:pt>
                <c:pt idx="23894">
                  <c:v>23895.0</c:v>
                </c:pt>
                <c:pt idx="23895">
                  <c:v>23896.0</c:v>
                </c:pt>
                <c:pt idx="23896">
                  <c:v>23897.0</c:v>
                </c:pt>
                <c:pt idx="23897">
                  <c:v>23898.0</c:v>
                </c:pt>
                <c:pt idx="23898">
                  <c:v>23899.0</c:v>
                </c:pt>
                <c:pt idx="23899">
                  <c:v>23900.0</c:v>
                </c:pt>
                <c:pt idx="23900">
                  <c:v>23901.0</c:v>
                </c:pt>
                <c:pt idx="23901">
                  <c:v>23902.0</c:v>
                </c:pt>
                <c:pt idx="23902">
                  <c:v>23903.0</c:v>
                </c:pt>
                <c:pt idx="23903">
                  <c:v>23904.0</c:v>
                </c:pt>
                <c:pt idx="23904">
                  <c:v>23905.0</c:v>
                </c:pt>
                <c:pt idx="23905">
                  <c:v>23906.0</c:v>
                </c:pt>
                <c:pt idx="23906">
                  <c:v>23907.0</c:v>
                </c:pt>
                <c:pt idx="23907">
                  <c:v>23908.0</c:v>
                </c:pt>
                <c:pt idx="23908">
                  <c:v>23909.0</c:v>
                </c:pt>
                <c:pt idx="23909">
                  <c:v>23910.0</c:v>
                </c:pt>
                <c:pt idx="23910">
                  <c:v>23911.0</c:v>
                </c:pt>
                <c:pt idx="23911">
                  <c:v>23912.0</c:v>
                </c:pt>
                <c:pt idx="23912">
                  <c:v>23913.0</c:v>
                </c:pt>
                <c:pt idx="23913">
                  <c:v>23914.0</c:v>
                </c:pt>
                <c:pt idx="23914">
                  <c:v>23915.0</c:v>
                </c:pt>
                <c:pt idx="23915">
                  <c:v>23916.0</c:v>
                </c:pt>
                <c:pt idx="23916">
                  <c:v>23917.0</c:v>
                </c:pt>
                <c:pt idx="23917">
                  <c:v>23918.0</c:v>
                </c:pt>
                <c:pt idx="23918">
                  <c:v>23919.0</c:v>
                </c:pt>
                <c:pt idx="23919">
                  <c:v>23920.0</c:v>
                </c:pt>
                <c:pt idx="23920">
                  <c:v>23921.0</c:v>
                </c:pt>
                <c:pt idx="23921">
                  <c:v>23922.0</c:v>
                </c:pt>
                <c:pt idx="23922">
                  <c:v>23923.0</c:v>
                </c:pt>
                <c:pt idx="23923">
                  <c:v>23924.0</c:v>
                </c:pt>
                <c:pt idx="23924">
                  <c:v>23925.0</c:v>
                </c:pt>
                <c:pt idx="23925">
                  <c:v>23926.0</c:v>
                </c:pt>
                <c:pt idx="23926">
                  <c:v>23927.0</c:v>
                </c:pt>
                <c:pt idx="23927">
                  <c:v>23928.0</c:v>
                </c:pt>
                <c:pt idx="23928">
                  <c:v>23929.0</c:v>
                </c:pt>
                <c:pt idx="23929">
                  <c:v>23930.0</c:v>
                </c:pt>
                <c:pt idx="23930">
                  <c:v>23931.0</c:v>
                </c:pt>
                <c:pt idx="23931">
                  <c:v>23932.0</c:v>
                </c:pt>
                <c:pt idx="23932">
                  <c:v>23933.0</c:v>
                </c:pt>
                <c:pt idx="23933">
                  <c:v>23934.0</c:v>
                </c:pt>
                <c:pt idx="23934">
                  <c:v>23935.0</c:v>
                </c:pt>
                <c:pt idx="23935">
                  <c:v>23936.0</c:v>
                </c:pt>
                <c:pt idx="23936">
                  <c:v>23937.0</c:v>
                </c:pt>
                <c:pt idx="23937">
                  <c:v>23938.0</c:v>
                </c:pt>
                <c:pt idx="23938">
                  <c:v>23939.0</c:v>
                </c:pt>
                <c:pt idx="23939">
                  <c:v>23940.0</c:v>
                </c:pt>
                <c:pt idx="23940">
                  <c:v>23941.0</c:v>
                </c:pt>
                <c:pt idx="23941">
                  <c:v>23942.0</c:v>
                </c:pt>
                <c:pt idx="23942">
                  <c:v>23943.0</c:v>
                </c:pt>
                <c:pt idx="23943">
                  <c:v>23944.0</c:v>
                </c:pt>
                <c:pt idx="23944">
                  <c:v>23945.0</c:v>
                </c:pt>
                <c:pt idx="23945">
                  <c:v>23946.0</c:v>
                </c:pt>
                <c:pt idx="23946">
                  <c:v>23947.0</c:v>
                </c:pt>
                <c:pt idx="23947">
                  <c:v>23948.0</c:v>
                </c:pt>
                <c:pt idx="23948">
                  <c:v>23949.0</c:v>
                </c:pt>
                <c:pt idx="23949">
                  <c:v>23950.0</c:v>
                </c:pt>
                <c:pt idx="23950">
                  <c:v>23951.0</c:v>
                </c:pt>
                <c:pt idx="23951">
                  <c:v>23952.0</c:v>
                </c:pt>
                <c:pt idx="23952">
                  <c:v>23953.0</c:v>
                </c:pt>
                <c:pt idx="23953">
                  <c:v>23954.0</c:v>
                </c:pt>
                <c:pt idx="23954">
                  <c:v>23955.0</c:v>
                </c:pt>
                <c:pt idx="23955">
                  <c:v>23956.0</c:v>
                </c:pt>
                <c:pt idx="23956">
                  <c:v>23957.0</c:v>
                </c:pt>
                <c:pt idx="23957">
                  <c:v>23958.0</c:v>
                </c:pt>
                <c:pt idx="23958">
                  <c:v>23959.0</c:v>
                </c:pt>
                <c:pt idx="23959">
                  <c:v>23960.0</c:v>
                </c:pt>
                <c:pt idx="23960">
                  <c:v>23961.0</c:v>
                </c:pt>
                <c:pt idx="23961">
                  <c:v>23962.0</c:v>
                </c:pt>
                <c:pt idx="23962">
                  <c:v>23963.0</c:v>
                </c:pt>
                <c:pt idx="23963">
                  <c:v>23964.0</c:v>
                </c:pt>
                <c:pt idx="23964">
                  <c:v>23965.0</c:v>
                </c:pt>
                <c:pt idx="23965">
                  <c:v>23966.0</c:v>
                </c:pt>
                <c:pt idx="23966">
                  <c:v>23967.0</c:v>
                </c:pt>
                <c:pt idx="23967">
                  <c:v>23968.0</c:v>
                </c:pt>
                <c:pt idx="23968">
                  <c:v>23969.0</c:v>
                </c:pt>
                <c:pt idx="23969">
                  <c:v>23970.0</c:v>
                </c:pt>
                <c:pt idx="23970">
                  <c:v>23971.0</c:v>
                </c:pt>
                <c:pt idx="23971">
                  <c:v>23972.0</c:v>
                </c:pt>
                <c:pt idx="23972">
                  <c:v>23973.0</c:v>
                </c:pt>
                <c:pt idx="23973">
                  <c:v>23974.0</c:v>
                </c:pt>
                <c:pt idx="23974">
                  <c:v>23975.0</c:v>
                </c:pt>
                <c:pt idx="23975">
                  <c:v>23976.0</c:v>
                </c:pt>
                <c:pt idx="23976">
                  <c:v>23977.0</c:v>
                </c:pt>
                <c:pt idx="23977">
                  <c:v>23978.0</c:v>
                </c:pt>
                <c:pt idx="23978">
                  <c:v>23979.0</c:v>
                </c:pt>
                <c:pt idx="23979">
                  <c:v>23980.0</c:v>
                </c:pt>
                <c:pt idx="23980">
                  <c:v>23981.0</c:v>
                </c:pt>
                <c:pt idx="23981">
                  <c:v>23982.0</c:v>
                </c:pt>
                <c:pt idx="23982">
                  <c:v>23983.0</c:v>
                </c:pt>
                <c:pt idx="23983">
                  <c:v>23984.0</c:v>
                </c:pt>
                <c:pt idx="23984">
                  <c:v>23985.0</c:v>
                </c:pt>
                <c:pt idx="23985">
                  <c:v>23986.0</c:v>
                </c:pt>
                <c:pt idx="23986">
                  <c:v>23987.0</c:v>
                </c:pt>
                <c:pt idx="23987">
                  <c:v>23988.0</c:v>
                </c:pt>
                <c:pt idx="23988">
                  <c:v>23989.0</c:v>
                </c:pt>
                <c:pt idx="23989">
                  <c:v>23990.0</c:v>
                </c:pt>
                <c:pt idx="23990">
                  <c:v>23991.0</c:v>
                </c:pt>
                <c:pt idx="23991">
                  <c:v>23992.0</c:v>
                </c:pt>
                <c:pt idx="23992">
                  <c:v>23993.0</c:v>
                </c:pt>
                <c:pt idx="23993">
                  <c:v>23994.0</c:v>
                </c:pt>
                <c:pt idx="23994">
                  <c:v>23995.0</c:v>
                </c:pt>
                <c:pt idx="23995">
                  <c:v>23996.0</c:v>
                </c:pt>
                <c:pt idx="23996">
                  <c:v>23997.0</c:v>
                </c:pt>
                <c:pt idx="23997">
                  <c:v>23998.0</c:v>
                </c:pt>
                <c:pt idx="23998">
                  <c:v>23999.0</c:v>
                </c:pt>
                <c:pt idx="23999">
                  <c:v>24000.0</c:v>
                </c:pt>
                <c:pt idx="24000">
                  <c:v>24001.0</c:v>
                </c:pt>
                <c:pt idx="24001">
                  <c:v>24002.0</c:v>
                </c:pt>
                <c:pt idx="24002">
                  <c:v>24003.0</c:v>
                </c:pt>
                <c:pt idx="24003">
                  <c:v>24004.0</c:v>
                </c:pt>
                <c:pt idx="24004">
                  <c:v>24005.0</c:v>
                </c:pt>
                <c:pt idx="24005">
                  <c:v>24006.0</c:v>
                </c:pt>
                <c:pt idx="24006">
                  <c:v>24007.0</c:v>
                </c:pt>
                <c:pt idx="24007">
                  <c:v>24008.0</c:v>
                </c:pt>
                <c:pt idx="24008">
                  <c:v>24009.0</c:v>
                </c:pt>
                <c:pt idx="24009">
                  <c:v>24010.0</c:v>
                </c:pt>
                <c:pt idx="24010">
                  <c:v>24011.0</c:v>
                </c:pt>
                <c:pt idx="24011">
                  <c:v>24012.0</c:v>
                </c:pt>
                <c:pt idx="24012">
                  <c:v>24013.0</c:v>
                </c:pt>
                <c:pt idx="24013">
                  <c:v>24014.0</c:v>
                </c:pt>
                <c:pt idx="24014">
                  <c:v>24015.0</c:v>
                </c:pt>
                <c:pt idx="24015">
                  <c:v>24016.0</c:v>
                </c:pt>
                <c:pt idx="24016">
                  <c:v>24017.0</c:v>
                </c:pt>
                <c:pt idx="24017">
                  <c:v>24018.0</c:v>
                </c:pt>
                <c:pt idx="24018">
                  <c:v>24019.0</c:v>
                </c:pt>
                <c:pt idx="24019">
                  <c:v>24020.0</c:v>
                </c:pt>
                <c:pt idx="24020">
                  <c:v>24021.0</c:v>
                </c:pt>
                <c:pt idx="24021">
                  <c:v>24022.0</c:v>
                </c:pt>
                <c:pt idx="24022">
                  <c:v>24023.0</c:v>
                </c:pt>
                <c:pt idx="24023">
                  <c:v>24024.0</c:v>
                </c:pt>
                <c:pt idx="24024">
                  <c:v>24025.0</c:v>
                </c:pt>
                <c:pt idx="24025">
                  <c:v>24026.0</c:v>
                </c:pt>
                <c:pt idx="24026">
                  <c:v>24027.0</c:v>
                </c:pt>
                <c:pt idx="24027">
                  <c:v>24028.0</c:v>
                </c:pt>
                <c:pt idx="24028">
                  <c:v>24029.0</c:v>
                </c:pt>
                <c:pt idx="24029">
                  <c:v>24030.0</c:v>
                </c:pt>
                <c:pt idx="24030">
                  <c:v>24031.0</c:v>
                </c:pt>
                <c:pt idx="24031">
                  <c:v>24032.0</c:v>
                </c:pt>
                <c:pt idx="24032">
                  <c:v>24033.0</c:v>
                </c:pt>
                <c:pt idx="24033">
                  <c:v>24034.0</c:v>
                </c:pt>
                <c:pt idx="24034">
                  <c:v>24035.0</c:v>
                </c:pt>
                <c:pt idx="24035">
                  <c:v>24036.0</c:v>
                </c:pt>
                <c:pt idx="24036">
                  <c:v>24037.0</c:v>
                </c:pt>
                <c:pt idx="24037">
                  <c:v>24038.0</c:v>
                </c:pt>
                <c:pt idx="24038">
                  <c:v>24039.0</c:v>
                </c:pt>
                <c:pt idx="24039">
                  <c:v>24040.0</c:v>
                </c:pt>
                <c:pt idx="24040">
                  <c:v>24041.0</c:v>
                </c:pt>
                <c:pt idx="24041">
                  <c:v>24042.0</c:v>
                </c:pt>
                <c:pt idx="24042">
                  <c:v>24043.0</c:v>
                </c:pt>
                <c:pt idx="24043">
                  <c:v>24044.0</c:v>
                </c:pt>
                <c:pt idx="24044">
                  <c:v>24045.0</c:v>
                </c:pt>
                <c:pt idx="24045">
                  <c:v>24046.0</c:v>
                </c:pt>
                <c:pt idx="24046">
                  <c:v>24047.0</c:v>
                </c:pt>
                <c:pt idx="24047">
                  <c:v>24048.0</c:v>
                </c:pt>
                <c:pt idx="24048">
                  <c:v>24049.0</c:v>
                </c:pt>
                <c:pt idx="24049">
                  <c:v>24050.0</c:v>
                </c:pt>
                <c:pt idx="24050">
                  <c:v>24051.0</c:v>
                </c:pt>
                <c:pt idx="24051">
                  <c:v>24052.0</c:v>
                </c:pt>
                <c:pt idx="24052">
                  <c:v>24053.0</c:v>
                </c:pt>
                <c:pt idx="24053">
                  <c:v>24054.0</c:v>
                </c:pt>
                <c:pt idx="24054">
                  <c:v>24055.0</c:v>
                </c:pt>
                <c:pt idx="24055">
                  <c:v>24056.0</c:v>
                </c:pt>
                <c:pt idx="24056">
                  <c:v>24057.0</c:v>
                </c:pt>
                <c:pt idx="24057">
                  <c:v>24058.0</c:v>
                </c:pt>
                <c:pt idx="24058">
                  <c:v>24059.0</c:v>
                </c:pt>
                <c:pt idx="24059">
                  <c:v>24060.0</c:v>
                </c:pt>
                <c:pt idx="24060">
                  <c:v>24061.0</c:v>
                </c:pt>
                <c:pt idx="24061">
                  <c:v>24062.0</c:v>
                </c:pt>
                <c:pt idx="24062">
                  <c:v>24063.0</c:v>
                </c:pt>
                <c:pt idx="24063">
                  <c:v>24064.0</c:v>
                </c:pt>
                <c:pt idx="24064">
                  <c:v>24065.0</c:v>
                </c:pt>
                <c:pt idx="24065">
                  <c:v>24066.0</c:v>
                </c:pt>
                <c:pt idx="24066">
                  <c:v>24067.0</c:v>
                </c:pt>
                <c:pt idx="24067">
                  <c:v>24068.0</c:v>
                </c:pt>
                <c:pt idx="24068">
                  <c:v>24069.0</c:v>
                </c:pt>
                <c:pt idx="24069">
                  <c:v>24070.0</c:v>
                </c:pt>
                <c:pt idx="24070">
                  <c:v>24071.0</c:v>
                </c:pt>
                <c:pt idx="24071">
                  <c:v>24072.0</c:v>
                </c:pt>
                <c:pt idx="24072">
                  <c:v>24073.0</c:v>
                </c:pt>
                <c:pt idx="24073">
                  <c:v>24074.0</c:v>
                </c:pt>
                <c:pt idx="24074">
                  <c:v>24075.0</c:v>
                </c:pt>
                <c:pt idx="24075">
                  <c:v>24076.0</c:v>
                </c:pt>
                <c:pt idx="24076">
                  <c:v>24077.0</c:v>
                </c:pt>
                <c:pt idx="24077">
                  <c:v>24078.0</c:v>
                </c:pt>
                <c:pt idx="24078">
                  <c:v>24079.0</c:v>
                </c:pt>
                <c:pt idx="24079">
                  <c:v>24080.0</c:v>
                </c:pt>
                <c:pt idx="24080">
                  <c:v>24081.0</c:v>
                </c:pt>
                <c:pt idx="24081">
                  <c:v>24082.0</c:v>
                </c:pt>
                <c:pt idx="24082">
                  <c:v>24083.0</c:v>
                </c:pt>
                <c:pt idx="24083">
                  <c:v>24084.0</c:v>
                </c:pt>
                <c:pt idx="24084">
                  <c:v>24085.0</c:v>
                </c:pt>
                <c:pt idx="24085">
                  <c:v>24086.0</c:v>
                </c:pt>
                <c:pt idx="24086">
                  <c:v>24087.0</c:v>
                </c:pt>
                <c:pt idx="24087">
                  <c:v>24088.0</c:v>
                </c:pt>
                <c:pt idx="24088">
                  <c:v>24089.0</c:v>
                </c:pt>
                <c:pt idx="24089">
                  <c:v>24090.0</c:v>
                </c:pt>
                <c:pt idx="24090">
                  <c:v>24091.0</c:v>
                </c:pt>
                <c:pt idx="24091">
                  <c:v>24092.0</c:v>
                </c:pt>
                <c:pt idx="24092">
                  <c:v>24093.0</c:v>
                </c:pt>
                <c:pt idx="24093">
                  <c:v>24094.0</c:v>
                </c:pt>
                <c:pt idx="24094">
                  <c:v>24095.0</c:v>
                </c:pt>
                <c:pt idx="24095">
                  <c:v>24096.0</c:v>
                </c:pt>
                <c:pt idx="24096">
                  <c:v>24097.0</c:v>
                </c:pt>
                <c:pt idx="24097">
                  <c:v>24098.0</c:v>
                </c:pt>
                <c:pt idx="24098">
                  <c:v>24099.0</c:v>
                </c:pt>
                <c:pt idx="24099">
                  <c:v>24100.0</c:v>
                </c:pt>
                <c:pt idx="24100">
                  <c:v>24101.0</c:v>
                </c:pt>
                <c:pt idx="24101">
                  <c:v>24102.0</c:v>
                </c:pt>
                <c:pt idx="24102">
                  <c:v>24103.0</c:v>
                </c:pt>
                <c:pt idx="24103">
                  <c:v>24104.0</c:v>
                </c:pt>
                <c:pt idx="24104">
                  <c:v>24105.0</c:v>
                </c:pt>
                <c:pt idx="24105">
                  <c:v>24106.0</c:v>
                </c:pt>
                <c:pt idx="24106">
                  <c:v>24107.0</c:v>
                </c:pt>
                <c:pt idx="24107">
                  <c:v>24108.0</c:v>
                </c:pt>
                <c:pt idx="24108">
                  <c:v>24109.0</c:v>
                </c:pt>
                <c:pt idx="24109">
                  <c:v>24110.0</c:v>
                </c:pt>
                <c:pt idx="24110">
                  <c:v>24111.0</c:v>
                </c:pt>
                <c:pt idx="24111">
                  <c:v>24112.0</c:v>
                </c:pt>
                <c:pt idx="24112">
                  <c:v>24113.0</c:v>
                </c:pt>
                <c:pt idx="24113">
                  <c:v>24114.0</c:v>
                </c:pt>
                <c:pt idx="24114">
                  <c:v>24115.0</c:v>
                </c:pt>
                <c:pt idx="24115">
                  <c:v>24116.0</c:v>
                </c:pt>
                <c:pt idx="24116">
                  <c:v>24117.0</c:v>
                </c:pt>
                <c:pt idx="24117">
                  <c:v>24118.0</c:v>
                </c:pt>
                <c:pt idx="24118">
                  <c:v>24119.0</c:v>
                </c:pt>
                <c:pt idx="24119">
                  <c:v>24120.0</c:v>
                </c:pt>
                <c:pt idx="24120">
                  <c:v>24121.0</c:v>
                </c:pt>
                <c:pt idx="24121">
                  <c:v>24122.0</c:v>
                </c:pt>
                <c:pt idx="24122">
                  <c:v>24123.0</c:v>
                </c:pt>
                <c:pt idx="24123">
                  <c:v>24124.0</c:v>
                </c:pt>
                <c:pt idx="24124">
                  <c:v>24125.0</c:v>
                </c:pt>
                <c:pt idx="24125">
                  <c:v>24126.0</c:v>
                </c:pt>
                <c:pt idx="24126">
                  <c:v>24127.0</c:v>
                </c:pt>
                <c:pt idx="24127">
                  <c:v>24128.0</c:v>
                </c:pt>
                <c:pt idx="24128">
                  <c:v>24129.0</c:v>
                </c:pt>
                <c:pt idx="24129">
                  <c:v>24130.0</c:v>
                </c:pt>
                <c:pt idx="24130">
                  <c:v>24131.0</c:v>
                </c:pt>
                <c:pt idx="24131">
                  <c:v>24132.0</c:v>
                </c:pt>
                <c:pt idx="24132">
                  <c:v>24133.0</c:v>
                </c:pt>
                <c:pt idx="24133">
                  <c:v>24134.0</c:v>
                </c:pt>
                <c:pt idx="24134">
                  <c:v>24135.0</c:v>
                </c:pt>
                <c:pt idx="24135">
                  <c:v>24136.0</c:v>
                </c:pt>
                <c:pt idx="24136">
                  <c:v>24137.0</c:v>
                </c:pt>
                <c:pt idx="24137">
                  <c:v>24138.0</c:v>
                </c:pt>
                <c:pt idx="24138">
                  <c:v>24139.0</c:v>
                </c:pt>
                <c:pt idx="24139">
                  <c:v>24140.0</c:v>
                </c:pt>
                <c:pt idx="24140">
                  <c:v>24141.0</c:v>
                </c:pt>
                <c:pt idx="24141">
                  <c:v>24142.0</c:v>
                </c:pt>
                <c:pt idx="24142">
                  <c:v>24143.0</c:v>
                </c:pt>
                <c:pt idx="24143">
                  <c:v>24144.0</c:v>
                </c:pt>
                <c:pt idx="24144">
                  <c:v>24145.0</c:v>
                </c:pt>
                <c:pt idx="24145">
                  <c:v>24146.0</c:v>
                </c:pt>
                <c:pt idx="24146">
                  <c:v>24147.0</c:v>
                </c:pt>
                <c:pt idx="24147">
                  <c:v>24148.0</c:v>
                </c:pt>
                <c:pt idx="24148">
                  <c:v>24149.0</c:v>
                </c:pt>
                <c:pt idx="24149">
                  <c:v>24150.0</c:v>
                </c:pt>
                <c:pt idx="24150">
                  <c:v>24151.0</c:v>
                </c:pt>
                <c:pt idx="24151">
                  <c:v>24152.0</c:v>
                </c:pt>
                <c:pt idx="24152">
                  <c:v>24153.0</c:v>
                </c:pt>
                <c:pt idx="24153">
                  <c:v>24154.0</c:v>
                </c:pt>
                <c:pt idx="24154">
                  <c:v>24155.0</c:v>
                </c:pt>
                <c:pt idx="24155">
                  <c:v>24156.0</c:v>
                </c:pt>
                <c:pt idx="24156">
                  <c:v>24157.0</c:v>
                </c:pt>
                <c:pt idx="24157">
                  <c:v>24158.0</c:v>
                </c:pt>
                <c:pt idx="24158">
                  <c:v>24159.0</c:v>
                </c:pt>
                <c:pt idx="24159">
                  <c:v>24160.0</c:v>
                </c:pt>
                <c:pt idx="24160">
                  <c:v>24161.0</c:v>
                </c:pt>
                <c:pt idx="24161">
                  <c:v>24162.0</c:v>
                </c:pt>
                <c:pt idx="24162">
                  <c:v>24163.0</c:v>
                </c:pt>
                <c:pt idx="24163">
                  <c:v>24164.0</c:v>
                </c:pt>
                <c:pt idx="24164">
                  <c:v>24165.0</c:v>
                </c:pt>
                <c:pt idx="24165">
                  <c:v>24166.0</c:v>
                </c:pt>
                <c:pt idx="24166">
                  <c:v>24167.0</c:v>
                </c:pt>
                <c:pt idx="24167">
                  <c:v>24168.0</c:v>
                </c:pt>
                <c:pt idx="24168">
                  <c:v>24169.0</c:v>
                </c:pt>
                <c:pt idx="24169">
                  <c:v>24170.0</c:v>
                </c:pt>
                <c:pt idx="24170">
                  <c:v>24171.0</c:v>
                </c:pt>
                <c:pt idx="24171">
                  <c:v>24172.0</c:v>
                </c:pt>
                <c:pt idx="24172">
                  <c:v>24173.0</c:v>
                </c:pt>
                <c:pt idx="24173">
                  <c:v>24174.0</c:v>
                </c:pt>
                <c:pt idx="24174">
                  <c:v>24175.0</c:v>
                </c:pt>
                <c:pt idx="24175">
                  <c:v>24176.0</c:v>
                </c:pt>
                <c:pt idx="24176">
                  <c:v>24177.0</c:v>
                </c:pt>
                <c:pt idx="24177">
                  <c:v>24178.0</c:v>
                </c:pt>
                <c:pt idx="24178">
                  <c:v>24179.0</c:v>
                </c:pt>
                <c:pt idx="24179">
                  <c:v>24180.0</c:v>
                </c:pt>
                <c:pt idx="24180">
                  <c:v>24181.0</c:v>
                </c:pt>
                <c:pt idx="24181">
                  <c:v>24182.0</c:v>
                </c:pt>
                <c:pt idx="24182">
                  <c:v>24183.0</c:v>
                </c:pt>
                <c:pt idx="24183">
                  <c:v>24184.0</c:v>
                </c:pt>
                <c:pt idx="24184">
                  <c:v>24185.0</c:v>
                </c:pt>
                <c:pt idx="24185">
                  <c:v>24186.0</c:v>
                </c:pt>
                <c:pt idx="24186">
                  <c:v>24187.0</c:v>
                </c:pt>
                <c:pt idx="24187">
                  <c:v>24188.0</c:v>
                </c:pt>
                <c:pt idx="24188">
                  <c:v>24189.0</c:v>
                </c:pt>
                <c:pt idx="24189">
                  <c:v>24190.0</c:v>
                </c:pt>
                <c:pt idx="24190">
                  <c:v>24191.0</c:v>
                </c:pt>
                <c:pt idx="24191">
                  <c:v>24192.0</c:v>
                </c:pt>
                <c:pt idx="24192">
                  <c:v>24193.0</c:v>
                </c:pt>
                <c:pt idx="24193">
                  <c:v>24194.0</c:v>
                </c:pt>
                <c:pt idx="24194">
                  <c:v>24195.0</c:v>
                </c:pt>
                <c:pt idx="24195">
                  <c:v>24196.0</c:v>
                </c:pt>
                <c:pt idx="24196">
                  <c:v>24197.0</c:v>
                </c:pt>
                <c:pt idx="24197">
                  <c:v>24198.0</c:v>
                </c:pt>
                <c:pt idx="24198">
                  <c:v>24199.0</c:v>
                </c:pt>
                <c:pt idx="24199">
                  <c:v>24200.0</c:v>
                </c:pt>
                <c:pt idx="24200">
                  <c:v>24201.0</c:v>
                </c:pt>
                <c:pt idx="24201">
                  <c:v>24202.0</c:v>
                </c:pt>
                <c:pt idx="24202">
                  <c:v>24203.0</c:v>
                </c:pt>
                <c:pt idx="24203">
                  <c:v>24204.0</c:v>
                </c:pt>
                <c:pt idx="24204">
                  <c:v>24205.0</c:v>
                </c:pt>
                <c:pt idx="24205">
                  <c:v>24206.0</c:v>
                </c:pt>
                <c:pt idx="24206">
                  <c:v>24207.0</c:v>
                </c:pt>
                <c:pt idx="24207">
                  <c:v>24208.0</c:v>
                </c:pt>
                <c:pt idx="24208">
                  <c:v>24209.0</c:v>
                </c:pt>
                <c:pt idx="24209">
                  <c:v>24210.0</c:v>
                </c:pt>
                <c:pt idx="24210">
                  <c:v>24211.0</c:v>
                </c:pt>
                <c:pt idx="24211">
                  <c:v>24212.0</c:v>
                </c:pt>
                <c:pt idx="24212">
                  <c:v>24213.0</c:v>
                </c:pt>
                <c:pt idx="24213">
                  <c:v>24214.0</c:v>
                </c:pt>
                <c:pt idx="24214">
                  <c:v>24215.0</c:v>
                </c:pt>
                <c:pt idx="24215">
                  <c:v>24216.0</c:v>
                </c:pt>
                <c:pt idx="24216">
                  <c:v>24217.0</c:v>
                </c:pt>
                <c:pt idx="24217">
                  <c:v>24218.0</c:v>
                </c:pt>
                <c:pt idx="24218">
                  <c:v>24219.0</c:v>
                </c:pt>
                <c:pt idx="24219">
                  <c:v>24220.0</c:v>
                </c:pt>
                <c:pt idx="24220">
                  <c:v>24221.0</c:v>
                </c:pt>
                <c:pt idx="24221">
                  <c:v>24222.0</c:v>
                </c:pt>
                <c:pt idx="24222">
                  <c:v>24223.0</c:v>
                </c:pt>
                <c:pt idx="24223">
                  <c:v>24224.0</c:v>
                </c:pt>
                <c:pt idx="24224">
                  <c:v>24225.0</c:v>
                </c:pt>
                <c:pt idx="24225">
                  <c:v>24226.0</c:v>
                </c:pt>
                <c:pt idx="24226">
                  <c:v>24227.0</c:v>
                </c:pt>
                <c:pt idx="24227">
                  <c:v>24228.0</c:v>
                </c:pt>
                <c:pt idx="24228">
                  <c:v>24229.0</c:v>
                </c:pt>
                <c:pt idx="24229">
                  <c:v>24230.0</c:v>
                </c:pt>
                <c:pt idx="24230">
                  <c:v>24231.0</c:v>
                </c:pt>
                <c:pt idx="24231">
                  <c:v>24232.0</c:v>
                </c:pt>
                <c:pt idx="24232">
                  <c:v>24233.0</c:v>
                </c:pt>
                <c:pt idx="24233">
                  <c:v>24234.0</c:v>
                </c:pt>
                <c:pt idx="24234">
                  <c:v>24235.0</c:v>
                </c:pt>
                <c:pt idx="24235">
                  <c:v>24236.0</c:v>
                </c:pt>
                <c:pt idx="24236">
                  <c:v>24237.0</c:v>
                </c:pt>
                <c:pt idx="24237">
                  <c:v>24238.0</c:v>
                </c:pt>
                <c:pt idx="24238">
                  <c:v>24239.0</c:v>
                </c:pt>
                <c:pt idx="24239">
                  <c:v>24240.0</c:v>
                </c:pt>
                <c:pt idx="24240">
                  <c:v>24241.0</c:v>
                </c:pt>
                <c:pt idx="24241">
                  <c:v>24242.0</c:v>
                </c:pt>
                <c:pt idx="24242">
                  <c:v>24243.0</c:v>
                </c:pt>
                <c:pt idx="24243">
                  <c:v>24244.0</c:v>
                </c:pt>
                <c:pt idx="24244">
                  <c:v>24245.0</c:v>
                </c:pt>
                <c:pt idx="24245">
                  <c:v>24246.0</c:v>
                </c:pt>
                <c:pt idx="24246">
                  <c:v>24247.0</c:v>
                </c:pt>
                <c:pt idx="24247">
                  <c:v>24248.0</c:v>
                </c:pt>
                <c:pt idx="24248">
                  <c:v>24249.0</c:v>
                </c:pt>
                <c:pt idx="24249">
                  <c:v>24250.0</c:v>
                </c:pt>
                <c:pt idx="24250">
                  <c:v>24251.0</c:v>
                </c:pt>
                <c:pt idx="24251">
                  <c:v>24252.0</c:v>
                </c:pt>
                <c:pt idx="24252">
                  <c:v>24253.0</c:v>
                </c:pt>
                <c:pt idx="24253">
                  <c:v>24254.0</c:v>
                </c:pt>
                <c:pt idx="24254">
                  <c:v>24255.0</c:v>
                </c:pt>
                <c:pt idx="24255">
                  <c:v>24256.0</c:v>
                </c:pt>
                <c:pt idx="24256">
                  <c:v>24257.0</c:v>
                </c:pt>
                <c:pt idx="24257">
                  <c:v>24258.0</c:v>
                </c:pt>
                <c:pt idx="24258">
                  <c:v>24259.0</c:v>
                </c:pt>
                <c:pt idx="24259">
                  <c:v>24260.0</c:v>
                </c:pt>
                <c:pt idx="24260">
                  <c:v>24261.0</c:v>
                </c:pt>
                <c:pt idx="24261">
                  <c:v>24262.0</c:v>
                </c:pt>
                <c:pt idx="24262">
                  <c:v>24263.0</c:v>
                </c:pt>
                <c:pt idx="24263">
                  <c:v>24264.0</c:v>
                </c:pt>
                <c:pt idx="24264">
                  <c:v>24265.0</c:v>
                </c:pt>
                <c:pt idx="24265">
                  <c:v>24266.0</c:v>
                </c:pt>
                <c:pt idx="24266">
                  <c:v>24267.0</c:v>
                </c:pt>
                <c:pt idx="24267">
                  <c:v>24268.0</c:v>
                </c:pt>
                <c:pt idx="24268">
                  <c:v>24269.0</c:v>
                </c:pt>
                <c:pt idx="24269">
                  <c:v>24270.0</c:v>
                </c:pt>
                <c:pt idx="24270">
                  <c:v>24271.0</c:v>
                </c:pt>
                <c:pt idx="24271">
                  <c:v>24272.0</c:v>
                </c:pt>
                <c:pt idx="24272">
                  <c:v>24273.0</c:v>
                </c:pt>
                <c:pt idx="24273">
                  <c:v>24274.0</c:v>
                </c:pt>
                <c:pt idx="24274">
                  <c:v>24275.0</c:v>
                </c:pt>
                <c:pt idx="24275">
                  <c:v>24276.0</c:v>
                </c:pt>
                <c:pt idx="24276">
                  <c:v>24277.0</c:v>
                </c:pt>
                <c:pt idx="24277">
                  <c:v>24278.0</c:v>
                </c:pt>
                <c:pt idx="24278">
                  <c:v>24279.0</c:v>
                </c:pt>
                <c:pt idx="24279">
                  <c:v>24280.0</c:v>
                </c:pt>
                <c:pt idx="24280">
                  <c:v>24281.0</c:v>
                </c:pt>
                <c:pt idx="24281">
                  <c:v>24282.0</c:v>
                </c:pt>
                <c:pt idx="24282">
                  <c:v>24283.0</c:v>
                </c:pt>
                <c:pt idx="24283">
                  <c:v>24284.0</c:v>
                </c:pt>
                <c:pt idx="24284">
                  <c:v>24285.0</c:v>
                </c:pt>
                <c:pt idx="24285">
                  <c:v>24286.0</c:v>
                </c:pt>
                <c:pt idx="24286">
                  <c:v>24287.0</c:v>
                </c:pt>
                <c:pt idx="24287">
                  <c:v>24288.0</c:v>
                </c:pt>
                <c:pt idx="24288">
                  <c:v>24289.0</c:v>
                </c:pt>
                <c:pt idx="24289">
                  <c:v>24290.0</c:v>
                </c:pt>
                <c:pt idx="24290">
                  <c:v>24291.0</c:v>
                </c:pt>
                <c:pt idx="24291">
                  <c:v>24292.0</c:v>
                </c:pt>
                <c:pt idx="24292">
                  <c:v>24293.0</c:v>
                </c:pt>
                <c:pt idx="24293">
                  <c:v>24294.0</c:v>
                </c:pt>
                <c:pt idx="24294">
                  <c:v>24295.0</c:v>
                </c:pt>
                <c:pt idx="24295">
                  <c:v>24296.0</c:v>
                </c:pt>
                <c:pt idx="24296">
                  <c:v>24297.0</c:v>
                </c:pt>
                <c:pt idx="24297">
                  <c:v>24298.0</c:v>
                </c:pt>
                <c:pt idx="24298">
                  <c:v>24299.0</c:v>
                </c:pt>
                <c:pt idx="24299">
                  <c:v>24300.0</c:v>
                </c:pt>
                <c:pt idx="24300">
                  <c:v>24301.0</c:v>
                </c:pt>
                <c:pt idx="24301">
                  <c:v>24302.0</c:v>
                </c:pt>
                <c:pt idx="24302">
                  <c:v>24303.0</c:v>
                </c:pt>
                <c:pt idx="24303">
                  <c:v>24304.0</c:v>
                </c:pt>
                <c:pt idx="24304">
                  <c:v>24305.0</c:v>
                </c:pt>
                <c:pt idx="24305">
                  <c:v>24306.0</c:v>
                </c:pt>
                <c:pt idx="24306">
                  <c:v>24307.0</c:v>
                </c:pt>
                <c:pt idx="24307">
                  <c:v>24308.0</c:v>
                </c:pt>
                <c:pt idx="24308">
                  <c:v>24309.0</c:v>
                </c:pt>
                <c:pt idx="24309">
                  <c:v>24310.0</c:v>
                </c:pt>
                <c:pt idx="24310">
                  <c:v>24311.0</c:v>
                </c:pt>
                <c:pt idx="24311">
                  <c:v>24312.0</c:v>
                </c:pt>
                <c:pt idx="24312">
                  <c:v>24313.0</c:v>
                </c:pt>
                <c:pt idx="24313">
                  <c:v>24314.0</c:v>
                </c:pt>
                <c:pt idx="24314">
                  <c:v>24315.0</c:v>
                </c:pt>
                <c:pt idx="24315">
                  <c:v>24316.0</c:v>
                </c:pt>
                <c:pt idx="24316">
                  <c:v>24317.0</c:v>
                </c:pt>
                <c:pt idx="24317">
                  <c:v>24318.0</c:v>
                </c:pt>
                <c:pt idx="24318">
                  <c:v>24319.0</c:v>
                </c:pt>
                <c:pt idx="24319">
                  <c:v>24320.0</c:v>
                </c:pt>
                <c:pt idx="24320">
                  <c:v>24321.0</c:v>
                </c:pt>
                <c:pt idx="24321">
                  <c:v>24322.0</c:v>
                </c:pt>
                <c:pt idx="24322">
                  <c:v>24323.0</c:v>
                </c:pt>
                <c:pt idx="24323">
                  <c:v>24324.0</c:v>
                </c:pt>
                <c:pt idx="24324">
                  <c:v>24325.0</c:v>
                </c:pt>
                <c:pt idx="24325">
                  <c:v>24326.0</c:v>
                </c:pt>
                <c:pt idx="24326">
                  <c:v>24327.0</c:v>
                </c:pt>
                <c:pt idx="24327">
                  <c:v>24328.0</c:v>
                </c:pt>
                <c:pt idx="24328">
                  <c:v>24329.0</c:v>
                </c:pt>
                <c:pt idx="24329">
                  <c:v>24330.0</c:v>
                </c:pt>
                <c:pt idx="24330">
                  <c:v>24331.0</c:v>
                </c:pt>
                <c:pt idx="24331">
                  <c:v>24332.0</c:v>
                </c:pt>
                <c:pt idx="24332">
                  <c:v>24333.0</c:v>
                </c:pt>
                <c:pt idx="24333">
                  <c:v>24334.0</c:v>
                </c:pt>
                <c:pt idx="24334">
                  <c:v>24335.0</c:v>
                </c:pt>
                <c:pt idx="24335">
                  <c:v>24336.0</c:v>
                </c:pt>
                <c:pt idx="24336">
                  <c:v>24337.0</c:v>
                </c:pt>
                <c:pt idx="24337">
                  <c:v>24338.0</c:v>
                </c:pt>
                <c:pt idx="24338">
                  <c:v>24339.0</c:v>
                </c:pt>
                <c:pt idx="24339">
                  <c:v>24340.0</c:v>
                </c:pt>
                <c:pt idx="24340">
                  <c:v>24341.0</c:v>
                </c:pt>
                <c:pt idx="24341">
                  <c:v>24342.0</c:v>
                </c:pt>
                <c:pt idx="24342">
                  <c:v>24343.0</c:v>
                </c:pt>
                <c:pt idx="24343">
                  <c:v>24344.0</c:v>
                </c:pt>
                <c:pt idx="24344">
                  <c:v>24345.0</c:v>
                </c:pt>
                <c:pt idx="24345">
                  <c:v>24346.0</c:v>
                </c:pt>
                <c:pt idx="24346">
                  <c:v>24347.0</c:v>
                </c:pt>
                <c:pt idx="24347">
                  <c:v>24348.0</c:v>
                </c:pt>
                <c:pt idx="24348">
                  <c:v>24349.0</c:v>
                </c:pt>
                <c:pt idx="24349">
                  <c:v>24350.0</c:v>
                </c:pt>
                <c:pt idx="24350">
                  <c:v>24351.0</c:v>
                </c:pt>
                <c:pt idx="24351">
                  <c:v>24352.0</c:v>
                </c:pt>
                <c:pt idx="24352">
                  <c:v>24353.0</c:v>
                </c:pt>
                <c:pt idx="24353">
                  <c:v>24354.0</c:v>
                </c:pt>
                <c:pt idx="24354">
                  <c:v>24355.0</c:v>
                </c:pt>
                <c:pt idx="24355">
                  <c:v>24356.0</c:v>
                </c:pt>
                <c:pt idx="24356">
                  <c:v>24357.0</c:v>
                </c:pt>
                <c:pt idx="24357">
                  <c:v>24358.0</c:v>
                </c:pt>
                <c:pt idx="24358">
                  <c:v>24359.0</c:v>
                </c:pt>
                <c:pt idx="24359">
                  <c:v>24360.0</c:v>
                </c:pt>
                <c:pt idx="24360">
                  <c:v>24361.0</c:v>
                </c:pt>
                <c:pt idx="24361">
                  <c:v>24362.0</c:v>
                </c:pt>
                <c:pt idx="24362">
                  <c:v>24363.0</c:v>
                </c:pt>
                <c:pt idx="24363">
                  <c:v>24364.0</c:v>
                </c:pt>
                <c:pt idx="24364">
                  <c:v>24365.0</c:v>
                </c:pt>
                <c:pt idx="24365">
                  <c:v>24366.0</c:v>
                </c:pt>
                <c:pt idx="24366">
                  <c:v>24367.0</c:v>
                </c:pt>
                <c:pt idx="24367">
                  <c:v>24368.0</c:v>
                </c:pt>
                <c:pt idx="24368">
                  <c:v>24369.0</c:v>
                </c:pt>
                <c:pt idx="24369">
                  <c:v>24370.0</c:v>
                </c:pt>
                <c:pt idx="24370">
                  <c:v>24371.0</c:v>
                </c:pt>
                <c:pt idx="24371">
                  <c:v>24372.0</c:v>
                </c:pt>
                <c:pt idx="24372">
                  <c:v>24373.0</c:v>
                </c:pt>
                <c:pt idx="24373">
                  <c:v>24374.0</c:v>
                </c:pt>
                <c:pt idx="24374">
                  <c:v>24375.0</c:v>
                </c:pt>
                <c:pt idx="24375">
                  <c:v>24376.0</c:v>
                </c:pt>
                <c:pt idx="24376">
                  <c:v>24377.0</c:v>
                </c:pt>
                <c:pt idx="24377">
                  <c:v>24378.0</c:v>
                </c:pt>
                <c:pt idx="24378">
                  <c:v>24379.0</c:v>
                </c:pt>
                <c:pt idx="24379">
                  <c:v>24380.0</c:v>
                </c:pt>
                <c:pt idx="24380">
                  <c:v>24381.0</c:v>
                </c:pt>
                <c:pt idx="24381">
                  <c:v>24382.0</c:v>
                </c:pt>
                <c:pt idx="24382">
                  <c:v>24383.0</c:v>
                </c:pt>
                <c:pt idx="24383">
                  <c:v>24384.0</c:v>
                </c:pt>
                <c:pt idx="24384">
                  <c:v>24385.0</c:v>
                </c:pt>
                <c:pt idx="24385">
                  <c:v>24386.0</c:v>
                </c:pt>
                <c:pt idx="24386">
                  <c:v>24387.0</c:v>
                </c:pt>
                <c:pt idx="24387">
                  <c:v>24388.0</c:v>
                </c:pt>
                <c:pt idx="24388">
                  <c:v>24389.0</c:v>
                </c:pt>
                <c:pt idx="24389">
                  <c:v>24390.0</c:v>
                </c:pt>
                <c:pt idx="24390">
                  <c:v>24391.0</c:v>
                </c:pt>
                <c:pt idx="24391">
                  <c:v>24392.0</c:v>
                </c:pt>
                <c:pt idx="24392">
                  <c:v>24393.0</c:v>
                </c:pt>
                <c:pt idx="24393">
                  <c:v>24394.0</c:v>
                </c:pt>
                <c:pt idx="24394">
                  <c:v>24395.0</c:v>
                </c:pt>
                <c:pt idx="24395">
                  <c:v>24396.0</c:v>
                </c:pt>
                <c:pt idx="24396">
                  <c:v>24397.0</c:v>
                </c:pt>
                <c:pt idx="24397">
                  <c:v>24398.0</c:v>
                </c:pt>
                <c:pt idx="24398">
                  <c:v>24399.0</c:v>
                </c:pt>
                <c:pt idx="24399">
                  <c:v>24400.0</c:v>
                </c:pt>
                <c:pt idx="24400">
                  <c:v>24401.0</c:v>
                </c:pt>
                <c:pt idx="24401">
                  <c:v>24402.0</c:v>
                </c:pt>
                <c:pt idx="24402">
                  <c:v>24403.0</c:v>
                </c:pt>
                <c:pt idx="24403">
                  <c:v>24404.0</c:v>
                </c:pt>
                <c:pt idx="24404">
                  <c:v>24405.0</c:v>
                </c:pt>
                <c:pt idx="24405">
                  <c:v>24406.0</c:v>
                </c:pt>
                <c:pt idx="24406">
                  <c:v>24407.0</c:v>
                </c:pt>
                <c:pt idx="24407">
                  <c:v>24408.0</c:v>
                </c:pt>
                <c:pt idx="24408">
                  <c:v>24409.0</c:v>
                </c:pt>
                <c:pt idx="24409">
                  <c:v>24410.0</c:v>
                </c:pt>
                <c:pt idx="24410">
                  <c:v>24411.0</c:v>
                </c:pt>
                <c:pt idx="24411">
                  <c:v>24412.0</c:v>
                </c:pt>
                <c:pt idx="24412">
                  <c:v>24413.0</c:v>
                </c:pt>
                <c:pt idx="24413">
                  <c:v>24414.0</c:v>
                </c:pt>
                <c:pt idx="24414">
                  <c:v>24415.0</c:v>
                </c:pt>
                <c:pt idx="24415">
                  <c:v>24416.0</c:v>
                </c:pt>
                <c:pt idx="24416">
                  <c:v>24417.0</c:v>
                </c:pt>
                <c:pt idx="24417">
                  <c:v>24418.0</c:v>
                </c:pt>
                <c:pt idx="24418">
                  <c:v>24419.0</c:v>
                </c:pt>
                <c:pt idx="24419">
                  <c:v>24420.0</c:v>
                </c:pt>
                <c:pt idx="24420">
                  <c:v>24421.0</c:v>
                </c:pt>
                <c:pt idx="24421">
                  <c:v>24422.0</c:v>
                </c:pt>
                <c:pt idx="24422">
                  <c:v>24423.0</c:v>
                </c:pt>
                <c:pt idx="24423">
                  <c:v>24424.0</c:v>
                </c:pt>
                <c:pt idx="24424">
                  <c:v>24425.0</c:v>
                </c:pt>
                <c:pt idx="24425">
                  <c:v>24426.0</c:v>
                </c:pt>
                <c:pt idx="24426">
                  <c:v>24427.0</c:v>
                </c:pt>
                <c:pt idx="24427">
                  <c:v>24428.0</c:v>
                </c:pt>
                <c:pt idx="24428">
                  <c:v>24429.0</c:v>
                </c:pt>
                <c:pt idx="24429">
                  <c:v>24430.0</c:v>
                </c:pt>
                <c:pt idx="24430">
                  <c:v>24431.0</c:v>
                </c:pt>
                <c:pt idx="24431">
                  <c:v>24432.0</c:v>
                </c:pt>
                <c:pt idx="24432">
                  <c:v>24433.0</c:v>
                </c:pt>
                <c:pt idx="24433">
                  <c:v>24433.0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4CA-4A30-BC60-5F81F3AB5B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6694192"/>
        <c:axId val="2126698640"/>
      </c:scatterChart>
      <c:scatterChart>
        <c:scatterStyle val="lineMarker"/>
        <c:varyColors val="0"/>
        <c:ser>
          <c:idx val="1"/>
          <c:order val="1"/>
          <c:tx>
            <c:strRef>
              <c:f>'bfs-kron-do-launch'!$F$1</c:f>
              <c:strCache>
                <c:ptCount val="1"/>
                <c:pt idx="0">
                  <c:v>Offline-Search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lgDash"/>
              <a:round/>
            </a:ln>
            <a:effectLst/>
          </c:spPr>
          <c:marker>
            <c:symbol val="none"/>
          </c:marker>
          <c:xVal>
            <c:numRef>
              <c:f>'bfs-kron-do-launch'!$E$2:$E$6216</c:f>
              <c:numCache>
                <c:formatCode>General</c:formatCode>
                <c:ptCount val="6215"/>
                <c:pt idx="0">
                  <c:v>33.0</c:v>
                </c:pt>
                <c:pt idx="1">
                  <c:v>33.0</c:v>
                </c:pt>
                <c:pt idx="2">
                  <c:v>76.0</c:v>
                </c:pt>
                <c:pt idx="3">
                  <c:v>76.0</c:v>
                </c:pt>
                <c:pt idx="4">
                  <c:v>76.0</c:v>
                </c:pt>
                <c:pt idx="5">
                  <c:v>76.0</c:v>
                </c:pt>
                <c:pt idx="6">
                  <c:v>76.0</c:v>
                </c:pt>
                <c:pt idx="7">
                  <c:v>76.0</c:v>
                </c:pt>
                <c:pt idx="8">
                  <c:v>76.0</c:v>
                </c:pt>
                <c:pt idx="9">
                  <c:v>76.0</c:v>
                </c:pt>
                <c:pt idx="10">
                  <c:v>76.0</c:v>
                </c:pt>
                <c:pt idx="11">
                  <c:v>76.0</c:v>
                </c:pt>
                <c:pt idx="12">
                  <c:v>76.0</c:v>
                </c:pt>
                <c:pt idx="13">
                  <c:v>76.0</c:v>
                </c:pt>
                <c:pt idx="14">
                  <c:v>76.0</c:v>
                </c:pt>
                <c:pt idx="15">
                  <c:v>76.0</c:v>
                </c:pt>
                <c:pt idx="16">
                  <c:v>76.0</c:v>
                </c:pt>
                <c:pt idx="17">
                  <c:v>76.0</c:v>
                </c:pt>
                <c:pt idx="18">
                  <c:v>76.0</c:v>
                </c:pt>
                <c:pt idx="19">
                  <c:v>76.0</c:v>
                </c:pt>
                <c:pt idx="20">
                  <c:v>76.0</c:v>
                </c:pt>
                <c:pt idx="21">
                  <c:v>76.0</c:v>
                </c:pt>
                <c:pt idx="22">
                  <c:v>76.0</c:v>
                </c:pt>
                <c:pt idx="23">
                  <c:v>76.0</c:v>
                </c:pt>
                <c:pt idx="24">
                  <c:v>76.0</c:v>
                </c:pt>
                <c:pt idx="25">
                  <c:v>76.0</c:v>
                </c:pt>
                <c:pt idx="26">
                  <c:v>76.0</c:v>
                </c:pt>
                <c:pt idx="27">
                  <c:v>76.0</c:v>
                </c:pt>
                <c:pt idx="28">
                  <c:v>76.0</c:v>
                </c:pt>
                <c:pt idx="29">
                  <c:v>76.0</c:v>
                </c:pt>
                <c:pt idx="30">
                  <c:v>76.0</c:v>
                </c:pt>
                <c:pt idx="31">
                  <c:v>76.0</c:v>
                </c:pt>
                <c:pt idx="32">
                  <c:v>76.0</c:v>
                </c:pt>
                <c:pt idx="33">
                  <c:v>76.0</c:v>
                </c:pt>
                <c:pt idx="34">
                  <c:v>76.0</c:v>
                </c:pt>
                <c:pt idx="35">
                  <c:v>76.0</c:v>
                </c:pt>
                <c:pt idx="36">
                  <c:v>76.0</c:v>
                </c:pt>
                <c:pt idx="37">
                  <c:v>76.0</c:v>
                </c:pt>
                <c:pt idx="38">
                  <c:v>76.0</c:v>
                </c:pt>
                <c:pt idx="39">
                  <c:v>76.0</c:v>
                </c:pt>
                <c:pt idx="40">
                  <c:v>76.0</c:v>
                </c:pt>
                <c:pt idx="41">
                  <c:v>76.0</c:v>
                </c:pt>
                <c:pt idx="42">
                  <c:v>76.0</c:v>
                </c:pt>
                <c:pt idx="43">
                  <c:v>76.0</c:v>
                </c:pt>
                <c:pt idx="44">
                  <c:v>76.0</c:v>
                </c:pt>
                <c:pt idx="45">
                  <c:v>76.0</c:v>
                </c:pt>
                <c:pt idx="46">
                  <c:v>76.0</c:v>
                </c:pt>
                <c:pt idx="47">
                  <c:v>76.0</c:v>
                </c:pt>
                <c:pt idx="48">
                  <c:v>76.0</c:v>
                </c:pt>
                <c:pt idx="49">
                  <c:v>76.0</c:v>
                </c:pt>
                <c:pt idx="50">
                  <c:v>76.0</c:v>
                </c:pt>
                <c:pt idx="51">
                  <c:v>76.0</c:v>
                </c:pt>
                <c:pt idx="52">
                  <c:v>76.0</c:v>
                </c:pt>
                <c:pt idx="53">
                  <c:v>76.0</c:v>
                </c:pt>
                <c:pt idx="54">
                  <c:v>76.0</c:v>
                </c:pt>
                <c:pt idx="55">
                  <c:v>76.0</c:v>
                </c:pt>
                <c:pt idx="56">
                  <c:v>76.0</c:v>
                </c:pt>
                <c:pt idx="57">
                  <c:v>76.0</c:v>
                </c:pt>
                <c:pt idx="58">
                  <c:v>76.0</c:v>
                </c:pt>
                <c:pt idx="59">
                  <c:v>76.0</c:v>
                </c:pt>
                <c:pt idx="60">
                  <c:v>76.0</c:v>
                </c:pt>
                <c:pt idx="61">
                  <c:v>76.0</c:v>
                </c:pt>
                <c:pt idx="62">
                  <c:v>76.0</c:v>
                </c:pt>
                <c:pt idx="63">
                  <c:v>76.0</c:v>
                </c:pt>
                <c:pt idx="64">
                  <c:v>76.0</c:v>
                </c:pt>
                <c:pt idx="65">
                  <c:v>76.0</c:v>
                </c:pt>
                <c:pt idx="66">
                  <c:v>76.0</c:v>
                </c:pt>
                <c:pt idx="67">
                  <c:v>76.0</c:v>
                </c:pt>
                <c:pt idx="68">
                  <c:v>76.0</c:v>
                </c:pt>
                <c:pt idx="69">
                  <c:v>76.0</c:v>
                </c:pt>
                <c:pt idx="70">
                  <c:v>76.0</c:v>
                </c:pt>
                <c:pt idx="71">
                  <c:v>76.0</c:v>
                </c:pt>
                <c:pt idx="72">
                  <c:v>76.0</c:v>
                </c:pt>
                <c:pt idx="73">
                  <c:v>76.0</c:v>
                </c:pt>
                <c:pt idx="74">
                  <c:v>76.0</c:v>
                </c:pt>
                <c:pt idx="75">
                  <c:v>76.0</c:v>
                </c:pt>
                <c:pt idx="76">
                  <c:v>76.0</c:v>
                </c:pt>
                <c:pt idx="77">
                  <c:v>76.0</c:v>
                </c:pt>
                <c:pt idx="78">
                  <c:v>76.0</c:v>
                </c:pt>
                <c:pt idx="79">
                  <c:v>76.0</c:v>
                </c:pt>
                <c:pt idx="80">
                  <c:v>76.0</c:v>
                </c:pt>
                <c:pt idx="81">
                  <c:v>76.0</c:v>
                </c:pt>
                <c:pt idx="82">
                  <c:v>76.0</c:v>
                </c:pt>
                <c:pt idx="83">
                  <c:v>76.0</c:v>
                </c:pt>
                <c:pt idx="84">
                  <c:v>76.0</c:v>
                </c:pt>
                <c:pt idx="85">
                  <c:v>76.0</c:v>
                </c:pt>
                <c:pt idx="86">
                  <c:v>76.0</c:v>
                </c:pt>
                <c:pt idx="87">
                  <c:v>76.0</c:v>
                </c:pt>
                <c:pt idx="88">
                  <c:v>76.0</c:v>
                </c:pt>
                <c:pt idx="89">
                  <c:v>76.0</c:v>
                </c:pt>
                <c:pt idx="90">
                  <c:v>76.0</c:v>
                </c:pt>
                <c:pt idx="91">
                  <c:v>76.0</c:v>
                </c:pt>
                <c:pt idx="92">
                  <c:v>76.0</c:v>
                </c:pt>
                <c:pt idx="93">
                  <c:v>76.0</c:v>
                </c:pt>
                <c:pt idx="94">
                  <c:v>76.0</c:v>
                </c:pt>
                <c:pt idx="95">
                  <c:v>76.0</c:v>
                </c:pt>
                <c:pt idx="96">
                  <c:v>76.0</c:v>
                </c:pt>
                <c:pt idx="97">
                  <c:v>76.0</c:v>
                </c:pt>
                <c:pt idx="98">
                  <c:v>76.0</c:v>
                </c:pt>
                <c:pt idx="99">
                  <c:v>76.0</c:v>
                </c:pt>
                <c:pt idx="100">
                  <c:v>76.0</c:v>
                </c:pt>
                <c:pt idx="101">
                  <c:v>76.0</c:v>
                </c:pt>
                <c:pt idx="102">
                  <c:v>76.0</c:v>
                </c:pt>
                <c:pt idx="103">
                  <c:v>76.0</c:v>
                </c:pt>
                <c:pt idx="104">
                  <c:v>76.0</c:v>
                </c:pt>
                <c:pt idx="105">
                  <c:v>76.0</c:v>
                </c:pt>
                <c:pt idx="106">
                  <c:v>76.0</c:v>
                </c:pt>
                <c:pt idx="107">
                  <c:v>76.0</c:v>
                </c:pt>
                <c:pt idx="108">
                  <c:v>76.0</c:v>
                </c:pt>
                <c:pt idx="109">
                  <c:v>76.0</c:v>
                </c:pt>
                <c:pt idx="110">
                  <c:v>76.0</c:v>
                </c:pt>
                <c:pt idx="111">
                  <c:v>76.0</c:v>
                </c:pt>
                <c:pt idx="112">
                  <c:v>76.0</c:v>
                </c:pt>
                <c:pt idx="113">
                  <c:v>76.0</c:v>
                </c:pt>
                <c:pt idx="114">
                  <c:v>76.0</c:v>
                </c:pt>
                <c:pt idx="115">
                  <c:v>76.0</c:v>
                </c:pt>
                <c:pt idx="116">
                  <c:v>76.0</c:v>
                </c:pt>
                <c:pt idx="117">
                  <c:v>76.0</c:v>
                </c:pt>
                <c:pt idx="118">
                  <c:v>76.0</c:v>
                </c:pt>
                <c:pt idx="119">
                  <c:v>76.0</c:v>
                </c:pt>
                <c:pt idx="120">
                  <c:v>76.0</c:v>
                </c:pt>
                <c:pt idx="121">
                  <c:v>76.0</c:v>
                </c:pt>
                <c:pt idx="122">
                  <c:v>76.0</c:v>
                </c:pt>
                <c:pt idx="123">
                  <c:v>76.0</c:v>
                </c:pt>
                <c:pt idx="124">
                  <c:v>76.0</c:v>
                </c:pt>
                <c:pt idx="125">
                  <c:v>76.0</c:v>
                </c:pt>
                <c:pt idx="126">
                  <c:v>76.0</c:v>
                </c:pt>
                <c:pt idx="127">
                  <c:v>76.0</c:v>
                </c:pt>
                <c:pt idx="128">
                  <c:v>76.0</c:v>
                </c:pt>
                <c:pt idx="129">
                  <c:v>76.0</c:v>
                </c:pt>
                <c:pt idx="130">
                  <c:v>76.0</c:v>
                </c:pt>
                <c:pt idx="131">
                  <c:v>76.0</c:v>
                </c:pt>
                <c:pt idx="132">
                  <c:v>76.0</c:v>
                </c:pt>
                <c:pt idx="133">
                  <c:v>76.0</c:v>
                </c:pt>
                <c:pt idx="134">
                  <c:v>76.0</c:v>
                </c:pt>
                <c:pt idx="135">
                  <c:v>76.0</c:v>
                </c:pt>
                <c:pt idx="136">
                  <c:v>76.0</c:v>
                </c:pt>
                <c:pt idx="137">
                  <c:v>76.0</c:v>
                </c:pt>
                <c:pt idx="138">
                  <c:v>76.0</c:v>
                </c:pt>
                <c:pt idx="139">
                  <c:v>76.0</c:v>
                </c:pt>
                <c:pt idx="140">
                  <c:v>76.0</c:v>
                </c:pt>
                <c:pt idx="141">
                  <c:v>76.0</c:v>
                </c:pt>
                <c:pt idx="142">
                  <c:v>76.0</c:v>
                </c:pt>
                <c:pt idx="143">
                  <c:v>76.0</c:v>
                </c:pt>
                <c:pt idx="144">
                  <c:v>76.0</c:v>
                </c:pt>
                <c:pt idx="145">
                  <c:v>76.0</c:v>
                </c:pt>
                <c:pt idx="146">
                  <c:v>76.0</c:v>
                </c:pt>
                <c:pt idx="147">
                  <c:v>77.0</c:v>
                </c:pt>
                <c:pt idx="148">
                  <c:v>77.0</c:v>
                </c:pt>
                <c:pt idx="149">
                  <c:v>77.0</c:v>
                </c:pt>
                <c:pt idx="150">
                  <c:v>77.0</c:v>
                </c:pt>
                <c:pt idx="151">
                  <c:v>77.0</c:v>
                </c:pt>
                <c:pt idx="152">
                  <c:v>77.0</c:v>
                </c:pt>
                <c:pt idx="153">
                  <c:v>77.0</c:v>
                </c:pt>
                <c:pt idx="154">
                  <c:v>77.0</c:v>
                </c:pt>
                <c:pt idx="155">
                  <c:v>77.0</c:v>
                </c:pt>
                <c:pt idx="156">
                  <c:v>77.0</c:v>
                </c:pt>
                <c:pt idx="157">
                  <c:v>77.0</c:v>
                </c:pt>
                <c:pt idx="158">
                  <c:v>77.0</c:v>
                </c:pt>
                <c:pt idx="159">
                  <c:v>77.0</c:v>
                </c:pt>
                <c:pt idx="160">
                  <c:v>77.0</c:v>
                </c:pt>
                <c:pt idx="161">
                  <c:v>77.0</c:v>
                </c:pt>
                <c:pt idx="162">
                  <c:v>77.0</c:v>
                </c:pt>
                <c:pt idx="163">
                  <c:v>77.0</c:v>
                </c:pt>
                <c:pt idx="164">
                  <c:v>77.0</c:v>
                </c:pt>
                <c:pt idx="165">
                  <c:v>77.0</c:v>
                </c:pt>
                <c:pt idx="166">
                  <c:v>77.0</c:v>
                </c:pt>
                <c:pt idx="167">
                  <c:v>77.0</c:v>
                </c:pt>
                <c:pt idx="168">
                  <c:v>77.0</c:v>
                </c:pt>
                <c:pt idx="169">
                  <c:v>77.0</c:v>
                </c:pt>
                <c:pt idx="170">
                  <c:v>77.0</c:v>
                </c:pt>
                <c:pt idx="171">
                  <c:v>77.0</c:v>
                </c:pt>
                <c:pt idx="172">
                  <c:v>77.0</c:v>
                </c:pt>
                <c:pt idx="173">
                  <c:v>77.0</c:v>
                </c:pt>
                <c:pt idx="174">
                  <c:v>77.0</c:v>
                </c:pt>
                <c:pt idx="175">
                  <c:v>77.0</c:v>
                </c:pt>
                <c:pt idx="176">
                  <c:v>77.0</c:v>
                </c:pt>
                <c:pt idx="177">
                  <c:v>77.0</c:v>
                </c:pt>
                <c:pt idx="178">
                  <c:v>77.0</c:v>
                </c:pt>
                <c:pt idx="179">
                  <c:v>77.0</c:v>
                </c:pt>
                <c:pt idx="180">
                  <c:v>77.0</c:v>
                </c:pt>
                <c:pt idx="181">
                  <c:v>77.0</c:v>
                </c:pt>
                <c:pt idx="182">
                  <c:v>77.0</c:v>
                </c:pt>
                <c:pt idx="183">
                  <c:v>77.0</c:v>
                </c:pt>
                <c:pt idx="184">
                  <c:v>77.0</c:v>
                </c:pt>
                <c:pt idx="185">
                  <c:v>77.0</c:v>
                </c:pt>
                <c:pt idx="186">
                  <c:v>77.0</c:v>
                </c:pt>
                <c:pt idx="187">
                  <c:v>77.0</c:v>
                </c:pt>
                <c:pt idx="188">
                  <c:v>77.0</c:v>
                </c:pt>
                <c:pt idx="189">
                  <c:v>77.0</c:v>
                </c:pt>
                <c:pt idx="190">
                  <c:v>77.0</c:v>
                </c:pt>
                <c:pt idx="191">
                  <c:v>77.0</c:v>
                </c:pt>
                <c:pt idx="192">
                  <c:v>77.0</c:v>
                </c:pt>
                <c:pt idx="193">
                  <c:v>77.0</c:v>
                </c:pt>
                <c:pt idx="194">
                  <c:v>77.0</c:v>
                </c:pt>
                <c:pt idx="195">
                  <c:v>77.0</c:v>
                </c:pt>
                <c:pt idx="196">
                  <c:v>77.0</c:v>
                </c:pt>
                <c:pt idx="197">
                  <c:v>77.0</c:v>
                </c:pt>
                <c:pt idx="198">
                  <c:v>77.0</c:v>
                </c:pt>
                <c:pt idx="199">
                  <c:v>77.0</c:v>
                </c:pt>
                <c:pt idx="200">
                  <c:v>77.0</c:v>
                </c:pt>
                <c:pt idx="201">
                  <c:v>77.0</c:v>
                </c:pt>
                <c:pt idx="202">
                  <c:v>77.0</c:v>
                </c:pt>
                <c:pt idx="203">
                  <c:v>77.0</c:v>
                </c:pt>
                <c:pt idx="204">
                  <c:v>77.0</c:v>
                </c:pt>
                <c:pt idx="205">
                  <c:v>77.0</c:v>
                </c:pt>
                <c:pt idx="206">
                  <c:v>77.0</c:v>
                </c:pt>
                <c:pt idx="207">
                  <c:v>77.0</c:v>
                </c:pt>
                <c:pt idx="208">
                  <c:v>77.0</c:v>
                </c:pt>
                <c:pt idx="209">
                  <c:v>77.0</c:v>
                </c:pt>
                <c:pt idx="210">
                  <c:v>77.0</c:v>
                </c:pt>
                <c:pt idx="211">
                  <c:v>77.0</c:v>
                </c:pt>
                <c:pt idx="212">
                  <c:v>77.0</c:v>
                </c:pt>
                <c:pt idx="213">
                  <c:v>77.0</c:v>
                </c:pt>
                <c:pt idx="214">
                  <c:v>77.0</c:v>
                </c:pt>
                <c:pt idx="215">
                  <c:v>77.0</c:v>
                </c:pt>
                <c:pt idx="216">
                  <c:v>77.0</c:v>
                </c:pt>
                <c:pt idx="217">
                  <c:v>77.0</c:v>
                </c:pt>
                <c:pt idx="218">
                  <c:v>77.0</c:v>
                </c:pt>
                <c:pt idx="219">
                  <c:v>77.0</c:v>
                </c:pt>
                <c:pt idx="220">
                  <c:v>77.0</c:v>
                </c:pt>
                <c:pt idx="221">
                  <c:v>77.0</c:v>
                </c:pt>
                <c:pt idx="222">
                  <c:v>77.0</c:v>
                </c:pt>
                <c:pt idx="223">
                  <c:v>77.0</c:v>
                </c:pt>
                <c:pt idx="224">
                  <c:v>77.0</c:v>
                </c:pt>
                <c:pt idx="225">
                  <c:v>77.0</c:v>
                </c:pt>
                <c:pt idx="226">
                  <c:v>77.0</c:v>
                </c:pt>
                <c:pt idx="227">
                  <c:v>77.0</c:v>
                </c:pt>
                <c:pt idx="228">
                  <c:v>77.0</c:v>
                </c:pt>
                <c:pt idx="229">
                  <c:v>77.0</c:v>
                </c:pt>
                <c:pt idx="230">
                  <c:v>77.0</c:v>
                </c:pt>
                <c:pt idx="231">
                  <c:v>77.0</c:v>
                </c:pt>
                <c:pt idx="232">
                  <c:v>77.0</c:v>
                </c:pt>
                <c:pt idx="233">
                  <c:v>77.0</c:v>
                </c:pt>
                <c:pt idx="234">
                  <c:v>77.0</c:v>
                </c:pt>
                <c:pt idx="235">
                  <c:v>77.0</c:v>
                </c:pt>
                <c:pt idx="236">
                  <c:v>77.0</c:v>
                </c:pt>
                <c:pt idx="237">
                  <c:v>77.0</c:v>
                </c:pt>
                <c:pt idx="238">
                  <c:v>77.0</c:v>
                </c:pt>
                <c:pt idx="239">
                  <c:v>77.0</c:v>
                </c:pt>
                <c:pt idx="240">
                  <c:v>77.0</c:v>
                </c:pt>
                <c:pt idx="241">
                  <c:v>77.0</c:v>
                </c:pt>
                <c:pt idx="242">
                  <c:v>77.0</c:v>
                </c:pt>
                <c:pt idx="243">
                  <c:v>77.0</c:v>
                </c:pt>
                <c:pt idx="244">
                  <c:v>77.0</c:v>
                </c:pt>
                <c:pt idx="245">
                  <c:v>77.0</c:v>
                </c:pt>
                <c:pt idx="246">
                  <c:v>77.0</c:v>
                </c:pt>
                <c:pt idx="247">
                  <c:v>77.0</c:v>
                </c:pt>
                <c:pt idx="248">
                  <c:v>77.0</c:v>
                </c:pt>
                <c:pt idx="249">
                  <c:v>77.0</c:v>
                </c:pt>
                <c:pt idx="250">
                  <c:v>77.0</c:v>
                </c:pt>
                <c:pt idx="251">
                  <c:v>77.0</c:v>
                </c:pt>
                <c:pt idx="252">
                  <c:v>77.0</c:v>
                </c:pt>
                <c:pt idx="253">
                  <c:v>77.0</c:v>
                </c:pt>
                <c:pt idx="254">
                  <c:v>77.0</c:v>
                </c:pt>
                <c:pt idx="255">
                  <c:v>77.0</c:v>
                </c:pt>
                <c:pt idx="256">
                  <c:v>77.0</c:v>
                </c:pt>
                <c:pt idx="257">
                  <c:v>77.0</c:v>
                </c:pt>
                <c:pt idx="258">
                  <c:v>77.0</c:v>
                </c:pt>
                <c:pt idx="259">
                  <c:v>77.0</c:v>
                </c:pt>
                <c:pt idx="260">
                  <c:v>77.0</c:v>
                </c:pt>
                <c:pt idx="261">
                  <c:v>77.0</c:v>
                </c:pt>
                <c:pt idx="262">
                  <c:v>77.0</c:v>
                </c:pt>
                <c:pt idx="263">
                  <c:v>77.0</c:v>
                </c:pt>
                <c:pt idx="264">
                  <c:v>77.0</c:v>
                </c:pt>
                <c:pt idx="265">
                  <c:v>77.0</c:v>
                </c:pt>
                <c:pt idx="266">
                  <c:v>77.0</c:v>
                </c:pt>
                <c:pt idx="267">
                  <c:v>77.0</c:v>
                </c:pt>
                <c:pt idx="268">
                  <c:v>77.0</c:v>
                </c:pt>
                <c:pt idx="269">
                  <c:v>77.0</c:v>
                </c:pt>
                <c:pt idx="270">
                  <c:v>77.0</c:v>
                </c:pt>
                <c:pt idx="271">
                  <c:v>77.0</c:v>
                </c:pt>
                <c:pt idx="272">
                  <c:v>77.0</c:v>
                </c:pt>
                <c:pt idx="273">
                  <c:v>77.0</c:v>
                </c:pt>
                <c:pt idx="274">
                  <c:v>77.0</c:v>
                </c:pt>
                <c:pt idx="275">
                  <c:v>77.0</c:v>
                </c:pt>
                <c:pt idx="276">
                  <c:v>77.0</c:v>
                </c:pt>
                <c:pt idx="277">
                  <c:v>77.0</c:v>
                </c:pt>
                <c:pt idx="278">
                  <c:v>77.0</c:v>
                </c:pt>
                <c:pt idx="279">
                  <c:v>77.0</c:v>
                </c:pt>
                <c:pt idx="280">
                  <c:v>77.0</c:v>
                </c:pt>
                <c:pt idx="281">
                  <c:v>77.0</c:v>
                </c:pt>
                <c:pt idx="282">
                  <c:v>77.0</c:v>
                </c:pt>
                <c:pt idx="283">
                  <c:v>77.0</c:v>
                </c:pt>
                <c:pt idx="284">
                  <c:v>77.0</c:v>
                </c:pt>
                <c:pt idx="285">
                  <c:v>77.0</c:v>
                </c:pt>
                <c:pt idx="286">
                  <c:v>77.0</c:v>
                </c:pt>
                <c:pt idx="287">
                  <c:v>77.0</c:v>
                </c:pt>
                <c:pt idx="288">
                  <c:v>77.0</c:v>
                </c:pt>
                <c:pt idx="289">
                  <c:v>77.0</c:v>
                </c:pt>
                <c:pt idx="290">
                  <c:v>77.0</c:v>
                </c:pt>
                <c:pt idx="291">
                  <c:v>77.0</c:v>
                </c:pt>
                <c:pt idx="292">
                  <c:v>77.0</c:v>
                </c:pt>
                <c:pt idx="293">
                  <c:v>77.0</c:v>
                </c:pt>
                <c:pt idx="294">
                  <c:v>77.0</c:v>
                </c:pt>
                <c:pt idx="295">
                  <c:v>77.0</c:v>
                </c:pt>
                <c:pt idx="296">
                  <c:v>77.0</c:v>
                </c:pt>
                <c:pt idx="297">
                  <c:v>77.0</c:v>
                </c:pt>
                <c:pt idx="298">
                  <c:v>77.0</c:v>
                </c:pt>
                <c:pt idx="299">
                  <c:v>77.0</c:v>
                </c:pt>
                <c:pt idx="300">
                  <c:v>77.0</c:v>
                </c:pt>
                <c:pt idx="301">
                  <c:v>77.0</c:v>
                </c:pt>
                <c:pt idx="302">
                  <c:v>77.0</c:v>
                </c:pt>
                <c:pt idx="303">
                  <c:v>77.0</c:v>
                </c:pt>
                <c:pt idx="304">
                  <c:v>77.0</c:v>
                </c:pt>
                <c:pt idx="305">
                  <c:v>77.0</c:v>
                </c:pt>
                <c:pt idx="306">
                  <c:v>77.0</c:v>
                </c:pt>
                <c:pt idx="307">
                  <c:v>77.0</c:v>
                </c:pt>
                <c:pt idx="308">
                  <c:v>77.0</c:v>
                </c:pt>
                <c:pt idx="309">
                  <c:v>77.0</c:v>
                </c:pt>
                <c:pt idx="310">
                  <c:v>77.0</c:v>
                </c:pt>
                <c:pt idx="311">
                  <c:v>77.0</c:v>
                </c:pt>
                <c:pt idx="312">
                  <c:v>77.0</c:v>
                </c:pt>
                <c:pt idx="313">
                  <c:v>77.0</c:v>
                </c:pt>
                <c:pt idx="314">
                  <c:v>77.0</c:v>
                </c:pt>
                <c:pt idx="315">
                  <c:v>77.0</c:v>
                </c:pt>
                <c:pt idx="316">
                  <c:v>77.0</c:v>
                </c:pt>
                <c:pt idx="317">
                  <c:v>77.0</c:v>
                </c:pt>
                <c:pt idx="318">
                  <c:v>77.0</c:v>
                </c:pt>
                <c:pt idx="319">
                  <c:v>77.0</c:v>
                </c:pt>
                <c:pt idx="320">
                  <c:v>77.0</c:v>
                </c:pt>
                <c:pt idx="321">
                  <c:v>77.0</c:v>
                </c:pt>
                <c:pt idx="322">
                  <c:v>77.0</c:v>
                </c:pt>
                <c:pt idx="323">
                  <c:v>77.0</c:v>
                </c:pt>
                <c:pt idx="324">
                  <c:v>77.0</c:v>
                </c:pt>
                <c:pt idx="325">
                  <c:v>77.0</c:v>
                </c:pt>
                <c:pt idx="326">
                  <c:v>77.0</c:v>
                </c:pt>
                <c:pt idx="327">
                  <c:v>77.0</c:v>
                </c:pt>
                <c:pt idx="328">
                  <c:v>77.0</c:v>
                </c:pt>
                <c:pt idx="329">
                  <c:v>77.0</c:v>
                </c:pt>
                <c:pt idx="330">
                  <c:v>77.0</c:v>
                </c:pt>
                <c:pt idx="331">
                  <c:v>77.0</c:v>
                </c:pt>
                <c:pt idx="332">
                  <c:v>77.0</c:v>
                </c:pt>
                <c:pt idx="333">
                  <c:v>77.0</c:v>
                </c:pt>
                <c:pt idx="334">
                  <c:v>77.0</c:v>
                </c:pt>
                <c:pt idx="335">
                  <c:v>77.0</c:v>
                </c:pt>
                <c:pt idx="336">
                  <c:v>77.0</c:v>
                </c:pt>
                <c:pt idx="337">
                  <c:v>77.0</c:v>
                </c:pt>
                <c:pt idx="338">
                  <c:v>77.0</c:v>
                </c:pt>
                <c:pt idx="339">
                  <c:v>77.0</c:v>
                </c:pt>
                <c:pt idx="340">
                  <c:v>77.0</c:v>
                </c:pt>
                <c:pt idx="341">
                  <c:v>77.0</c:v>
                </c:pt>
                <c:pt idx="342">
                  <c:v>77.0</c:v>
                </c:pt>
                <c:pt idx="343">
                  <c:v>77.0</c:v>
                </c:pt>
                <c:pt idx="344">
                  <c:v>77.0</c:v>
                </c:pt>
                <c:pt idx="345">
                  <c:v>77.0</c:v>
                </c:pt>
                <c:pt idx="346">
                  <c:v>77.0</c:v>
                </c:pt>
                <c:pt idx="347">
                  <c:v>77.0</c:v>
                </c:pt>
                <c:pt idx="348">
                  <c:v>77.0</c:v>
                </c:pt>
                <c:pt idx="349">
                  <c:v>77.0</c:v>
                </c:pt>
                <c:pt idx="350">
                  <c:v>77.0</c:v>
                </c:pt>
                <c:pt idx="351">
                  <c:v>77.0</c:v>
                </c:pt>
                <c:pt idx="352">
                  <c:v>77.0</c:v>
                </c:pt>
                <c:pt idx="353">
                  <c:v>77.0</c:v>
                </c:pt>
                <c:pt idx="354">
                  <c:v>77.0</c:v>
                </c:pt>
                <c:pt idx="355">
                  <c:v>77.0</c:v>
                </c:pt>
                <c:pt idx="356">
                  <c:v>77.0</c:v>
                </c:pt>
                <c:pt idx="357">
                  <c:v>77.0</c:v>
                </c:pt>
                <c:pt idx="358">
                  <c:v>77.0</c:v>
                </c:pt>
                <c:pt idx="359">
                  <c:v>77.0</c:v>
                </c:pt>
                <c:pt idx="360">
                  <c:v>77.0</c:v>
                </c:pt>
                <c:pt idx="361">
                  <c:v>77.0</c:v>
                </c:pt>
                <c:pt idx="362">
                  <c:v>77.0</c:v>
                </c:pt>
                <c:pt idx="363">
                  <c:v>77.0</c:v>
                </c:pt>
                <c:pt idx="364">
                  <c:v>77.0</c:v>
                </c:pt>
                <c:pt idx="365">
                  <c:v>77.0</c:v>
                </c:pt>
                <c:pt idx="366">
                  <c:v>77.0</c:v>
                </c:pt>
                <c:pt idx="367">
                  <c:v>77.0</c:v>
                </c:pt>
                <c:pt idx="368">
                  <c:v>77.0</c:v>
                </c:pt>
                <c:pt idx="369">
                  <c:v>77.0</c:v>
                </c:pt>
                <c:pt idx="370">
                  <c:v>77.0</c:v>
                </c:pt>
                <c:pt idx="371">
                  <c:v>77.0</c:v>
                </c:pt>
                <c:pt idx="372">
                  <c:v>77.0</c:v>
                </c:pt>
                <c:pt idx="373">
                  <c:v>77.0</c:v>
                </c:pt>
                <c:pt idx="374">
                  <c:v>77.0</c:v>
                </c:pt>
                <c:pt idx="375">
                  <c:v>77.0</c:v>
                </c:pt>
                <c:pt idx="376">
                  <c:v>77.0</c:v>
                </c:pt>
                <c:pt idx="377">
                  <c:v>77.0</c:v>
                </c:pt>
                <c:pt idx="378">
                  <c:v>77.0</c:v>
                </c:pt>
                <c:pt idx="379">
                  <c:v>77.0</c:v>
                </c:pt>
                <c:pt idx="380">
                  <c:v>77.0</c:v>
                </c:pt>
                <c:pt idx="381">
                  <c:v>77.0</c:v>
                </c:pt>
                <c:pt idx="382">
                  <c:v>77.0</c:v>
                </c:pt>
                <c:pt idx="383">
                  <c:v>77.0</c:v>
                </c:pt>
                <c:pt idx="384">
                  <c:v>77.0</c:v>
                </c:pt>
                <c:pt idx="385">
                  <c:v>77.0</c:v>
                </c:pt>
                <c:pt idx="386">
                  <c:v>77.0</c:v>
                </c:pt>
                <c:pt idx="387">
                  <c:v>77.0</c:v>
                </c:pt>
                <c:pt idx="388">
                  <c:v>77.0</c:v>
                </c:pt>
                <c:pt idx="389">
                  <c:v>77.0</c:v>
                </c:pt>
                <c:pt idx="390">
                  <c:v>77.0</c:v>
                </c:pt>
                <c:pt idx="391">
                  <c:v>77.0</c:v>
                </c:pt>
                <c:pt idx="392">
                  <c:v>77.0</c:v>
                </c:pt>
                <c:pt idx="393">
                  <c:v>77.0</c:v>
                </c:pt>
                <c:pt idx="394">
                  <c:v>77.0</c:v>
                </c:pt>
                <c:pt idx="395">
                  <c:v>77.0</c:v>
                </c:pt>
                <c:pt idx="396">
                  <c:v>77.0</c:v>
                </c:pt>
                <c:pt idx="397">
                  <c:v>77.0</c:v>
                </c:pt>
                <c:pt idx="398">
                  <c:v>77.0</c:v>
                </c:pt>
                <c:pt idx="399">
                  <c:v>77.0</c:v>
                </c:pt>
                <c:pt idx="400">
                  <c:v>77.0</c:v>
                </c:pt>
                <c:pt idx="401">
                  <c:v>77.0</c:v>
                </c:pt>
                <c:pt idx="402">
                  <c:v>77.0</c:v>
                </c:pt>
                <c:pt idx="403">
                  <c:v>77.0</c:v>
                </c:pt>
                <c:pt idx="404">
                  <c:v>77.0</c:v>
                </c:pt>
                <c:pt idx="405">
                  <c:v>77.0</c:v>
                </c:pt>
                <c:pt idx="406">
                  <c:v>77.0</c:v>
                </c:pt>
                <c:pt idx="407">
                  <c:v>77.0</c:v>
                </c:pt>
                <c:pt idx="408">
                  <c:v>77.0</c:v>
                </c:pt>
                <c:pt idx="409">
                  <c:v>77.0</c:v>
                </c:pt>
                <c:pt idx="410">
                  <c:v>77.0</c:v>
                </c:pt>
                <c:pt idx="411">
                  <c:v>77.0</c:v>
                </c:pt>
                <c:pt idx="412">
                  <c:v>77.0</c:v>
                </c:pt>
                <c:pt idx="413">
                  <c:v>77.0</c:v>
                </c:pt>
                <c:pt idx="414">
                  <c:v>77.0</c:v>
                </c:pt>
                <c:pt idx="415">
                  <c:v>77.0</c:v>
                </c:pt>
                <c:pt idx="416">
                  <c:v>77.0</c:v>
                </c:pt>
                <c:pt idx="417">
                  <c:v>77.0</c:v>
                </c:pt>
                <c:pt idx="418">
                  <c:v>77.0</c:v>
                </c:pt>
                <c:pt idx="419">
                  <c:v>77.0</c:v>
                </c:pt>
                <c:pt idx="420">
                  <c:v>77.0</c:v>
                </c:pt>
                <c:pt idx="421">
                  <c:v>77.0</c:v>
                </c:pt>
                <c:pt idx="422">
                  <c:v>77.0</c:v>
                </c:pt>
                <c:pt idx="423">
                  <c:v>77.0</c:v>
                </c:pt>
                <c:pt idx="424">
                  <c:v>77.0</c:v>
                </c:pt>
                <c:pt idx="425">
                  <c:v>77.0</c:v>
                </c:pt>
                <c:pt idx="426">
                  <c:v>77.0</c:v>
                </c:pt>
                <c:pt idx="427">
                  <c:v>77.0</c:v>
                </c:pt>
                <c:pt idx="428">
                  <c:v>77.0</c:v>
                </c:pt>
                <c:pt idx="429">
                  <c:v>77.0</c:v>
                </c:pt>
                <c:pt idx="430">
                  <c:v>77.0</c:v>
                </c:pt>
                <c:pt idx="431">
                  <c:v>77.0</c:v>
                </c:pt>
                <c:pt idx="432">
                  <c:v>77.0</c:v>
                </c:pt>
                <c:pt idx="433">
                  <c:v>77.0</c:v>
                </c:pt>
                <c:pt idx="434">
                  <c:v>77.0</c:v>
                </c:pt>
                <c:pt idx="435">
                  <c:v>77.0</c:v>
                </c:pt>
                <c:pt idx="436">
                  <c:v>77.0</c:v>
                </c:pt>
                <c:pt idx="437">
                  <c:v>77.0</c:v>
                </c:pt>
                <c:pt idx="438">
                  <c:v>77.0</c:v>
                </c:pt>
                <c:pt idx="439">
                  <c:v>77.0</c:v>
                </c:pt>
                <c:pt idx="440">
                  <c:v>77.0</c:v>
                </c:pt>
                <c:pt idx="441">
                  <c:v>77.0</c:v>
                </c:pt>
                <c:pt idx="442">
                  <c:v>77.0</c:v>
                </c:pt>
                <c:pt idx="443">
                  <c:v>77.0</c:v>
                </c:pt>
                <c:pt idx="444">
                  <c:v>77.0</c:v>
                </c:pt>
                <c:pt idx="445">
                  <c:v>77.0</c:v>
                </c:pt>
                <c:pt idx="446">
                  <c:v>77.0</c:v>
                </c:pt>
                <c:pt idx="447">
                  <c:v>77.0</c:v>
                </c:pt>
                <c:pt idx="448">
                  <c:v>77.0</c:v>
                </c:pt>
                <c:pt idx="449">
                  <c:v>77.0</c:v>
                </c:pt>
                <c:pt idx="450">
                  <c:v>77.0</c:v>
                </c:pt>
                <c:pt idx="451">
                  <c:v>77.0</c:v>
                </c:pt>
                <c:pt idx="452">
                  <c:v>77.0</c:v>
                </c:pt>
                <c:pt idx="453">
                  <c:v>77.0</c:v>
                </c:pt>
                <c:pt idx="454">
                  <c:v>77.0</c:v>
                </c:pt>
                <c:pt idx="455">
                  <c:v>77.0</c:v>
                </c:pt>
                <c:pt idx="456">
                  <c:v>77.0</c:v>
                </c:pt>
                <c:pt idx="457">
                  <c:v>77.0</c:v>
                </c:pt>
                <c:pt idx="458">
                  <c:v>77.0</c:v>
                </c:pt>
                <c:pt idx="459">
                  <c:v>77.0</c:v>
                </c:pt>
                <c:pt idx="460">
                  <c:v>77.0</c:v>
                </c:pt>
                <c:pt idx="461">
                  <c:v>77.0</c:v>
                </c:pt>
                <c:pt idx="462">
                  <c:v>77.0</c:v>
                </c:pt>
                <c:pt idx="463">
                  <c:v>77.0</c:v>
                </c:pt>
                <c:pt idx="464">
                  <c:v>77.0</c:v>
                </c:pt>
                <c:pt idx="465">
                  <c:v>77.0</c:v>
                </c:pt>
                <c:pt idx="466">
                  <c:v>77.0</c:v>
                </c:pt>
                <c:pt idx="467">
                  <c:v>77.0</c:v>
                </c:pt>
                <c:pt idx="468">
                  <c:v>77.0</c:v>
                </c:pt>
                <c:pt idx="469">
                  <c:v>77.0</c:v>
                </c:pt>
                <c:pt idx="470">
                  <c:v>77.0</c:v>
                </c:pt>
                <c:pt idx="471">
                  <c:v>77.0</c:v>
                </c:pt>
                <c:pt idx="472">
                  <c:v>77.0</c:v>
                </c:pt>
                <c:pt idx="473">
                  <c:v>77.0</c:v>
                </c:pt>
                <c:pt idx="474">
                  <c:v>77.0</c:v>
                </c:pt>
                <c:pt idx="475">
                  <c:v>77.0</c:v>
                </c:pt>
                <c:pt idx="476">
                  <c:v>77.0</c:v>
                </c:pt>
                <c:pt idx="477">
                  <c:v>77.0</c:v>
                </c:pt>
                <c:pt idx="478">
                  <c:v>77.0</c:v>
                </c:pt>
                <c:pt idx="479">
                  <c:v>77.0</c:v>
                </c:pt>
                <c:pt idx="480">
                  <c:v>77.0</c:v>
                </c:pt>
                <c:pt idx="481">
                  <c:v>77.0</c:v>
                </c:pt>
                <c:pt idx="482">
                  <c:v>77.0</c:v>
                </c:pt>
                <c:pt idx="483">
                  <c:v>77.0</c:v>
                </c:pt>
                <c:pt idx="484">
                  <c:v>77.0</c:v>
                </c:pt>
                <c:pt idx="485">
                  <c:v>77.0</c:v>
                </c:pt>
                <c:pt idx="486">
                  <c:v>77.0</c:v>
                </c:pt>
                <c:pt idx="487">
                  <c:v>77.0</c:v>
                </c:pt>
                <c:pt idx="488">
                  <c:v>77.0</c:v>
                </c:pt>
                <c:pt idx="489">
                  <c:v>77.0</c:v>
                </c:pt>
                <c:pt idx="490">
                  <c:v>77.0</c:v>
                </c:pt>
                <c:pt idx="491">
                  <c:v>77.0</c:v>
                </c:pt>
                <c:pt idx="492">
                  <c:v>77.0</c:v>
                </c:pt>
                <c:pt idx="493">
                  <c:v>77.0</c:v>
                </c:pt>
                <c:pt idx="494">
                  <c:v>77.0</c:v>
                </c:pt>
                <c:pt idx="495">
                  <c:v>77.0</c:v>
                </c:pt>
                <c:pt idx="496">
                  <c:v>77.0</c:v>
                </c:pt>
                <c:pt idx="497">
                  <c:v>77.0</c:v>
                </c:pt>
                <c:pt idx="498">
                  <c:v>77.0</c:v>
                </c:pt>
                <c:pt idx="499">
                  <c:v>77.0</c:v>
                </c:pt>
                <c:pt idx="500">
                  <c:v>77.0</c:v>
                </c:pt>
                <c:pt idx="501">
                  <c:v>77.0</c:v>
                </c:pt>
                <c:pt idx="502">
                  <c:v>77.0</c:v>
                </c:pt>
                <c:pt idx="503">
                  <c:v>77.0</c:v>
                </c:pt>
                <c:pt idx="504">
                  <c:v>77.0</c:v>
                </c:pt>
                <c:pt idx="505">
                  <c:v>77.0</c:v>
                </c:pt>
                <c:pt idx="506">
                  <c:v>77.0</c:v>
                </c:pt>
                <c:pt idx="507">
                  <c:v>77.0</c:v>
                </c:pt>
                <c:pt idx="508">
                  <c:v>77.0</c:v>
                </c:pt>
                <c:pt idx="509">
                  <c:v>77.0</c:v>
                </c:pt>
                <c:pt idx="510">
                  <c:v>77.0</c:v>
                </c:pt>
                <c:pt idx="511">
                  <c:v>77.0</c:v>
                </c:pt>
                <c:pt idx="512">
                  <c:v>77.0</c:v>
                </c:pt>
                <c:pt idx="513">
                  <c:v>77.0</c:v>
                </c:pt>
                <c:pt idx="514">
                  <c:v>77.0</c:v>
                </c:pt>
                <c:pt idx="515">
                  <c:v>77.0</c:v>
                </c:pt>
                <c:pt idx="516">
                  <c:v>77.0</c:v>
                </c:pt>
                <c:pt idx="517">
                  <c:v>77.0</c:v>
                </c:pt>
                <c:pt idx="518">
                  <c:v>77.0</c:v>
                </c:pt>
                <c:pt idx="519">
                  <c:v>77.0</c:v>
                </c:pt>
                <c:pt idx="520">
                  <c:v>77.0</c:v>
                </c:pt>
                <c:pt idx="521">
                  <c:v>77.0</c:v>
                </c:pt>
                <c:pt idx="522">
                  <c:v>77.0</c:v>
                </c:pt>
                <c:pt idx="523">
                  <c:v>77.0</c:v>
                </c:pt>
                <c:pt idx="524">
                  <c:v>77.0</c:v>
                </c:pt>
                <c:pt idx="525">
                  <c:v>77.0</c:v>
                </c:pt>
                <c:pt idx="526">
                  <c:v>77.0</c:v>
                </c:pt>
                <c:pt idx="527">
                  <c:v>77.0</c:v>
                </c:pt>
                <c:pt idx="528">
                  <c:v>77.0</c:v>
                </c:pt>
                <c:pt idx="529">
                  <c:v>77.0</c:v>
                </c:pt>
                <c:pt idx="530">
                  <c:v>77.0</c:v>
                </c:pt>
                <c:pt idx="531">
                  <c:v>77.0</c:v>
                </c:pt>
                <c:pt idx="532">
                  <c:v>77.0</c:v>
                </c:pt>
                <c:pt idx="533">
                  <c:v>77.0</c:v>
                </c:pt>
                <c:pt idx="534">
                  <c:v>77.0</c:v>
                </c:pt>
                <c:pt idx="535">
                  <c:v>77.0</c:v>
                </c:pt>
                <c:pt idx="536">
                  <c:v>77.0</c:v>
                </c:pt>
                <c:pt idx="537">
                  <c:v>77.0</c:v>
                </c:pt>
                <c:pt idx="538">
                  <c:v>77.0</c:v>
                </c:pt>
                <c:pt idx="539">
                  <c:v>77.0</c:v>
                </c:pt>
                <c:pt idx="540">
                  <c:v>77.0</c:v>
                </c:pt>
                <c:pt idx="541">
                  <c:v>77.0</c:v>
                </c:pt>
                <c:pt idx="542">
                  <c:v>77.0</c:v>
                </c:pt>
                <c:pt idx="543">
                  <c:v>77.0</c:v>
                </c:pt>
                <c:pt idx="544">
                  <c:v>77.0</c:v>
                </c:pt>
                <c:pt idx="545">
                  <c:v>77.0</c:v>
                </c:pt>
                <c:pt idx="546">
                  <c:v>77.0</c:v>
                </c:pt>
                <c:pt idx="547">
                  <c:v>77.0</c:v>
                </c:pt>
                <c:pt idx="548">
                  <c:v>77.0</c:v>
                </c:pt>
                <c:pt idx="549">
                  <c:v>77.0</c:v>
                </c:pt>
                <c:pt idx="550">
                  <c:v>77.0</c:v>
                </c:pt>
                <c:pt idx="551">
                  <c:v>77.0</c:v>
                </c:pt>
                <c:pt idx="552">
                  <c:v>77.0</c:v>
                </c:pt>
                <c:pt idx="553">
                  <c:v>77.0</c:v>
                </c:pt>
                <c:pt idx="554">
                  <c:v>77.0</c:v>
                </c:pt>
                <c:pt idx="555">
                  <c:v>77.0</c:v>
                </c:pt>
                <c:pt idx="556">
                  <c:v>77.0</c:v>
                </c:pt>
                <c:pt idx="557">
                  <c:v>77.0</c:v>
                </c:pt>
                <c:pt idx="558">
                  <c:v>77.0</c:v>
                </c:pt>
                <c:pt idx="559">
                  <c:v>77.0</c:v>
                </c:pt>
                <c:pt idx="560">
                  <c:v>77.0</c:v>
                </c:pt>
                <c:pt idx="561">
                  <c:v>77.0</c:v>
                </c:pt>
                <c:pt idx="562">
                  <c:v>77.0</c:v>
                </c:pt>
                <c:pt idx="563">
                  <c:v>77.0</c:v>
                </c:pt>
                <c:pt idx="564">
                  <c:v>77.0</c:v>
                </c:pt>
                <c:pt idx="565">
                  <c:v>77.0</c:v>
                </c:pt>
                <c:pt idx="566">
                  <c:v>77.0</c:v>
                </c:pt>
                <c:pt idx="567">
                  <c:v>77.0</c:v>
                </c:pt>
                <c:pt idx="568">
                  <c:v>77.0</c:v>
                </c:pt>
                <c:pt idx="569">
                  <c:v>77.0</c:v>
                </c:pt>
                <c:pt idx="570">
                  <c:v>77.0</c:v>
                </c:pt>
                <c:pt idx="571">
                  <c:v>77.0</c:v>
                </c:pt>
                <c:pt idx="572">
                  <c:v>77.0</c:v>
                </c:pt>
                <c:pt idx="573">
                  <c:v>77.0</c:v>
                </c:pt>
                <c:pt idx="574">
                  <c:v>77.0</c:v>
                </c:pt>
                <c:pt idx="575">
                  <c:v>77.0</c:v>
                </c:pt>
                <c:pt idx="576">
                  <c:v>77.0</c:v>
                </c:pt>
                <c:pt idx="577">
                  <c:v>77.0</c:v>
                </c:pt>
                <c:pt idx="578">
                  <c:v>77.0</c:v>
                </c:pt>
                <c:pt idx="579">
                  <c:v>77.0</c:v>
                </c:pt>
                <c:pt idx="580">
                  <c:v>77.0</c:v>
                </c:pt>
                <c:pt idx="581">
                  <c:v>77.0</c:v>
                </c:pt>
                <c:pt idx="582">
                  <c:v>77.0</c:v>
                </c:pt>
                <c:pt idx="583">
                  <c:v>77.0</c:v>
                </c:pt>
                <c:pt idx="584">
                  <c:v>77.0</c:v>
                </c:pt>
                <c:pt idx="585">
                  <c:v>77.0</c:v>
                </c:pt>
                <c:pt idx="586">
                  <c:v>77.0</c:v>
                </c:pt>
                <c:pt idx="587">
                  <c:v>77.0</c:v>
                </c:pt>
                <c:pt idx="588">
                  <c:v>77.0</c:v>
                </c:pt>
                <c:pt idx="589">
                  <c:v>77.0</c:v>
                </c:pt>
                <c:pt idx="590">
                  <c:v>77.0</c:v>
                </c:pt>
                <c:pt idx="591">
                  <c:v>77.0</c:v>
                </c:pt>
                <c:pt idx="592">
                  <c:v>77.0</c:v>
                </c:pt>
                <c:pt idx="593">
                  <c:v>77.0</c:v>
                </c:pt>
                <c:pt idx="594">
                  <c:v>77.0</c:v>
                </c:pt>
                <c:pt idx="595">
                  <c:v>77.0</c:v>
                </c:pt>
                <c:pt idx="596">
                  <c:v>77.0</c:v>
                </c:pt>
                <c:pt idx="597">
                  <c:v>77.0</c:v>
                </c:pt>
                <c:pt idx="598">
                  <c:v>77.0</c:v>
                </c:pt>
                <c:pt idx="599">
                  <c:v>77.0</c:v>
                </c:pt>
                <c:pt idx="600">
                  <c:v>77.0</c:v>
                </c:pt>
                <c:pt idx="601">
                  <c:v>77.0</c:v>
                </c:pt>
                <c:pt idx="602">
                  <c:v>77.0</c:v>
                </c:pt>
                <c:pt idx="603">
                  <c:v>77.0</c:v>
                </c:pt>
                <c:pt idx="604">
                  <c:v>77.0</c:v>
                </c:pt>
                <c:pt idx="605">
                  <c:v>77.0</c:v>
                </c:pt>
                <c:pt idx="606">
                  <c:v>77.0</c:v>
                </c:pt>
                <c:pt idx="607">
                  <c:v>77.0</c:v>
                </c:pt>
                <c:pt idx="608">
                  <c:v>77.0</c:v>
                </c:pt>
                <c:pt idx="609">
                  <c:v>77.0</c:v>
                </c:pt>
                <c:pt idx="610">
                  <c:v>77.0</c:v>
                </c:pt>
                <c:pt idx="611">
                  <c:v>77.0</c:v>
                </c:pt>
                <c:pt idx="612">
                  <c:v>77.0</c:v>
                </c:pt>
                <c:pt idx="613">
                  <c:v>77.0</c:v>
                </c:pt>
                <c:pt idx="614">
                  <c:v>77.0</c:v>
                </c:pt>
                <c:pt idx="615">
                  <c:v>77.0</c:v>
                </c:pt>
                <c:pt idx="616">
                  <c:v>77.0</c:v>
                </c:pt>
                <c:pt idx="617">
                  <c:v>77.0</c:v>
                </c:pt>
                <c:pt idx="618">
                  <c:v>77.0</c:v>
                </c:pt>
                <c:pt idx="619">
                  <c:v>77.0</c:v>
                </c:pt>
                <c:pt idx="620">
                  <c:v>77.0</c:v>
                </c:pt>
                <c:pt idx="621">
                  <c:v>77.0</c:v>
                </c:pt>
                <c:pt idx="622">
                  <c:v>77.0</c:v>
                </c:pt>
                <c:pt idx="623">
                  <c:v>77.0</c:v>
                </c:pt>
                <c:pt idx="624">
                  <c:v>77.0</c:v>
                </c:pt>
                <c:pt idx="625">
                  <c:v>77.0</c:v>
                </c:pt>
                <c:pt idx="626">
                  <c:v>77.0</c:v>
                </c:pt>
                <c:pt idx="627">
                  <c:v>77.0</c:v>
                </c:pt>
                <c:pt idx="628">
                  <c:v>77.0</c:v>
                </c:pt>
                <c:pt idx="629">
                  <c:v>77.0</c:v>
                </c:pt>
                <c:pt idx="630">
                  <c:v>77.0</c:v>
                </c:pt>
                <c:pt idx="631">
                  <c:v>77.0</c:v>
                </c:pt>
                <c:pt idx="632">
                  <c:v>77.0</c:v>
                </c:pt>
                <c:pt idx="633">
                  <c:v>77.0</c:v>
                </c:pt>
                <c:pt idx="634">
                  <c:v>77.0</c:v>
                </c:pt>
                <c:pt idx="635">
                  <c:v>77.0</c:v>
                </c:pt>
                <c:pt idx="636">
                  <c:v>77.0</c:v>
                </c:pt>
                <c:pt idx="637">
                  <c:v>77.0</c:v>
                </c:pt>
                <c:pt idx="638">
                  <c:v>77.0</c:v>
                </c:pt>
                <c:pt idx="639">
                  <c:v>77.0</c:v>
                </c:pt>
                <c:pt idx="640">
                  <c:v>77.0</c:v>
                </c:pt>
                <c:pt idx="641">
                  <c:v>77.0</c:v>
                </c:pt>
                <c:pt idx="642">
                  <c:v>77.0</c:v>
                </c:pt>
                <c:pt idx="643">
                  <c:v>77.0</c:v>
                </c:pt>
                <c:pt idx="644">
                  <c:v>77.0</c:v>
                </c:pt>
                <c:pt idx="645">
                  <c:v>77.0</c:v>
                </c:pt>
                <c:pt idx="646">
                  <c:v>77.0</c:v>
                </c:pt>
                <c:pt idx="647">
                  <c:v>77.0</c:v>
                </c:pt>
                <c:pt idx="648">
                  <c:v>77.0</c:v>
                </c:pt>
                <c:pt idx="649">
                  <c:v>77.0</c:v>
                </c:pt>
                <c:pt idx="650">
                  <c:v>77.0</c:v>
                </c:pt>
                <c:pt idx="651">
                  <c:v>77.0</c:v>
                </c:pt>
                <c:pt idx="652">
                  <c:v>77.0</c:v>
                </c:pt>
                <c:pt idx="653">
                  <c:v>77.0</c:v>
                </c:pt>
                <c:pt idx="654">
                  <c:v>77.0</c:v>
                </c:pt>
                <c:pt idx="655">
                  <c:v>77.0</c:v>
                </c:pt>
                <c:pt idx="656">
                  <c:v>77.0</c:v>
                </c:pt>
                <c:pt idx="657">
                  <c:v>77.0</c:v>
                </c:pt>
                <c:pt idx="658">
                  <c:v>77.0</c:v>
                </c:pt>
                <c:pt idx="659">
                  <c:v>77.0</c:v>
                </c:pt>
                <c:pt idx="660">
                  <c:v>77.0</c:v>
                </c:pt>
                <c:pt idx="661">
                  <c:v>77.0</c:v>
                </c:pt>
                <c:pt idx="662">
                  <c:v>77.0</c:v>
                </c:pt>
                <c:pt idx="663">
                  <c:v>77.0</c:v>
                </c:pt>
                <c:pt idx="664">
                  <c:v>77.0</c:v>
                </c:pt>
                <c:pt idx="665">
                  <c:v>77.0</c:v>
                </c:pt>
                <c:pt idx="666">
                  <c:v>77.0</c:v>
                </c:pt>
                <c:pt idx="667">
                  <c:v>77.0</c:v>
                </c:pt>
                <c:pt idx="668">
                  <c:v>77.0</c:v>
                </c:pt>
                <c:pt idx="669">
                  <c:v>77.0</c:v>
                </c:pt>
                <c:pt idx="670">
                  <c:v>77.0</c:v>
                </c:pt>
                <c:pt idx="671">
                  <c:v>77.0</c:v>
                </c:pt>
                <c:pt idx="672">
                  <c:v>77.0</c:v>
                </c:pt>
                <c:pt idx="673">
                  <c:v>77.0</c:v>
                </c:pt>
                <c:pt idx="674">
                  <c:v>77.0</c:v>
                </c:pt>
                <c:pt idx="675">
                  <c:v>77.0</c:v>
                </c:pt>
                <c:pt idx="676">
                  <c:v>77.0</c:v>
                </c:pt>
                <c:pt idx="677">
                  <c:v>77.0</c:v>
                </c:pt>
                <c:pt idx="678">
                  <c:v>77.0</c:v>
                </c:pt>
                <c:pt idx="679">
                  <c:v>77.0</c:v>
                </c:pt>
                <c:pt idx="680">
                  <c:v>77.0</c:v>
                </c:pt>
                <c:pt idx="681">
                  <c:v>77.0</c:v>
                </c:pt>
                <c:pt idx="682">
                  <c:v>77.0</c:v>
                </c:pt>
                <c:pt idx="683">
                  <c:v>77.0</c:v>
                </c:pt>
                <c:pt idx="684">
                  <c:v>77.0</c:v>
                </c:pt>
                <c:pt idx="685">
                  <c:v>77.0</c:v>
                </c:pt>
                <c:pt idx="686">
                  <c:v>77.0</c:v>
                </c:pt>
                <c:pt idx="687">
                  <c:v>77.0</c:v>
                </c:pt>
                <c:pt idx="688">
                  <c:v>77.0</c:v>
                </c:pt>
                <c:pt idx="689">
                  <c:v>77.0</c:v>
                </c:pt>
                <c:pt idx="690">
                  <c:v>77.0</c:v>
                </c:pt>
                <c:pt idx="691">
                  <c:v>77.0</c:v>
                </c:pt>
                <c:pt idx="692">
                  <c:v>77.0</c:v>
                </c:pt>
                <c:pt idx="693">
                  <c:v>77.0</c:v>
                </c:pt>
                <c:pt idx="694">
                  <c:v>77.0</c:v>
                </c:pt>
                <c:pt idx="695">
                  <c:v>77.0</c:v>
                </c:pt>
                <c:pt idx="696">
                  <c:v>77.0</c:v>
                </c:pt>
                <c:pt idx="697">
                  <c:v>77.0</c:v>
                </c:pt>
                <c:pt idx="698">
                  <c:v>77.0</c:v>
                </c:pt>
                <c:pt idx="699">
                  <c:v>77.0</c:v>
                </c:pt>
                <c:pt idx="700">
                  <c:v>77.0</c:v>
                </c:pt>
                <c:pt idx="701">
                  <c:v>77.0</c:v>
                </c:pt>
                <c:pt idx="702">
                  <c:v>77.0</c:v>
                </c:pt>
                <c:pt idx="703">
                  <c:v>77.0</c:v>
                </c:pt>
                <c:pt idx="704">
                  <c:v>77.0</c:v>
                </c:pt>
                <c:pt idx="705">
                  <c:v>77.0</c:v>
                </c:pt>
                <c:pt idx="706">
                  <c:v>77.0</c:v>
                </c:pt>
                <c:pt idx="707">
                  <c:v>77.0</c:v>
                </c:pt>
                <c:pt idx="708">
                  <c:v>77.0</c:v>
                </c:pt>
                <c:pt idx="709">
                  <c:v>77.0</c:v>
                </c:pt>
                <c:pt idx="710">
                  <c:v>77.0</c:v>
                </c:pt>
                <c:pt idx="711">
                  <c:v>77.0</c:v>
                </c:pt>
                <c:pt idx="712">
                  <c:v>77.0</c:v>
                </c:pt>
                <c:pt idx="713">
                  <c:v>77.0</c:v>
                </c:pt>
                <c:pt idx="714">
                  <c:v>77.0</c:v>
                </c:pt>
                <c:pt idx="715">
                  <c:v>77.0</c:v>
                </c:pt>
                <c:pt idx="716">
                  <c:v>77.0</c:v>
                </c:pt>
                <c:pt idx="717">
                  <c:v>77.0</c:v>
                </c:pt>
                <c:pt idx="718">
                  <c:v>77.0</c:v>
                </c:pt>
                <c:pt idx="719">
                  <c:v>77.0</c:v>
                </c:pt>
                <c:pt idx="720">
                  <c:v>77.0</c:v>
                </c:pt>
                <c:pt idx="721">
                  <c:v>77.0</c:v>
                </c:pt>
                <c:pt idx="722">
                  <c:v>77.0</c:v>
                </c:pt>
                <c:pt idx="723">
                  <c:v>77.0</c:v>
                </c:pt>
                <c:pt idx="724">
                  <c:v>77.0</c:v>
                </c:pt>
                <c:pt idx="725">
                  <c:v>77.0</c:v>
                </c:pt>
                <c:pt idx="726">
                  <c:v>77.0</c:v>
                </c:pt>
                <c:pt idx="727">
                  <c:v>77.0</c:v>
                </c:pt>
                <c:pt idx="728">
                  <c:v>77.0</c:v>
                </c:pt>
                <c:pt idx="729">
                  <c:v>77.0</c:v>
                </c:pt>
                <c:pt idx="730">
                  <c:v>77.0</c:v>
                </c:pt>
                <c:pt idx="731">
                  <c:v>77.0</c:v>
                </c:pt>
                <c:pt idx="732">
                  <c:v>77.0</c:v>
                </c:pt>
                <c:pt idx="733">
                  <c:v>77.0</c:v>
                </c:pt>
                <c:pt idx="734">
                  <c:v>77.0</c:v>
                </c:pt>
                <c:pt idx="735">
                  <c:v>77.0</c:v>
                </c:pt>
                <c:pt idx="736">
                  <c:v>77.0</c:v>
                </c:pt>
                <c:pt idx="737">
                  <c:v>77.0</c:v>
                </c:pt>
                <c:pt idx="738">
                  <c:v>77.0</c:v>
                </c:pt>
                <c:pt idx="739">
                  <c:v>77.0</c:v>
                </c:pt>
                <c:pt idx="740">
                  <c:v>77.0</c:v>
                </c:pt>
                <c:pt idx="741">
                  <c:v>77.0</c:v>
                </c:pt>
                <c:pt idx="742">
                  <c:v>77.0</c:v>
                </c:pt>
                <c:pt idx="743">
                  <c:v>77.0</c:v>
                </c:pt>
                <c:pt idx="744">
                  <c:v>77.0</c:v>
                </c:pt>
                <c:pt idx="745">
                  <c:v>77.0</c:v>
                </c:pt>
                <c:pt idx="746">
                  <c:v>77.0</c:v>
                </c:pt>
                <c:pt idx="747">
                  <c:v>77.0</c:v>
                </c:pt>
                <c:pt idx="748">
                  <c:v>77.0</c:v>
                </c:pt>
                <c:pt idx="749">
                  <c:v>77.0</c:v>
                </c:pt>
                <c:pt idx="750">
                  <c:v>77.0</c:v>
                </c:pt>
                <c:pt idx="751">
                  <c:v>77.0</c:v>
                </c:pt>
                <c:pt idx="752">
                  <c:v>77.0</c:v>
                </c:pt>
                <c:pt idx="753">
                  <c:v>77.0</c:v>
                </c:pt>
                <c:pt idx="754">
                  <c:v>77.0</c:v>
                </c:pt>
                <c:pt idx="755">
                  <c:v>77.0</c:v>
                </c:pt>
                <c:pt idx="756">
                  <c:v>77.0</c:v>
                </c:pt>
                <c:pt idx="757">
                  <c:v>77.0</c:v>
                </c:pt>
                <c:pt idx="758">
                  <c:v>78.0</c:v>
                </c:pt>
                <c:pt idx="759">
                  <c:v>78.0</c:v>
                </c:pt>
                <c:pt idx="760">
                  <c:v>78.0</c:v>
                </c:pt>
                <c:pt idx="761">
                  <c:v>78.0</c:v>
                </c:pt>
                <c:pt idx="762">
                  <c:v>78.0</c:v>
                </c:pt>
                <c:pt idx="763">
                  <c:v>78.0</c:v>
                </c:pt>
                <c:pt idx="764">
                  <c:v>78.0</c:v>
                </c:pt>
                <c:pt idx="765">
                  <c:v>78.0</c:v>
                </c:pt>
                <c:pt idx="766">
                  <c:v>78.0</c:v>
                </c:pt>
                <c:pt idx="767">
                  <c:v>78.0</c:v>
                </c:pt>
                <c:pt idx="768">
                  <c:v>78.0</c:v>
                </c:pt>
                <c:pt idx="769">
                  <c:v>78.0</c:v>
                </c:pt>
                <c:pt idx="770">
                  <c:v>78.0</c:v>
                </c:pt>
                <c:pt idx="771">
                  <c:v>78.0</c:v>
                </c:pt>
                <c:pt idx="772">
                  <c:v>78.0</c:v>
                </c:pt>
                <c:pt idx="773">
                  <c:v>78.0</c:v>
                </c:pt>
                <c:pt idx="774">
                  <c:v>78.0</c:v>
                </c:pt>
                <c:pt idx="775">
                  <c:v>78.0</c:v>
                </c:pt>
                <c:pt idx="776">
                  <c:v>78.0</c:v>
                </c:pt>
                <c:pt idx="777">
                  <c:v>78.0</c:v>
                </c:pt>
                <c:pt idx="778">
                  <c:v>78.0</c:v>
                </c:pt>
                <c:pt idx="779">
                  <c:v>78.0</c:v>
                </c:pt>
                <c:pt idx="780">
                  <c:v>78.0</c:v>
                </c:pt>
                <c:pt idx="781">
                  <c:v>78.0</c:v>
                </c:pt>
                <c:pt idx="782">
                  <c:v>78.0</c:v>
                </c:pt>
                <c:pt idx="783">
                  <c:v>78.0</c:v>
                </c:pt>
                <c:pt idx="784">
                  <c:v>78.0</c:v>
                </c:pt>
                <c:pt idx="785">
                  <c:v>78.0</c:v>
                </c:pt>
                <c:pt idx="786">
                  <c:v>78.0</c:v>
                </c:pt>
                <c:pt idx="787">
                  <c:v>78.0</c:v>
                </c:pt>
                <c:pt idx="788">
                  <c:v>78.0</c:v>
                </c:pt>
                <c:pt idx="789">
                  <c:v>78.0</c:v>
                </c:pt>
                <c:pt idx="790">
                  <c:v>78.0</c:v>
                </c:pt>
                <c:pt idx="791">
                  <c:v>78.0</c:v>
                </c:pt>
                <c:pt idx="792">
                  <c:v>78.0</c:v>
                </c:pt>
                <c:pt idx="793">
                  <c:v>78.0</c:v>
                </c:pt>
                <c:pt idx="794">
                  <c:v>78.0</c:v>
                </c:pt>
                <c:pt idx="795">
                  <c:v>78.0</c:v>
                </c:pt>
                <c:pt idx="796">
                  <c:v>78.0</c:v>
                </c:pt>
                <c:pt idx="797">
                  <c:v>78.0</c:v>
                </c:pt>
                <c:pt idx="798">
                  <c:v>78.0</c:v>
                </c:pt>
                <c:pt idx="799">
                  <c:v>78.0</c:v>
                </c:pt>
                <c:pt idx="800">
                  <c:v>78.0</c:v>
                </c:pt>
                <c:pt idx="801">
                  <c:v>78.0</c:v>
                </c:pt>
                <c:pt idx="802">
                  <c:v>78.0</c:v>
                </c:pt>
                <c:pt idx="803">
                  <c:v>78.0</c:v>
                </c:pt>
                <c:pt idx="804">
                  <c:v>78.0</c:v>
                </c:pt>
                <c:pt idx="805">
                  <c:v>78.0</c:v>
                </c:pt>
                <c:pt idx="806">
                  <c:v>78.0</c:v>
                </c:pt>
                <c:pt idx="807">
                  <c:v>78.0</c:v>
                </c:pt>
                <c:pt idx="808">
                  <c:v>78.0</c:v>
                </c:pt>
                <c:pt idx="809">
                  <c:v>78.0</c:v>
                </c:pt>
                <c:pt idx="810">
                  <c:v>78.0</c:v>
                </c:pt>
                <c:pt idx="811">
                  <c:v>78.0</c:v>
                </c:pt>
                <c:pt idx="812">
                  <c:v>78.0</c:v>
                </c:pt>
                <c:pt idx="813">
                  <c:v>78.0</c:v>
                </c:pt>
                <c:pt idx="814">
                  <c:v>78.0</c:v>
                </c:pt>
                <c:pt idx="815">
                  <c:v>78.0</c:v>
                </c:pt>
                <c:pt idx="816">
                  <c:v>78.0</c:v>
                </c:pt>
                <c:pt idx="817">
                  <c:v>78.0</c:v>
                </c:pt>
                <c:pt idx="818">
                  <c:v>78.0</c:v>
                </c:pt>
                <c:pt idx="819">
                  <c:v>78.0</c:v>
                </c:pt>
                <c:pt idx="820">
                  <c:v>78.0</c:v>
                </c:pt>
                <c:pt idx="821">
                  <c:v>78.0</c:v>
                </c:pt>
                <c:pt idx="822">
                  <c:v>78.0</c:v>
                </c:pt>
                <c:pt idx="823">
                  <c:v>78.0</c:v>
                </c:pt>
                <c:pt idx="824">
                  <c:v>78.0</c:v>
                </c:pt>
                <c:pt idx="825">
                  <c:v>78.0</c:v>
                </c:pt>
                <c:pt idx="826">
                  <c:v>78.0</c:v>
                </c:pt>
                <c:pt idx="827">
                  <c:v>78.0</c:v>
                </c:pt>
                <c:pt idx="828">
                  <c:v>78.0</c:v>
                </c:pt>
                <c:pt idx="829">
                  <c:v>78.0</c:v>
                </c:pt>
                <c:pt idx="830">
                  <c:v>78.0</c:v>
                </c:pt>
                <c:pt idx="831">
                  <c:v>78.0</c:v>
                </c:pt>
                <c:pt idx="832">
                  <c:v>78.0</c:v>
                </c:pt>
                <c:pt idx="833">
                  <c:v>78.0</c:v>
                </c:pt>
                <c:pt idx="834">
                  <c:v>78.0</c:v>
                </c:pt>
                <c:pt idx="835">
                  <c:v>78.0</c:v>
                </c:pt>
                <c:pt idx="836">
                  <c:v>78.0</c:v>
                </c:pt>
                <c:pt idx="837">
                  <c:v>78.0</c:v>
                </c:pt>
                <c:pt idx="838">
                  <c:v>78.0</c:v>
                </c:pt>
                <c:pt idx="839">
                  <c:v>78.0</c:v>
                </c:pt>
                <c:pt idx="840">
                  <c:v>78.0</c:v>
                </c:pt>
                <c:pt idx="841">
                  <c:v>78.0</c:v>
                </c:pt>
                <c:pt idx="842">
                  <c:v>78.0</c:v>
                </c:pt>
                <c:pt idx="843">
                  <c:v>78.0</c:v>
                </c:pt>
                <c:pt idx="844">
                  <c:v>78.0</c:v>
                </c:pt>
                <c:pt idx="845">
                  <c:v>78.0</c:v>
                </c:pt>
                <c:pt idx="846">
                  <c:v>78.0</c:v>
                </c:pt>
                <c:pt idx="847">
                  <c:v>78.0</c:v>
                </c:pt>
                <c:pt idx="848">
                  <c:v>78.0</c:v>
                </c:pt>
                <c:pt idx="849">
                  <c:v>78.0</c:v>
                </c:pt>
                <c:pt idx="850">
                  <c:v>78.0</c:v>
                </c:pt>
                <c:pt idx="851">
                  <c:v>78.0</c:v>
                </c:pt>
                <c:pt idx="852">
                  <c:v>78.0</c:v>
                </c:pt>
                <c:pt idx="853">
                  <c:v>78.0</c:v>
                </c:pt>
                <c:pt idx="854">
                  <c:v>78.0</c:v>
                </c:pt>
                <c:pt idx="855">
                  <c:v>78.0</c:v>
                </c:pt>
                <c:pt idx="856">
                  <c:v>78.0</c:v>
                </c:pt>
                <c:pt idx="857">
                  <c:v>78.0</c:v>
                </c:pt>
                <c:pt idx="858">
                  <c:v>78.0</c:v>
                </c:pt>
                <c:pt idx="859">
                  <c:v>78.0</c:v>
                </c:pt>
                <c:pt idx="860">
                  <c:v>78.0</c:v>
                </c:pt>
                <c:pt idx="861">
                  <c:v>78.0</c:v>
                </c:pt>
                <c:pt idx="862">
                  <c:v>78.0</c:v>
                </c:pt>
                <c:pt idx="863">
                  <c:v>78.0</c:v>
                </c:pt>
                <c:pt idx="864">
                  <c:v>78.0</c:v>
                </c:pt>
                <c:pt idx="865">
                  <c:v>78.0</c:v>
                </c:pt>
                <c:pt idx="866">
                  <c:v>78.0</c:v>
                </c:pt>
                <c:pt idx="867">
                  <c:v>78.0</c:v>
                </c:pt>
                <c:pt idx="868">
                  <c:v>78.0</c:v>
                </c:pt>
                <c:pt idx="869">
                  <c:v>78.0</c:v>
                </c:pt>
                <c:pt idx="870">
                  <c:v>78.0</c:v>
                </c:pt>
                <c:pt idx="871">
                  <c:v>78.0</c:v>
                </c:pt>
                <c:pt idx="872">
                  <c:v>78.0</c:v>
                </c:pt>
                <c:pt idx="873">
                  <c:v>78.0</c:v>
                </c:pt>
                <c:pt idx="874">
                  <c:v>78.0</c:v>
                </c:pt>
                <c:pt idx="875">
                  <c:v>78.0</c:v>
                </c:pt>
                <c:pt idx="876">
                  <c:v>78.0</c:v>
                </c:pt>
                <c:pt idx="877">
                  <c:v>78.0</c:v>
                </c:pt>
                <c:pt idx="878">
                  <c:v>78.0</c:v>
                </c:pt>
                <c:pt idx="879">
                  <c:v>78.0</c:v>
                </c:pt>
                <c:pt idx="880">
                  <c:v>78.0</c:v>
                </c:pt>
                <c:pt idx="881">
                  <c:v>78.0</c:v>
                </c:pt>
                <c:pt idx="882">
                  <c:v>78.0</c:v>
                </c:pt>
                <c:pt idx="883">
                  <c:v>78.0</c:v>
                </c:pt>
                <c:pt idx="884">
                  <c:v>78.0</c:v>
                </c:pt>
                <c:pt idx="885">
                  <c:v>78.0</c:v>
                </c:pt>
                <c:pt idx="886">
                  <c:v>78.0</c:v>
                </c:pt>
                <c:pt idx="887">
                  <c:v>78.0</c:v>
                </c:pt>
                <c:pt idx="888">
                  <c:v>78.0</c:v>
                </c:pt>
                <c:pt idx="889">
                  <c:v>78.0</c:v>
                </c:pt>
                <c:pt idx="890">
                  <c:v>78.0</c:v>
                </c:pt>
                <c:pt idx="891">
                  <c:v>78.0</c:v>
                </c:pt>
                <c:pt idx="892">
                  <c:v>78.0</c:v>
                </c:pt>
                <c:pt idx="893">
                  <c:v>78.0</c:v>
                </c:pt>
                <c:pt idx="894">
                  <c:v>78.0</c:v>
                </c:pt>
                <c:pt idx="895">
                  <c:v>78.0</c:v>
                </c:pt>
                <c:pt idx="896">
                  <c:v>78.0</c:v>
                </c:pt>
                <c:pt idx="897">
                  <c:v>78.0</c:v>
                </c:pt>
                <c:pt idx="898">
                  <c:v>78.0</c:v>
                </c:pt>
                <c:pt idx="899">
                  <c:v>78.0</c:v>
                </c:pt>
                <c:pt idx="900">
                  <c:v>78.0</c:v>
                </c:pt>
                <c:pt idx="901">
                  <c:v>78.0</c:v>
                </c:pt>
                <c:pt idx="902">
                  <c:v>78.0</c:v>
                </c:pt>
                <c:pt idx="903">
                  <c:v>78.0</c:v>
                </c:pt>
                <c:pt idx="904">
                  <c:v>78.0</c:v>
                </c:pt>
                <c:pt idx="905">
                  <c:v>78.0</c:v>
                </c:pt>
                <c:pt idx="906">
                  <c:v>78.0</c:v>
                </c:pt>
                <c:pt idx="907">
                  <c:v>78.0</c:v>
                </c:pt>
                <c:pt idx="908">
                  <c:v>78.0</c:v>
                </c:pt>
                <c:pt idx="909">
                  <c:v>78.0</c:v>
                </c:pt>
                <c:pt idx="910">
                  <c:v>78.0</c:v>
                </c:pt>
                <c:pt idx="911">
                  <c:v>78.0</c:v>
                </c:pt>
                <c:pt idx="912">
                  <c:v>78.0</c:v>
                </c:pt>
                <c:pt idx="913">
                  <c:v>78.0</c:v>
                </c:pt>
                <c:pt idx="914">
                  <c:v>78.0</c:v>
                </c:pt>
                <c:pt idx="915">
                  <c:v>78.0</c:v>
                </c:pt>
                <c:pt idx="916">
                  <c:v>78.0</c:v>
                </c:pt>
                <c:pt idx="917">
                  <c:v>78.0</c:v>
                </c:pt>
                <c:pt idx="918">
                  <c:v>78.0</c:v>
                </c:pt>
                <c:pt idx="919">
                  <c:v>78.0</c:v>
                </c:pt>
                <c:pt idx="920">
                  <c:v>79.0</c:v>
                </c:pt>
                <c:pt idx="921">
                  <c:v>79.0</c:v>
                </c:pt>
                <c:pt idx="922">
                  <c:v>79.0</c:v>
                </c:pt>
                <c:pt idx="923">
                  <c:v>79.0</c:v>
                </c:pt>
                <c:pt idx="924">
                  <c:v>79.0</c:v>
                </c:pt>
                <c:pt idx="925">
                  <c:v>79.0</c:v>
                </c:pt>
                <c:pt idx="926">
                  <c:v>79.0</c:v>
                </c:pt>
                <c:pt idx="927">
                  <c:v>79.0</c:v>
                </c:pt>
                <c:pt idx="928">
                  <c:v>79.0</c:v>
                </c:pt>
                <c:pt idx="929">
                  <c:v>79.0</c:v>
                </c:pt>
                <c:pt idx="930">
                  <c:v>79.0</c:v>
                </c:pt>
                <c:pt idx="931">
                  <c:v>79.0</c:v>
                </c:pt>
                <c:pt idx="932">
                  <c:v>79.0</c:v>
                </c:pt>
                <c:pt idx="933">
                  <c:v>79.0</c:v>
                </c:pt>
                <c:pt idx="934">
                  <c:v>79.0</c:v>
                </c:pt>
                <c:pt idx="935">
                  <c:v>79.0</c:v>
                </c:pt>
                <c:pt idx="936">
                  <c:v>79.0</c:v>
                </c:pt>
                <c:pt idx="937">
                  <c:v>79.0</c:v>
                </c:pt>
                <c:pt idx="938">
                  <c:v>79.0</c:v>
                </c:pt>
                <c:pt idx="939">
                  <c:v>79.0</c:v>
                </c:pt>
                <c:pt idx="940">
                  <c:v>79.0</c:v>
                </c:pt>
                <c:pt idx="941">
                  <c:v>79.0</c:v>
                </c:pt>
                <c:pt idx="942">
                  <c:v>79.0</c:v>
                </c:pt>
                <c:pt idx="943">
                  <c:v>79.0</c:v>
                </c:pt>
                <c:pt idx="944">
                  <c:v>79.0</c:v>
                </c:pt>
                <c:pt idx="945">
                  <c:v>79.0</c:v>
                </c:pt>
                <c:pt idx="946">
                  <c:v>79.0</c:v>
                </c:pt>
                <c:pt idx="947">
                  <c:v>79.0</c:v>
                </c:pt>
                <c:pt idx="948">
                  <c:v>79.0</c:v>
                </c:pt>
                <c:pt idx="949">
                  <c:v>79.0</c:v>
                </c:pt>
                <c:pt idx="950">
                  <c:v>79.0</c:v>
                </c:pt>
                <c:pt idx="951">
                  <c:v>79.0</c:v>
                </c:pt>
                <c:pt idx="952">
                  <c:v>79.0</c:v>
                </c:pt>
                <c:pt idx="953">
                  <c:v>79.0</c:v>
                </c:pt>
                <c:pt idx="954">
                  <c:v>79.0</c:v>
                </c:pt>
                <c:pt idx="955">
                  <c:v>79.0</c:v>
                </c:pt>
                <c:pt idx="956">
                  <c:v>79.0</c:v>
                </c:pt>
                <c:pt idx="957">
                  <c:v>79.0</c:v>
                </c:pt>
                <c:pt idx="958">
                  <c:v>79.0</c:v>
                </c:pt>
                <c:pt idx="959">
                  <c:v>79.0</c:v>
                </c:pt>
                <c:pt idx="960">
                  <c:v>79.0</c:v>
                </c:pt>
                <c:pt idx="961">
                  <c:v>79.0</c:v>
                </c:pt>
                <c:pt idx="962">
                  <c:v>79.0</c:v>
                </c:pt>
                <c:pt idx="963">
                  <c:v>79.0</c:v>
                </c:pt>
                <c:pt idx="964">
                  <c:v>79.0</c:v>
                </c:pt>
                <c:pt idx="965">
                  <c:v>79.0</c:v>
                </c:pt>
                <c:pt idx="966">
                  <c:v>79.0</c:v>
                </c:pt>
                <c:pt idx="967">
                  <c:v>79.0</c:v>
                </c:pt>
                <c:pt idx="968">
                  <c:v>79.0</c:v>
                </c:pt>
                <c:pt idx="969">
                  <c:v>79.0</c:v>
                </c:pt>
                <c:pt idx="970">
                  <c:v>79.0</c:v>
                </c:pt>
                <c:pt idx="971">
                  <c:v>79.0</c:v>
                </c:pt>
                <c:pt idx="972">
                  <c:v>79.0</c:v>
                </c:pt>
                <c:pt idx="973">
                  <c:v>79.0</c:v>
                </c:pt>
                <c:pt idx="974">
                  <c:v>79.0</c:v>
                </c:pt>
                <c:pt idx="975">
                  <c:v>79.0</c:v>
                </c:pt>
                <c:pt idx="976">
                  <c:v>79.0</c:v>
                </c:pt>
                <c:pt idx="977">
                  <c:v>80.0</c:v>
                </c:pt>
                <c:pt idx="978">
                  <c:v>80.0</c:v>
                </c:pt>
                <c:pt idx="979">
                  <c:v>80.0</c:v>
                </c:pt>
                <c:pt idx="980">
                  <c:v>80.0</c:v>
                </c:pt>
                <c:pt idx="981">
                  <c:v>80.0</c:v>
                </c:pt>
                <c:pt idx="982">
                  <c:v>80.0</c:v>
                </c:pt>
                <c:pt idx="983">
                  <c:v>80.0</c:v>
                </c:pt>
                <c:pt idx="984">
                  <c:v>80.0</c:v>
                </c:pt>
                <c:pt idx="985">
                  <c:v>80.0</c:v>
                </c:pt>
                <c:pt idx="986">
                  <c:v>80.0</c:v>
                </c:pt>
                <c:pt idx="987">
                  <c:v>80.0</c:v>
                </c:pt>
                <c:pt idx="988">
                  <c:v>80.0</c:v>
                </c:pt>
                <c:pt idx="989">
                  <c:v>80.0</c:v>
                </c:pt>
                <c:pt idx="990">
                  <c:v>80.0</c:v>
                </c:pt>
                <c:pt idx="991">
                  <c:v>80.0</c:v>
                </c:pt>
                <c:pt idx="992">
                  <c:v>80.0</c:v>
                </c:pt>
                <c:pt idx="993">
                  <c:v>80.0</c:v>
                </c:pt>
                <c:pt idx="994">
                  <c:v>80.0</c:v>
                </c:pt>
                <c:pt idx="995">
                  <c:v>80.0</c:v>
                </c:pt>
                <c:pt idx="996">
                  <c:v>80.0</c:v>
                </c:pt>
                <c:pt idx="997">
                  <c:v>80.0</c:v>
                </c:pt>
                <c:pt idx="998">
                  <c:v>80.0</c:v>
                </c:pt>
                <c:pt idx="999">
                  <c:v>80.0</c:v>
                </c:pt>
                <c:pt idx="1000">
                  <c:v>80.0</c:v>
                </c:pt>
                <c:pt idx="1001">
                  <c:v>80.0</c:v>
                </c:pt>
                <c:pt idx="1002">
                  <c:v>80.0</c:v>
                </c:pt>
                <c:pt idx="1003">
                  <c:v>80.0</c:v>
                </c:pt>
                <c:pt idx="1004">
                  <c:v>81.0</c:v>
                </c:pt>
                <c:pt idx="1005">
                  <c:v>81.0</c:v>
                </c:pt>
                <c:pt idx="1006">
                  <c:v>81.0</c:v>
                </c:pt>
                <c:pt idx="1007">
                  <c:v>81.0</c:v>
                </c:pt>
                <c:pt idx="1008">
                  <c:v>81.0</c:v>
                </c:pt>
                <c:pt idx="1009">
                  <c:v>81.0</c:v>
                </c:pt>
                <c:pt idx="1010">
                  <c:v>81.0</c:v>
                </c:pt>
                <c:pt idx="1011">
                  <c:v>81.0</c:v>
                </c:pt>
                <c:pt idx="1012">
                  <c:v>81.0</c:v>
                </c:pt>
                <c:pt idx="1013">
                  <c:v>81.0</c:v>
                </c:pt>
                <c:pt idx="1014">
                  <c:v>81.0</c:v>
                </c:pt>
                <c:pt idx="1015">
                  <c:v>81.0</c:v>
                </c:pt>
                <c:pt idx="1016">
                  <c:v>81.0</c:v>
                </c:pt>
                <c:pt idx="1017">
                  <c:v>81.0</c:v>
                </c:pt>
                <c:pt idx="1018">
                  <c:v>81.0</c:v>
                </c:pt>
                <c:pt idx="1019">
                  <c:v>81.0</c:v>
                </c:pt>
                <c:pt idx="1020">
                  <c:v>81.0</c:v>
                </c:pt>
                <c:pt idx="1021">
                  <c:v>81.0</c:v>
                </c:pt>
                <c:pt idx="1022">
                  <c:v>81.0</c:v>
                </c:pt>
                <c:pt idx="1023">
                  <c:v>81.0</c:v>
                </c:pt>
                <c:pt idx="1024">
                  <c:v>81.0</c:v>
                </c:pt>
                <c:pt idx="1025">
                  <c:v>82.0</c:v>
                </c:pt>
                <c:pt idx="1026">
                  <c:v>82.0</c:v>
                </c:pt>
                <c:pt idx="1027">
                  <c:v>82.0</c:v>
                </c:pt>
                <c:pt idx="1028">
                  <c:v>82.0</c:v>
                </c:pt>
                <c:pt idx="1029">
                  <c:v>82.0</c:v>
                </c:pt>
                <c:pt idx="1030">
                  <c:v>82.0</c:v>
                </c:pt>
                <c:pt idx="1031">
                  <c:v>82.0</c:v>
                </c:pt>
                <c:pt idx="1032">
                  <c:v>82.0</c:v>
                </c:pt>
                <c:pt idx="1033">
                  <c:v>82.0</c:v>
                </c:pt>
                <c:pt idx="1034">
                  <c:v>82.0</c:v>
                </c:pt>
                <c:pt idx="1035">
                  <c:v>82.0</c:v>
                </c:pt>
                <c:pt idx="1036">
                  <c:v>82.0</c:v>
                </c:pt>
                <c:pt idx="1037">
                  <c:v>82.0</c:v>
                </c:pt>
                <c:pt idx="1038">
                  <c:v>82.0</c:v>
                </c:pt>
                <c:pt idx="1039">
                  <c:v>82.0</c:v>
                </c:pt>
                <c:pt idx="1040">
                  <c:v>82.0</c:v>
                </c:pt>
                <c:pt idx="1041">
                  <c:v>82.0</c:v>
                </c:pt>
                <c:pt idx="1042">
                  <c:v>82.0</c:v>
                </c:pt>
                <c:pt idx="1043">
                  <c:v>82.0</c:v>
                </c:pt>
                <c:pt idx="1044">
                  <c:v>82.0</c:v>
                </c:pt>
                <c:pt idx="1045">
                  <c:v>82.0</c:v>
                </c:pt>
                <c:pt idx="1046">
                  <c:v>82.0</c:v>
                </c:pt>
                <c:pt idx="1047">
                  <c:v>82.0</c:v>
                </c:pt>
                <c:pt idx="1048">
                  <c:v>82.0</c:v>
                </c:pt>
                <c:pt idx="1049">
                  <c:v>82.0</c:v>
                </c:pt>
                <c:pt idx="1050">
                  <c:v>82.0</c:v>
                </c:pt>
                <c:pt idx="1051">
                  <c:v>82.0</c:v>
                </c:pt>
                <c:pt idx="1052">
                  <c:v>82.0</c:v>
                </c:pt>
                <c:pt idx="1053">
                  <c:v>82.0</c:v>
                </c:pt>
                <c:pt idx="1054">
                  <c:v>82.0</c:v>
                </c:pt>
                <c:pt idx="1055">
                  <c:v>82.0</c:v>
                </c:pt>
                <c:pt idx="1056">
                  <c:v>82.0</c:v>
                </c:pt>
                <c:pt idx="1057">
                  <c:v>82.0</c:v>
                </c:pt>
                <c:pt idx="1058">
                  <c:v>82.0</c:v>
                </c:pt>
                <c:pt idx="1059">
                  <c:v>82.0</c:v>
                </c:pt>
                <c:pt idx="1060">
                  <c:v>82.0</c:v>
                </c:pt>
                <c:pt idx="1061">
                  <c:v>82.0</c:v>
                </c:pt>
                <c:pt idx="1062">
                  <c:v>82.0</c:v>
                </c:pt>
                <c:pt idx="1063">
                  <c:v>82.0</c:v>
                </c:pt>
                <c:pt idx="1064">
                  <c:v>82.0</c:v>
                </c:pt>
                <c:pt idx="1065">
                  <c:v>82.0</c:v>
                </c:pt>
                <c:pt idx="1066">
                  <c:v>82.0</c:v>
                </c:pt>
                <c:pt idx="1067">
                  <c:v>82.0</c:v>
                </c:pt>
                <c:pt idx="1068">
                  <c:v>82.0</c:v>
                </c:pt>
                <c:pt idx="1069">
                  <c:v>82.0</c:v>
                </c:pt>
                <c:pt idx="1070">
                  <c:v>82.0</c:v>
                </c:pt>
                <c:pt idx="1071">
                  <c:v>82.0</c:v>
                </c:pt>
                <c:pt idx="1072">
                  <c:v>82.0</c:v>
                </c:pt>
                <c:pt idx="1073">
                  <c:v>82.0</c:v>
                </c:pt>
                <c:pt idx="1074">
                  <c:v>82.0</c:v>
                </c:pt>
                <c:pt idx="1075">
                  <c:v>82.0</c:v>
                </c:pt>
                <c:pt idx="1076">
                  <c:v>82.0</c:v>
                </c:pt>
                <c:pt idx="1077">
                  <c:v>82.0</c:v>
                </c:pt>
                <c:pt idx="1078">
                  <c:v>82.0</c:v>
                </c:pt>
                <c:pt idx="1079">
                  <c:v>82.0</c:v>
                </c:pt>
                <c:pt idx="1080">
                  <c:v>82.0</c:v>
                </c:pt>
                <c:pt idx="1081">
                  <c:v>82.0</c:v>
                </c:pt>
                <c:pt idx="1082">
                  <c:v>82.0</c:v>
                </c:pt>
                <c:pt idx="1083">
                  <c:v>82.0</c:v>
                </c:pt>
                <c:pt idx="1084">
                  <c:v>82.0</c:v>
                </c:pt>
                <c:pt idx="1085">
                  <c:v>82.0</c:v>
                </c:pt>
                <c:pt idx="1086">
                  <c:v>82.0</c:v>
                </c:pt>
                <c:pt idx="1087">
                  <c:v>82.0</c:v>
                </c:pt>
                <c:pt idx="1088">
                  <c:v>82.0</c:v>
                </c:pt>
                <c:pt idx="1089">
                  <c:v>82.0</c:v>
                </c:pt>
                <c:pt idx="1090">
                  <c:v>82.0</c:v>
                </c:pt>
                <c:pt idx="1091">
                  <c:v>82.0</c:v>
                </c:pt>
                <c:pt idx="1092">
                  <c:v>82.0</c:v>
                </c:pt>
                <c:pt idx="1093">
                  <c:v>82.0</c:v>
                </c:pt>
                <c:pt idx="1094">
                  <c:v>82.0</c:v>
                </c:pt>
                <c:pt idx="1095">
                  <c:v>82.0</c:v>
                </c:pt>
                <c:pt idx="1096">
                  <c:v>82.0</c:v>
                </c:pt>
                <c:pt idx="1097">
                  <c:v>82.0</c:v>
                </c:pt>
                <c:pt idx="1098">
                  <c:v>82.0</c:v>
                </c:pt>
                <c:pt idx="1099">
                  <c:v>82.0</c:v>
                </c:pt>
                <c:pt idx="1100">
                  <c:v>82.0</c:v>
                </c:pt>
                <c:pt idx="1101">
                  <c:v>82.0</c:v>
                </c:pt>
                <c:pt idx="1102">
                  <c:v>82.0</c:v>
                </c:pt>
                <c:pt idx="1103">
                  <c:v>82.0</c:v>
                </c:pt>
                <c:pt idx="1104">
                  <c:v>82.0</c:v>
                </c:pt>
                <c:pt idx="1105">
                  <c:v>82.0</c:v>
                </c:pt>
                <c:pt idx="1106">
                  <c:v>83.0</c:v>
                </c:pt>
                <c:pt idx="1107">
                  <c:v>83.0</c:v>
                </c:pt>
                <c:pt idx="1108">
                  <c:v>83.0</c:v>
                </c:pt>
                <c:pt idx="1109">
                  <c:v>83.0</c:v>
                </c:pt>
                <c:pt idx="1110">
                  <c:v>83.0</c:v>
                </c:pt>
                <c:pt idx="1111">
                  <c:v>83.0</c:v>
                </c:pt>
                <c:pt idx="1112">
                  <c:v>83.0</c:v>
                </c:pt>
                <c:pt idx="1113">
                  <c:v>83.0</c:v>
                </c:pt>
                <c:pt idx="1114">
                  <c:v>83.0</c:v>
                </c:pt>
                <c:pt idx="1115">
                  <c:v>83.0</c:v>
                </c:pt>
                <c:pt idx="1116">
                  <c:v>83.0</c:v>
                </c:pt>
                <c:pt idx="1117">
                  <c:v>83.0</c:v>
                </c:pt>
                <c:pt idx="1118">
                  <c:v>83.0</c:v>
                </c:pt>
                <c:pt idx="1119">
                  <c:v>83.0</c:v>
                </c:pt>
                <c:pt idx="1120">
                  <c:v>83.0</c:v>
                </c:pt>
                <c:pt idx="1121">
                  <c:v>83.0</c:v>
                </c:pt>
                <c:pt idx="1122">
                  <c:v>84.0</c:v>
                </c:pt>
                <c:pt idx="1123">
                  <c:v>84.0</c:v>
                </c:pt>
                <c:pt idx="1124">
                  <c:v>84.0</c:v>
                </c:pt>
                <c:pt idx="1125">
                  <c:v>84.0</c:v>
                </c:pt>
                <c:pt idx="1126">
                  <c:v>84.0</c:v>
                </c:pt>
                <c:pt idx="1127">
                  <c:v>84.0</c:v>
                </c:pt>
                <c:pt idx="1128">
                  <c:v>84.0</c:v>
                </c:pt>
                <c:pt idx="1129">
                  <c:v>84.0</c:v>
                </c:pt>
                <c:pt idx="1130">
                  <c:v>84.0</c:v>
                </c:pt>
                <c:pt idx="1131">
                  <c:v>84.0</c:v>
                </c:pt>
                <c:pt idx="1132">
                  <c:v>84.0</c:v>
                </c:pt>
                <c:pt idx="1133">
                  <c:v>84.0</c:v>
                </c:pt>
                <c:pt idx="1134">
                  <c:v>84.0</c:v>
                </c:pt>
                <c:pt idx="1135">
                  <c:v>84.0</c:v>
                </c:pt>
                <c:pt idx="1136">
                  <c:v>84.0</c:v>
                </c:pt>
                <c:pt idx="1137">
                  <c:v>84.0</c:v>
                </c:pt>
                <c:pt idx="1138">
                  <c:v>84.0</c:v>
                </c:pt>
                <c:pt idx="1139">
                  <c:v>84.0</c:v>
                </c:pt>
                <c:pt idx="1140">
                  <c:v>84.0</c:v>
                </c:pt>
                <c:pt idx="1141">
                  <c:v>84.0</c:v>
                </c:pt>
                <c:pt idx="1142">
                  <c:v>84.0</c:v>
                </c:pt>
                <c:pt idx="1143">
                  <c:v>84.0</c:v>
                </c:pt>
                <c:pt idx="1144">
                  <c:v>84.0</c:v>
                </c:pt>
                <c:pt idx="1145">
                  <c:v>84.0</c:v>
                </c:pt>
                <c:pt idx="1146">
                  <c:v>84.0</c:v>
                </c:pt>
                <c:pt idx="1147">
                  <c:v>84.0</c:v>
                </c:pt>
                <c:pt idx="1148">
                  <c:v>84.0</c:v>
                </c:pt>
                <c:pt idx="1149">
                  <c:v>84.0</c:v>
                </c:pt>
                <c:pt idx="1150">
                  <c:v>84.0</c:v>
                </c:pt>
                <c:pt idx="1151">
                  <c:v>84.0</c:v>
                </c:pt>
                <c:pt idx="1152">
                  <c:v>84.0</c:v>
                </c:pt>
                <c:pt idx="1153">
                  <c:v>84.0</c:v>
                </c:pt>
                <c:pt idx="1154">
                  <c:v>84.0</c:v>
                </c:pt>
                <c:pt idx="1155">
                  <c:v>84.0</c:v>
                </c:pt>
                <c:pt idx="1156">
                  <c:v>84.0</c:v>
                </c:pt>
                <c:pt idx="1157">
                  <c:v>84.0</c:v>
                </c:pt>
                <c:pt idx="1158">
                  <c:v>84.0</c:v>
                </c:pt>
                <c:pt idx="1159">
                  <c:v>84.0</c:v>
                </c:pt>
                <c:pt idx="1160">
                  <c:v>84.0</c:v>
                </c:pt>
                <c:pt idx="1161">
                  <c:v>84.0</c:v>
                </c:pt>
                <c:pt idx="1162">
                  <c:v>84.0</c:v>
                </c:pt>
                <c:pt idx="1163">
                  <c:v>84.0</c:v>
                </c:pt>
                <c:pt idx="1164">
                  <c:v>84.0</c:v>
                </c:pt>
                <c:pt idx="1165">
                  <c:v>84.0</c:v>
                </c:pt>
                <c:pt idx="1166">
                  <c:v>84.0</c:v>
                </c:pt>
                <c:pt idx="1167">
                  <c:v>84.0</c:v>
                </c:pt>
                <c:pt idx="1168">
                  <c:v>84.0</c:v>
                </c:pt>
                <c:pt idx="1169">
                  <c:v>84.0</c:v>
                </c:pt>
                <c:pt idx="1170">
                  <c:v>84.0</c:v>
                </c:pt>
                <c:pt idx="1171">
                  <c:v>84.0</c:v>
                </c:pt>
                <c:pt idx="1172">
                  <c:v>84.0</c:v>
                </c:pt>
                <c:pt idx="1173">
                  <c:v>84.0</c:v>
                </c:pt>
                <c:pt idx="1174">
                  <c:v>84.0</c:v>
                </c:pt>
                <c:pt idx="1175">
                  <c:v>84.0</c:v>
                </c:pt>
                <c:pt idx="1176">
                  <c:v>84.0</c:v>
                </c:pt>
                <c:pt idx="1177">
                  <c:v>84.0</c:v>
                </c:pt>
                <c:pt idx="1178">
                  <c:v>84.0</c:v>
                </c:pt>
                <c:pt idx="1179">
                  <c:v>84.0</c:v>
                </c:pt>
                <c:pt idx="1180">
                  <c:v>84.0</c:v>
                </c:pt>
                <c:pt idx="1181">
                  <c:v>84.0</c:v>
                </c:pt>
                <c:pt idx="1182">
                  <c:v>84.0</c:v>
                </c:pt>
                <c:pt idx="1183">
                  <c:v>84.0</c:v>
                </c:pt>
                <c:pt idx="1184">
                  <c:v>84.0</c:v>
                </c:pt>
                <c:pt idx="1185">
                  <c:v>84.0</c:v>
                </c:pt>
                <c:pt idx="1186">
                  <c:v>84.0</c:v>
                </c:pt>
                <c:pt idx="1187">
                  <c:v>84.0</c:v>
                </c:pt>
                <c:pt idx="1188">
                  <c:v>84.0</c:v>
                </c:pt>
                <c:pt idx="1189">
                  <c:v>84.0</c:v>
                </c:pt>
                <c:pt idx="1190">
                  <c:v>84.0</c:v>
                </c:pt>
                <c:pt idx="1191">
                  <c:v>84.0</c:v>
                </c:pt>
                <c:pt idx="1192">
                  <c:v>84.0</c:v>
                </c:pt>
                <c:pt idx="1193">
                  <c:v>84.0</c:v>
                </c:pt>
                <c:pt idx="1194">
                  <c:v>84.0</c:v>
                </c:pt>
                <c:pt idx="1195">
                  <c:v>84.0</c:v>
                </c:pt>
                <c:pt idx="1196">
                  <c:v>84.0</c:v>
                </c:pt>
                <c:pt idx="1197">
                  <c:v>84.0</c:v>
                </c:pt>
                <c:pt idx="1198">
                  <c:v>84.0</c:v>
                </c:pt>
                <c:pt idx="1199">
                  <c:v>84.0</c:v>
                </c:pt>
                <c:pt idx="1200">
                  <c:v>84.0</c:v>
                </c:pt>
                <c:pt idx="1201">
                  <c:v>84.0</c:v>
                </c:pt>
                <c:pt idx="1202">
                  <c:v>84.0</c:v>
                </c:pt>
                <c:pt idx="1203">
                  <c:v>84.0</c:v>
                </c:pt>
                <c:pt idx="1204">
                  <c:v>84.0</c:v>
                </c:pt>
                <c:pt idx="1205">
                  <c:v>85.0</c:v>
                </c:pt>
                <c:pt idx="1206">
                  <c:v>85.0</c:v>
                </c:pt>
                <c:pt idx="1207">
                  <c:v>85.0</c:v>
                </c:pt>
                <c:pt idx="1208">
                  <c:v>85.0</c:v>
                </c:pt>
                <c:pt idx="1209">
                  <c:v>85.0</c:v>
                </c:pt>
                <c:pt idx="1210">
                  <c:v>85.0</c:v>
                </c:pt>
                <c:pt idx="1211">
                  <c:v>85.0</c:v>
                </c:pt>
                <c:pt idx="1212">
                  <c:v>85.0</c:v>
                </c:pt>
                <c:pt idx="1213">
                  <c:v>85.0</c:v>
                </c:pt>
                <c:pt idx="1214">
                  <c:v>85.0</c:v>
                </c:pt>
                <c:pt idx="1215">
                  <c:v>85.0</c:v>
                </c:pt>
                <c:pt idx="1216">
                  <c:v>85.0</c:v>
                </c:pt>
                <c:pt idx="1217">
                  <c:v>85.0</c:v>
                </c:pt>
                <c:pt idx="1218">
                  <c:v>85.0</c:v>
                </c:pt>
                <c:pt idx="1219">
                  <c:v>85.0</c:v>
                </c:pt>
                <c:pt idx="1220">
                  <c:v>85.0</c:v>
                </c:pt>
                <c:pt idx="1221">
                  <c:v>85.0</c:v>
                </c:pt>
                <c:pt idx="1222">
                  <c:v>85.0</c:v>
                </c:pt>
                <c:pt idx="1223">
                  <c:v>85.0</c:v>
                </c:pt>
                <c:pt idx="1224">
                  <c:v>85.0</c:v>
                </c:pt>
                <c:pt idx="1225">
                  <c:v>85.0</c:v>
                </c:pt>
                <c:pt idx="1226">
                  <c:v>85.0</c:v>
                </c:pt>
                <c:pt idx="1227">
                  <c:v>85.0</c:v>
                </c:pt>
                <c:pt idx="1228">
                  <c:v>85.0</c:v>
                </c:pt>
                <c:pt idx="1229">
                  <c:v>85.0</c:v>
                </c:pt>
                <c:pt idx="1230">
                  <c:v>85.0</c:v>
                </c:pt>
                <c:pt idx="1231">
                  <c:v>85.0</c:v>
                </c:pt>
                <c:pt idx="1232">
                  <c:v>85.0</c:v>
                </c:pt>
                <c:pt idx="1233">
                  <c:v>85.0</c:v>
                </c:pt>
                <c:pt idx="1234">
                  <c:v>85.0</c:v>
                </c:pt>
                <c:pt idx="1235">
                  <c:v>85.0</c:v>
                </c:pt>
                <c:pt idx="1236">
                  <c:v>85.0</c:v>
                </c:pt>
                <c:pt idx="1237">
                  <c:v>85.0</c:v>
                </c:pt>
                <c:pt idx="1238">
                  <c:v>85.0</c:v>
                </c:pt>
                <c:pt idx="1239">
                  <c:v>85.0</c:v>
                </c:pt>
                <c:pt idx="1240">
                  <c:v>85.0</c:v>
                </c:pt>
                <c:pt idx="1241">
                  <c:v>85.0</c:v>
                </c:pt>
                <c:pt idx="1242">
                  <c:v>85.0</c:v>
                </c:pt>
                <c:pt idx="1243">
                  <c:v>85.0</c:v>
                </c:pt>
                <c:pt idx="1244">
                  <c:v>85.0</c:v>
                </c:pt>
                <c:pt idx="1245">
                  <c:v>85.0</c:v>
                </c:pt>
                <c:pt idx="1246">
                  <c:v>85.0</c:v>
                </c:pt>
                <c:pt idx="1247">
                  <c:v>85.0</c:v>
                </c:pt>
                <c:pt idx="1248">
                  <c:v>85.0</c:v>
                </c:pt>
                <c:pt idx="1249">
                  <c:v>85.0</c:v>
                </c:pt>
                <c:pt idx="1250">
                  <c:v>85.0</c:v>
                </c:pt>
                <c:pt idx="1251">
                  <c:v>85.0</c:v>
                </c:pt>
                <c:pt idx="1252">
                  <c:v>85.0</c:v>
                </c:pt>
                <c:pt idx="1253">
                  <c:v>85.0</c:v>
                </c:pt>
                <c:pt idx="1254">
                  <c:v>85.0</c:v>
                </c:pt>
                <c:pt idx="1255">
                  <c:v>85.0</c:v>
                </c:pt>
                <c:pt idx="1256">
                  <c:v>85.0</c:v>
                </c:pt>
                <c:pt idx="1257">
                  <c:v>85.0</c:v>
                </c:pt>
                <c:pt idx="1258">
                  <c:v>86.0</c:v>
                </c:pt>
                <c:pt idx="1259">
                  <c:v>86.0</c:v>
                </c:pt>
                <c:pt idx="1260">
                  <c:v>86.0</c:v>
                </c:pt>
                <c:pt idx="1261">
                  <c:v>86.0</c:v>
                </c:pt>
                <c:pt idx="1262">
                  <c:v>86.0</c:v>
                </c:pt>
                <c:pt idx="1263">
                  <c:v>86.0</c:v>
                </c:pt>
                <c:pt idx="1264">
                  <c:v>86.0</c:v>
                </c:pt>
                <c:pt idx="1265">
                  <c:v>86.0</c:v>
                </c:pt>
                <c:pt idx="1266">
                  <c:v>86.0</c:v>
                </c:pt>
                <c:pt idx="1267">
                  <c:v>86.0</c:v>
                </c:pt>
                <c:pt idx="1268">
                  <c:v>86.0</c:v>
                </c:pt>
                <c:pt idx="1269">
                  <c:v>86.0</c:v>
                </c:pt>
                <c:pt idx="1270">
                  <c:v>86.0</c:v>
                </c:pt>
                <c:pt idx="1271">
                  <c:v>86.0</c:v>
                </c:pt>
                <c:pt idx="1272">
                  <c:v>86.0</c:v>
                </c:pt>
                <c:pt idx="1273">
                  <c:v>86.0</c:v>
                </c:pt>
                <c:pt idx="1274">
                  <c:v>86.0</c:v>
                </c:pt>
                <c:pt idx="1275">
                  <c:v>86.0</c:v>
                </c:pt>
                <c:pt idx="1276">
                  <c:v>86.0</c:v>
                </c:pt>
                <c:pt idx="1277">
                  <c:v>86.0</c:v>
                </c:pt>
                <c:pt idx="1278">
                  <c:v>86.0</c:v>
                </c:pt>
                <c:pt idx="1279">
                  <c:v>86.0</c:v>
                </c:pt>
                <c:pt idx="1280">
                  <c:v>86.0</c:v>
                </c:pt>
                <c:pt idx="1281">
                  <c:v>86.0</c:v>
                </c:pt>
                <c:pt idx="1282">
                  <c:v>86.0</c:v>
                </c:pt>
                <c:pt idx="1283">
                  <c:v>86.0</c:v>
                </c:pt>
                <c:pt idx="1284">
                  <c:v>86.0</c:v>
                </c:pt>
                <c:pt idx="1285">
                  <c:v>86.0</c:v>
                </c:pt>
                <c:pt idx="1286">
                  <c:v>86.0</c:v>
                </c:pt>
                <c:pt idx="1287">
                  <c:v>86.0</c:v>
                </c:pt>
                <c:pt idx="1288">
                  <c:v>86.0</c:v>
                </c:pt>
                <c:pt idx="1289">
                  <c:v>86.0</c:v>
                </c:pt>
                <c:pt idx="1290">
                  <c:v>86.0</c:v>
                </c:pt>
                <c:pt idx="1291">
                  <c:v>86.0</c:v>
                </c:pt>
                <c:pt idx="1292">
                  <c:v>86.0</c:v>
                </c:pt>
                <c:pt idx="1293">
                  <c:v>86.0</c:v>
                </c:pt>
                <c:pt idx="1294">
                  <c:v>86.0</c:v>
                </c:pt>
                <c:pt idx="1295">
                  <c:v>86.0</c:v>
                </c:pt>
                <c:pt idx="1296">
                  <c:v>86.0</c:v>
                </c:pt>
                <c:pt idx="1297">
                  <c:v>86.0</c:v>
                </c:pt>
                <c:pt idx="1298">
                  <c:v>86.0</c:v>
                </c:pt>
                <c:pt idx="1299">
                  <c:v>86.0</c:v>
                </c:pt>
                <c:pt idx="1300">
                  <c:v>86.0</c:v>
                </c:pt>
                <c:pt idx="1301">
                  <c:v>86.0</c:v>
                </c:pt>
                <c:pt idx="1302">
                  <c:v>86.0</c:v>
                </c:pt>
                <c:pt idx="1303">
                  <c:v>86.0</c:v>
                </c:pt>
                <c:pt idx="1304">
                  <c:v>86.0</c:v>
                </c:pt>
                <c:pt idx="1305">
                  <c:v>86.0</c:v>
                </c:pt>
                <c:pt idx="1306">
                  <c:v>86.0</c:v>
                </c:pt>
                <c:pt idx="1307">
                  <c:v>88.0</c:v>
                </c:pt>
                <c:pt idx="1308">
                  <c:v>88.0</c:v>
                </c:pt>
                <c:pt idx="1309">
                  <c:v>88.0</c:v>
                </c:pt>
                <c:pt idx="1310">
                  <c:v>88.0</c:v>
                </c:pt>
                <c:pt idx="1311">
                  <c:v>88.0</c:v>
                </c:pt>
                <c:pt idx="1312">
                  <c:v>88.0</c:v>
                </c:pt>
                <c:pt idx="1313">
                  <c:v>88.0</c:v>
                </c:pt>
                <c:pt idx="1314">
                  <c:v>88.0</c:v>
                </c:pt>
                <c:pt idx="1315">
                  <c:v>88.0</c:v>
                </c:pt>
                <c:pt idx="1316">
                  <c:v>88.0</c:v>
                </c:pt>
                <c:pt idx="1317">
                  <c:v>88.0</c:v>
                </c:pt>
                <c:pt idx="1318">
                  <c:v>88.0</c:v>
                </c:pt>
                <c:pt idx="1319">
                  <c:v>88.0</c:v>
                </c:pt>
                <c:pt idx="1320">
                  <c:v>88.0</c:v>
                </c:pt>
                <c:pt idx="1321">
                  <c:v>88.0</c:v>
                </c:pt>
                <c:pt idx="1322">
                  <c:v>88.0</c:v>
                </c:pt>
                <c:pt idx="1323">
                  <c:v>88.0</c:v>
                </c:pt>
                <c:pt idx="1324">
                  <c:v>88.0</c:v>
                </c:pt>
                <c:pt idx="1325">
                  <c:v>89.0</c:v>
                </c:pt>
                <c:pt idx="1326">
                  <c:v>89.0</c:v>
                </c:pt>
                <c:pt idx="1327">
                  <c:v>89.0</c:v>
                </c:pt>
                <c:pt idx="1328">
                  <c:v>89.0</c:v>
                </c:pt>
                <c:pt idx="1329">
                  <c:v>89.0</c:v>
                </c:pt>
                <c:pt idx="1330">
                  <c:v>89.0</c:v>
                </c:pt>
                <c:pt idx="1331">
                  <c:v>89.0</c:v>
                </c:pt>
                <c:pt idx="1332">
                  <c:v>89.0</c:v>
                </c:pt>
                <c:pt idx="1333">
                  <c:v>89.0</c:v>
                </c:pt>
                <c:pt idx="1334">
                  <c:v>89.0</c:v>
                </c:pt>
                <c:pt idx="1335">
                  <c:v>89.0</c:v>
                </c:pt>
                <c:pt idx="1336">
                  <c:v>89.0</c:v>
                </c:pt>
                <c:pt idx="1337">
                  <c:v>89.0</c:v>
                </c:pt>
                <c:pt idx="1338">
                  <c:v>89.0</c:v>
                </c:pt>
                <c:pt idx="1339">
                  <c:v>89.0</c:v>
                </c:pt>
                <c:pt idx="1340">
                  <c:v>89.0</c:v>
                </c:pt>
                <c:pt idx="1341">
                  <c:v>89.0</c:v>
                </c:pt>
                <c:pt idx="1342">
                  <c:v>89.0</c:v>
                </c:pt>
                <c:pt idx="1343">
                  <c:v>89.0</c:v>
                </c:pt>
                <c:pt idx="1344">
                  <c:v>89.0</c:v>
                </c:pt>
                <c:pt idx="1345">
                  <c:v>89.0</c:v>
                </c:pt>
                <c:pt idx="1346">
                  <c:v>89.0</c:v>
                </c:pt>
                <c:pt idx="1347">
                  <c:v>89.0</c:v>
                </c:pt>
                <c:pt idx="1348">
                  <c:v>89.0</c:v>
                </c:pt>
                <c:pt idx="1349">
                  <c:v>89.0</c:v>
                </c:pt>
                <c:pt idx="1350">
                  <c:v>89.0</c:v>
                </c:pt>
                <c:pt idx="1351">
                  <c:v>89.0</c:v>
                </c:pt>
                <c:pt idx="1352">
                  <c:v>89.0</c:v>
                </c:pt>
                <c:pt idx="1353">
                  <c:v>89.0</c:v>
                </c:pt>
                <c:pt idx="1354">
                  <c:v>89.0</c:v>
                </c:pt>
                <c:pt idx="1355">
                  <c:v>89.0</c:v>
                </c:pt>
                <c:pt idx="1356">
                  <c:v>89.0</c:v>
                </c:pt>
                <c:pt idx="1357">
                  <c:v>89.0</c:v>
                </c:pt>
                <c:pt idx="1358">
                  <c:v>89.0</c:v>
                </c:pt>
                <c:pt idx="1359">
                  <c:v>89.0</c:v>
                </c:pt>
                <c:pt idx="1360">
                  <c:v>92.0</c:v>
                </c:pt>
                <c:pt idx="1361">
                  <c:v>92.0</c:v>
                </c:pt>
                <c:pt idx="1362">
                  <c:v>92.0</c:v>
                </c:pt>
                <c:pt idx="1363">
                  <c:v>92.0</c:v>
                </c:pt>
                <c:pt idx="1364">
                  <c:v>92.0</c:v>
                </c:pt>
                <c:pt idx="1365">
                  <c:v>92.0</c:v>
                </c:pt>
                <c:pt idx="1366">
                  <c:v>92.0</c:v>
                </c:pt>
                <c:pt idx="1367">
                  <c:v>92.0</c:v>
                </c:pt>
                <c:pt idx="1368">
                  <c:v>92.0</c:v>
                </c:pt>
                <c:pt idx="1369">
                  <c:v>92.0</c:v>
                </c:pt>
                <c:pt idx="1370">
                  <c:v>92.0</c:v>
                </c:pt>
                <c:pt idx="1371">
                  <c:v>92.0</c:v>
                </c:pt>
                <c:pt idx="1372">
                  <c:v>92.0</c:v>
                </c:pt>
                <c:pt idx="1373">
                  <c:v>92.0</c:v>
                </c:pt>
                <c:pt idx="1374">
                  <c:v>92.0</c:v>
                </c:pt>
                <c:pt idx="1375">
                  <c:v>92.0</c:v>
                </c:pt>
                <c:pt idx="1376">
                  <c:v>94.0</c:v>
                </c:pt>
                <c:pt idx="1377">
                  <c:v>94.0</c:v>
                </c:pt>
                <c:pt idx="1378">
                  <c:v>94.0</c:v>
                </c:pt>
                <c:pt idx="1379">
                  <c:v>94.0</c:v>
                </c:pt>
                <c:pt idx="1380">
                  <c:v>94.0</c:v>
                </c:pt>
                <c:pt idx="1381">
                  <c:v>94.0</c:v>
                </c:pt>
                <c:pt idx="1382">
                  <c:v>94.0</c:v>
                </c:pt>
                <c:pt idx="1383">
                  <c:v>94.0</c:v>
                </c:pt>
                <c:pt idx="1384">
                  <c:v>94.0</c:v>
                </c:pt>
                <c:pt idx="1385">
                  <c:v>94.0</c:v>
                </c:pt>
                <c:pt idx="1386">
                  <c:v>94.0</c:v>
                </c:pt>
                <c:pt idx="1387">
                  <c:v>94.0</c:v>
                </c:pt>
                <c:pt idx="1388">
                  <c:v>94.0</c:v>
                </c:pt>
                <c:pt idx="1389">
                  <c:v>94.0</c:v>
                </c:pt>
                <c:pt idx="1390">
                  <c:v>94.0</c:v>
                </c:pt>
                <c:pt idx="1391">
                  <c:v>94.0</c:v>
                </c:pt>
                <c:pt idx="1392">
                  <c:v>94.0</c:v>
                </c:pt>
                <c:pt idx="1393">
                  <c:v>94.0</c:v>
                </c:pt>
                <c:pt idx="1394">
                  <c:v>94.0</c:v>
                </c:pt>
                <c:pt idx="1395">
                  <c:v>100.0</c:v>
                </c:pt>
                <c:pt idx="1396">
                  <c:v>100.0</c:v>
                </c:pt>
                <c:pt idx="1397">
                  <c:v>100.0</c:v>
                </c:pt>
                <c:pt idx="1398">
                  <c:v>100.0</c:v>
                </c:pt>
                <c:pt idx="1399">
                  <c:v>100.0</c:v>
                </c:pt>
                <c:pt idx="1400">
                  <c:v>100.0</c:v>
                </c:pt>
                <c:pt idx="1401">
                  <c:v>100.0</c:v>
                </c:pt>
                <c:pt idx="1402">
                  <c:v>100.0</c:v>
                </c:pt>
                <c:pt idx="1403">
                  <c:v>100.0</c:v>
                </c:pt>
                <c:pt idx="1404">
                  <c:v>100.0</c:v>
                </c:pt>
                <c:pt idx="1405">
                  <c:v>100.0</c:v>
                </c:pt>
                <c:pt idx="1406">
                  <c:v>100.0</c:v>
                </c:pt>
                <c:pt idx="1407">
                  <c:v>100.0</c:v>
                </c:pt>
                <c:pt idx="1408">
                  <c:v>100.0</c:v>
                </c:pt>
                <c:pt idx="1409">
                  <c:v>100.0</c:v>
                </c:pt>
                <c:pt idx="1410">
                  <c:v>100.0</c:v>
                </c:pt>
                <c:pt idx="1411">
                  <c:v>102.0</c:v>
                </c:pt>
                <c:pt idx="1412">
                  <c:v>102.0</c:v>
                </c:pt>
                <c:pt idx="1413">
                  <c:v>102.0</c:v>
                </c:pt>
                <c:pt idx="1414">
                  <c:v>102.0</c:v>
                </c:pt>
                <c:pt idx="1415">
                  <c:v>102.0</c:v>
                </c:pt>
                <c:pt idx="1416">
                  <c:v>102.0</c:v>
                </c:pt>
                <c:pt idx="1417">
                  <c:v>102.0</c:v>
                </c:pt>
                <c:pt idx="1418">
                  <c:v>102.0</c:v>
                </c:pt>
                <c:pt idx="1419">
                  <c:v>102.0</c:v>
                </c:pt>
                <c:pt idx="1420">
                  <c:v>102.0</c:v>
                </c:pt>
                <c:pt idx="1421">
                  <c:v>102.0</c:v>
                </c:pt>
                <c:pt idx="1422">
                  <c:v>102.0</c:v>
                </c:pt>
                <c:pt idx="1423">
                  <c:v>102.0</c:v>
                </c:pt>
                <c:pt idx="1424">
                  <c:v>102.0</c:v>
                </c:pt>
                <c:pt idx="1425">
                  <c:v>102.0</c:v>
                </c:pt>
                <c:pt idx="1426">
                  <c:v>102.0</c:v>
                </c:pt>
                <c:pt idx="1427">
                  <c:v>102.0</c:v>
                </c:pt>
                <c:pt idx="1428">
                  <c:v>102.0</c:v>
                </c:pt>
                <c:pt idx="1429">
                  <c:v>102.0</c:v>
                </c:pt>
                <c:pt idx="1430">
                  <c:v>102.0</c:v>
                </c:pt>
                <c:pt idx="1431">
                  <c:v>102.0</c:v>
                </c:pt>
                <c:pt idx="1432">
                  <c:v>102.0</c:v>
                </c:pt>
                <c:pt idx="1433">
                  <c:v>102.0</c:v>
                </c:pt>
                <c:pt idx="1434">
                  <c:v>102.0</c:v>
                </c:pt>
                <c:pt idx="1435">
                  <c:v>102.0</c:v>
                </c:pt>
                <c:pt idx="1436">
                  <c:v>102.0</c:v>
                </c:pt>
                <c:pt idx="1437">
                  <c:v>102.0</c:v>
                </c:pt>
                <c:pt idx="1438">
                  <c:v>102.0</c:v>
                </c:pt>
                <c:pt idx="1439">
                  <c:v>102.0</c:v>
                </c:pt>
                <c:pt idx="1440">
                  <c:v>102.0</c:v>
                </c:pt>
                <c:pt idx="1441">
                  <c:v>102.0</c:v>
                </c:pt>
                <c:pt idx="1442">
                  <c:v>102.0</c:v>
                </c:pt>
                <c:pt idx="1443">
                  <c:v>102.0</c:v>
                </c:pt>
                <c:pt idx="1444">
                  <c:v>102.0</c:v>
                </c:pt>
                <c:pt idx="1445">
                  <c:v>102.0</c:v>
                </c:pt>
                <c:pt idx="1446">
                  <c:v>102.0</c:v>
                </c:pt>
                <c:pt idx="1447">
                  <c:v>102.0</c:v>
                </c:pt>
                <c:pt idx="1448">
                  <c:v>102.0</c:v>
                </c:pt>
                <c:pt idx="1449">
                  <c:v>102.0</c:v>
                </c:pt>
                <c:pt idx="1450">
                  <c:v>102.0</c:v>
                </c:pt>
                <c:pt idx="1451">
                  <c:v>102.0</c:v>
                </c:pt>
                <c:pt idx="1452">
                  <c:v>102.0</c:v>
                </c:pt>
                <c:pt idx="1453">
                  <c:v>102.0</c:v>
                </c:pt>
                <c:pt idx="1454">
                  <c:v>102.0</c:v>
                </c:pt>
                <c:pt idx="1455">
                  <c:v>102.0</c:v>
                </c:pt>
                <c:pt idx="1456">
                  <c:v>102.0</c:v>
                </c:pt>
                <c:pt idx="1457">
                  <c:v>102.0</c:v>
                </c:pt>
                <c:pt idx="1458">
                  <c:v>102.0</c:v>
                </c:pt>
                <c:pt idx="1459">
                  <c:v>102.0</c:v>
                </c:pt>
                <c:pt idx="1460">
                  <c:v>102.0</c:v>
                </c:pt>
                <c:pt idx="1461">
                  <c:v>102.0</c:v>
                </c:pt>
                <c:pt idx="1462">
                  <c:v>102.0</c:v>
                </c:pt>
                <c:pt idx="1463">
                  <c:v>102.0</c:v>
                </c:pt>
                <c:pt idx="1464">
                  <c:v>102.0</c:v>
                </c:pt>
                <c:pt idx="1465">
                  <c:v>102.0</c:v>
                </c:pt>
                <c:pt idx="1466">
                  <c:v>102.0</c:v>
                </c:pt>
                <c:pt idx="1467">
                  <c:v>102.0</c:v>
                </c:pt>
                <c:pt idx="1468">
                  <c:v>102.0</c:v>
                </c:pt>
                <c:pt idx="1469">
                  <c:v>102.0</c:v>
                </c:pt>
                <c:pt idx="1470">
                  <c:v>102.0</c:v>
                </c:pt>
                <c:pt idx="1471">
                  <c:v>102.0</c:v>
                </c:pt>
                <c:pt idx="1472">
                  <c:v>102.0</c:v>
                </c:pt>
                <c:pt idx="1473">
                  <c:v>102.0</c:v>
                </c:pt>
                <c:pt idx="1474">
                  <c:v>102.0</c:v>
                </c:pt>
                <c:pt idx="1475">
                  <c:v>102.0</c:v>
                </c:pt>
                <c:pt idx="1476">
                  <c:v>102.0</c:v>
                </c:pt>
                <c:pt idx="1477">
                  <c:v>102.0</c:v>
                </c:pt>
                <c:pt idx="1478">
                  <c:v>102.0</c:v>
                </c:pt>
                <c:pt idx="1479">
                  <c:v>102.0</c:v>
                </c:pt>
                <c:pt idx="1480">
                  <c:v>102.0</c:v>
                </c:pt>
                <c:pt idx="1481">
                  <c:v>102.0</c:v>
                </c:pt>
                <c:pt idx="1482">
                  <c:v>102.0</c:v>
                </c:pt>
                <c:pt idx="1483">
                  <c:v>102.0</c:v>
                </c:pt>
                <c:pt idx="1484">
                  <c:v>102.0</c:v>
                </c:pt>
                <c:pt idx="1485">
                  <c:v>103.0</c:v>
                </c:pt>
                <c:pt idx="1486">
                  <c:v>103.0</c:v>
                </c:pt>
                <c:pt idx="1487">
                  <c:v>103.0</c:v>
                </c:pt>
                <c:pt idx="1488">
                  <c:v>103.0</c:v>
                </c:pt>
                <c:pt idx="1489">
                  <c:v>103.0</c:v>
                </c:pt>
                <c:pt idx="1490">
                  <c:v>103.0</c:v>
                </c:pt>
                <c:pt idx="1491">
                  <c:v>103.0</c:v>
                </c:pt>
                <c:pt idx="1492">
                  <c:v>103.0</c:v>
                </c:pt>
                <c:pt idx="1493">
                  <c:v>103.0</c:v>
                </c:pt>
                <c:pt idx="1494">
                  <c:v>103.0</c:v>
                </c:pt>
                <c:pt idx="1495">
                  <c:v>103.0</c:v>
                </c:pt>
                <c:pt idx="1496">
                  <c:v>103.0</c:v>
                </c:pt>
                <c:pt idx="1497">
                  <c:v>103.0</c:v>
                </c:pt>
                <c:pt idx="1498">
                  <c:v>103.0</c:v>
                </c:pt>
                <c:pt idx="1499">
                  <c:v>104.0</c:v>
                </c:pt>
                <c:pt idx="1500">
                  <c:v>104.0</c:v>
                </c:pt>
                <c:pt idx="1501">
                  <c:v>104.0</c:v>
                </c:pt>
                <c:pt idx="1502">
                  <c:v>104.0</c:v>
                </c:pt>
                <c:pt idx="1503">
                  <c:v>104.0</c:v>
                </c:pt>
                <c:pt idx="1504">
                  <c:v>104.0</c:v>
                </c:pt>
                <c:pt idx="1505">
                  <c:v>104.0</c:v>
                </c:pt>
                <c:pt idx="1506">
                  <c:v>104.0</c:v>
                </c:pt>
                <c:pt idx="1507">
                  <c:v>104.0</c:v>
                </c:pt>
                <c:pt idx="1508">
                  <c:v>104.0</c:v>
                </c:pt>
                <c:pt idx="1509">
                  <c:v>104.0</c:v>
                </c:pt>
                <c:pt idx="1510">
                  <c:v>104.0</c:v>
                </c:pt>
                <c:pt idx="1511">
                  <c:v>104.0</c:v>
                </c:pt>
                <c:pt idx="1512">
                  <c:v>104.0</c:v>
                </c:pt>
                <c:pt idx="1513">
                  <c:v>104.0</c:v>
                </c:pt>
                <c:pt idx="1514">
                  <c:v>104.0</c:v>
                </c:pt>
                <c:pt idx="1515">
                  <c:v>105.0</c:v>
                </c:pt>
                <c:pt idx="1516">
                  <c:v>105.0</c:v>
                </c:pt>
                <c:pt idx="1517">
                  <c:v>105.0</c:v>
                </c:pt>
                <c:pt idx="1518">
                  <c:v>105.0</c:v>
                </c:pt>
                <c:pt idx="1519">
                  <c:v>105.0</c:v>
                </c:pt>
                <c:pt idx="1520">
                  <c:v>105.0</c:v>
                </c:pt>
                <c:pt idx="1521">
                  <c:v>105.0</c:v>
                </c:pt>
                <c:pt idx="1522">
                  <c:v>105.0</c:v>
                </c:pt>
                <c:pt idx="1523">
                  <c:v>105.0</c:v>
                </c:pt>
                <c:pt idx="1524">
                  <c:v>105.0</c:v>
                </c:pt>
                <c:pt idx="1525">
                  <c:v>105.0</c:v>
                </c:pt>
                <c:pt idx="1526">
                  <c:v>105.0</c:v>
                </c:pt>
                <c:pt idx="1527">
                  <c:v>105.0</c:v>
                </c:pt>
                <c:pt idx="1528">
                  <c:v>105.0</c:v>
                </c:pt>
                <c:pt idx="1529">
                  <c:v>105.0</c:v>
                </c:pt>
                <c:pt idx="1530">
                  <c:v>105.0</c:v>
                </c:pt>
                <c:pt idx="1531">
                  <c:v>105.0</c:v>
                </c:pt>
                <c:pt idx="1532">
                  <c:v>105.0</c:v>
                </c:pt>
                <c:pt idx="1533">
                  <c:v>105.0</c:v>
                </c:pt>
                <c:pt idx="1534">
                  <c:v>105.0</c:v>
                </c:pt>
                <c:pt idx="1535">
                  <c:v>105.0</c:v>
                </c:pt>
                <c:pt idx="1536">
                  <c:v>105.0</c:v>
                </c:pt>
                <c:pt idx="1537">
                  <c:v>105.0</c:v>
                </c:pt>
                <c:pt idx="1538">
                  <c:v>105.0</c:v>
                </c:pt>
                <c:pt idx="1539">
                  <c:v>105.0</c:v>
                </c:pt>
                <c:pt idx="1540">
                  <c:v>105.0</c:v>
                </c:pt>
                <c:pt idx="1541">
                  <c:v>105.0</c:v>
                </c:pt>
                <c:pt idx="1542">
                  <c:v>105.0</c:v>
                </c:pt>
                <c:pt idx="1543">
                  <c:v>105.0</c:v>
                </c:pt>
                <c:pt idx="1544">
                  <c:v>105.0</c:v>
                </c:pt>
                <c:pt idx="1545">
                  <c:v>105.0</c:v>
                </c:pt>
                <c:pt idx="1546">
                  <c:v>105.0</c:v>
                </c:pt>
                <c:pt idx="1547">
                  <c:v>105.0</c:v>
                </c:pt>
                <c:pt idx="1548">
                  <c:v>105.0</c:v>
                </c:pt>
                <c:pt idx="1549">
                  <c:v>105.0</c:v>
                </c:pt>
                <c:pt idx="1550">
                  <c:v>105.0</c:v>
                </c:pt>
                <c:pt idx="1551">
                  <c:v>105.0</c:v>
                </c:pt>
                <c:pt idx="1552">
                  <c:v>105.0</c:v>
                </c:pt>
                <c:pt idx="1553">
                  <c:v>106.0</c:v>
                </c:pt>
                <c:pt idx="1554">
                  <c:v>106.0</c:v>
                </c:pt>
                <c:pt idx="1555">
                  <c:v>106.0</c:v>
                </c:pt>
                <c:pt idx="1556">
                  <c:v>106.0</c:v>
                </c:pt>
                <c:pt idx="1557">
                  <c:v>106.0</c:v>
                </c:pt>
                <c:pt idx="1558">
                  <c:v>106.0</c:v>
                </c:pt>
                <c:pt idx="1559">
                  <c:v>106.0</c:v>
                </c:pt>
                <c:pt idx="1560">
                  <c:v>106.0</c:v>
                </c:pt>
                <c:pt idx="1561">
                  <c:v>106.0</c:v>
                </c:pt>
                <c:pt idx="1562">
                  <c:v>106.0</c:v>
                </c:pt>
                <c:pt idx="1563">
                  <c:v>106.0</c:v>
                </c:pt>
                <c:pt idx="1564">
                  <c:v>106.0</c:v>
                </c:pt>
                <c:pt idx="1565">
                  <c:v>106.0</c:v>
                </c:pt>
                <c:pt idx="1566">
                  <c:v>106.0</c:v>
                </c:pt>
                <c:pt idx="1567">
                  <c:v>106.0</c:v>
                </c:pt>
                <c:pt idx="1568">
                  <c:v>106.0</c:v>
                </c:pt>
                <c:pt idx="1569">
                  <c:v>106.0</c:v>
                </c:pt>
                <c:pt idx="1570">
                  <c:v>106.0</c:v>
                </c:pt>
                <c:pt idx="1571">
                  <c:v>106.0</c:v>
                </c:pt>
                <c:pt idx="1572">
                  <c:v>106.0</c:v>
                </c:pt>
                <c:pt idx="1573">
                  <c:v>106.0</c:v>
                </c:pt>
                <c:pt idx="1574">
                  <c:v>106.0</c:v>
                </c:pt>
                <c:pt idx="1575">
                  <c:v>106.0</c:v>
                </c:pt>
                <c:pt idx="1576">
                  <c:v>106.0</c:v>
                </c:pt>
                <c:pt idx="1577">
                  <c:v>106.0</c:v>
                </c:pt>
                <c:pt idx="1578">
                  <c:v>106.0</c:v>
                </c:pt>
                <c:pt idx="1579">
                  <c:v>106.0</c:v>
                </c:pt>
                <c:pt idx="1580">
                  <c:v>106.0</c:v>
                </c:pt>
                <c:pt idx="1581">
                  <c:v>106.0</c:v>
                </c:pt>
                <c:pt idx="1582">
                  <c:v>108.0</c:v>
                </c:pt>
                <c:pt idx="1583">
                  <c:v>108.0</c:v>
                </c:pt>
                <c:pt idx="1584">
                  <c:v>108.0</c:v>
                </c:pt>
                <c:pt idx="1585">
                  <c:v>108.0</c:v>
                </c:pt>
                <c:pt idx="1586">
                  <c:v>108.0</c:v>
                </c:pt>
                <c:pt idx="1587">
                  <c:v>108.0</c:v>
                </c:pt>
                <c:pt idx="1588">
                  <c:v>108.0</c:v>
                </c:pt>
                <c:pt idx="1589">
                  <c:v>108.0</c:v>
                </c:pt>
                <c:pt idx="1590">
                  <c:v>108.0</c:v>
                </c:pt>
                <c:pt idx="1591">
                  <c:v>108.0</c:v>
                </c:pt>
                <c:pt idx="1592">
                  <c:v>108.0</c:v>
                </c:pt>
                <c:pt idx="1593">
                  <c:v>108.0</c:v>
                </c:pt>
                <c:pt idx="1594">
                  <c:v>108.0</c:v>
                </c:pt>
                <c:pt idx="1595">
                  <c:v>108.0</c:v>
                </c:pt>
                <c:pt idx="1596">
                  <c:v>108.0</c:v>
                </c:pt>
                <c:pt idx="1597">
                  <c:v>108.0</c:v>
                </c:pt>
                <c:pt idx="1598">
                  <c:v>108.0</c:v>
                </c:pt>
                <c:pt idx="1599">
                  <c:v>108.0</c:v>
                </c:pt>
                <c:pt idx="1600">
                  <c:v>108.0</c:v>
                </c:pt>
                <c:pt idx="1601">
                  <c:v>108.0</c:v>
                </c:pt>
                <c:pt idx="1602">
                  <c:v>108.0</c:v>
                </c:pt>
                <c:pt idx="1603">
                  <c:v>108.0</c:v>
                </c:pt>
                <c:pt idx="1604">
                  <c:v>108.0</c:v>
                </c:pt>
                <c:pt idx="1605">
                  <c:v>108.0</c:v>
                </c:pt>
                <c:pt idx="1606">
                  <c:v>108.0</c:v>
                </c:pt>
                <c:pt idx="1607">
                  <c:v>108.0</c:v>
                </c:pt>
                <c:pt idx="1608">
                  <c:v>108.0</c:v>
                </c:pt>
                <c:pt idx="1609">
                  <c:v>108.0</c:v>
                </c:pt>
                <c:pt idx="1610">
                  <c:v>108.0</c:v>
                </c:pt>
                <c:pt idx="1611">
                  <c:v>108.0</c:v>
                </c:pt>
                <c:pt idx="1612">
                  <c:v>108.0</c:v>
                </c:pt>
                <c:pt idx="1613">
                  <c:v>108.0</c:v>
                </c:pt>
                <c:pt idx="1614">
                  <c:v>108.0</c:v>
                </c:pt>
                <c:pt idx="1615">
                  <c:v>111.0</c:v>
                </c:pt>
                <c:pt idx="1616">
                  <c:v>111.0</c:v>
                </c:pt>
                <c:pt idx="1617">
                  <c:v>111.0</c:v>
                </c:pt>
                <c:pt idx="1618">
                  <c:v>111.0</c:v>
                </c:pt>
                <c:pt idx="1619">
                  <c:v>111.0</c:v>
                </c:pt>
                <c:pt idx="1620">
                  <c:v>111.0</c:v>
                </c:pt>
                <c:pt idx="1621">
                  <c:v>111.0</c:v>
                </c:pt>
                <c:pt idx="1622">
                  <c:v>111.0</c:v>
                </c:pt>
                <c:pt idx="1623">
                  <c:v>111.0</c:v>
                </c:pt>
                <c:pt idx="1624">
                  <c:v>111.0</c:v>
                </c:pt>
                <c:pt idx="1625">
                  <c:v>111.0</c:v>
                </c:pt>
                <c:pt idx="1626">
                  <c:v>111.0</c:v>
                </c:pt>
                <c:pt idx="1627">
                  <c:v>111.0</c:v>
                </c:pt>
                <c:pt idx="1628">
                  <c:v>111.0</c:v>
                </c:pt>
                <c:pt idx="1629">
                  <c:v>111.0</c:v>
                </c:pt>
                <c:pt idx="1630">
                  <c:v>111.0</c:v>
                </c:pt>
                <c:pt idx="1631">
                  <c:v>119.0</c:v>
                </c:pt>
                <c:pt idx="1632">
                  <c:v>119.0</c:v>
                </c:pt>
                <c:pt idx="1633">
                  <c:v>119.0</c:v>
                </c:pt>
                <c:pt idx="1634">
                  <c:v>119.0</c:v>
                </c:pt>
                <c:pt idx="1635">
                  <c:v>119.0</c:v>
                </c:pt>
                <c:pt idx="1636">
                  <c:v>119.0</c:v>
                </c:pt>
                <c:pt idx="1637">
                  <c:v>119.0</c:v>
                </c:pt>
                <c:pt idx="1638">
                  <c:v>119.0</c:v>
                </c:pt>
                <c:pt idx="1639">
                  <c:v>119.0</c:v>
                </c:pt>
                <c:pt idx="1640">
                  <c:v>119.0</c:v>
                </c:pt>
                <c:pt idx="1641">
                  <c:v>119.0</c:v>
                </c:pt>
                <c:pt idx="1642">
                  <c:v>119.0</c:v>
                </c:pt>
                <c:pt idx="1643">
                  <c:v>119.0</c:v>
                </c:pt>
                <c:pt idx="1644">
                  <c:v>119.0</c:v>
                </c:pt>
                <c:pt idx="1645">
                  <c:v>119.0</c:v>
                </c:pt>
                <c:pt idx="1646">
                  <c:v>119.0</c:v>
                </c:pt>
                <c:pt idx="1647">
                  <c:v>119.0</c:v>
                </c:pt>
                <c:pt idx="1648">
                  <c:v>119.0</c:v>
                </c:pt>
                <c:pt idx="1649">
                  <c:v>119.0</c:v>
                </c:pt>
                <c:pt idx="1650">
                  <c:v>119.0</c:v>
                </c:pt>
                <c:pt idx="1651">
                  <c:v>119.0</c:v>
                </c:pt>
                <c:pt idx="1652">
                  <c:v>119.0</c:v>
                </c:pt>
                <c:pt idx="1653">
                  <c:v>119.0</c:v>
                </c:pt>
                <c:pt idx="1654">
                  <c:v>119.0</c:v>
                </c:pt>
                <c:pt idx="1655">
                  <c:v>119.0</c:v>
                </c:pt>
                <c:pt idx="1656">
                  <c:v>119.0</c:v>
                </c:pt>
                <c:pt idx="1657">
                  <c:v>119.0</c:v>
                </c:pt>
                <c:pt idx="1658">
                  <c:v>119.0</c:v>
                </c:pt>
                <c:pt idx="1659">
                  <c:v>119.0</c:v>
                </c:pt>
                <c:pt idx="1660">
                  <c:v>119.0</c:v>
                </c:pt>
                <c:pt idx="1661">
                  <c:v>119.0</c:v>
                </c:pt>
                <c:pt idx="1662">
                  <c:v>119.0</c:v>
                </c:pt>
                <c:pt idx="1663">
                  <c:v>119.0</c:v>
                </c:pt>
                <c:pt idx="1664">
                  <c:v>121.0</c:v>
                </c:pt>
                <c:pt idx="1665">
                  <c:v>121.0</c:v>
                </c:pt>
                <c:pt idx="1666">
                  <c:v>121.0</c:v>
                </c:pt>
                <c:pt idx="1667">
                  <c:v>121.0</c:v>
                </c:pt>
                <c:pt idx="1668">
                  <c:v>121.0</c:v>
                </c:pt>
                <c:pt idx="1669">
                  <c:v>121.0</c:v>
                </c:pt>
                <c:pt idx="1670">
                  <c:v>121.0</c:v>
                </c:pt>
                <c:pt idx="1671">
                  <c:v>121.0</c:v>
                </c:pt>
                <c:pt idx="1672">
                  <c:v>121.0</c:v>
                </c:pt>
                <c:pt idx="1673">
                  <c:v>121.0</c:v>
                </c:pt>
                <c:pt idx="1674">
                  <c:v>121.0</c:v>
                </c:pt>
                <c:pt idx="1675">
                  <c:v>121.0</c:v>
                </c:pt>
                <c:pt idx="1676">
                  <c:v>121.0</c:v>
                </c:pt>
                <c:pt idx="1677">
                  <c:v>121.0</c:v>
                </c:pt>
                <c:pt idx="1678">
                  <c:v>121.0</c:v>
                </c:pt>
                <c:pt idx="1679">
                  <c:v>121.0</c:v>
                </c:pt>
                <c:pt idx="1680">
                  <c:v>121.0</c:v>
                </c:pt>
                <c:pt idx="1681">
                  <c:v>121.0</c:v>
                </c:pt>
                <c:pt idx="1682">
                  <c:v>121.0</c:v>
                </c:pt>
                <c:pt idx="1683">
                  <c:v>121.0</c:v>
                </c:pt>
                <c:pt idx="1684">
                  <c:v>121.0</c:v>
                </c:pt>
                <c:pt idx="1685">
                  <c:v>121.0</c:v>
                </c:pt>
                <c:pt idx="1686">
                  <c:v>121.0</c:v>
                </c:pt>
                <c:pt idx="1687">
                  <c:v>121.0</c:v>
                </c:pt>
                <c:pt idx="1688">
                  <c:v>121.0</c:v>
                </c:pt>
                <c:pt idx="1689">
                  <c:v>121.0</c:v>
                </c:pt>
                <c:pt idx="1690">
                  <c:v>121.0</c:v>
                </c:pt>
                <c:pt idx="1691">
                  <c:v>121.0</c:v>
                </c:pt>
                <c:pt idx="1692">
                  <c:v>121.0</c:v>
                </c:pt>
                <c:pt idx="1693">
                  <c:v>121.0</c:v>
                </c:pt>
                <c:pt idx="1694">
                  <c:v>121.0</c:v>
                </c:pt>
                <c:pt idx="1695">
                  <c:v>121.0</c:v>
                </c:pt>
                <c:pt idx="1696">
                  <c:v>121.0</c:v>
                </c:pt>
                <c:pt idx="1697">
                  <c:v>121.0</c:v>
                </c:pt>
                <c:pt idx="1698">
                  <c:v>122.0</c:v>
                </c:pt>
                <c:pt idx="1699">
                  <c:v>122.0</c:v>
                </c:pt>
                <c:pt idx="1700">
                  <c:v>122.0</c:v>
                </c:pt>
                <c:pt idx="1701">
                  <c:v>122.0</c:v>
                </c:pt>
                <c:pt idx="1702">
                  <c:v>122.0</c:v>
                </c:pt>
                <c:pt idx="1703">
                  <c:v>122.0</c:v>
                </c:pt>
                <c:pt idx="1704">
                  <c:v>122.0</c:v>
                </c:pt>
                <c:pt idx="1705">
                  <c:v>122.0</c:v>
                </c:pt>
                <c:pt idx="1706">
                  <c:v>122.0</c:v>
                </c:pt>
                <c:pt idx="1707">
                  <c:v>122.0</c:v>
                </c:pt>
                <c:pt idx="1708">
                  <c:v>122.0</c:v>
                </c:pt>
                <c:pt idx="1709">
                  <c:v>122.0</c:v>
                </c:pt>
                <c:pt idx="1710">
                  <c:v>122.0</c:v>
                </c:pt>
                <c:pt idx="1711">
                  <c:v>122.0</c:v>
                </c:pt>
                <c:pt idx="1712">
                  <c:v>122.0</c:v>
                </c:pt>
                <c:pt idx="1713">
                  <c:v>122.0</c:v>
                </c:pt>
                <c:pt idx="1714">
                  <c:v>122.0</c:v>
                </c:pt>
                <c:pt idx="1715">
                  <c:v>123.0</c:v>
                </c:pt>
                <c:pt idx="1716">
                  <c:v>123.0</c:v>
                </c:pt>
                <c:pt idx="1717">
                  <c:v>123.0</c:v>
                </c:pt>
                <c:pt idx="1718">
                  <c:v>123.0</c:v>
                </c:pt>
                <c:pt idx="1719">
                  <c:v>123.0</c:v>
                </c:pt>
                <c:pt idx="1720">
                  <c:v>123.0</c:v>
                </c:pt>
                <c:pt idx="1721">
                  <c:v>123.0</c:v>
                </c:pt>
                <c:pt idx="1722">
                  <c:v>123.0</c:v>
                </c:pt>
                <c:pt idx="1723">
                  <c:v>123.0</c:v>
                </c:pt>
                <c:pt idx="1724">
                  <c:v>123.0</c:v>
                </c:pt>
                <c:pt idx="1725">
                  <c:v>123.0</c:v>
                </c:pt>
                <c:pt idx="1726">
                  <c:v>123.0</c:v>
                </c:pt>
                <c:pt idx="1727">
                  <c:v>125.0</c:v>
                </c:pt>
                <c:pt idx="1728">
                  <c:v>125.0</c:v>
                </c:pt>
                <c:pt idx="1729">
                  <c:v>125.0</c:v>
                </c:pt>
                <c:pt idx="1730">
                  <c:v>125.0</c:v>
                </c:pt>
                <c:pt idx="1731">
                  <c:v>125.0</c:v>
                </c:pt>
                <c:pt idx="1732">
                  <c:v>125.0</c:v>
                </c:pt>
                <c:pt idx="1733">
                  <c:v>125.0</c:v>
                </c:pt>
                <c:pt idx="1734">
                  <c:v>125.0</c:v>
                </c:pt>
                <c:pt idx="1735">
                  <c:v>125.0</c:v>
                </c:pt>
                <c:pt idx="1736">
                  <c:v>125.0</c:v>
                </c:pt>
                <c:pt idx="1737">
                  <c:v>125.0</c:v>
                </c:pt>
                <c:pt idx="1738">
                  <c:v>125.0</c:v>
                </c:pt>
                <c:pt idx="1739">
                  <c:v>125.0</c:v>
                </c:pt>
                <c:pt idx="1740">
                  <c:v>125.0</c:v>
                </c:pt>
                <c:pt idx="1741">
                  <c:v>125.0</c:v>
                </c:pt>
                <c:pt idx="1742">
                  <c:v>132.0</c:v>
                </c:pt>
                <c:pt idx="1743">
                  <c:v>132.0</c:v>
                </c:pt>
                <c:pt idx="1744">
                  <c:v>132.0</c:v>
                </c:pt>
                <c:pt idx="1745">
                  <c:v>132.0</c:v>
                </c:pt>
                <c:pt idx="1746">
                  <c:v>132.0</c:v>
                </c:pt>
                <c:pt idx="1747">
                  <c:v>132.0</c:v>
                </c:pt>
                <c:pt idx="1748">
                  <c:v>132.0</c:v>
                </c:pt>
                <c:pt idx="1749">
                  <c:v>132.0</c:v>
                </c:pt>
                <c:pt idx="1750">
                  <c:v>132.0</c:v>
                </c:pt>
                <c:pt idx="1751">
                  <c:v>132.0</c:v>
                </c:pt>
                <c:pt idx="1752">
                  <c:v>132.0</c:v>
                </c:pt>
                <c:pt idx="1753">
                  <c:v>132.0</c:v>
                </c:pt>
                <c:pt idx="1754">
                  <c:v>132.0</c:v>
                </c:pt>
                <c:pt idx="1755">
                  <c:v>132.0</c:v>
                </c:pt>
                <c:pt idx="1756">
                  <c:v>132.0</c:v>
                </c:pt>
                <c:pt idx="1757">
                  <c:v>134.0</c:v>
                </c:pt>
                <c:pt idx="1758">
                  <c:v>134.0</c:v>
                </c:pt>
                <c:pt idx="1759">
                  <c:v>134.0</c:v>
                </c:pt>
                <c:pt idx="1760">
                  <c:v>134.0</c:v>
                </c:pt>
                <c:pt idx="1761">
                  <c:v>134.0</c:v>
                </c:pt>
                <c:pt idx="1762">
                  <c:v>134.0</c:v>
                </c:pt>
                <c:pt idx="1763">
                  <c:v>134.0</c:v>
                </c:pt>
                <c:pt idx="1764">
                  <c:v>134.0</c:v>
                </c:pt>
                <c:pt idx="1765">
                  <c:v>134.0</c:v>
                </c:pt>
                <c:pt idx="1766">
                  <c:v>134.0</c:v>
                </c:pt>
                <c:pt idx="1767">
                  <c:v>134.0</c:v>
                </c:pt>
                <c:pt idx="1768">
                  <c:v>134.0</c:v>
                </c:pt>
                <c:pt idx="1769">
                  <c:v>134.0</c:v>
                </c:pt>
                <c:pt idx="1770">
                  <c:v>134.0</c:v>
                </c:pt>
                <c:pt idx="1771">
                  <c:v>134.0</c:v>
                </c:pt>
                <c:pt idx="1772">
                  <c:v>134.0</c:v>
                </c:pt>
                <c:pt idx="1773">
                  <c:v>141.0</c:v>
                </c:pt>
                <c:pt idx="1774">
                  <c:v>141.0</c:v>
                </c:pt>
                <c:pt idx="1775">
                  <c:v>141.0</c:v>
                </c:pt>
                <c:pt idx="1776">
                  <c:v>141.0</c:v>
                </c:pt>
                <c:pt idx="1777">
                  <c:v>141.0</c:v>
                </c:pt>
                <c:pt idx="1778">
                  <c:v>141.0</c:v>
                </c:pt>
                <c:pt idx="1779">
                  <c:v>141.0</c:v>
                </c:pt>
                <c:pt idx="1780">
                  <c:v>141.0</c:v>
                </c:pt>
                <c:pt idx="1781">
                  <c:v>141.0</c:v>
                </c:pt>
                <c:pt idx="1782">
                  <c:v>141.0</c:v>
                </c:pt>
                <c:pt idx="1783">
                  <c:v>141.0</c:v>
                </c:pt>
                <c:pt idx="1784">
                  <c:v>141.0</c:v>
                </c:pt>
                <c:pt idx="1785">
                  <c:v>141.0</c:v>
                </c:pt>
                <c:pt idx="1786">
                  <c:v>141.0</c:v>
                </c:pt>
                <c:pt idx="1787">
                  <c:v>141.0</c:v>
                </c:pt>
                <c:pt idx="1788">
                  <c:v>141.0</c:v>
                </c:pt>
                <c:pt idx="1789">
                  <c:v>141.0</c:v>
                </c:pt>
                <c:pt idx="1790">
                  <c:v>141.0</c:v>
                </c:pt>
                <c:pt idx="1791">
                  <c:v>141.0</c:v>
                </c:pt>
                <c:pt idx="1792">
                  <c:v>141.0</c:v>
                </c:pt>
                <c:pt idx="1793">
                  <c:v>141.0</c:v>
                </c:pt>
                <c:pt idx="1794">
                  <c:v>141.0</c:v>
                </c:pt>
                <c:pt idx="1795">
                  <c:v>141.0</c:v>
                </c:pt>
                <c:pt idx="1796">
                  <c:v>158.0</c:v>
                </c:pt>
                <c:pt idx="1797">
                  <c:v>158.0</c:v>
                </c:pt>
                <c:pt idx="1798">
                  <c:v>158.0</c:v>
                </c:pt>
                <c:pt idx="1799">
                  <c:v>158.0</c:v>
                </c:pt>
                <c:pt idx="1800">
                  <c:v>158.0</c:v>
                </c:pt>
                <c:pt idx="1801">
                  <c:v>158.0</c:v>
                </c:pt>
                <c:pt idx="1802">
                  <c:v>158.0</c:v>
                </c:pt>
                <c:pt idx="1803">
                  <c:v>158.0</c:v>
                </c:pt>
                <c:pt idx="1804">
                  <c:v>158.0</c:v>
                </c:pt>
                <c:pt idx="1805">
                  <c:v>158.0</c:v>
                </c:pt>
                <c:pt idx="1806">
                  <c:v>158.0</c:v>
                </c:pt>
                <c:pt idx="1807">
                  <c:v>158.0</c:v>
                </c:pt>
                <c:pt idx="1808">
                  <c:v>158.0</c:v>
                </c:pt>
                <c:pt idx="1809">
                  <c:v>158.0</c:v>
                </c:pt>
                <c:pt idx="1810">
                  <c:v>158.0</c:v>
                </c:pt>
                <c:pt idx="1811">
                  <c:v>158.0</c:v>
                </c:pt>
                <c:pt idx="1812">
                  <c:v>158.0</c:v>
                </c:pt>
                <c:pt idx="1813">
                  <c:v>158.0</c:v>
                </c:pt>
                <c:pt idx="1814">
                  <c:v>158.0</c:v>
                </c:pt>
                <c:pt idx="1815">
                  <c:v>184.0</c:v>
                </c:pt>
                <c:pt idx="1816">
                  <c:v>184.0</c:v>
                </c:pt>
                <c:pt idx="1817">
                  <c:v>184.0</c:v>
                </c:pt>
                <c:pt idx="1818">
                  <c:v>1265.0</c:v>
                </c:pt>
                <c:pt idx="1819">
                  <c:v>1265.0</c:v>
                </c:pt>
                <c:pt idx="1820">
                  <c:v>1265.0</c:v>
                </c:pt>
                <c:pt idx="1821">
                  <c:v>1265.0</c:v>
                </c:pt>
                <c:pt idx="1822">
                  <c:v>1265.0</c:v>
                </c:pt>
                <c:pt idx="1823">
                  <c:v>1265.0</c:v>
                </c:pt>
                <c:pt idx="1824">
                  <c:v>1265.0</c:v>
                </c:pt>
                <c:pt idx="1825">
                  <c:v>1265.0</c:v>
                </c:pt>
                <c:pt idx="1826">
                  <c:v>1265.0</c:v>
                </c:pt>
                <c:pt idx="1827">
                  <c:v>1265.0</c:v>
                </c:pt>
                <c:pt idx="1828">
                  <c:v>1265.0</c:v>
                </c:pt>
                <c:pt idx="1829">
                  <c:v>1265.0</c:v>
                </c:pt>
                <c:pt idx="1830">
                  <c:v>1265.0</c:v>
                </c:pt>
                <c:pt idx="1831">
                  <c:v>1265.0</c:v>
                </c:pt>
                <c:pt idx="1832">
                  <c:v>1265.0</c:v>
                </c:pt>
                <c:pt idx="1833">
                  <c:v>1265.0</c:v>
                </c:pt>
                <c:pt idx="1834">
                  <c:v>1265.0</c:v>
                </c:pt>
                <c:pt idx="1835">
                  <c:v>1265.0</c:v>
                </c:pt>
                <c:pt idx="1836">
                  <c:v>1265.0</c:v>
                </c:pt>
                <c:pt idx="1837">
                  <c:v>1265.0</c:v>
                </c:pt>
                <c:pt idx="1838">
                  <c:v>1265.0</c:v>
                </c:pt>
                <c:pt idx="1839">
                  <c:v>1265.0</c:v>
                </c:pt>
                <c:pt idx="1840">
                  <c:v>1265.0</c:v>
                </c:pt>
                <c:pt idx="1841">
                  <c:v>1265.0</c:v>
                </c:pt>
                <c:pt idx="1842">
                  <c:v>1265.0</c:v>
                </c:pt>
                <c:pt idx="1843">
                  <c:v>1265.0</c:v>
                </c:pt>
                <c:pt idx="1844">
                  <c:v>1265.0</c:v>
                </c:pt>
                <c:pt idx="1845">
                  <c:v>1265.0</c:v>
                </c:pt>
                <c:pt idx="1846">
                  <c:v>1265.0</c:v>
                </c:pt>
                <c:pt idx="1847">
                  <c:v>1265.0</c:v>
                </c:pt>
                <c:pt idx="1848">
                  <c:v>1265.0</c:v>
                </c:pt>
                <c:pt idx="1849">
                  <c:v>1265.0</c:v>
                </c:pt>
                <c:pt idx="1850">
                  <c:v>1265.0</c:v>
                </c:pt>
                <c:pt idx="1851">
                  <c:v>1265.0</c:v>
                </c:pt>
                <c:pt idx="1852">
                  <c:v>1265.0</c:v>
                </c:pt>
                <c:pt idx="1853">
                  <c:v>1265.0</c:v>
                </c:pt>
                <c:pt idx="1854">
                  <c:v>1265.0</c:v>
                </c:pt>
                <c:pt idx="1855">
                  <c:v>1265.0</c:v>
                </c:pt>
                <c:pt idx="1856">
                  <c:v>1265.0</c:v>
                </c:pt>
                <c:pt idx="1857">
                  <c:v>1265.0</c:v>
                </c:pt>
                <c:pt idx="1858">
                  <c:v>1265.0</c:v>
                </c:pt>
                <c:pt idx="1859">
                  <c:v>1265.0</c:v>
                </c:pt>
                <c:pt idx="1860">
                  <c:v>1265.0</c:v>
                </c:pt>
                <c:pt idx="1861">
                  <c:v>1265.0</c:v>
                </c:pt>
                <c:pt idx="1862">
                  <c:v>1265.0</c:v>
                </c:pt>
                <c:pt idx="1863">
                  <c:v>1265.0</c:v>
                </c:pt>
                <c:pt idx="1864">
                  <c:v>1265.0</c:v>
                </c:pt>
                <c:pt idx="1865">
                  <c:v>1265.0</c:v>
                </c:pt>
                <c:pt idx="1866">
                  <c:v>1265.0</c:v>
                </c:pt>
                <c:pt idx="1867">
                  <c:v>1265.0</c:v>
                </c:pt>
                <c:pt idx="1868">
                  <c:v>1265.0</c:v>
                </c:pt>
                <c:pt idx="1869">
                  <c:v>1265.0</c:v>
                </c:pt>
                <c:pt idx="1870">
                  <c:v>1265.0</c:v>
                </c:pt>
                <c:pt idx="1871">
                  <c:v>1265.0</c:v>
                </c:pt>
                <c:pt idx="1872">
                  <c:v>1265.0</c:v>
                </c:pt>
                <c:pt idx="1873">
                  <c:v>1265.0</c:v>
                </c:pt>
                <c:pt idx="1874">
                  <c:v>1265.0</c:v>
                </c:pt>
                <c:pt idx="1875">
                  <c:v>1265.0</c:v>
                </c:pt>
                <c:pt idx="1876">
                  <c:v>1265.0</c:v>
                </c:pt>
                <c:pt idx="1877">
                  <c:v>1265.0</c:v>
                </c:pt>
                <c:pt idx="1878">
                  <c:v>1265.0</c:v>
                </c:pt>
                <c:pt idx="1879">
                  <c:v>1265.0</c:v>
                </c:pt>
                <c:pt idx="1880">
                  <c:v>1265.0</c:v>
                </c:pt>
                <c:pt idx="1881">
                  <c:v>1266.0</c:v>
                </c:pt>
                <c:pt idx="1882">
                  <c:v>1266.0</c:v>
                </c:pt>
                <c:pt idx="1883">
                  <c:v>1266.0</c:v>
                </c:pt>
                <c:pt idx="1884">
                  <c:v>1266.0</c:v>
                </c:pt>
                <c:pt idx="1885">
                  <c:v>1266.0</c:v>
                </c:pt>
                <c:pt idx="1886">
                  <c:v>1266.0</c:v>
                </c:pt>
                <c:pt idx="1887">
                  <c:v>1266.0</c:v>
                </c:pt>
                <c:pt idx="1888">
                  <c:v>1266.0</c:v>
                </c:pt>
                <c:pt idx="1889">
                  <c:v>1266.0</c:v>
                </c:pt>
                <c:pt idx="1890">
                  <c:v>1266.0</c:v>
                </c:pt>
                <c:pt idx="1891">
                  <c:v>1266.0</c:v>
                </c:pt>
                <c:pt idx="1892">
                  <c:v>1266.0</c:v>
                </c:pt>
                <c:pt idx="1893">
                  <c:v>1266.0</c:v>
                </c:pt>
                <c:pt idx="1894">
                  <c:v>1266.0</c:v>
                </c:pt>
                <c:pt idx="1895">
                  <c:v>1266.0</c:v>
                </c:pt>
                <c:pt idx="1896">
                  <c:v>1266.0</c:v>
                </c:pt>
                <c:pt idx="1897">
                  <c:v>1266.0</c:v>
                </c:pt>
                <c:pt idx="1898">
                  <c:v>1266.0</c:v>
                </c:pt>
                <c:pt idx="1899">
                  <c:v>1266.0</c:v>
                </c:pt>
                <c:pt idx="1900">
                  <c:v>1266.0</c:v>
                </c:pt>
                <c:pt idx="1901">
                  <c:v>1266.0</c:v>
                </c:pt>
                <c:pt idx="1902">
                  <c:v>1266.0</c:v>
                </c:pt>
                <c:pt idx="1903">
                  <c:v>1266.0</c:v>
                </c:pt>
                <c:pt idx="1904">
                  <c:v>1266.0</c:v>
                </c:pt>
                <c:pt idx="1905">
                  <c:v>1266.0</c:v>
                </c:pt>
                <c:pt idx="1906">
                  <c:v>1266.0</c:v>
                </c:pt>
                <c:pt idx="1907">
                  <c:v>1266.0</c:v>
                </c:pt>
                <c:pt idx="1908">
                  <c:v>1266.0</c:v>
                </c:pt>
                <c:pt idx="1909">
                  <c:v>1266.0</c:v>
                </c:pt>
                <c:pt idx="1910">
                  <c:v>1266.0</c:v>
                </c:pt>
                <c:pt idx="1911">
                  <c:v>1266.0</c:v>
                </c:pt>
                <c:pt idx="1912">
                  <c:v>1266.0</c:v>
                </c:pt>
                <c:pt idx="1913">
                  <c:v>1266.0</c:v>
                </c:pt>
                <c:pt idx="1914">
                  <c:v>1266.0</c:v>
                </c:pt>
                <c:pt idx="1915">
                  <c:v>1266.0</c:v>
                </c:pt>
                <c:pt idx="1916">
                  <c:v>1266.0</c:v>
                </c:pt>
                <c:pt idx="1917">
                  <c:v>1266.0</c:v>
                </c:pt>
                <c:pt idx="1918">
                  <c:v>1266.0</c:v>
                </c:pt>
                <c:pt idx="1919">
                  <c:v>1266.0</c:v>
                </c:pt>
                <c:pt idx="1920">
                  <c:v>1266.0</c:v>
                </c:pt>
                <c:pt idx="1921">
                  <c:v>1266.0</c:v>
                </c:pt>
                <c:pt idx="1922">
                  <c:v>1266.0</c:v>
                </c:pt>
                <c:pt idx="1923">
                  <c:v>1266.0</c:v>
                </c:pt>
                <c:pt idx="1924">
                  <c:v>1266.0</c:v>
                </c:pt>
                <c:pt idx="1925">
                  <c:v>1266.0</c:v>
                </c:pt>
                <c:pt idx="1926">
                  <c:v>1266.0</c:v>
                </c:pt>
                <c:pt idx="1927">
                  <c:v>1266.0</c:v>
                </c:pt>
                <c:pt idx="1928">
                  <c:v>1266.0</c:v>
                </c:pt>
                <c:pt idx="1929">
                  <c:v>1266.0</c:v>
                </c:pt>
                <c:pt idx="1930">
                  <c:v>1267.0</c:v>
                </c:pt>
                <c:pt idx="1931">
                  <c:v>1267.0</c:v>
                </c:pt>
                <c:pt idx="1932">
                  <c:v>1267.0</c:v>
                </c:pt>
                <c:pt idx="1933">
                  <c:v>1267.0</c:v>
                </c:pt>
                <c:pt idx="1934">
                  <c:v>1267.0</c:v>
                </c:pt>
                <c:pt idx="1935">
                  <c:v>1267.0</c:v>
                </c:pt>
                <c:pt idx="1936">
                  <c:v>1267.0</c:v>
                </c:pt>
                <c:pt idx="1937">
                  <c:v>1267.0</c:v>
                </c:pt>
                <c:pt idx="1938">
                  <c:v>1267.0</c:v>
                </c:pt>
                <c:pt idx="1939">
                  <c:v>1267.0</c:v>
                </c:pt>
                <c:pt idx="1940">
                  <c:v>1267.0</c:v>
                </c:pt>
                <c:pt idx="1941">
                  <c:v>1267.0</c:v>
                </c:pt>
                <c:pt idx="1942">
                  <c:v>1267.0</c:v>
                </c:pt>
                <c:pt idx="1943">
                  <c:v>1267.0</c:v>
                </c:pt>
                <c:pt idx="1944">
                  <c:v>1267.0</c:v>
                </c:pt>
                <c:pt idx="1945">
                  <c:v>1267.0</c:v>
                </c:pt>
                <c:pt idx="1946">
                  <c:v>1267.0</c:v>
                </c:pt>
                <c:pt idx="1947">
                  <c:v>1268.0</c:v>
                </c:pt>
                <c:pt idx="1948">
                  <c:v>1268.0</c:v>
                </c:pt>
                <c:pt idx="1949">
                  <c:v>1268.0</c:v>
                </c:pt>
                <c:pt idx="1950">
                  <c:v>1268.0</c:v>
                </c:pt>
                <c:pt idx="1951">
                  <c:v>1268.0</c:v>
                </c:pt>
                <c:pt idx="1952">
                  <c:v>1268.0</c:v>
                </c:pt>
                <c:pt idx="1953">
                  <c:v>1268.0</c:v>
                </c:pt>
                <c:pt idx="1954">
                  <c:v>1268.0</c:v>
                </c:pt>
                <c:pt idx="1955">
                  <c:v>1268.0</c:v>
                </c:pt>
                <c:pt idx="1956">
                  <c:v>1268.0</c:v>
                </c:pt>
                <c:pt idx="1957">
                  <c:v>1268.0</c:v>
                </c:pt>
                <c:pt idx="1958">
                  <c:v>1268.0</c:v>
                </c:pt>
                <c:pt idx="1959">
                  <c:v>1268.0</c:v>
                </c:pt>
                <c:pt idx="1960">
                  <c:v>1268.0</c:v>
                </c:pt>
                <c:pt idx="1961">
                  <c:v>1268.0</c:v>
                </c:pt>
                <c:pt idx="1962">
                  <c:v>1268.0</c:v>
                </c:pt>
                <c:pt idx="1963">
                  <c:v>1268.0</c:v>
                </c:pt>
                <c:pt idx="1964">
                  <c:v>1268.0</c:v>
                </c:pt>
                <c:pt idx="1965">
                  <c:v>1268.0</c:v>
                </c:pt>
                <c:pt idx="1966">
                  <c:v>1268.0</c:v>
                </c:pt>
                <c:pt idx="1967">
                  <c:v>1268.0</c:v>
                </c:pt>
                <c:pt idx="1968">
                  <c:v>1268.0</c:v>
                </c:pt>
                <c:pt idx="1969">
                  <c:v>1268.0</c:v>
                </c:pt>
                <c:pt idx="1970">
                  <c:v>1268.0</c:v>
                </c:pt>
                <c:pt idx="1971">
                  <c:v>1268.0</c:v>
                </c:pt>
                <c:pt idx="1972">
                  <c:v>1268.0</c:v>
                </c:pt>
                <c:pt idx="1973">
                  <c:v>1268.0</c:v>
                </c:pt>
                <c:pt idx="1974">
                  <c:v>1268.0</c:v>
                </c:pt>
                <c:pt idx="1975">
                  <c:v>1268.0</c:v>
                </c:pt>
                <c:pt idx="1976">
                  <c:v>1268.0</c:v>
                </c:pt>
                <c:pt idx="1977">
                  <c:v>1268.0</c:v>
                </c:pt>
                <c:pt idx="1978">
                  <c:v>1268.0</c:v>
                </c:pt>
                <c:pt idx="1979">
                  <c:v>1268.0</c:v>
                </c:pt>
                <c:pt idx="1980">
                  <c:v>1268.0</c:v>
                </c:pt>
                <c:pt idx="1981">
                  <c:v>1268.0</c:v>
                </c:pt>
                <c:pt idx="1982">
                  <c:v>1268.0</c:v>
                </c:pt>
                <c:pt idx="1983">
                  <c:v>1268.0</c:v>
                </c:pt>
                <c:pt idx="1984">
                  <c:v>1268.0</c:v>
                </c:pt>
                <c:pt idx="1985">
                  <c:v>1268.0</c:v>
                </c:pt>
                <c:pt idx="1986">
                  <c:v>1268.0</c:v>
                </c:pt>
                <c:pt idx="1987">
                  <c:v>1268.0</c:v>
                </c:pt>
                <c:pt idx="1988">
                  <c:v>1268.0</c:v>
                </c:pt>
                <c:pt idx="1989">
                  <c:v>1268.0</c:v>
                </c:pt>
                <c:pt idx="1990">
                  <c:v>1268.0</c:v>
                </c:pt>
                <c:pt idx="1991">
                  <c:v>1268.0</c:v>
                </c:pt>
                <c:pt idx="1992">
                  <c:v>1268.0</c:v>
                </c:pt>
                <c:pt idx="1993">
                  <c:v>1268.0</c:v>
                </c:pt>
                <c:pt idx="1994">
                  <c:v>1268.0</c:v>
                </c:pt>
                <c:pt idx="1995">
                  <c:v>1268.0</c:v>
                </c:pt>
                <c:pt idx="1996">
                  <c:v>1268.0</c:v>
                </c:pt>
                <c:pt idx="1997">
                  <c:v>1268.0</c:v>
                </c:pt>
                <c:pt idx="1998">
                  <c:v>1268.0</c:v>
                </c:pt>
                <c:pt idx="1999">
                  <c:v>1268.0</c:v>
                </c:pt>
                <c:pt idx="2000">
                  <c:v>1268.0</c:v>
                </c:pt>
                <c:pt idx="2001">
                  <c:v>1268.0</c:v>
                </c:pt>
                <c:pt idx="2002">
                  <c:v>1268.0</c:v>
                </c:pt>
                <c:pt idx="2003">
                  <c:v>1268.0</c:v>
                </c:pt>
                <c:pt idx="2004">
                  <c:v>1268.0</c:v>
                </c:pt>
                <c:pt idx="2005">
                  <c:v>1268.0</c:v>
                </c:pt>
                <c:pt idx="2006">
                  <c:v>1268.0</c:v>
                </c:pt>
                <c:pt idx="2007">
                  <c:v>1268.0</c:v>
                </c:pt>
                <c:pt idx="2008">
                  <c:v>1268.0</c:v>
                </c:pt>
                <c:pt idx="2009">
                  <c:v>1268.0</c:v>
                </c:pt>
                <c:pt idx="2010">
                  <c:v>1268.0</c:v>
                </c:pt>
                <c:pt idx="2011">
                  <c:v>1268.0</c:v>
                </c:pt>
                <c:pt idx="2012">
                  <c:v>1268.0</c:v>
                </c:pt>
                <c:pt idx="2013">
                  <c:v>1268.0</c:v>
                </c:pt>
                <c:pt idx="2014">
                  <c:v>1268.0</c:v>
                </c:pt>
                <c:pt idx="2015">
                  <c:v>1268.0</c:v>
                </c:pt>
                <c:pt idx="2016">
                  <c:v>1268.0</c:v>
                </c:pt>
                <c:pt idx="2017">
                  <c:v>1268.0</c:v>
                </c:pt>
                <c:pt idx="2018">
                  <c:v>1268.0</c:v>
                </c:pt>
                <c:pt idx="2019">
                  <c:v>1268.0</c:v>
                </c:pt>
                <c:pt idx="2020">
                  <c:v>1268.0</c:v>
                </c:pt>
                <c:pt idx="2021">
                  <c:v>1268.0</c:v>
                </c:pt>
                <c:pt idx="2022">
                  <c:v>1268.0</c:v>
                </c:pt>
                <c:pt idx="2023">
                  <c:v>1268.0</c:v>
                </c:pt>
                <c:pt idx="2024">
                  <c:v>1268.0</c:v>
                </c:pt>
                <c:pt idx="2025">
                  <c:v>1268.0</c:v>
                </c:pt>
                <c:pt idx="2026">
                  <c:v>1268.0</c:v>
                </c:pt>
                <c:pt idx="2027">
                  <c:v>1268.0</c:v>
                </c:pt>
                <c:pt idx="2028">
                  <c:v>1268.0</c:v>
                </c:pt>
                <c:pt idx="2029">
                  <c:v>1268.0</c:v>
                </c:pt>
                <c:pt idx="2030">
                  <c:v>1268.0</c:v>
                </c:pt>
                <c:pt idx="2031">
                  <c:v>1268.0</c:v>
                </c:pt>
                <c:pt idx="2032">
                  <c:v>1268.0</c:v>
                </c:pt>
                <c:pt idx="2033">
                  <c:v>1268.0</c:v>
                </c:pt>
                <c:pt idx="2034">
                  <c:v>1268.0</c:v>
                </c:pt>
                <c:pt idx="2035">
                  <c:v>1268.0</c:v>
                </c:pt>
                <c:pt idx="2036">
                  <c:v>1268.0</c:v>
                </c:pt>
                <c:pt idx="2037">
                  <c:v>1268.0</c:v>
                </c:pt>
                <c:pt idx="2038">
                  <c:v>1268.0</c:v>
                </c:pt>
                <c:pt idx="2039">
                  <c:v>1268.0</c:v>
                </c:pt>
                <c:pt idx="2040">
                  <c:v>1268.0</c:v>
                </c:pt>
                <c:pt idx="2041">
                  <c:v>1268.0</c:v>
                </c:pt>
                <c:pt idx="2042">
                  <c:v>1268.0</c:v>
                </c:pt>
                <c:pt idx="2043">
                  <c:v>1268.0</c:v>
                </c:pt>
                <c:pt idx="2044">
                  <c:v>1268.0</c:v>
                </c:pt>
                <c:pt idx="2045">
                  <c:v>1268.0</c:v>
                </c:pt>
                <c:pt idx="2046">
                  <c:v>1268.0</c:v>
                </c:pt>
                <c:pt idx="2047">
                  <c:v>1268.0</c:v>
                </c:pt>
                <c:pt idx="2048">
                  <c:v>1268.0</c:v>
                </c:pt>
                <c:pt idx="2049">
                  <c:v>1268.0</c:v>
                </c:pt>
                <c:pt idx="2050">
                  <c:v>1268.0</c:v>
                </c:pt>
                <c:pt idx="2051">
                  <c:v>1268.0</c:v>
                </c:pt>
                <c:pt idx="2052">
                  <c:v>1268.0</c:v>
                </c:pt>
                <c:pt idx="2053">
                  <c:v>1268.0</c:v>
                </c:pt>
                <c:pt idx="2054">
                  <c:v>1268.0</c:v>
                </c:pt>
                <c:pt idx="2055">
                  <c:v>1268.0</c:v>
                </c:pt>
                <c:pt idx="2056">
                  <c:v>1268.0</c:v>
                </c:pt>
                <c:pt idx="2057">
                  <c:v>1268.0</c:v>
                </c:pt>
                <c:pt idx="2058">
                  <c:v>1268.0</c:v>
                </c:pt>
                <c:pt idx="2059">
                  <c:v>1268.0</c:v>
                </c:pt>
                <c:pt idx="2060">
                  <c:v>1268.0</c:v>
                </c:pt>
                <c:pt idx="2061">
                  <c:v>1268.0</c:v>
                </c:pt>
                <c:pt idx="2062">
                  <c:v>1268.0</c:v>
                </c:pt>
                <c:pt idx="2063">
                  <c:v>1268.0</c:v>
                </c:pt>
                <c:pt idx="2064">
                  <c:v>1268.0</c:v>
                </c:pt>
                <c:pt idx="2065">
                  <c:v>1268.0</c:v>
                </c:pt>
                <c:pt idx="2066">
                  <c:v>1268.0</c:v>
                </c:pt>
                <c:pt idx="2067">
                  <c:v>1268.0</c:v>
                </c:pt>
                <c:pt idx="2068">
                  <c:v>1269.0</c:v>
                </c:pt>
                <c:pt idx="2069">
                  <c:v>1269.0</c:v>
                </c:pt>
                <c:pt idx="2070">
                  <c:v>1269.0</c:v>
                </c:pt>
                <c:pt idx="2071">
                  <c:v>1269.0</c:v>
                </c:pt>
                <c:pt idx="2072">
                  <c:v>1269.0</c:v>
                </c:pt>
                <c:pt idx="2073">
                  <c:v>1269.0</c:v>
                </c:pt>
                <c:pt idx="2074">
                  <c:v>1269.0</c:v>
                </c:pt>
                <c:pt idx="2075">
                  <c:v>1269.0</c:v>
                </c:pt>
                <c:pt idx="2076">
                  <c:v>1269.0</c:v>
                </c:pt>
                <c:pt idx="2077">
                  <c:v>1269.0</c:v>
                </c:pt>
                <c:pt idx="2078">
                  <c:v>1269.0</c:v>
                </c:pt>
                <c:pt idx="2079">
                  <c:v>1269.0</c:v>
                </c:pt>
                <c:pt idx="2080">
                  <c:v>1269.0</c:v>
                </c:pt>
                <c:pt idx="2081">
                  <c:v>1269.0</c:v>
                </c:pt>
                <c:pt idx="2082">
                  <c:v>1269.0</c:v>
                </c:pt>
                <c:pt idx="2083">
                  <c:v>1269.0</c:v>
                </c:pt>
                <c:pt idx="2084">
                  <c:v>1269.0</c:v>
                </c:pt>
                <c:pt idx="2085">
                  <c:v>1269.0</c:v>
                </c:pt>
                <c:pt idx="2086">
                  <c:v>1269.0</c:v>
                </c:pt>
                <c:pt idx="2087">
                  <c:v>1269.0</c:v>
                </c:pt>
                <c:pt idx="2088">
                  <c:v>1269.0</c:v>
                </c:pt>
                <c:pt idx="2089">
                  <c:v>1269.0</c:v>
                </c:pt>
                <c:pt idx="2090">
                  <c:v>1269.0</c:v>
                </c:pt>
                <c:pt idx="2091">
                  <c:v>1269.0</c:v>
                </c:pt>
                <c:pt idx="2092">
                  <c:v>1269.0</c:v>
                </c:pt>
                <c:pt idx="2093">
                  <c:v>1269.0</c:v>
                </c:pt>
                <c:pt idx="2094">
                  <c:v>1269.0</c:v>
                </c:pt>
                <c:pt idx="2095">
                  <c:v>1269.0</c:v>
                </c:pt>
                <c:pt idx="2096">
                  <c:v>1269.0</c:v>
                </c:pt>
                <c:pt idx="2097">
                  <c:v>1269.0</c:v>
                </c:pt>
                <c:pt idx="2098">
                  <c:v>1269.0</c:v>
                </c:pt>
                <c:pt idx="2099">
                  <c:v>1269.0</c:v>
                </c:pt>
                <c:pt idx="2100">
                  <c:v>1269.0</c:v>
                </c:pt>
                <c:pt idx="2101">
                  <c:v>1269.0</c:v>
                </c:pt>
                <c:pt idx="2102">
                  <c:v>1269.0</c:v>
                </c:pt>
                <c:pt idx="2103">
                  <c:v>1269.0</c:v>
                </c:pt>
                <c:pt idx="2104">
                  <c:v>1269.0</c:v>
                </c:pt>
                <c:pt idx="2105">
                  <c:v>1269.0</c:v>
                </c:pt>
                <c:pt idx="2106">
                  <c:v>1269.0</c:v>
                </c:pt>
                <c:pt idx="2107">
                  <c:v>1269.0</c:v>
                </c:pt>
                <c:pt idx="2108">
                  <c:v>1269.0</c:v>
                </c:pt>
                <c:pt idx="2109">
                  <c:v>1269.0</c:v>
                </c:pt>
                <c:pt idx="2110">
                  <c:v>1269.0</c:v>
                </c:pt>
                <c:pt idx="2111">
                  <c:v>1269.0</c:v>
                </c:pt>
                <c:pt idx="2112">
                  <c:v>1269.0</c:v>
                </c:pt>
                <c:pt idx="2113">
                  <c:v>1270.0</c:v>
                </c:pt>
                <c:pt idx="2114">
                  <c:v>1270.0</c:v>
                </c:pt>
                <c:pt idx="2115">
                  <c:v>1270.0</c:v>
                </c:pt>
                <c:pt idx="2116">
                  <c:v>1270.0</c:v>
                </c:pt>
                <c:pt idx="2117">
                  <c:v>1270.0</c:v>
                </c:pt>
                <c:pt idx="2118">
                  <c:v>1270.0</c:v>
                </c:pt>
                <c:pt idx="2119">
                  <c:v>1270.0</c:v>
                </c:pt>
                <c:pt idx="2120">
                  <c:v>1270.0</c:v>
                </c:pt>
                <c:pt idx="2121">
                  <c:v>1270.0</c:v>
                </c:pt>
                <c:pt idx="2122">
                  <c:v>1270.0</c:v>
                </c:pt>
                <c:pt idx="2123">
                  <c:v>1270.0</c:v>
                </c:pt>
                <c:pt idx="2124">
                  <c:v>1270.0</c:v>
                </c:pt>
                <c:pt idx="2125">
                  <c:v>1270.0</c:v>
                </c:pt>
                <c:pt idx="2126">
                  <c:v>1270.0</c:v>
                </c:pt>
                <c:pt idx="2127">
                  <c:v>1270.0</c:v>
                </c:pt>
                <c:pt idx="2128">
                  <c:v>1270.0</c:v>
                </c:pt>
                <c:pt idx="2129">
                  <c:v>1270.0</c:v>
                </c:pt>
                <c:pt idx="2130">
                  <c:v>1270.0</c:v>
                </c:pt>
                <c:pt idx="2131">
                  <c:v>1270.0</c:v>
                </c:pt>
                <c:pt idx="2132">
                  <c:v>1270.0</c:v>
                </c:pt>
                <c:pt idx="2133">
                  <c:v>1270.0</c:v>
                </c:pt>
                <c:pt idx="2134">
                  <c:v>1270.0</c:v>
                </c:pt>
                <c:pt idx="2135">
                  <c:v>1270.0</c:v>
                </c:pt>
                <c:pt idx="2136">
                  <c:v>1270.0</c:v>
                </c:pt>
                <c:pt idx="2137">
                  <c:v>1270.0</c:v>
                </c:pt>
                <c:pt idx="2138">
                  <c:v>1271.0</c:v>
                </c:pt>
                <c:pt idx="2139">
                  <c:v>1271.0</c:v>
                </c:pt>
                <c:pt idx="2140">
                  <c:v>1271.0</c:v>
                </c:pt>
                <c:pt idx="2141">
                  <c:v>1271.0</c:v>
                </c:pt>
                <c:pt idx="2142">
                  <c:v>1271.0</c:v>
                </c:pt>
                <c:pt idx="2143">
                  <c:v>1271.0</c:v>
                </c:pt>
                <c:pt idx="2144">
                  <c:v>1271.0</c:v>
                </c:pt>
                <c:pt idx="2145">
                  <c:v>1271.0</c:v>
                </c:pt>
                <c:pt idx="2146">
                  <c:v>1271.0</c:v>
                </c:pt>
                <c:pt idx="2147">
                  <c:v>1271.0</c:v>
                </c:pt>
                <c:pt idx="2148">
                  <c:v>1271.0</c:v>
                </c:pt>
                <c:pt idx="2149">
                  <c:v>1271.0</c:v>
                </c:pt>
                <c:pt idx="2150">
                  <c:v>1271.0</c:v>
                </c:pt>
                <c:pt idx="2151">
                  <c:v>1271.0</c:v>
                </c:pt>
                <c:pt idx="2152">
                  <c:v>1271.0</c:v>
                </c:pt>
                <c:pt idx="2153">
                  <c:v>1271.0</c:v>
                </c:pt>
                <c:pt idx="2154">
                  <c:v>1271.0</c:v>
                </c:pt>
                <c:pt idx="2155">
                  <c:v>1271.0</c:v>
                </c:pt>
                <c:pt idx="2156">
                  <c:v>1271.0</c:v>
                </c:pt>
                <c:pt idx="2157">
                  <c:v>1271.0</c:v>
                </c:pt>
                <c:pt idx="2158">
                  <c:v>1271.0</c:v>
                </c:pt>
                <c:pt idx="2159">
                  <c:v>1271.0</c:v>
                </c:pt>
                <c:pt idx="2160">
                  <c:v>1271.0</c:v>
                </c:pt>
                <c:pt idx="2161">
                  <c:v>1271.0</c:v>
                </c:pt>
                <c:pt idx="2162">
                  <c:v>1271.0</c:v>
                </c:pt>
                <c:pt idx="2163">
                  <c:v>1271.0</c:v>
                </c:pt>
                <c:pt idx="2164">
                  <c:v>1271.0</c:v>
                </c:pt>
                <c:pt idx="2165">
                  <c:v>1271.0</c:v>
                </c:pt>
                <c:pt idx="2166">
                  <c:v>1271.0</c:v>
                </c:pt>
                <c:pt idx="2167">
                  <c:v>1271.0</c:v>
                </c:pt>
                <c:pt idx="2168">
                  <c:v>1271.0</c:v>
                </c:pt>
                <c:pt idx="2169">
                  <c:v>1271.0</c:v>
                </c:pt>
                <c:pt idx="2170">
                  <c:v>1271.0</c:v>
                </c:pt>
                <c:pt idx="2171">
                  <c:v>1271.0</c:v>
                </c:pt>
                <c:pt idx="2172">
                  <c:v>1271.0</c:v>
                </c:pt>
                <c:pt idx="2173">
                  <c:v>1271.0</c:v>
                </c:pt>
                <c:pt idx="2174">
                  <c:v>1271.0</c:v>
                </c:pt>
                <c:pt idx="2175">
                  <c:v>1271.0</c:v>
                </c:pt>
                <c:pt idx="2176">
                  <c:v>1271.0</c:v>
                </c:pt>
                <c:pt idx="2177">
                  <c:v>1271.0</c:v>
                </c:pt>
                <c:pt idx="2178">
                  <c:v>1271.0</c:v>
                </c:pt>
                <c:pt idx="2179">
                  <c:v>1271.0</c:v>
                </c:pt>
                <c:pt idx="2180">
                  <c:v>1271.0</c:v>
                </c:pt>
                <c:pt idx="2181">
                  <c:v>1271.0</c:v>
                </c:pt>
                <c:pt idx="2182">
                  <c:v>1271.0</c:v>
                </c:pt>
                <c:pt idx="2183">
                  <c:v>1271.0</c:v>
                </c:pt>
                <c:pt idx="2184">
                  <c:v>1271.0</c:v>
                </c:pt>
                <c:pt idx="2185">
                  <c:v>1271.0</c:v>
                </c:pt>
                <c:pt idx="2186">
                  <c:v>1271.0</c:v>
                </c:pt>
                <c:pt idx="2187">
                  <c:v>1271.0</c:v>
                </c:pt>
                <c:pt idx="2188">
                  <c:v>1271.0</c:v>
                </c:pt>
                <c:pt idx="2189">
                  <c:v>1271.0</c:v>
                </c:pt>
                <c:pt idx="2190">
                  <c:v>1271.0</c:v>
                </c:pt>
                <c:pt idx="2191">
                  <c:v>1271.0</c:v>
                </c:pt>
                <c:pt idx="2192">
                  <c:v>1271.0</c:v>
                </c:pt>
                <c:pt idx="2193">
                  <c:v>1271.0</c:v>
                </c:pt>
                <c:pt idx="2194">
                  <c:v>1271.0</c:v>
                </c:pt>
                <c:pt idx="2195">
                  <c:v>1271.0</c:v>
                </c:pt>
                <c:pt idx="2196">
                  <c:v>1271.0</c:v>
                </c:pt>
                <c:pt idx="2197">
                  <c:v>1271.0</c:v>
                </c:pt>
                <c:pt idx="2198">
                  <c:v>1271.0</c:v>
                </c:pt>
                <c:pt idx="2199">
                  <c:v>1271.0</c:v>
                </c:pt>
                <c:pt idx="2200">
                  <c:v>1271.0</c:v>
                </c:pt>
                <c:pt idx="2201">
                  <c:v>1271.0</c:v>
                </c:pt>
                <c:pt idx="2202">
                  <c:v>1271.0</c:v>
                </c:pt>
                <c:pt idx="2203">
                  <c:v>1271.0</c:v>
                </c:pt>
                <c:pt idx="2204">
                  <c:v>1271.0</c:v>
                </c:pt>
                <c:pt idx="2205">
                  <c:v>1271.0</c:v>
                </c:pt>
                <c:pt idx="2206">
                  <c:v>1271.0</c:v>
                </c:pt>
                <c:pt idx="2207">
                  <c:v>1271.0</c:v>
                </c:pt>
                <c:pt idx="2208">
                  <c:v>1271.0</c:v>
                </c:pt>
                <c:pt idx="2209">
                  <c:v>1271.0</c:v>
                </c:pt>
                <c:pt idx="2210">
                  <c:v>1271.0</c:v>
                </c:pt>
                <c:pt idx="2211">
                  <c:v>1271.0</c:v>
                </c:pt>
                <c:pt idx="2212">
                  <c:v>1271.0</c:v>
                </c:pt>
                <c:pt idx="2213">
                  <c:v>1271.0</c:v>
                </c:pt>
                <c:pt idx="2214">
                  <c:v>1271.0</c:v>
                </c:pt>
                <c:pt idx="2215">
                  <c:v>1271.0</c:v>
                </c:pt>
                <c:pt idx="2216">
                  <c:v>1271.0</c:v>
                </c:pt>
                <c:pt idx="2217">
                  <c:v>1271.0</c:v>
                </c:pt>
                <c:pt idx="2218">
                  <c:v>1271.0</c:v>
                </c:pt>
                <c:pt idx="2219">
                  <c:v>1271.0</c:v>
                </c:pt>
                <c:pt idx="2220">
                  <c:v>1271.0</c:v>
                </c:pt>
                <c:pt idx="2221">
                  <c:v>1271.0</c:v>
                </c:pt>
                <c:pt idx="2222">
                  <c:v>1271.0</c:v>
                </c:pt>
                <c:pt idx="2223">
                  <c:v>1271.0</c:v>
                </c:pt>
                <c:pt idx="2224">
                  <c:v>1271.0</c:v>
                </c:pt>
                <c:pt idx="2225">
                  <c:v>1271.0</c:v>
                </c:pt>
                <c:pt idx="2226">
                  <c:v>1271.0</c:v>
                </c:pt>
                <c:pt idx="2227">
                  <c:v>1271.0</c:v>
                </c:pt>
                <c:pt idx="2228">
                  <c:v>1271.0</c:v>
                </c:pt>
                <c:pt idx="2229">
                  <c:v>1271.0</c:v>
                </c:pt>
                <c:pt idx="2230">
                  <c:v>1271.0</c:v>
                </c:pt>
                <c:pt idx="2231">
                  <c:v>1271.0</c:v>
                </c:pt>
                <c:pt idx="2232">
                  <c:v>1271.0</c:v>
                </c:pt>
                <c:pt idx="2233">
                  <c:v>1271.0</c:v>
                </c:pt>
                <c:pt idx="2234">
                  <c:v>1271.0</c:v>
                </c:pt>
                <c:pt idx="2235">
                  <c:v>1271.0</c:v>
                </c:pt>
                <c:pt idx="2236">
                  <c:v>1271.0</c:v>
                </c:pt>
                <c:pt idx="2237">
                  <c:v>1271.0</c:v>
                </c:pt>
                <c:pt idx="2238">
                  <c:v>1271.0</c:v>
                </c:pt>
                <c:pt idx="2239">
                  <c:v>1271.0</c:v>
                </c:pt>
                <c:pt idx="2240">
                  <c:v>1271.0</c:v>
                </c:pt>
                <c:pt idx="2241">
                  <c:v>1271.0</c:v>
                </c:pt>
                <c:pt idx="2242">
                  <c:v>1271.0</c:v>
                </c:pt>
                <c:pt idx="2243">
                  <c:v>1271.0</c:v>
                </c:pt>
                <c:pt idx="2244">
                  <c:v>1271.0</c:v>
                </c:pt>
                <c:pt idx="2245">
                  <c:v>1271.0</c:v>
                </c:pt>
                <c:pt idx="2246">
                  <c:v>1271.0</c:v>
                </c:pt>
                <c:pt idx="2247">
                  <c:v>1271.0</c:v>
                </c:pt>
                <c:pt idx="2248">
                  <c:v>1271.0</c:v>
                </c:pt>
                <c:pt idx="2249">
                  <c:v>1271.0</c:v>
                </c:pt>
                <c:pt idx="2250">
                  <c:v>1271.0</c:v>
                </c:pt>
                <c:pt idx="2251">
                  <c:v>1271.0</c:v>
                </c:pt>
                <c:pt idx="2252">
                  <c:v>1271.0</c:v>
                </c:pt>
                <c:pt idx="2253">
                  <c:v>1271.0</c:v>
                </c:pt>
                <c:pt idx="2254">
                  <c:v>1271.0</c:v>
                </c:pt>
                <c:pt idx="2255">
                  <c:v>1271.0</c:v>
                </c:pt>
                <c:pt idx="2256">
                  <c:v>1271.0</c:v>
                </c:pt>
                <c:pt idx="2257">
                  <c:v>1271.0</c:v>
                </c:pt>
                <c:pt idx="2258">
                  <c:v>1272.0</c:v>
                </c:pt>
                <c:pt idx="2259">
                  <c:v>1272.0</c:v>
                </c:pt>
                <c:pt idx="2260">
                  <c:v>1272.0</c:v>
                </c:pt>
                <c:pt idx="2261">
                  <c:v>1272.0</c:v>
                </c:pt>
                <c:pt idx="2262">
                  <c:v>1272.0</c:v>
                </c:pt>
                <c:pt idx="2263">
                  <c:v>1272.0</c:v>
                </c:pt>
                <c:pt idx="2264">
                  <c:v>1272.0</c:v>
                </c:pt>
                <c:pt idx="2265">
                  <c:v>1272.0</c:v>
                </c:pt>
                <c:pt idx="2266">
                  <c:v>1272.0</c:v>
                </c:pt>
                <c:pt idx="2267">
                  <c:v>1272.0</c:v>
                </c:pt>
                <c:pt idx="2268">
                  <c:v>1272.0</c:v>
                </c:pt>
                <c:pt idx="2269">
                  <c:v>1272.0</c:v>
                </c:pt>
                <c:pt idx="2270">
                  <c:v>1272.0</c:v>
                </c:pt>
                <c:pt idx="2271">
                  <c:v>1272.0</c:v>
                </c:pt>
                <c:pt idx="2272">
                  <c:v>1272.0</c:v>
                </c:pt>
                <c:pt idx="2273">
                  <c:v>1272.0</c:v>
                </c:pt>
                <c:pt idx="2274">
                  <c:v>1272.0</c:v>
                </c:pt>
                <c:pt idx="2275">
                  <c:v>1272.0</c:v>
                </c:pt>
                <c:pt idx="2276">
                  <c:v>1272.0</c:v>
                </c:pt>
                <c:pt idx="2277">
                  <c:v>1272.0</c:v>
                </c:pt>
                <c:pt idx="2278">
                  <c:v>1272.0</c:v>
                </c:pt>
                <c:pt idx="2279">
                  <c:v>1272.0</c:v>
                </c:pt>
                <c:pt idx="2280">
                  <c:v>1272.0</c:v>
                </c:pt>
                <c:pt idx="2281">
                  <c:v>1272.0</c:v>
                </c:pt>
                <c:pt idx="2282">
                  <c:v>1272.0</c:v>
                </c:pt>
                <c:pt idx="2283">
                  <c:v>1272.0</c:v>
                </c:pt>
                <c:pt idx="2284">
                  <c:v>1272.0</c:v>
                </c:pt>
                <c:pt idx="2285">
                  <c:v>1272.0</c:v>
                </c:pt>
                <c:pt idx="2286">
                  <c:v>1272.0</c:v>
                </c:pt>
                <c:pt idx="2287">
                  <c:v>1272.0</c:v>
                </c:pt>
                <c:pt idx="2288">
                  <c:v>1272.0</c:v>
                </c:pt>
                <c:pt idx="2289">
                  <c:v>1272.0</c:v>
                </c:pt>
                <c:pt idx="2290">
                  <c:v>1272.0</c:v>
                </c:pt>
                <c:pt idx="2291">
                  <c:v>1272.0</c:v>
                </c:pt>
                <c:pt idx="2292">
                  <c:v>1272.0</c:v>
                </c:pt>
                <c:pt idx="2293">
                  <c:v>1272.0</c:v>
                </c:pt>
                <c:pt idx="2294">
                  <c:v>1272.0</c:v>
                </c:pt>
                <c:pt idx="2295">
                  <c:v>1272.0</c:v>
                </c:pt>
                <c:pt idx="2296">
                  <c:v>1272.0</c:v>
                </c:pt>
                <c:pt idx="2297">
                  <c:v>1272.0</c:v>
                </c:pt>
                <c:pt idx="2298">
                  <c:v>1272.0</c:v>
                </c:pt>
                <c:pt idx="2299">
                  <c:v>1272.0</c:v>
                </c:pt>
                <c:pt idx="2300">
                  <c:v>1272.0</c:v>
                </c:pt>
                <c:pt idx="2301">
                  <c:v>1272.0</c:v>
                </c:pt>
                <c:pt idx="2302">
                  <c:v>1272.0</c:v>
                </c:pt>
                <c:pt idx="2303">
                  <c:v>1272.0</c:v>
                </c:pt>
                <c:pt idx="2304">
                  <c:v>1272.0</c:v>
                </c:pt>
                <c:pt idx="2305">
                  <c:v>1272.0</c:v>
                </c:pt>
                <c:pt idx="2306">
                  <c:v>1272.0</c:v>
                </c:pt>
                <c:pt idx="2307">
                  <c:v>1272.0</c:v>
                </c:pt>
                <c:pt idx="2308">
                  <c:v>1272.0</c:v>
                </c:pt>
                <c:pt idx="2309">
                  <c:v>1272.0</c:v>
                </c:pt>
                <c:pt idx="2310">
                  <c:v>1272.0</c:v>
                </c:pt>
                <c:pt idx="2311">
                  <c:v>1272.0</c:v>
                </c:pt>
                <c:pt idx="2312">
                  <c:v>1272.0</c:v>
                </c:pt>
                <c:pt idx="2313">
                  <c:v>1272.0</c:v>
                </c:pt>
                <c:pt idx="2314">
                  <c:v>1272.0</c:v>
                </c:pt>
                <c:pt idx="2315">
                  <c:v>1272.0</c:v>
                </c:pt>
                <c:pt idx="2316">
                  <c:v>1272.0</c:v>
                </c:pt>
                <c:pt idx="2317">
                  <c:v>1272.0</c:v>
                </c:pt>
                <c:pt idx="2318">
                  <c:v>1272.0</c:v>
                </c:pt>
                <c:pt idx="2319">
                  <c:v>1272.0</c:v>
                </c:pt>
                <c:pt idx="2320">
                  <c:v>1272.0</c:v>
                </c:pt>
                <c:pt idx="2321">
                  <c:v>1272.0</c:v>
                </c:pt>
                <c:pt idx="2322">
                  <c:v>1272.0</c:v>
                </c:pt>
                <c:pt idx="2323">
                  <c:v>1272.0</c:v>
                </c:pt>
                <c:pt idx="2324">
                  <c:v>1272.0</c:v>
                </c:pt>
                <c:pt idx="2325">
                  <c:v>1272.0</c:v>
                </c:pt>
                <c:pt idx="2326">
                  <c:v>1272.0</c:v>
                </c:pt>
                <c:pt idx="2327">
                  <c:v>1272.0</c:v>
                </c:pt>
                <c:pt idx="2328">
                  <c:v>1272.0</c:v>
                </c:pt>
                <c:pt idx="2329">
                  <c:v>1272.0</c:v>
                </c:pt>
                <c:pt idx="2330">
                  <c:v>1272.0</c:v>
                </c:pt>
                <c:pt idx="2331">
                  <c:v>1272.0</c:v>
                </c:pt>
                <c:pt idx="2332">
                  <c:v>1272.0</c:v>
                </c:pt>
                <c:pt idx="2333">
                  <c:v>1272.0</c:v>
                </c:pt>
                <c:pt idx="2334">
                  <c:v>1272.0</c:v>
                </c:pt>
                <c:pt idx="2335">
                  <c:v>1272.0</c:v>
                </c:pt>
                <c:pt idx="2336">
                  <c:v>1272.0</c:v>
                </c:pt>
                <c:pt idx="2337">
                  <c:v>1272.0</c:v>
                </c:pt>
                <c:pt idx="2338">
                  <c:v>1272.0</c:v>
                </c:pt>
                <c:pt idx="2339">
                  <c:v>1272.0</c:v>
                </c:pt>
                <c:pt idx="2340">
                  <c:v>1272.0</c:v>
                </c:pt>
                <c:pt idx="2341">
                  <c:v>1272.0</c:v>
                </c:pt>
                <c:pt idx="2342">
                  <c:v>1272.0</c:v>
                </c:pt>
                <c:pt idx="2343">
                  <c:v>1272.0</c:v>
                </c:pt>
                <c:pt idx="2344">
                  <c:v>1272.0</c:v>
                </c:pt>
                <c:pt idx="2345">
                  <c:v>1272.0</c:v>
                </c:pt>
                <c:pt idx="2346">
                  <c:v>1272.0</c:v>
                </c:pt>
                <c:pt idx="2347">
                  <c:v>1272.0</c:v>
                </c:pt>
                <c:pt idx="2348">
                  <c:v>1272.0</c:v>
                </c:pt>
                <c:pt idx="2349">
                  <c:v>1272.0</c:v>
                </c:pt>
                <c:pt idx="2350">
                  <c:v>1272.0</c:v>
                </c:pt>
                <c:pt idx="2351">
                  <c:v>1272.0</c:v>
                </c:pt>
                <c:pt idx="2352">
                  <c:v>1272.0</c:v>
                </c:pt>
                <c:pt idx="2353">
                  <c:v>1272.0</c:v>
                </c:pt>
                <c:pt idx="2354">
                  <c:v>1272.0</c:v>
                </c:pt>
                <c:pt idx="2355">
                  <c:v>1272.0</c:v>
                </c:pt>
                <c:pt idx="2356">
                  <c:v>1272.0</c:v>
                </c:pt>
                <c:pt idx="2357">
                  <c:v>1272.0</c:v>
                </c:pt>
                <c:pt idx="2358">
                  <c:v>1272.0</c:v>
                </c:pt>
                <c:pt idx="2359">
                  <c:v>1272.0</c:v>
                </c:pt>
                <c:pt idx="2360">
                  <c:v>1272.0</c:v>
                </c:pt>
                <c:pt idx="2361">
                  <c:v>1272.0</c:v>
                </c:pt>
                <c:pt idx="2362">
                  <c:v>1272.0</c:v>
                </c:pt>
                <c:pt idx="2363">
                  <c:v>1272.0</c:v>
                </c:pt>
                <c:pt idx="2364">
                  <c:v>1272.0</c:v>
                </c:pt>
                <c:pt idx="2365">
                  <c:v>1272.0</c:v>
                </c:pt>
                <c:pt idx="2366">
                  <c:v>1273.0</c:v>
                </c:pt>
                <c:pt idx="2367">
                  <c:v>1273.0</c:v>
                </c:pt>
                <c:pt idx="2368">
                  <c:v>1273.0</c:v>
                </c:pt>
                <c:pt idx="2369">
                  <c:v>1273.0</c:v>
                </c:pt>
                <c:pt idx="2370">
                  <c:v>1273.0</c:v>
                </c:pt>
                <c:pt idx="2371">
                  <c:v>1273.0</c:v>
                </c:pt>
                <c:pt idx="2372">
                  <c:v>1273.0</c:v>
                </c:pt>
                <c:pt idx="2373">
                  <c:v>1273.0</c:v>
                </c:pt>
                <c:pt idx="2374">
                  <c:v>1273.0</c:v>
                </c:pt>
                <c:pt idx="2375">
                  <c:v>1273.0</c:v>
                </c:pt>
                <c:pt idx="2376">
                  <c:v>1273.0</c:v>
                </c:pt>
                <c:pt idx="2377">
                  <c:v>1273.0</c:v>
                </c:pt>
                <c:pt idx="2378">
                  <c:v>1273.0</c:v>
                </c:pt>
                <c:pt idx="2379">
                  <c:v>1273.0</c:v>
                </c:pt>
                <c:pt idx="2380">
                  <c:v>1273.0</c:v>
                </c:pt>
                <c:pt idx="2381">
                  <c:v>1273.0</c:v>
                </c:pt>
                <c:pt idx="2382">
                  <c:v>1273.0</c:v>
                </c:pt>
                <c:pt idx="2383">
                  <c:v>1273.0</c:v>
                </c:pt>
                <c:pt idx="2384">
                  <c:v>1273.0</c:v>
                </c:pt>
                <c:pt idx="2385">
                  <c:v>1273.0</c:v>
                </c:pt>
                <c:pt idx="2386">
                  <c:v>1273.0</c:v>
                </c:pt>
                <c:pt idx="2387">
                  <c:v>1273.0</c:v>
                </c:pt>
                <c:pt idx="2388">
                  <c:v>1273.0</c:v>
                </c:pt>
                <c:pt idx="2389">
                  <c:v>1273.0</c:v>
                </c:pt>
                <c:pt idx="2390">
                  <c:v>1273.0</c:v>
                </c:pt>
                <c:pt idx="2391">
                  <c:v>1273.0</c:v>
                </c:pt>
                <c:pt idx="2392">
                  <c:v>1273.0</c:v>
                </c:pt>
                <c:pt idx="2393">
                  <c:v>1273.0</c:v>
                </c:pt>
                <c:pt idx="2394">
                  <c:v>1273.0</c:v>
                </c:pt>
                <c:pt idx="2395">
                  <c:v>1273.0</c:v>
                </c:pt>
                <c:pt idx="2396">
                  <c:v>1273.0</c:v>
                </c:pt>
                <c:pt idx="2397">
                  <c:v>1273.0</c:v>
                </c:pt>
                <c:pt idx="2398">
                  <c:v>1273.0</c:v>
                </c:pt>
                <c:pt idx="2399">
                  <c:v>1273.0</c:v>
                </c:pt>
                <c:pt idx="2400">
                  <c:v>1273.0</c:v>
                </c:pt>
                <c:pt idx="2401">
                  <c:v>1273.0</c:v>
                </c:pt>
                <c:pt idx="2402">
                  <c:v>1273.0</c:v>
                </c:pt>
                <c:pt idx="2403">
                  <c:v>1273.0</c:v>
                </c:pt>
                <c:pt idx="2404">
                  <c:v>1273.0</c:v>
                </c:pt>
                <c:pt idx="2405">
                  <c:v>1273.0</c:v>
                </c:pt>
                <c:pt idx="2406">
                  <c:v>1273.0</c:v>
                </c:pt>
                <c:pt idx="2407">
                  <c:v>1273.0</c:v>
                </c:pt>
                <c:pt idx="2408">
                  <c:v>1273.0</c:v>
                </c:pt>
                <c:pt idx="2409">
                  <c:v>1273.0</c:v>
                </c:pt>
                <c:pt idx="2410">
                  <c:v>1273.0</c:v>
                </c:pt>
                <c:pt idx="2411">
                  <c:v>1273.0</c:v>
                </c:pt>
                <c:pt idx="2412">
                  <c:v>1273.0</c:v>
                </c:pt>
                <c:pt idx="2413">
                  <c:v>1273.0</c:v>
                </c:pt>
                <c:pt idx="2414">
                  <c:v>1273.0</c:v>
                </c:pt>
                <c:pt idx="2415">
                  <c:v>1273.0</c:v>
                </c:pt>
                <c:pt idx="2416">
                  <c:v>1273.0</c:v>
                </c:pt>
                <c:pt idx="2417">
                  <c:v>1273.0</c:v>
                </c:pt>
                <c:pt idx="2418">
                  <c:v>1273.0</c:v>
                </c:pt>
                <c:pt idx="2419">
                  <c:v>1273.0</c:v>
                </c:pt>
                <c:pt idx="2420">
                  <c:v>1273.0</c:v>
                </c:pt>
                <c:pt idx="2421">
                  <c:v>1273.0</c:v>
                </c:pt>
                <c:pt idx="2422">
                  <c:v>1273.0</c:v>
                </c:pt>
                <c:pt idx="2423">
                  <c:v>1273.0</c:v>
                </c:pt>
                <c:pt idx="2424">
                  <c:v>1273.0</c:v>
                </c:pt>
                <c:pt idx="2425">
                  <c:v>1273.0</c:v>
                </c:pt>
                <c:pt idx="2426">
                  <c:v>1273.0</c:v>
                </c:pt>
                <c:pt idx="2427">
                  <c:v>1273.0</c:v>
                </c:pt>
                <c:pt idx="2428">
                  <c:v>1273.0</c:v>
                </c:pt>
                <c:pt idx="2429">
                  <c:v>1273.0</c:v>
                </c:pt>
                <c:pt idx="2430">
                  <c:v>1273.0</c:v>
                </c:pt>
                <c:pt idx="2431">
                  <c:v>1273.0</c:v>
                </c:pt>
                <c:pt idx="2432">
                  <c:v>1273.0</c:v>
                </c:pt>
                <c:pt idx="2433">
                  <c:v>1273.0</c:v>
                </c:pt>
                <c:pt idx="2434">
                  <c:v>1273.0</c:v>
                </c:pt>
                <c:pt idx="2435">
                  <c:v>1273.0</c:v>
                </c:pt>
                <c:pt idx="2436">
                  <c:v>1274.0</c:v>
                </c:pt>
                <c:pt idx="2437">
                  <c:v>1274.0</c:v>
                </c:pt>
                <c:pt idx="2438">
                  <c:v>1274.0</c:v>
                </c:pt>
                <c:pt idx="2439">
                  <c:v>1274.0</c:v>
                </c:pt>
                <c:pt idx="2440">
                  <c:v>1274.0</c:v>
                </c:pt>
                <c:pt idx="2441">
                  <c:v>1274.0</c:v>
                </c:pt>
                <c:pt idx="2442">
                  <c:v>1274.0</c:v>
                </c:pt>
                <c:pt idx="2443">
                  <c:v>1274.0</c:v>
                </c:pt>
                <c:pt idx="2444">
                  <c:v>1274.0</c:v>
                </c:pt>
                <c:pt idx="2445">
                  <c:v>1274.0</c:v>
                </c:pt>
                <c:pt idx="2446">
                  <c:v>1274.0</c:v>
                </c:pt>
                <c:pt idx="2447">
                  <c:v>1274.0</c:v>
                </c:pt>
                <c:pt idx="2448">
                  <c:v>1274.0</c:v>
                </c:pt>
                <c:pt idx="2449">
                  <c:v>1274.0</c:v>
                </c:pt>
                <c:pt idx="2450">
                  <c:v>1274.0</c:v>
                </c:pt>
                <c:pt idx="2451">
                  <c:v>1274.0</c:v>
                </c:pt>
                <c:pt idx="2452">
                  <c:v>1274.0</c:v>
                </c:pt>
                <c:pt idx="2453">
                  <c:v>1274.0</c:v>
                </c:pt>
                <c:pt idx="2454">
                  <c:v>1274.0</c:v>
                </c:pt>
                <c:pt idx="2455">
                  <c:v>1274.0</c:v>
                </c:pt>
                <c:pt idx="2456">
                  <c:v>1274.0</c:v>
                </c:pt>
                <c:pt idx="2457">
                  <c:v>1274.0</c:v>
                </c:pt>
                <c:pt idx="2458">
                  <c:v>1274.0</c:v>
                </c:pt>
                <c:pt idx="2459">
                  <c:v>1274.0</c:v>
                </c:pt>
                <c:pt idx="2460">
                  <c:v>1274.0</c:v>
                </c:pt>
                <c:pt idx="2461">
                  <c:v>1274.0</c:v>
                </c:pt>
                <c:pt idx="2462">
                  <c:v>1274.0</c:v>
                </c:pt>
                <c:pt idx="2463">
                  <c:v>1274.0</c:v>
                </c:pt>
                <c:pt idx="2464">
                  <c:v>1274.0</c:v>
                </c:pt>
                <c:pt idx="2465">
                  <c:v>1274.0</c:v>
                </c:pt>
                <c:pt idx="2466">
                  <c:v>1274.0</c:v>
                </c:pt>
                <c:pt idx="2467">
                  <c:v>1274.0</c:v>
                </c:pt>
                <c:pt idx="2468">
                  <c:v>1274.0</c:v>
                </c:pt>
                <c:pt idx="2469">
                  <c:v>1274.0</c:v>
                </c:pt>
                <c:pt idx="2470">
                  <c:v>1274.0</c:v>
                </c:pt>
                <c:pt idx="2471">
                  <c:v>1274.0</c:v>
                </c:pt>
                <c:pt idx="2472">
                  <c:v>1274.0</c:v>
                </c:pt>
                <c:pt idx="2473">
                  <c:v>1274.0</c:v>
                </c:pt>
                <c:pt idx="2474">
                  <c:v>1274.0</c:v>
                </c:pt>
                <c:pt idx="2475">
                  <c:v>1274.0</c:v>
                </c:pt>
                <c:pt idx="2476">
                  <c:v>1274.0</c:v>
                </c:pt>
                <c:pt idx="2477">
                  <c:v>1274.0</c:v>
                </c:pt>
                <c:pt idx="2478">
                  <c:v>1274.0</c:v>
                </c:pt>
                <c:pt idx="2479">
                  <c:v>1274.0</c:v>
                </c:pt>
                <c:pt idx="2480">
                  <c:v>1274.0</c:v>
                </c:pt>
                <c:pt idx="2481">
                  <c:v>1274.0</c:v>
                </c:pt>
                <c:pt idx="2482">
                  <c:v>1274.0</c:v>
                </c:pt>
                <c:pt idx="2483">
                  <c:v>1274.0</c:v>
                </c:pt>
                <c:pt idx="2484">
                  <c:v>1274.0</c:v>
                </c:pt>
                <c:pt idx="2485">
                  <c:v>1274.0</c:v>
                </c:pt>
                <c:pt idx="2486">
                  <c:v>1274.0</c:v>
                </c:pt>
                <c:pt idx="2487">
                  <c:v>1274.0</c:v>
                </c:pt>
                <c:pt idx="2488">
                  <c:v>1274.0</c:v>
                </c:pt>
                <c:pt idx="2489">
                  <c:v>1274.0</c:v>
                </c:pt>
                <c:pt idx="2490">
                  <c:v>1274.0</c:v>
                </c:pt>
                <c:pt idx="2491">
                  <c:v>1274.0</c:v>
                </c:pt>
                <c:pt idx="2492">
                  <c:v>1274.0</c:v>
                </c:pt>
                <c:pt idx="2493">
                  <c:v>1274.0</c:v>
                </c:pt>
                <c:pt idx="2494">
                  <c:v>1274.0</c:v>
                </c:pt>
                <c:pt idx="2495">
                  <c:v>1274.0</c:v>
                </c:pt>
                <c:pt idx="2496">
                  <c:v>1274.0</c:v>
                </c:pt>
                <c:pt idx="2497">
                  <c:v>1274.0</c:v>
                </c:pt>
                <c:pt idx="2498">
                  <c:v>1274.0</c:v>
                </c:pt>
                <c:pt idx="2499">
                  <c:v>1274.0</c:v>
                </c:pt>
                <c:pt idx="2500">
                  <c:v>1274.0</c:v>
                </c:pt>
                <c:pt idx="2501">
                  <c:v>1274.0</c:v>
                </c:pt>
                <c:pt idx="2502">
                  <c:v>1274.0</c:v>
                </c:pt>
                <c:pt idx="2503">
                  <c:v>1274.0</c:v>
                </c:pt>
                <c:pt idx="2504">
                  <c:v>1275.0</c:v>
                </c:pt>
                <c:pt idx="2505">
                  <c:v>1275.0</c:v>
                </c:pt>
                <c:pt idx="2506">
                  <c:v>1275.0</c:v>
                </c:pt>
                <c:pt idx="2507">
                  <c:v>1275.0</c:v>
                </c:pt>
                <c:pt idx="2508">
                  <c:v>1275.0</c:v>
                </c:pt>
                <c:pt idx="2509">
                  <c:v>1275.0</c:v>
                </c:pt>
                <c:pt idx="2510">
                  <c:v>1275.0</c:v>
                </c:pt>
                <c:pt idx="2511">
                  <c:v>1275.0</c:v>
                </c:pt>
                <c:pt idx="2512">
                  <c:v>1275.0</c:v>
                </c:pt>
                <c:pt idx="2513">
                  <c:v>1275.0</c:v>
                </c:pt>
                <c:pt idx="2514">
                  <c:v>1275.0</c:v>
                </c:pt>
                <c:pt idx="2515">
                  <c:v>1275.0</c:v>
                </c:pt>
                <c:pt idx="2516">
                  <c:v>1275.0</c:v>
                </c:pt>
                <c:pt idx="2517">
                  <c:v>1275.0</c:v>
                </c:pt>
                <c:pt idx="2518">
                  <c:v>1275.0</c:v>
                </c:pt>
                <c:pt idx="2519">
                  <c:v>1275.0</c:v>
                </c:pt>
                <c:pt idx="2520">
                  <c:v>1275.0</c:v>
                </c:pt>
                <c:pt idx="2521">
                  <c:v>1275.0</c:v>
                </c:pt>
                <c:pt idx="2522">
                  <c:v>1275.0</c:v>
                </c:pt>
                <c:pt idx="2523">
                  <c:v>1275.0</c:v>
                </c:pt>
                <c:pt idx="2524">
                  <c:v>1275.0</c:v>
                </c:pt>
                <c:pt idx="2525">
                  <c:v>1275.0</c:v>
                </c:pt>
                <c:pt idx="2526">
                  <c:v>1275.0</c:v>
                </c:pt>
                <c:pt idx="2527">
                  <c:v>1275.0</c:v>
                </c:pt>
                <c:pt idx="2528">
                  <c:v>1275.0</c:v>
                </c:pt>
                <c:pt idx="2529">
                  <c:v>1276.0</c:v>
                </c:pt>
                <c:pt idx="2530">
                  <c:v>1276.0</c:v>
                </c:pt>
                <c:pt idx="2531">
                  <c:v>1276.0</c:v>
                </c:pt>
                <c:pt idx="2532">
                  <c:v>1276.0</c:v>
                </c:pt>
                <c:pt idx="2533">
                  <c:v>1276.0</c:v>
                </c:pt>
                <c:pt idx="2534">
                  <c:v>1276.0</c:v>
                </c:pt>
                <c:pt idx="2535">
                  <c:v>1276.0</c:v>
                </c:pt>
                <c:pt idx="2536">
                  <c:v>1276.0</c:v>
                </c:pt>
                <c:pt idx="2537">
                  <c:v>1276.0</c:v>
                </c:pt>
                <c:pt idx="2538">
                  <c:v>1276.0</c:v>
                </c:pt>
                <c:pt idx="2539">
                  <c:v>1276.0</c:v>
                </c:pt>
                <c:pt idx="2540">
                  <c:v>1276.0</c:v>
                </c:pt>
                <c:pt idx="2541">
                  <c:v>1276.0</c:v>
                </c:pt>
                <c:pt idx="2542">
                  <c:v>1276.0</c:v>
                </c:pt>
                <c:pt idx="2543">
                  <c:v>1276.0</c:v>
                </c:pt>
                <c:pt idx="2544">
                  <c:v>1276.0</c:v>
                </c:pt>
                <c:pt idx="2545">
                  <c:v>1276.0</c:v>
                </c:pt>
                <c:pt idx="2546">
                  <c:v>1276.0</c:v>
                </c:pt>
                <c:pt idx="2547">
                  <c:v>1276.0</c:v>
                </c:pt>
                <c:pt idx="2548">
                  <c:v>1276.0</c:v>
                </c:pt>
                <c:pt idx="2549">
                  <c:v>1276.0</c:v>
                </c:pt>
                <c:pt idx="2550">
                  <c:v>1276.0</c:v>
                </c:pt>
                <c:pt idx="2551">
                  <c:v>1276.0</c:v>
                </c:pt>
                <c:pt idx="2552">
                  <c:v>1276.0</c:v>
                </c:pt>
                <c:pt idx="2553">
                  <c:v>1276.0</c:v>
                </c:pt>
                <c:pt idx="2554">
                  <c:v>1276.0</c:v>
                </c:pt>
                <c:pt idx="2555">
                  <c:v>1276.0</c:v>
                </c:pt>
                <c:pt idx="2556">
                  <c:v>1276.0</c:v>
                </c:pt>
                <c:pt idx="2557">
                  <c:v>1276.0</c:v>
                </c:pt>
                <c:pt idx="2558">
                  <c:v>1276.0</c:v>
                </c:pt>
                <c:pt idx="2559">
                  <c:v>1276.0</c:v>
                </c:pt>
                <c:pt idx="2560">
                  <c:v>1276.0</c:v>
                </c:pt>
                <c:pt idx="2561">
                  <c:v>1276.0</c:v>
                </c:pt>
                <c:pt idx="2562">
                  <c:v>1278.0</c:v>
                </c:pt>
                <c:pt idx="2563">
                  <c:v>1278.0</c:v>
                </c:pt>
                <c:pt idx="2564">
                  <c:v>1278.0</c:v>
                </c:pt>
                <c:pt idx="2565">
                  <c:v>1278.0</c:v>
                </c:pt>
                <c:pt idx="2566">
                  <c:v>1278.0</c:v>
                </c:pt>
                <c:pt idx="2567">
                  <c:v>1278.0</c:v>
                </c:pt>
                <c:pt idx="2568">
                  <c:v>1278.0</c:v>
                </c:pt>
                <c:pt idx="2569">
                  <c:v>1278.0</c:v>
                </c:pt>
                <c:pt idx="2570">
                  <c:v>1278.0</c:v>
                </c:pt>
                <c:pt idx="2571">
                  <c:v>1278.0</c:v>
                </c:pt>
                <c:pt idx="2572">
                  <c:v>1278.0</c:v>
                </c:pt>
                <c:pt idx="2573">
                  <c:v>1278.0</c:v>
                </c:pt>
                <c:pt idx="2574">
                  <c:v>1278.0</c:v>
                </c:pt>
                <c:pt idx="2575">
                  <c:v>1278.0</c:v>
                </c:pt>
                <c:pt idx="2576">
                  <c:v>1289.0</c:v>
                </c:pt>
                <c:pt idx="2577">
                  <c:v>1289.0</c:v>
                </c:pt>
                <c:pt idx="2578">
                  <c:v>1289.0</c:v>
                </c:pt>
                <c:pt idx="2579">
                  <c:v>1289.0</c:v>
                </c:pt>
                <c:pt idx="2580">
                  <c:v>1289.0</c:v>
                </c:pt>
                <c:pt idx="2581">
                  <c:v>1289.0</c:v>
                </c:pt>
                <c:pt idx="2582">
                  <c:v>1289.0</c:v>
                </c:pt>
                <c:pt idx="2583">
                  <c:v>1289.0</c:v>
                </c:pt>
                <c:pt idx="2584">
                  <c:v>1295.0</c:v>
                </c:pt>
                <c:pt idx="2585">
                  <c:v>1295.0</c:v>
                </c:pt>
                <c:pt idx="2586">
                  <c:v>1295.0</c:v>
                </c:pt>
                <c:pt idx="2587">
                  <c:v>1295.0</c:v>
                </c:pt>
                <c:pt idx="2588">
                  <c:v>1299.0</c:v>
                </c:pt>
                <c:pt idx="2589">
                  <c:v>1299.0</c:v>
                </c:pt>
                <c:pt idx="2590">
                  <c:v>1299.0</c:v>
                </c:pt>
                <c:pt idx="2591">
                  <c:v>1299.0</c:v>
                </c:pt>
                <c:pt idx="2592">
                  <c:v>1299.0</c:v>
                </c:pt>
                <c:pt idx="2593">
                  <c:v>1299.0</c:v>
                </c:pt>
                <c:pt idx="2594">
                  <c:v>1299.0</c:v>
                </c:pt>
                <c:pt idx="2595">
                  <c:v>1299.0</c:v>
                </c:pt>
                <c:pt idx="2596">
                  <c:v>1300.0</c:v>
                </c:pt>
                <c:pt idx="2597">
                  <c:v>1300.0</c:v>
                </c:pt>
                <c:pt idx="2598">
                  <c:v>1300.0</c:v>
                </c:pt>
                <c:pt idx="2599">
                  <c:v>1300.0</c:v>
                </c:pt>
                <c:pt idx="2600">
                  <c:v>1300.0</c:v>
                </c:pt>
                <c:pt idx="2601">
                  <c:v>1300.0</c:v>
                </c:pt>
                <c:pt idx="2602">
                  <c:v>1301.0</c:v>
                </c:pt>
                <c:pt idx="2603">
                  <c:v>1301.0</c:v>
                </c:pt>
                <c:pt idx="2604">
                  <c:v>1301.0</c:v>
                </c:pt>
                <c:pt idx="2605">
                  <c:v>1301.0</c:v>
                </c:pt>
                <c:pt idx="2606">
                  <c:v>1301.0</c:v>
                </c:pt>
                <c:pt idx="2607">
                  <c:v>1301.0</c:v>
                </c:pt>
                <c:pt idx="2608">
                  <c:v>1301.0</c:v>
                </c:pt>
                <c:pt idx="2609">
                  <c:v>1301.0</c:v>
                </c:pt>
                <c:pt idx="2610">
                  <c:v>1301.0</c:v>
                </c:pt>
                <c:pt idx="2611">
                  <c:v>1301.0</c:v>
                </c:pt>
                <c:pt idx="2612">
                  <c:v>1301.0</c:v>
                </c:pt>
                <c:pt idx="2613">
                  <c:v>1301.0</c:v>
                </c:pt>
                <c:pt idx="2614">
                  <c:v>1301.0</c:v>
                </c:pt>
                <c:pt idx="2615">
                  <c:v>1302.0</c:v>
                </c:pt>
                <c:pt idx="2616">
                  <c:v>1302.0</c:v>
                </c:pt>
                <c:pt idx="2617">
                  <c:v>1302.0</c:v>
                </c:pt>
                <c:pt idx="2618">
                  <c:v>1302.0</c:v>
                </c:pt>
                <c:pt idx="2619">
                  <c:v>1302.0</c:v>
                </c:pt>
                <c:pt idx="2620">
                  <c:v>1302.0</c:v>
                </c:pt>
                <c:pt idx="2621">
                  <c:v>1302.0</c:v>
                </c:pt>
                <c:pt idx="2622">
                  <c:v>1302.0</c:v>
                </c:pt>
                <c:pt idx="2623">
                  <c:v>1302.0</c:v>
                </c:pt>
                <c:pt idx="2624">
                  <c:v>1305.0</c:v>
                </c:pt>
                <c:pt idx="2625">
                  <c:v>1305.0</c:v>
                </c:pt>
                <c:pt idx="2626">
                  <c:v>1305.0</c:v>
                </c:pt>
                <c:pt idx="2627">
                  <c:v>1305.0</c:v>
                </c:pt>
                <c:pt idx="2628">
                  <c:v>1305.0</c:v>
                </c:pt>
                <c:pt idx="2629">
                  <c:v>1305.0</c:v>
                </c:pt>
                <c:pt idx="2630">
                  <c:v>1305.0</c:v>
                </c:pt>
                <c:pt idx="2631">
                  <c:v>1305.0</c:v>
                </c:pt>
                <c:pt idx="2632">
                  <c:v>1305.0</c:v>
                </c:pt>
                <c:pt idx="2633">
                  <c:v>1305.0</c:v>
                </c:pt>
                <c:pt idx="2634">
                  <c:v>1305.0</c:v>
                </c:pt>
                <c:pt idx="2635">
                  <c:v>1305.0</c:v>
                </c:pt>
                <c:pt idx="2636">
                  <c:v>1315.0</c:v>
                </c:pt>
                <c:pt idx="2637">
                  <c:v>1315.0</c:v>
                </c:pt>
                <c:pt idx="2638">
                  <c:v>1315.0</c:v>
                </c:pt>
                <c:pt idx="2639">
                  <c:v>1315.0</c:v>
                </c:pt>
                <c:pt idx="2640">
                  <c:v>1315.0</c:v>
                </c:pt>
                <c:pt idx="2641">
                  <c:v>1315.0</c:v>
                </c:pt>
                <c:pt idx="2642">
                  <c:v>1315.0</c:v>
                </c:pt>
                <c:pt idx="2643">
                  <c:v>1315.0</c:v>
                </c:pt>
                <c:pt idx="2644">
                  <c:v>1315.0</c:v>
                </c:pt>
                <c:pt idx="2645">
                  <c:v>1315.0</c:v>
                </c:pt>
                <c:pt idx="2646">
                  <c:v>1315.0</c:v>
                </c:pt>
                <c:pt idx="2647">
                  <c:v>1315.0</c:v>
                </c:pt>
                <c:pt idx="2648">
                  <c:v>1316.0</c:v>
                </c:pt>
                <c:pt idx="2649">
                  <c:v>1316.0</c:v>
                </c:pt>
                <c:pt idx="2650">
                  <c:v>1316.0</c:v>
                </c:pt>
                <c:pt idx="2651">
                  <c:v>1316.0</c:v>
                </c:pt>
                <c:pt idx="2652">
                  <c:v>1316.0</c:v>
                </c:pt>
                <c:pt idx="2653">
                  <c:v>1316.0</c:v>
                </c:pt>
                <c:pt idx="2654">
                  <c:v>1316.0</c:v>
                </c:pt>
                <c:pt idx="2655">
                  <c:v>1316.0</c:v>
                </c:pt>
                <c:pt idx="2656">
                  <c:v>1316.0</c:v>
                </c:pt>
                <c:pt idx="2657">
                  <c:v>1316.0</c:v>
                </c:pt>
                <c:pt idx="2658">
                  <c:v>1319.0</c:v>
                </c:pt>
                <c:pt idx="2659">
                  <c:v>1319.0</c:v>
                </c:pt>
                <c:pt idx="2660">
                  <c:v>1319.0</c:v>
                </c:pt>
                <c:pt idx="2661">
                  <c:v>1319.0</c:v>
                </c:pt>
                <c:pt idx="2662">
                  <c:v>1319.0</c:v>
                </c:pt>
                <c:pt idx="2663">
                  <c:v>1319.0</c:v>
                </c:pt>
                <c:pt idx="2664">
                  <c:v>1319.0</c:v>
                </c:pt>
                <c:pt idx="2665">
                  <c:v>1319.0</c:v>
                </c:pt>
                <c:pt idx="2666">
                  <c:v>1319.0</c:v>
                </c:pt>
                <c:pt idx="2667">
                  <c:v>1319.0</c:v>
                </c:pt>
                <c:pt idx="2668">
                  <c:v>1319.0</c:v>
                </c:pt>
                <c:pt idx="2669">
                  <c:v>1319.0</c:v>
                </c:pt>
                <c:pt idx="2670">
                  <c:v>1319.0</c:v>
                </c:pt>
                <c:pt idx="2671">
                  <c:v>1319.0</c:v>
                </c:pt>
                <c:pt idx="2672">
                  <c:v>1319.0</c:v>
                </c:pt>
                <c:pt idx="2673">
                  <c:v>1319.0</c:v>
                </c:pt>
                <c:pt idx="2674">
                  <c:v>1319.0</c:v>
                </c:pt>
                <c:pt idx="2675">
                  <c:v>1319.0</c:v>
                </c:pt>
                <c:pt idx="2676">
                  <c:v>1319.0</c:v>
                </c:pt>
                <c:pt idx="2677">
                  <c:v>1319.0</c:v>
                </c:pt>
                <c:pt idx="2678">
                  <c:v>1319.0</c:v>
                </c:pt>
                <c:pt idx="2679">
                  <c:v>1319.0</c:v>
                </c:pt>
                <c:pt idx="2680">
                  <c:v>1319.0</c:v>
                </c:pt>
                <c:pt idx="2681">
                  <c:v>1319.0</c:v>
                </c:pt>
                <c:pt idx="2682">
                  <c:v>1319.0</c:v>
                </c:pt>
                <c:pt idx="2683">
                  <c:v>1319.0</c:v>
                </c:pt>
                <c:pt idx="2684">
                  <c:v>1319.0</c:v>
                </c:pt>
                <c:pt idx="2685">
                  <c:v>1319.0</c:v>
                </c:pt>
                <c:pt idx="2686">
                  <c:v>1320.0</c:v>
                </c:pt>
                <c:pt idx="2687">
                  <c:v>1320.0</c:v>
                </c:pt>
                <c:pt idx="2688">
                  <c:v>1320.0</c:v>
                </c:pt>
                <c:pt idx="2689">
                  <c:v>1320.0</c:v>
                </c:pt>
                <c:pt idx="2690">
                  <c:v>1320.0</c:v>
                </c:pt>
                <c:pt idx="2691">
                  <c:v>1320.0</c:v>
                </c:pt>
                <c:pt idx="2692">
                  <c:v>1320.0</c:v>
                </c:pt>
                <c:pt idx="2693">
                  <c:v>1320.0</c:v>
                </c:pt>
                <c:pt idx="2694">
                  <c:v>1320.0</c:v>
                </c:pt>
                <c:pt idx="2695">
                  <c:v>1321.0</c:v>
                </c:pt>
                <c:pt idx="2696">
                  <c:v>1321.0</c:v>
                </c:pt>
                <c:pt idx="2697">
                  <c:v>1321.0</c:v>
                </c:pt>
                <c:pt idx="2698">
                  <c:v>1321.0</c:v>
                </c:pt>
                <c:pt idx="2699">
                  <c:v>1321.0</c:v>
                </c:pt>
                <c:pt idx="2700">
                  <c:v>1321.0</c:v>
                </c:pt>
                <c:pt idx="2701">
                  <c:v>1321.0</c:v>
                </c:pt>
                <c:pt idx="2702">
                  <c:v>1321.0</c:v>
                </c:pt>
                <c:pt idx="2703">
                  <c:v>1323.0</c:v>
                </c:pt>
                <c:pt idx="2704">
                  <c:v>1323.0</c:v>
                </c:pt>
                <c:pt idx="2705">
                  <c:v>1323.0</c:v>
                </c:pt>
                <c:pt idx="2706">
                  <c:v>1323.0</c:v>
                </c:pt>
                <c:pt idx="2707">
                  <c:v>1323.0</c:v>
                </c:pt>
                <c:pt idx="2708">
                  <c:v>1323.0</c:v>
                </c:pt>
                <c:pt idx="2709">
                  <c:v>1323.0</c:v>
                </c:pt>
                <c:pt idx="2710">
                  <c:v>1323.0</c:v>
                </c:pt>
                <c:pt idx="2711">
                  <c:v>1323.0</c:v>
                </c:pt>
                <c:pt idx="2712">
                  <c:v>1323.0</c:v>
                </c:pt>
                <c:pt idx="2713">
                  <c:v>1323.0</c:v>
                </c:pt>
                <c:pt idx="2714">
                  <c:v>1323.0</c:v>
                </c:pt>
                <c:pt idx="2715">
                  <c:v>1323.0</c:v>
                </c:pt>
                <c:pt idx="2716">
                  <c:v>1323.0</c:v>
                </c:pt>
                <c:pt idx="2717">
                  <c:v>1323.0</c:v>
                </c:pt>
                <c:pt idx="2718">
                  <c:v>1323.0</c:v>
                </c:pt>
                <c:pt idx="2719">
                  <c:v>1323.0</c:v>
                </c:pt>
                <c:pt idx="2720">
                  <c:v>1323.0</c:v>
                </c:pt>
                <c:pt idx="2721">
                  <c:v>1323.0</c:v>
                </c:pt>
                <c:pt idx="2722">
                  <c:v>1323.0</c:v>
                </c:pt>
                <c:pt idx="2723">
                  <c:v>1323.0</c:v>
                </c:pt>
                <c:pt idx="2724">
                  <c:v>1323.0</c:v>
                </c:pt>
                <c:pt idx="2725">
                  <c:v>1329.0</c:v>
                </c:pt>
                <c:pt idx="2726">
                  <c:v>1329.0</c:v>
                </c:pt>
                <c:pt idx="2727">
                  <c:v>1329.0</c:v>
                </c:pt>
                <c:pt idx="2728">
                  <c:v>1329.0</c:v>
                </c:pt>
                <c:pt idx="2729">
                  <c:v>1329.0</c:v>
                </c:pt>
                <c:pt idx="2730">
                  <c:v>1329.0</c:v>
                </c:pt>
                <c:pt idx="2731">
                  <c:v>1329.0</c:v>
                </c:pt>
                <c:pt idx="2732">
                  <c:v>1329.0</c:v>
                </c:pt>
                <c:pt idx="2733">
                  <c:v>1329.0</c:v>
                </c:pt>
                <c:pt idx="2734">
                  <c:v>1329.0</c:v>
                </c:pt>
                <c:pt idx="2735">
                  <c:v>1329.0</c:v>
                </c:pt>
                <c:pt idx="2736">
                  <c:v>1331.0</c:v>
                </c:pt>
                <c:pt idx="2737">
                  <c:v>1331.0</c:v>
                </c:pt>
                <c:pt idx="2738">
                  <c:v>1331.0</c:v>
                </c:pt>
                <c:pt idx="2739">
                  <c:v>1331.0</c:v>
                </c:pt>
                <c:pt idx="2740">
                  <c:v>1331.0</c:v>
                </c:pt>
                <c:pt idx="2741">
                  <c:v>1331.0</c:v>
                </c:pt>
                <c:pt idx="2742">
                  <c:v>1331.0</c:v>
                </c:pt>
                <c:pt idx="2743">
                  <c:v>1331.0</c:v>
                </c:pt>
                <c:pt idx="2744">
                  <c:v>1331.0</c:v>
                </c:pt>
                <c:pt idx="2745">
                  <c:v>1331.0</c:v>
                </c:pt>
                <c:pt idx="2746">
                  <c:v>1331.0</c:v>
                </c:pt>
                <c:pt idx="2747">
                  <c:v>1331.0</c:v>
                </c:pt>
                <c:pt idx="2748">
                  <c:v>1331.0</c:v>
                </c:pt>
                <c:pt idx="2749">
                  <c:v>1331.0</c:v>
                </c:pt>
                <c:pt idx="2750">
                  <c:v>1331.0</c:v>
                </c:pt>
                <c:pt idx="2751">
                  <c:v>1331.0</c:v>
                </c:pt>
                <c:pt idx="2752">
                  <c:v>1334.0</c:v>
                </c:pt>
                <c:pt idx="2753">
                  <c:v>1334.0</c:v>
                </c:pt>
                <c:pt idx="2754">
                  <c:v>1334.0</c:v>
                </c:pt>
                <c:pt idx="2755">
                  <c:v>1334.0</c:v>
                </c:pt>
                <c:pt idx="2756">
                  <c:v>1334.0</c:v>
                </c:pt>
                <c:pt idx="2757">
                  <c:v>1334.0</c:v>
                </c:pt>
                <c:pt idx="2758">
                  <c:v>1334.0</c:v>
                </c:pt>
                <c:pt idx="2759">
                  <c:v>1334.0</c:v>
                </c:pt>
                <c:pt idx="2760">
                  <c:v>1334.0</c:v>
                </c:pt>
                <c:pt idx="2761">
                  <c:v>1334.0</c:v>
                </c:pt>
                <c:pt idx="2762">
                  <c:v>1335.0</c:v>
                </c:pt>
                <c:pt idx="2763">
                  <c:v>1335.0</c:v>
                </c:pt>
                <c:pt idx="2764">
                  <c:v>1335.0</c:v>
                </c:pt>
                <c:pt idx="2765">
                  <c:v>1335.0</c:v>
                </c:pt>
                <c:pt idx="2766">
                  <c:v>1335.0</c:v>
                </c:pt>
                <c:pt idx="2767">
                  <c:v>1335.0</c:v>
                </c:pt>
                <c:pt idx="2768">
                  <c:v>1335.0</c:v>
                </c:pt>
                <c:pt idx="2769">
                  <c:v>1335.0</c:v>
                </c:pt>
                <c:pt idx="2770">
                  <c:v>1335.0</c:v>
                </c:pt>
                <c:pt idx="2771">
                  <c:v>1335.0</c:v>
                </c:pt>
                <c:pt idx="2772">
                  <c:v>1335.0</c:v>
                </c:pt>
                <c:pt idx="2773">
                  <c:v>1359.0</c:v>
                </c:pt>
                <c:pt idx="2774">
                  <c:v>1359.0</c:v>
                </c:pt>
                <c:pt idx="2775">
                  <c:v>1359.0</c:v>
                </c:pt>
                <c:pt idx="2776">
                  <c:v>1359.0</c:v>
                </c:pt>
                <c:pt idx="2777">
                  <c:v>1359.0</c:v>
                </c:pt>
                <c:pt idx="2778">
                  <c:v>1359.0</c:v>
                </c:pt>
                <c:pt idx="2779">
                  <c:v>1359.0</c:v>
                </c:pt>
                <c:pt idx="2780">
                  <c:v>1359.0</c:v>
                </c:pt>
                <c:pt idx="2781">
                  <c:v>1360.0</c:v>
                </c:pt>
                <c:pt idx="2782">
                  <c:v>1360.0</c:v>
                </c:pt>
                <c:pt idx="2783">
                  <c:v>1360.0</c:v>
                </c:pt>
                <c:pt idx="2784">
                  <c:v>1360.0</c:v>
                </c:pt>
                <c:pt idx="2785">
                  <c:v>1360.0</c:v>
                </c:pt>
                <c:pt idx="2786">
                  <c:v>1360.0</c:v>
                </c:pt>
                <c:pt idx="2787">
                  <c:v>1361.0</c:v>
                </c:pt>
                <c:pt idx="2788">
                  <c:v>1361.0</c:v>
                </c:pt>
                <c:pt idx="2789">
                  <c:v>1361.0</c:v>
                </c:pt>
                <c:pt idx="2790">
                  <c:v>1361.0</c:v>
                </c:pt>
                <c:pt idx="2791">
                  <c:v>1361.0</c:v>
                </c:pt>
                <c:pt idx="2792">
                  <c:v>1361.0</c:v>
                </c:pt>
                <c:pt idx="2793">
                  <c:v>1361.0</c:v>
                </c:pt>
                <c:pt idx="2794">
                  <c:v>1361.0</c:v>
                </c:pt>
                <c:pt idx="2795">
                  <c:v>1361.0</c:v>
                </c:pt>
                <c:pt idx="2796">
                  <c:v>1361.0</c:v>
                </c:pt>
                <c:pt idx="2797">
                  <c:v>1361.0</c:v>
                </c:pt>
                <c:pt idx="2798">
                  <c:v>1361.0</c:v>
                </c:pt>
                <c:pt idx="2799">
                  <c:v>1361.0</c:v>
                </c:pt>
                <c:pt idx="2800">
                  <c:v>1361.0</c:v>
                </c:pt>
                <c:pt idx="2801">
                  <c:v>1362.0</c:v>
                </c:pt>
                <c:pt idx="2802">
                  <c:v>1362.0</c:v>
                </c:pt>
                <c:pt idx="2803">
                  <c:v>1362.0</c:v>
                </c:pt>
                <c:pt idx="2804">
                  <c:v>1362.0</c:v>
                </c:pt>
                <c:pt idx="2805">
                  <c:v>1362.0</c:v>
                </c:pt>
                <c:pt idx="2806">
                  <c:v>1362.0</c:v>
                </c:pt>
                <c:pt idx="2807">
                  <c:v>1362.0</c:v>
                </c:pt>
                <c:pt idx="2808">
                  <c:v>1362.0</c:v>
                </c:pt>
                <c:pt idx="2809">
                  <c:v>1362.0</c:v>
                </c:pt>
                <c:pt idx="2810">
                  <c:v>1362.0</c:v>
                </c:pt>
                <c:pt idx="2811">
                  <c:v>1362.0</c:v>
                </c:pt>
                <c:pt idx="2812">
                  <c:v>1362.0</c:v>
                </c:pt>
                <c:pt idx="2813">
                  <c:v>1362.0</c:v>
                </c:pt>
                <c:pt idx="2814">
                  <c:v>1362.0</c:v>
                </c:pt>
                <c:pt idx="2815">
                  <c:v>1362.0</c:v>
                </c:pt>
                <c:pt idx="2816">
                  <c:v>1362.0</c:v>
                </c:pt>
                <c:pt idx="2817">
                  <c:v>1362.0</c:v>
                </c:pt>
                <c:pt idx="2818">
                  <c:v>1364.0</c:v>
                </c:pt>
                <c:pt idx="2819">
                  <c:v>1364.0</c:v>
                </c:pt>
                <c:pt idx="2820">
                  <c:v>1364.0</c:v>
                </c:pt>
                <c:pt idx="2821">
                  <c:v>1364.0</c:v>
                </c:pt>
                <c:pt idx="2822">
                  <c:v>1364.0</c:v>
                </c:pt>
                <c:pt idx="2823">
                  <c:v>1364.0</c:v>
                </c:pt>
                <c:pt idx="2824">
                  <c:v>1364.0</c:v>
                </c:pt>
                <c:pt idx="2825">
                  <c:v>1364.0</c:v>
                </c:pt>
                <c:pt idx="2826">
                  <c:v>1364.0</c:v>
                </c:pt>
                <c:pt idx="2827">
                  <c:v>1364.0</c:v>
                </c:pt>
                <c:pt idx="2828">
                  <c:v>1364.0</c:v>
                </c:pt>
                <c:pt idx="2829">
                  <c:v>1364.0</c:v>
                </c:pt>
                <c:pt idx="2830">
                  <c:v>1364.0</c:v>
                </c:pt>
                <c:pt idx="2831">
                  <c:v>1364.0</c:v>
                </c:pt>
                <c:pt idx="2832">
                  <c:v>1364.0</c:v>
                </c:pt>
                <c:pt idx="2833">
                  <c:v>1364.0</c:v>
                </c:pt>
                <c:pt idx="2834">
                  <c:v>1364.0</c:v>
                </c:pt>
                <c:pt idx="2835">
                  <c:v>1364.0</c:v>
                </c:pt>
                <c:pt idx="2836">
                  <c:v>1364.0</c:v>
                </c:pt>
                <c:pt idx="2837">
                  <c:v>1364.0</c:v>
                </c:pt>
                <c:pt idx="2838">
                  <c:v>1364.0</c:v>
                </c:pt>
                <c:pt idx="2839">
                  <c:v>1364.0</c:v>
                </c:pt>
                <c:pt idx="2840">
                  <c:v>1364.0</c:v>
                </c:pt>
                <c:pt idx="2841">
                  <c:v>1364.0</c:v>
                </c:pt>
                <c:pt idx="2842">
                  <c:v>1364.0</c:v>
                </c:pt>
                <c:pt idx="2843">
                  <c:v>1364.0</c:v>
                </c:pt>
                <c:pt idx="2844">
                  <c:v>1364.0</c:v>
                </c:pt>
                <c:pt idx="2845">
                  <c:v>1364.0</c:v>
                </c:pt>
                <c:pt idx="2846">
                  <c:v>1365.0</c:v>
                </c:pt>
                <c:pt idx="2847">
                  <c:v>1365.0</c:v>
                </c:pt>
                <c:pt idx="2848">
                  <c:v>1365.0</c:v>
                </c:pt>
                <c:pt idx="2849">
                  <c:v>1365.0</c:v>
                </c:pt>
                <c:pt idx="2850">
                  <c:v>1365.0</c:v>
                </c:pt>
                <c:pt idx="2851">
                  <c:v>1365.0</c:v>
                </c:pt>
                <c:pt idx="2852">
                  <c:v>1365.0</c:v>
                </c:pt>
                <c:pt idx="2853">
                  <c:v>1365.0</c:v>
                </c:pt>
                <c:pt idx="2854">
                  <c:v>1365.0</c:v>
                </c:pt>
                <c:pt idx="2855">
                  <c:v>1365.0</c:v>
                </c:pt>
                <c:pt idx="2856">
                  <c:v>1366.0</c:v>
                </c:pt>
                <c:pt idx="2857">
                  <c:v>1366.0</c:v>
                </c:pt>
                <c:pt idx="2858">
                  <c:v>1366.0</c:v>
                </c:pt>
                <c:pt idx="2859">
                  <c:v>1366.0</c:v>
                </c:pt>
                <c:pt idx="2860">
                  <c:v>1366.0</c:v>
                </c:pt>
                <c:pt idx="2861">
                  <c:v>1366.0</c:v>
                </c:pt>
                <c:pt idx="2862">
                  <c:v>1366.0</c:v>
                </c:pt>
                <c:pt idx="2863">
                  <c:v>1366.0</c:v>
                </c:pt>
                <c:pt idx="2864">
                  <c:v>1366.0</c:v>
                </c:pt>
                <c:pt idx="2865">
                  <c:v>1366.0</c:v>
                </c:pt>
                <c:pt idx="2866">
                  <c:v>1366.0</c:v>
                </c:pt>
                <c:pt idx="2867">
                  <c:v>1369.0</c:v>
                </c:pt>
                <c:pt idx="2868">
                  <c:v>1369.0</c:v>
                </c:pt>
                <c:pt idx="2869">
                  <c:v>1369.0</c:v>
                </c:pt>
                <c:pt idx="2870">
                  <c:v>1369.0</c:v>
                </c:pt>
                <c:pt idx="2871">
                  <c:v>1369.0</c:v>
                </c:pt>
                <c:pt idx="2872">
                  <c:v>1369.0</c:v>
                </c:pt>
                <c:pt idx="2873">
                  <c:v>1369.0</c:v>
                </c:pt>
                <c:pt idx="2874">
                  <c:v>1370.0</c:v>
                </c:pt>
                <c:pt idx="2875">
                  <c:v>1370.0</c:v>
                </c:pt>
                <c:pt idx="2876">
                  <c:v>1370.0</c:v>
                </c:pt>
                <c:pt idx="2877">
                  <c:v>1370.0</c:v>
                </c:pt>
                <c:pt idx="2878">
                  <c:v>1370.0</c:v>
                </c:pt>
                <c:pt idx="2879">
                  <c:v>1370.0</c:v>
                </c:pt>
                <c:pt idx="2880">
                  <c:v>1370.0</c:v>
                </c:pt>
                <c:pt idx="2881">
                  <c:v>1370.0</c:v>
                </c:pt>
                <c:pt idx="2882">
                  <c:v>1370.0</c:v>
                </c:pt>
                <c:pt idx="2883">
                  <c:v>1370.0</c:v>
                </c:pt>
                <c:pt idx="2884">
                  <c:v>1370.0</c:v>
                </c:pt>
                <c:pt idx="2885">
                  <c:v>1370.0</c:v>
                </c:pt>
                <c:pt idx="2886">
                  <c:v>1370.0</c:v>
                </c:pt>
                <c:pt idx="2887">
                  <c:v>1370.0</c:v>
                </c:pt>
                <c:pt idx="2888">
                  <c:v>1370.0</c:v>
                </c:pt>
                <c:pt idx="2889">
                  <c:v>1370.0</c:v>
                </c:pt>
                <c:pt idx="2890">
                  <c:v>1373.0</c:v>
                </c:pt>
                <c:pt idx="2891">
                  <c:v>1373.0</c:v>
                </c:pt>
                <c:pt idx="2892">
                  <c:v>1373.0</c:v>
                </c:pt>
                <c:pt idx="2893">
                  <c:v>1373.0</c:v>
                </c:pt>
                <c:pt idx="2894">
                  <c:v>1373.0</c:v>
                </c:pt>
                <c:pt idx="2895">
                  <c:v>1373.0</c:v>
                </c:pt>
                <c:pt idx="2896">
                  <c:v>1373.0</c:v>
                </c:pt>
                <c:pt idx="2897">
                  <c:v>1373.0</c:v>
                </c:pt>
                <c:pt idx="2898">
                  <c:v>1373.0</c:v>
                </c:pt>
                <c:pt idx="2899">
                  <c:v>1373.0</c:v>
                </c:pt>
                <c:pt idx="2900">
                  <c:v>1373.0</c:v>
                </c:pt>
                <c:pt idx="2901">
                  <c:v>1373.0</c:v>
                </c:pt>
                <c:pt idx="2902">
                  <c:v>1374.0</c:v>
                </c:pt>
                <c:pt idx="2903">
                  <c:v>1374.0</c:v>
                </c:pt>
                <c:pt idx="2904">
                  <c:v>1374.0</c:v>
                </c:pt>
                <c:pt idx="2905">
                  <c:v>1374.0</c:v>
                </c:pt>
                <c:pt idx="2906">
                  <c:v>1374.0</c:v>
                </c:pt>
                <c:pt idx="2907">
                  <c:v>1374.0</c:v>
                </c:pt>
                <c:pt idx="2908">
                  <c:v>1374.0</c:v>
                </c:pt>
                <c:pt idx="2909">
                  <c:v>1374.0</c:v>
                </c:pt>
                <c:pt idx="2910">
                  <c:v>1374.0</c:v>
                </c:pt>
                <c:pt idx="2911">
                  <c:v>1374.0</c:v>
                </c:pt>
                <c:pt idx="2912">
                  <c:v>1374.0</c:v>
                </c:pt>
                <c:pt idx="2913">
                  <c:v>1374.0</c:v>
                </c:pt>
                <c:pt idx="2914">
                  <c:v>1374.0</c:v>
                </c:pt>
                <c:pt idx="2915">
                  <c:v>1374.0</c:v>
                </c:pt>
                <c:pt idx="2916">
                  <c:v>1374.0</c:v>
                </c:pt>
                <c:pt idx="2917">
                  <c:v>1374.0</c:v>
                </c:pt>
                <c:pt idx="2918">
                  <c:v>1374.0</c:v>
                </c:pt>
                <c:pt idx="2919">
                  <c:v>1374.0</c:v>
                </c:pt>
                <c:pt idx="2920">
                  <c:v>1374.0</c:v>
                </c:pt>
                <c:pt idx="2921">
                  <c:v>1376.0</c:v>
                </c:pt>
                <c:pt idx="2922">
                  <c:v>1376.0</c:v>
                </c:pt>
                <c:pt idx="2923">
                  <c:v>1376.0</c:v>
                </c:pt>
                <c:pt idx="2924">
                  <c:v>1376.0</c:v>
                </c:pt>
                <c:pt idx="2925">
                  <c:v>1376.0</c:v>
                </c:pt>
                <c:pt idx="2926">
                  <c:v>1376.0</c:v>
                </c:pt>
                <c:pt idx="2927">
                  <c:v>1376.0</c:v>
                </c:pt>
                <c:pt idx="2928">
                  <c:v>1376.0</c:v>
                </c:pt>
                <c:pt idx="2929">
                  <c:v>1376.0</c:v>
                </c:pt>
                <c:pt idx="2930">
                  <c:v>1376.0</c:v>
                </c:pt>
                <c:pt idx="2931">
                  <c:v>1376.0</c:v>
                </c:pt>
                <c:pt idx="2932">
                  <c:v>1376.0</c:v>
                </c:pt>
                <c:pt idx="2933">
                  <c:v>1376.0</c:v>
                </c:pt>
                <c:pt idx="2934">
                  <c:v>1376.0</c:v>
                </c:pt>
                <c:pt idx="2935">
                  <c:v>1376.0</c:v>
                </c:pt>
                <c:pt idx="2936">
                  <c:v>1376.0</c:v>
                </c:pt>
                <c:pt idx="2937">
                  <c:v>1376.0</c:v>
                </c:pt>
                <c:pt idx="2938">
                  <c:v>1376.0</c:v>
                </c:pt>
                <c:pt idx="2939">
                  <c:v>1376.0</c:v>
                </c:pt>
                <c:pt idx="2940">
                  <c:v>1376.0</c:v>
                </c:pt>
                <c:pt idx="2941">
                  <c:v>1376.0</c:v>
                </c:pt>
                <c:pt idx="2942">
                  <c:v>1377.0</c:v>
                </c:pt>
                <c:pt idx="2943">
                  <c:v>1377.0</c:v>
                </c:pt>
                <c:pt idx="2944">
                  <c:v>1377.0</c:v>
                </c:pt>
                <c:pt idx="2945">
                  <c:v>1377.0</c:v>
                </c:pt>
                <c:pt idx="2946">
                  <c:v>1377.0</c:v>
                </c:pt>
                <c:pt idx="2947">
                  <c:v>1377.0</c:v>
                </c:pt>
                <c:pt idx="2948">
                  <c:v>1377.0</c:v>
                </c:pt>
                <c:pt idx="2949">
                  <c:v>1377.0</c:v>
                </c:pt>
                <c:pt idx="2950">
                  <c:v>1377.0</c:v>
                </c:pt>
                <c:pt idx="2951">
                  <c:v>1377.0</c:v>
                </c:pt>
                <c:pt idx="2952">
                  <c:v>1377.0</c:v>
                </c:pt>
                <c:pt idx="2953">
                  <c:v>1377.0</c:v>
                </c:pt>
                <c:pt idx="2954">
                  <c:v>1377.0</c:v>
                </c:pt>
                <c:pt idx="2955">
                  <c:v>1380.0</c:v>
                </c:pt>
                <c:pt idx="2956">
                  <c:v>1380.0</c:v>
                </c:pt>
                <c:pt idx="2957">
                  <c:v>1380.0</c:v>
                </c:pt>
                <c:pt idx="2958">
                  <c:v>1380.0</c:v>
                </c:pt>
                <c:pt idx="2959">
                  <c:v>1380.0</c:v>
                </c:pt>
                <c:pt idx="2960">
                  <c:v>1380.0</c:v>
                </c:pt>
                <c:pt idx="2961">
                  <c:v>1380.0</c:v>
                </c:pt>
                <c:pt idx="2962">
                  <c:v>1380.0</c:v>
                </c:pt>
                <c:pt idx="2963">
                  <c:v>1380.0</c:v>
                </c:pt>
                <c:pt idx="2964">
                  <c:v>1380.0</c:v>
                </c:pt>
                <c:pt idx="2965">
                  <c:v>1380.0</c:v>
                </c:pt>
                <c:pt idx="2966">
                  <c:v>1380.0</c:v>
                </c:pt>
                <c:pt idx="2967">
                  <c:v>1380.0</c:v>
                </c:pt>
                <c:pt idx="2968">
                  <c:v>1380.0</c:v>
                </c:pt>
                <c:pt idx="2969">
                  <c:v>1380.0</c:v>
                </c:pt>
                <c:pt idx="2970">
                  <c:v>1380.0</c:v>
                </c:pt>
                <c:pt idx="2971">
                  <c:v>1380.0</c:v>
                </c:pt>
                <c:pt idx="2972">
                  <c:v>1380.0</c:v>
                </c:pt>
                <c:pt idx="2973">
                  <c:v>1380.0</c:v>
                </c:pt>
                <c:pt idx="2974">
                  <c:v>1380.0</c:v>
                </c:pt>
                <c:pt idx="2975">
                  <c:v>1380.0</c:v>
                </c:pt>
                <c:pt idx="2976">
                  <c:v>1380.0</c:v>
                </c:pt>
                <c:pt idx="2977">
                  <c:v>1380.0</c:v>
                </c:pt>
                <c:pt idx="2978">
                  <c:v>1380.0</c:v>
                </c:pt>
                <c:pt idx="2979">
                  <c:v>1380.0</c:v>
                </c:pt>
                <c:pt idx="2980">
                  <c:v>1380.0</c:v>
                </c:pt>
                <c:pt idx="2981">
                  <c:v>1380.0</c:v>
                </c:pt>
                <c:pt idx="2982">
                  <c:v>1380.0</c:v>
                </c:pt>
                <c:pt idx="2983">
                  <c:v>1380.0</c:v>
                </c:pt>
                <c:pt idx="2984">
                  <c:v>1381.0</c:v>
                </c:pt>
                <c:pt idx="2985">
                  <c:v>1381.0</c:v>
                </c:pt>
                <c:pt idx="2986">
                  <c:v>1381.0</c:v>
                </c:pt>
                <c:pt idx="2987">
                  <c:v>1381.0</c:v>
                </c:pt>
                <c:pt idx="2988">
                  <c:v>1381.0</c:v>
                </c:pt>
                <c:pt idx="2989">
                  <c:v>1381.0</c:v>
                </c:pt>
                <c:pt idx="2990">
                  <c:v>1381.0</c:v>
                </c:pt>
                <c:pt idx="2991">
                  <c:v>1381.0</c:v>
                </c:pt>
                <c:pt idx="2992">
                  <c:v>1381.0</c:v>
                </c:pt>
                <c:pt idx="2993">
                  <c:v>1381.0</c:v>
                </c:pt>
                <c:pt idx="2994">
                  <c:v>1383.0</c:v>
                </c:pt>
                <c:pt idx="2995">
                  <c:v>1383.0</c:v>
                </c:pt>
                <c:pt idx="2996">
                  <c:v>1383.0</c:v>
                </c:pt>
                <c:pt idx="2997">
                  <c:v>1383.0</c:v>
                </c:pt>
                <c:pt idx="2998">
                  <c:v>1383.0</c:v>
                </c:pt>
                <c:pt idx="2999">
                  <c:v>1383.0</c:v>
                </c:pt>
                <c:pt idx="3000">
                  <c:v>1383.0</c:v>
                </c:pt>
                <c:pt idx="3001">
                  <c:v>1383.0</c:v>
                </c:pt>
                <c:pt idx="3002">
                  <c:v>1383.0</c:v>
                </c:pt>
                <c:pt idx="3003">
                  <c:v>1383.0</c:v>
                </c:pt>
                <c:pt idx="3004">
                  <c:v>1385.0</c:v>
                </c:pt>
                <c:pt idx="3005">
                  <c:v>1385.0</c:v>
                </c:pt>
                <c:pt idx="3006">
                  <c:v>1385.0</c:v>
                </c:pt>
                <c:pt idx="3007">
                  <c:v>1385.0</c:v>
                </c:pt>
                <c:pt idx="3008">
                  <c:v>1386.0</c:v>
                </c:pt>
                <c:pt idx="3009">
                  <c:v>1386.0</c:v>
                </c:pt>
                <c:pt idx="3010">
                  <c:v>1386.0</c:v>
                </c:pt>
                <c:pt idx="3011">
                  <c:v>1386.0</c:v>
                </c:pt>
                <c:pt idx="3012">
                  <c:v>1386.0</c:v>
                </c:pt>
                <c:pt idx="3013">
                  <c:v>1386.0</c:v>
                </c:pt>
                <c:pt idx="3014">
                  <c:v>1386.0</c:v>
                </c:pt>
                <c:pt idx="3015">
                  <c:v>1386.0</c:v>
                </c:pt>
                <c:pt idx="3016">
                  <c:v>1386.0</c:v>
                </c:pt>
                <c:pt idx="3017">
                  <c:v>1390.0</c:v>
                </c:pt>
                <c:pt idx="3018">
                  <c:v>1390.0</c:v>
                </c:pt>
                <c:pt idx="3019">
                  <c:v>1390.0</c:v>
                </c:pt>
                <c:pt idx="3020">
                  <c:v>1390.0</c:v>
                </c:pt>
                <c:pt idx="3021">
                  <c:v>1390.0</c:v>
                </c:pt>
                <c:pt idx="3022">
                  <c:v>1390.0</c:v>
                </c:pt>
                <c:pt idx="3023">
                  <c:v>1390.0</c:v>
                </c:pt>
                <c:pt idx="3024">
                  <c:v>1390.0</c:v>
                </c:pt>
                <c:pt idx="3025">
                  <c:v>1390.0</c:v>
                </c:pt>
                <c:pt idx="3026">
                  <c:v>1391.0</c:v>
                </c:pt>
                <c:pt idx="3027">
                  <c:v>1391.0</c:v>
                </c:pt>
                <c:pt idx="3028">
                  <c:v>1391.0</c:v>
                </c:pt>
                <c:pt idx="3029">
                  <c:v>1391.0</c:v>
                </c:pt>
                <c:pt idx="3030">
                  <c:v>1391.0</c:v>
                </c:pt>
                <c:pt idx="3031">
                  <c:v>1391.0</c:v>
                </c:pt>
                <c:pt idx="3032">
                  <c:v>1391.0</c:v>
                </c:pt>
                <c:pt idx="3033">
                  <c:v>1391.0</c:v>
                </c:pt>
                <c:pt idx="3034">
                  <c:v>1391.0</c:v>
                </c:pt>
                <c:pt idx="3035">
                  <c:v>1391.0</c:v>
                </c:pt>
                <c:pt idx="3036">
                  <c:v>1391.0</c:v>
                </c:pt>
                <c:pt idx="3037">
                  <c:v>1391.0</c:v>
                </c:pt>
                <c:pt idx="3038">
                  <c:v>1392.0</c:v>
                </c:pt>
                <c:pt idx="3039">
                  <c:v>1392.0</c:v>
                </c:pt>
                <c:pt idx="3040">
                  <c:v>1392.0</c:v>
                </c:pt>
                <c:pt idx="3041">
                  <c:v>1392.0</c:v>
                </c:pt>
                <c:pt idx="3042">
                  <c:v>1392.0</c:v>
                </c:pt>
                <c:pt idx="3043">
                  <c:v>1392.0</c:v>
                </c:pt>
                <c:pt idx="3044">
                  <c:v>1392.0</c:v>
                </c:pt>
                <c:pt idx="3045">
                  <c:v>1392.0</c:v>
                </c:pt>
                <c:pt idx="3046">
                  <c:v>1392.0</c:v>
                </c:pt>
                <c:pt idx="3047">
                  <c:v>1392.0</c:v>
                </c:pt>
                <c:pt idx="3048">
                  <c:v>1392.0</c:v>
                </c:pt>
                <c:pt idx="3049">
                  <c:v>1392.0</c:v>
                </c:pt>
                <c:pt idx="3050">
                  <c:v>1392.0</c:v>
                </c:pt>
                <c:pt idx="3051">
                  <c:v>1392.0</c:v>
                </c:pt>
                <c:pt idx="3052">
                  <c:v>1392.0</c:v>
                </c:pt>
                <c:pt idx="3053">
                  <c:v>1392.0</c:v>
                </c:pt>
                <c:pt idx="3054">
                  <c:v>1392.0</c:v>
                </c:pt>
                <c:pt idx="3055">
                  <c:v>1392.0</c:v>
                </c:pt>
                <c:pt idx="3056">
                  <c:v>1392.0</c:v>
                </c:pt>
                <c:pt idx="3057">
                  <c:v>1396.0</c:v>
                </c:pt>
                <c:pt idx="3058">
                  <c:v>1396.0</c:v>
                </c:pt>
                <c:pt idx="3059">
                  <c:v>1396.0</c:v>
                </c:pt>
                <c:pt idx="3060">
                  <c:v>1396.0</c:v>
                </c:pt>
                <c:pt idx="3061">
                  <c:v>1396.0</c:v>
                </c:pt>
                <c:pt idx="3062">
                  <c:v>1396.0</c:v>
                </c:pt>
                <c:pt idx="3063">
                  <c:v>1396.0</c:v>
                </c:pt>
                <c:pt idx="3064">
                  <c:v>1396.0</c:v>
                </c:pt>
                <c:pt idx="3065">
                  <c:v>1396.0</c:v>
                </c:pt>
                <c:pt idx="3066">
                  <c:v>1396.0</c:v>
                </c:pt>
                <c:pt idx="3067">
                  <c:v>1396.0</c:v>
                </c:pt>
                <c:pt idx="3068">
                  <c:v>1396.0</c:v>
                </c:pt>
                <c:pt idx="3069">
                  <c:v>1397.0</c:v>
                </c:pt>
                <c:pt idx="3070">
                  <c:v>1397.0</c:v>
                </c:pt>
                <c:pt idx="3071">
                  <c:v>1397.0</c:v>
                </c:pt>
                <c:pt idx="3072">
                  <c:v>1397.0</c:v>
                </c:pt>
                <c:pt idx="3073">
                  <c:v>1397.0</c:v>
                </c:pt>
                <c:pt idx="3074">
                  <c:v>1397.0</c:v>
                </c:pt>
                <c:pt idx="3075">
                  <c:v>1397.0</c:v>
                </c:pt>
                <c:pt idx="3076">
                  <c:v>1397.0</c:v>
                </c:pt>
                <c:pt idx="3077">
                  <c:v>1397.0</c:v>
                </c:pt>
                <c:pt idx="3078">
                  <c:v>1397.0</c:v>
                </c:pt>
                <c:pt idx="3079">
                  <c:v>1398.0</c:v>
                </c:pt>
                <c:pt idx="3080">
                  <c:v>1398.0</c:v>
                </c:pt>
                <c:pt idx="3081">
                  <c:v>1398.0</c:v>
                </c:pt>
                <c:pt idx="3082">
                  <c:v>1398.0</c:v>
                </c:pt>
                <c:pt idx="3083">
                  <c:v>1398.0</c:v>
                </c:pt>
                <c:pt idx="3084">
                  <c:v>1398.0</c:v>
                </c:pt>
                <c:pt idx="3085">
                  <c:v>1398.0</c:v>
                </c:pt>
                <c:pt idx="3086">
                  <c:v>1398.0</c:v>
                </c:pt>
                <c:pt idx="3087">
                  <c:v>1398.0</c:v>
                </c:pt>
                <c:pt idx="3088">
                  <c:v>1398.0</c:v>
                </c:pt>
                <c:pt idx="3089">
                  <c:v>1398.0</c:v>
                </c:pt>
                <c:pt idx="3090">
                  <c:v>1398.0</c:v>
                </c:pt>
                <c:pt idx="3091">
                  <c:v>1398.0</c:v>
                </c:pt>
                <c:pt idx="3092">
                  <c:v>1398.0</c:v>
                </c:pt>
                <c:pt idx="3093">
                  <c:v>1398.0</c:v>
                </c:pt>
                <c:pt idx="3094">
                  <c:v>1398.0</c:v>
                </c:pt>
                <c:pt idx="3095">
                  <c:v>1398.0</c:v>
                </c:pt>
                <c:pt idx="3096">
                  <c:v>1400.0</c:v>
                </c:pt>
                <c:pt idx="3097">
                  <c:v>1400.0</c:v>
                </c:pt>
                <c:pt idx="3098">
                  <c:v>1400.0</c:v>
                </c:pt>
                <c:pt idx="3099">
                  <c:v>1400.0</c:v>
                </c:pt>
                <c:pt idx="3100">
                  <c:v>1400.0</c:v>
                </c:pt>
                <c:pt idx="3101">
                  <c:v>1401.0</c:v>
                </c:pt>
                <c:pt idx="3102">
                  <c:v>1401.0</c:v>
                </c:pt>
                <c:pt idx="3103">
                  <c:v>1401.0</c:v>
                </c:pt>
                <c:pt idx="3104">
                  <c:v>1401.0</c:v>
                </c:pt>
                <c:pt idx="3105">
                  <c:v>1401.0</c:v>
                </c:pt>
                <c:pt idx="3106">
                  <c:v>1401.0</c:v>
                </c:pt>
                <c:pt idx="3107">
                  <c:v>1401.0</c:v>
                </c:pt>
                <c:pt idx="3108">
                  <c:v>1401.0</c:v>
                </c:pt>
                <c:pt idx="3109">
                  <c:v>1401.0</c:v>
                </c:pt>
                <c:pt idx="3110">
                  <c:v>1401.0</c:v>
                </c:pt>
                <c:pt idx="3111">
                  <c:v>1402.0</c:v>
                </c:pt>
                <c:pt idx="3112">
                  <c:v>1402.0</c:v>
                </c:pt>
                <c:pt idx="3113">
                  <c:v>1402.0</c:v>
                </c:pt>
                <c:pt idx="3114">
                  <c:v>1402.0</c:v>
                </c:pt>
                <c:pt idx="3115">
                  <c:v>1402.0</c:v>
                </c:pt>
                <c:pt idx="3116">
                  <c:v>1402.0</c:v>
                </c:pt>
                <c:pt idx="3117">
                  <c:v>1403.0</c:v>
                </c:pt>
                <c:pt idx="3118">
                  <c:v>1403.0</c:v>
                </c:pt>
                <c:pt idx="3119">
                  <c:v>1403.0</c:v>
                </c:pt>
                <c:pt idx="3120">
                  <c:v>1403.0</c:v>
                </c:pt>
                <c:pt idx="3121">
                  <c:v>1403.0</c:v>
                </c:pt>
                <c:pt idx="3122">
                  <c:v>1403.0</c:v>
                </c:pt>
                <c:pt idx="3123">
                  <c:v>1403.0</c:v>
                </c:pt>
                <c:pt idx="3124">
                  <c:v>1404.0</c:v>
                </c:pt>
                <c:pt idx="3125">
                  <c:v>1404.0</c:v>
                </c:pt>
                <c:pt idx="3126">
                  <c:v>1404.0</c:v>
                </c:pt>
                <c:pt idx="3127">
                  <c:v>1404.0</c:v>
                </c:pt>
                <c:pt idx="3128">
                  <c:v>1404.0</c:v>
                </c:pt>
                <c:pt idx="3129">
                  <c:v>1404.0</c:v>
                </c:pt>
                <c:pt idx="3130">
                  <c:v>1405.0</c:v>
                </c:pt>
                <c:pt idx="3131">
                  <c:v>1405.0</c:v>
                </c:pt>
                <c:pt idx="3132">
                  <c:v>1405.0</c:v>
                </c:pt>
                <c:pt idx="3133">
                  <c:v>1405.0</c:v>
                </c:pt>
                <c:pt idx="3134">
                  <c:v>1405.0</c:v>
                </c:pt>
                <c:pt idx="3135">
                  <c:v>1405.0</c:v>
                </c:pt>
                <c:pt idx="3136">
                  <c:v>1405.0</c:v>
                </c:pt>
                <c:pt idx="3137">
                  <c:v>1405.0</c:v>
                </c:pt>
                <c:pt idx="3138">
                  <c:v>1405.0</c:v>
                </c:pt>
                <c:pt idx="3139">
                  <c:v>1405.0</c:v>
                </c:pt>
                <c:pt idx="3140">
                  <c:v>1405.0</c:v>
                </c:pt>
                <c:pt idx="3141">
                  <c:v>1405.0</c:v>
                </c:pt>
                <c:pt idx="3142">
                  <c:v>1405.0</c:v>
                </c:pt>
                <c:pt idx="3143">
                  <c:v>1405.0</c:v>
                </c:pt>
                <c:pt idx="3144">
                  <c:v>1405.0</c:v>
                </c:pt>
                <c:pt idx="3145">
                  <c:v>1405.0</c:v>
                </c:pt>
                <c:pt idx="3146">
                  <c:v>1405.0</c:v>
                </c:pt>
                <c:pt idx="3147">
                  <c:v>1405.0</c:v>
                </c:pt>
                <c:pt idx="3148">
                  <c:v>1405.0</c:v>
                </c:pt>
                <c:pt idx="3149">
                  <c:v>1414.0</c:v>
                </c:pt>
                <c:pt idx="3150">
                  <c:v>1414.0</c:v>
                </c:pt>
                <c:pt idx="3151">
                  <c:v>1414.0</c:v>
                </c:pt>
                <c:pt idx="3152">
                  <c:v>1414.0</c:v>
                </c:pt>
                <c:pt idx="3153">
                  <c:v>1414.0</c:v>
                </c:pt>
                <c:pt idx="3154">
                  <c:v>1414.0</c:v>
                </c:pt>
                <c:pt idx="3155">
                  <c:v>1414.0</c:v>
                </c:pt>
                <c:pt idx="3156">
                  <c:v>1414.0</c:v>
                </c:pt>
                <c:pt idx="3157">
                  <c:v>1414.0</c:v>
                </c:pt>
                <c:pt idx="3158">
                  <c:v>1414.0</c:v>
                </c:pt>
                <c:pt idx="3159">
                  <c:v>1414.0</c:v>
                </c:pt>
                <c:pt idx="3160">
                  <c:v>1414.0</c:v>
                </c:pt>
                <c:pt idx="3161">
                  <c:v>1414.0</c:v>
                </c:pt>
                <c:pt idx="3162">
                  <c:v>1414.0</c:v>
                </c:pt>
                <c:pt idx="3163">
                  <c:v>1414.0</c:v>
                </c:pt>
                <c:pt idx="3164">
                  <c:v>1414.0</c:v>
                </c:pt>
                <c:pt idx="3165">
                  <c:v>1414.0</c:v>
                </c:pt>
                <c:pt idx="3166">
                  <c:v>1414.0</c:v>
                </c:pt>
                <c:pt idx="3167">
                  <c:v>1414.0</c:v>
                </c:pt>
                <c:pt idx="3168">
                  <c:v>1415.0</c:v>
                </c:pt>
                <c:pt idx="3169">
                  <c:v>1415.0</c:v>
                </c:pt>
                <c:pt idx="3170">
                  <c:v>1415.0</c:v>
                </c:pt>
                <c:pt idx="3171">
                  <c:v>1415.0</c:v>
                </c:pt>
                <c:pt idx="3172">
                  <c:v>1415.0</c:v>
                </c:pt>
                <c:pt idx="3173">
                  <c:v>1415.0</c:v>
                </c:pt>
                <c:pt idx="3174">
                  <c:v>1415.0</c:v>
                </c:pt>
                <c:pt idx="3175">
                  <c:v>1415.0</c:v>
                </c:pt>
                <c:pt idx="3176">
                  <c:v>1415.0</c:v>
                </c:pt>
                <c:pt idx="3177">
                  <c:v>1415.0</c:v>
                </c:pt>
                <c:pt idx="3178">
                  <c:v>1415.0</c:v>
                </c:pt>
                <c:pt idx="3179">
                  <c:v>1415.0</c:v>
                </c:pt>
                <c:pt idx="3180">
                  <c:v>1415.0</c:v>
                </c:pt>
                <c:pt idx="3181">
                  <c:v>1416.0</c:v>
                </c:pt>
                <c:pt idx="3182">
                  <c:v>1416.0</c:v>
                </c:pt>
                <c:pt idx="3183">
                  <c:v>1416.0</c:v>
                </c:pt>
                <c:pt idx="3184">
                  <c:v>1416.0</c:v>
                </c:pt>
                <c:pt idx="3185">
                  <c:v>1416.0</c:v>
                </c:pt>
                <c:pt idx="3186">
                  <c:v>1416.0</c:v>
                </c:pt>
                <c:pt idx="3187">
                  <c:v>1416.0</c:v>
                </c:pt>
                <c:pt idx="3188">
                  <c:v>1416.0</c:v>
                </c:pt>
                <c:pt idx="3189">
                  <c:v>1416.0</c:v>
                </c:pt>
                <c:pt idx="3190">
                  <c:v>1416.0</c:v>
                </c:pt>
                <c:pt idx="3191">
                  <c:v>1416.0</c:v>
                </c:pt>
                <c:pt idx="3192">
                  <c:v>1416.0</c:v>
                </c:pt>
                <c:pt idx="3193">
                  <c:v>1416.0</c:v>
                </c:pt>
                <c:pt idx="3194">
                  <c:v>1416.0</c:v>
                </c:pt>
                <c:pt idx="3195">
                  <c:v>1416.0</c:v>
                </c:pt>
                <c:pt idx="3196">
                  <c:v>1416.0</c:v>
                </c:pt>
                <c:pt idx="3197">
                  <c:v>1416.0</c:v>
                </c:pt>
                <c:pt idx="3198">
                  <c:v>1416.0</c:v>
                </c:pt>
                <c:pt idx="3199">
                  <c:v>1416.0</c:v>
                </c:pt>
                <c:pt idx="3200">
                  <c:v>1416.0</c:v>
                </c:pt>
                <c:pt idx="3201">
                  <c:v>1416.0</c:v>
                </c:pt>
                <c:pt idx="3202">
                  <c:v>1416.0</c:v>
                </c:pt>
                <c:pt idx="3203">
                  <c:v>1416.0</c:v>
                </c:pt>
                <c:pt idx="3204">
                  <c:v>1416.0</c:v>
                </c:pt>
                <c:pt idx="3205">
                  <c:v>1416.0</c:v>
                </c:pt>
                <c:pt idx="3206">
                  <c:v>1416.0</c:v>
                </c:pt>
                <c:pt idx="3207">
                  <c:v>1416.0</c:v>
                </c:pt>
                <c:pt idx="3208">
                  <c:v>1416.0</c:v>
                </c:pt>
                <c:pt idx="3209">
                  <c:v>1416.0</c:v>
                </c:pt>
                <c:pt idx="3210">
                  <c:v>1416.0</c:v>
                </c:pt>
                <c:pt idx="3211">
                  <c:v>1419.0</c:v>
                </c:pt>
                <c:pt idx="3212">
                  <c:v>1419.0</c:v>
                </c:pt>
                <c:pt idx="3213">
                  <c:v>1419.0</c:v>
                </c:pt>
                <c:pt idx="3214">
                  <c:v>1419.0</c:v>
                </c:pt>
                <c:pt idx="3215">
                  <c:v>1419.0</c:v>
                </c:pt>
                <c:pt idx="3216">
                  <c:v>1419.0</c:v>
                </c:pt>
                <c:pt idx="3217">
                  <c:v>1419.0</c:v>
                </c:pt>
                <c:pt idx="3218">
                  <c:v>1419.0</c:v>
                </c:pt>
                <c:pt idx="3219">
                  <c:v>1419.0</c:v>
                </c:pt>
                <c:pt idx="3220">
                  <c:v>1419.0</c:v>
                </c:pt>
                <c:pt idx="3221">
                  <c:v>1419.0</c:v>
                </c:pt>
                <c:pt idx="3222">
                  <c:v>1424.0</c:v>
                </c:pt>
                <c:pt idx="3223">
                  <c:v>1424.0</c:v>
                </c:pt>
                <c:pt idx="3224">
                  <c:v>1424.0</c:v>
                </c:pt>
                <c:pt idx="3225">
                  <c:v>1424.0</c:v>
                </c:pt>
                <c:pt idx="3226">
                  <c:v>1424.0</c:v>
                </c:pt>
                <c:pt idx="3227">
                  <c:v>1424.0</c:v>
                </c:pt>
                <c:pt idx="3228">
                  <c:v>1424.0</c:v>
                </c:pt>
                <c:pt idx="3229">
                  <c:v>1424.0</c:v>
                </c:pt>
                <c:pt idx="3230">
                  <c:v>1424.0</c:v>
                </c:pt>
                <c:pt idx="3231">
                  <c:v>1429.0</c:v>
                </c:pt>
                <c:pt idx="3232">
                  <c:v>1429.0</c:v>
                </c:pt>
                <c:pt idx="3233">
                  <c:v>1429.0</c:v>
                </c:pt>
                <c:pt idx="3234">
                  <c:v>1429.0</c:v>
                </c:pt>
                <c:pt idx="3235">
                  <c:v>1429.0</c:v>
                </c:pt>
                <c:pt idx="3236">
                  <c:v>1429.0</c:v>
                </c:pt>
                <c:pt idx="3237">
                  <c:v>1429.0</c:v>
                </c:pt>
                <c:pt idx="3238">
                  <c:v>1429.0</c:v>
                </c:pt>
                <c:pt idx="3239">
                  <c:v>1429.0</c:v>
                </c:pt>
                <c:pt idx="3240">
                  <c:v>1431.0</c:v>
                </c:pt>
                <c:pt idx="3241">
                  <c:v>1431.0</c:v>
                </c:pt>
                <c:pt idx="3242">
                  <c:v>1431.0</c:v>
                </c:pt>
                <c:pt idx="3243">
                  <c:v>1431.0</c:v>
                </c:pt>
                <c:pt idx="3244">
                  <c:v>1431.0</c:v>
                </c:pt>
                <c:pt idx="3245">
                  <c:v>1431.0</c:v>
                </c:pt>
                <c:pt idx="3246">
                  <c:v>1431.0</c:v>
                </c:pt>
                <c:pt idx="3247">
                  <c:v>1431.0</c:v>
                </c:pt>
                <c:pt idx="3248">
                  <c:v>1431.0</c:v>
                </c:pt>
                <c:pt idx="3249">
                  <c:v>1431.0</c:v>
                </c:pt>
                <c:pt idx="3250">
                  <c:v>1431.0</c:v>
                </c:pt>
                <c:pt idx="3251">
                  <c:v>1431.0</c:v>
                </c:pt>
                <c:pt idx="3252">
                  <c:v>1431.0</c:v>
                </c:pt>
                <c:pt idx="3253">
                  <c:v>1431.0</c:v>
                </c:pt>
                <c:pt idx="3254">
                  <c:v>1431.0</c:v>
                </c:pt>
                <c:pt idx="3255">
                  <c:v>1431.0</c:v>
                </c:pt>
                <c:pt idx="3256">
                  <c:v>1431.0</c:v>
                </c:pt>
                <c:pt idx="3257">
                  <c:v>1431.0</c:v>
                </c:pt>
                <c:pt idx="3258">
                  <c:v>1431.0</c:v>
                </c:pt>
                <c:pt idx="3259">
                  <c:v>1431.0</c:v>
                </c:pt>
                <c:pt idx="3260">
                  <c:v>1431.0</c:v>
                </c:pt>
                <c:pt idx="3261">
                  <c:v>1431.0</c:v>
                </c:pt>
                <c:pt idx="3262">
                  <c:v>1431.0</c:v>
                </c:pt>
                <c:pt idx="3263">
                  <c:v>1431.0</c:v>
                </c:pt>
                <c:pt idx="3264">
                  <c:v>1431.0</c:v>
                </c:pt>
                <c:pt idx="3265">
                  <c:v>1431.0</c:v>
                </c:pt>
                <c:pt idx="3266">
                  <c:v>1431.0</c:v>
                </c:pt>
                <c:pt idx="3267">
                  <c:v>1431.0</c:v>
                </c:pt>
                <c:pt idx="3268">
                  <c:v>1431.0</c:v>
                </c:pt>
                <c:pt idx="3269">
                  <c:v>1431.0</c:v>
                </c:pt>
                <c:pt idx="3270">
                  <c:v>1431.0</c:v>
                </c:pt>
                <c:pt idx="3271">
                  <c:v>1431.0</c:v>
                </c:pt>
                <c:pt idx="3272">
                  <c:v>1431.0</c:v>
                </c:pt>
                <c:pt idx="3273">
                  <c:v>1431.0</c:v>
                </c:pt>
                <c:pt idx="3274">
                  <c:v>1431.0</c:v>
                </c:pt>
                <c:pt idx="3275">
                  <c:v>1431.0</c:v>
                </c:pt>
                <c:pt idx="3276">
                  <c:v>1432.0</c:v>
                </c:pt>
                <c:pt idx="3277">
                  <c:v>1432.0</c:v>
                </c:pt>
                <c:pt idx="3278">
                  <c:v>1432.0</c:v>
                </c:pt>
                <c:pt idx="3279">
                  <c:v>1432.0</c:v>
                </c:pt>
                <c:pt idx="3280">
                  <c:v>1432.0</c:v>
                </c:pt>
                <c:pt idx="3281">
                  <c:v>1432.0</c:v>
                </c:pt>
                <c:pt idx="3282">
                  <c:v>1432.0</c:v>
                </c:pt>
                <c:pt idx="3283">
                  <c:v>1432.0</c:v>
                </c:pt>
                <c:pt idx="3284">
                  <c:v>1432.0</c:v>
                </c:pt>
                <c:pt idx="3285">
                  <c:v>1432.0</c:v>
                </c:pt>
                <c:pt idx="3286">
                  <c:v>1432.0</c:v>
                </c:pt>
                <c:pt idx="3287">
                  <c:v>1432.0</c:v>
                </c:pt>
                <c:pt idx="3288">
                  <c:v>1432.0</c:v>
                </c:pt>
                <c:pt idx="3289">
                  <c:v>1432.0</c:v>
                </c:pt>
                <c:pt idx="3290">
                  <c:v>1432.0</c:v>
                </c:pt>
                <c:pt idx="3291">
                  <c:v>1432.0</c:v>
                </c:pt>
                <c:pt idx="3292">
                  <c:v>1432.0</c:v>
                </c:pt>
                <c:pt idx="3293">
                  <c:v>1432.0</c:v>
                </c:pt>
                <c:pt idx="3294">
                  <c:v>1432.0</c:v>
                </c:pt>
                <c:pt idx="3295">
                  <c:v>1432.0</c:v>
                </c:pt>
                <c:pt idx="3296">
                  <c:v>1432.0</c:v>
                </c:pt>
                <c:pt idx="3297">
                  <c:v>1432.0</c:v>
                </c:pt>
                <c:pt idx="3298">
                  <c:v>1432.0</c:v>
                </c:pt>
                <c:pt idx="3299">
                  <c:v>1432.0</c:v>
                </c:pt>
                <c:pt idx="3300">
                  <c:v>1432.0</c:v>
                </c:pt>
                <c:pt idx="3301">
                  <c:v>1432.0</c:v>
                </c:pt>
                <c:pt idx="3302">
                  <c:v>1452.0</c:v>
                </c:pt>
                <c:pt idx="3303">
                  <c:v>1452.0</c:v>
                </c:pt>
                <c:pt idx="3304">
                  <c:v>1452.0</c:v>
                </c:pt>
                <c:pt idx="3305">
                  <c:v>1452.0</c:v>
                </c:pt>
                <c:pt idx="3306">
                  <c:v>1452.0</c:v>
                </c:pt>
                <c:pt idx="3307">
                  <c:v>1452.0</c:v>
                </c:pt>
                <c:pt idx="3308">
                  <c:v>1452.0</c:v>
                </c:pt>
                <c:pt idx="3309">
                  <c:v>1452.0</c:v>
                </c:pt>
                <c:pt idx="3310">
                  <c:v>1452.0</c:v>
                </c:pt>
                <c:pt idx="3311">
                  <c:v>1452.0</c:v>
                </c:pt>
                <c:pt idx="3312">
                  <c:v>1452.0</c:v>
                </c:pt>
                <c:pt idx="3313">
                  <c:v>1452.0</c:v>
                </c:pt>
                <c:pt idx="3314">
                  <c:v>1452.0</c:v>
                </c:pt>
                <c:pt idx="3315">
                  <c:v>1453.0</c:v>
                </c:pt>
                <c:pt idx="3316">
                  <c:v>1453.0</c:v>
                </c:pt>
                <c:pt idx="3317">
                  <c:v>1453.0</c:v>
                </c:pt>
                <c:pt idx="3318">
                  <c:v>1453.0</c:v>
                </c:pt>
                <c:pt idx="3319">
                  <c:v>1453.0</c:v>
                </c:pt>
                <c:pt idx="3320">
                  <c:v>1453.0</c:v>
                </c:pt>
                <c:pt idx="3321">
                  <c:v>1453.0</c:v>
                </c:pt>
                <c:pt idx="3322">
                  <c:v>1453.0</c:v>
                </c:pt>
                <c:pt idx="3323">
                  <c:v>1455.0</c:v>
                </c:pt>
                <c:pt idx="3324">
                  <c:v>1455.0</c:v>
                </c:pt>
                <c:pt idx="3325">
                  <c:v>1455.0</c:v>
                </c:pt>
                <c:pt idx="3326">
                  <c:v>1455.0</c:v>
                </c:pt>
                <c:pt idx="3327">
                  <c:v>1455.0</c:v>
                </c:pt>
                <c:pt idx="3328">
                  <c:v>1455.0</c:v>
                </c:pt>
                <c:pt idx="3329">
                  <c:v>1455.0</c:v>
                </c:pt>
                <c:pt idx="3330">
                  <c:v>1455.0</c:v>
                </c:pt>
                <c:pt idx="3331">
                  <c:v>1455.0</c:v>
                </c:pt>
                <c:pt idx="3332">
                  <c:v>1465.0</c:v>
                </c:pt>
                <c:pt idx="3333">
                  <c:v>1465.0</c:v>
                </c:pt>
                <c:pt idx="3334">
                  <c:v>1465.0</c:v>
                </c:pt>
                <c:pt idx="3335">
                  <c:v>1465.0</c:v>
                </c:pt>
                <c:pt idx="3336">
                  <c:v>1465.0</c:v>
                </c:pt>
                <c:pt idx="3337">
                  <c:v>1465.0</c:v>
                </c:pt>
                <c:pt idx="3338">
                  <c:v>1465.0</c:v>
                </c:pt>
                <c:pt idx="3339">
                  <c:v>1465.0</c:v>
                </c:pt>
                <c:pt idx="3340">
                  <c:v>1468.0</c:v>
                </c:pt>
                <c:pt idx="3341">
                  <c:v>1468.0</c:v>
                </c:pt>
                <c:pt idx="3342">
                  <c:v>1468.0</c:v>
                </c:pt>
                <c:pt idx="3343">
                  <c:v>1468.0</c:v>
                </c:pt>
                <c:pt idx="3344">
                  <c:v>1468.0</c:v>
                </c:pt>
                <c:pt idx="3345">
                  <c:v>1468.0</c:v>
                </c:pt>
                <c:pt idx="3346">
                  <c:v>1468.0</c:v>
                </c:pt>
                <c:pt idx="3347">
                  <c:v>1468.0</c:v>
                </c:pt>
                <c:pt idx="3348">
                  <c:v>1475.0</c:v>
                </c:pt>
                <c:pt idx="3349">
                  <c:v>1475.0</c:v>
                </c:pt>
                <c:pt idx="3350">
                  <c:v>1475.0</c:v>
                </c:pt>
                <c:pt idx="3351">
                  <c:v>1475.0</c:v>
                </c:pt>
                <c:pt idx="3352">
                  <c:v>1475.0</c:v>
                </c:pt>
                <c:pt idx="3353">
                  <c:v>1475.0</c:v>
                </c:pt>
                <c:pt idx="3354">
                  <c:v>1475.0</c:v>
                </c:pt>
                <c:pt idx="3355">
                  <c:v>1475.0</c:v>
                </c:pt>
                <c:pt idx="3356">
                  <c:v>1475.0</c:v>
                </c:pt>
                <c:pt idx="3357">
                  <c:v>1475.0</c:v>
                </c:pt>
                <c:pt idx="3358">
                  <c:v>1475.0</c:v>
                </c:pt>
                <c:pt idx="3359">
                  <c:v>1475.0</c:v>
                </c:pt>
                <c:pt idx="3360">
                  <c:v>1478.0</c:v>
                </c:pt>
                <c:pt idx="3361">
                  <c:v>1478.0</c:v>
                </c:pt>
                <c:pt idx="3362">
                  <c:v>1478.0</c:v>
                </c:pt>
                <c:pt idx="3363">
                  <c:v>1478.0</c:v>
                </c:pt>
                <c:pt idx="3364">
                  <c:v>1478.0</c:v>
                </c:pt>
                <c:pt idx="3365">
                  <c:v>1478.0</c:v>
                </c:pt>
                <c:pt idx="3366">
                  <c:v>1478.0</c:v>
                </c:pt>
                <c:pt idx="3367">
                  <c:v>1482.0</c:v>
                </c:pt>
                <c:pt idx="3368">
                  <c:v>1482.0</c:v>
                </c:pt>
                <c:pt idx="3369">
                  <c:v>1482.0</c:v>
                </c:pt>
                <c:pt idx="3370">
                  <c:v>1482.0</c:v>
                </c:pt>
                <c:pt idx="3371">
                  <c:v>1482.0</c:v>
                </c:pt>
                <c:pt idx="3372">
                  <c:v>1482.0</c:v>
                </c:pt>
                <c:pt idx="3373">
                  <c:v>1482.0</c:v>
                </c:pt>
                <c:pt idx="3374">
                  <c:v>1482.0</c:v>
                </c:pt>
                <c:pt idx="3375">
                  <c:v>1482.0</c:v>
                </c:pt>
                <c:pt idx="3376">
                  <c:v>1482.0</c:v>
                </c:pt>
                <c:pt idx="3377">
                  <c:v>1482.0</c:v>
                </c:pt>
                <c:pt idx="3378">
                  <c:v>1482.0</c:v>
                </c:pt>
                <c:pt idx="3379">
                  <c:v>1482.0</c:v>
                </c:pt>
                <c:pt idx="3380">
                  <c:v>1482.0</c:v>
                </c:pt>
                <c:pt idx="3381">
                  <c:v>1482.0</c:v>
                </c:pt>
                <c:pt idx="3382">
                  <c:v>1482.0</c:v>
                </c:pt>
                <c:pt idx="3383">
                  <c:v>1482.0</c:v>
                </c:pt>
                <c:pt idx="3384">
                  <c:v>1483.0</c:v>
                </c:pt>
                <c:pt idx="3385">
                  <c:v>1483.0</c:v>
                </c:pt>
                <c:pt idx="3386">
                  <c:v>1483.0</c:v>
                </c:pt>
                <c:pt idx="3387">
                  <c:v>1483.0</c:v>
                </c:pt>
                <c:pt idx="3388">
                  <c:v>1483.0</c:v>
                </c:pt>
                <c:pt idx="3389">
                  <c:v>1483.0</c:v>
                </c:pt>
                <c:pt idx="3390">
                  <c:v>1483.0</c:v>
                </c:pt>
                <c:pt idx="3391">
                  <c:v>1484.0</c:v>
                </c:pt>
                <c:pt idx="3392">
                  <c:v>1484.0</c:v>
                </c:pt>
                <c:pt idx="3393">
                  <c:v>1484.0</c:v>
                </c:pt>
                <c:pt idx="3394">
                  <c:v>1484.0</c:v>
                </c:pt>
                <c:pt idx="3395">
                  <c:v>1485.0</c:v>
                </c:pt>
                <c:pt idx="3396">
                  <c:v>1485.0</c:v>
                </c:pt>
                <c:pt idx="3397">
                  <c:v>1485.0</c:v>
                </c:pt>
                <c:pt idx="3398">
                  <c:v>1485.0</c:v>
                </c:pt>
                <c:pt idx="3399">
                  <c:v>1485.0</c:v>
                </c:pt>
                <c:pt idx="3400">
                  <c:v>1485.0</c:v>
                </c:pt>
                <c:pt idx="3401">
                  <c:v>1485.0</c:v>
                </c:pt>
                <c:pt idx="3402">
                  <c:v>1485.0</c:v>
                </c:pt>
                <c:pt idx="3403">
                  <c:v>1485.0</c:v>
                </c:pt>
                <c:pt idx="3404">
                  <c:v>1486.0</c:v>
                </c:pt>
                <c:pt idx="3405">
                  <c:v>1486.0</c:v>
                </c:pt>
                <c:pt idx="3406">
                  <c:v>1486.0</c:v>
                </c:pt>
                <c:pt idx="3407">
                  <c:v>1486.0</c:v>
                </c:pt>
                <c:pt idx="3408">
                  <c:v>1486.0</c:v>
                </c:pt>
                <c:pt idx="3409">
                  <c:v>1486.0</c:v>
                </c:pt>
                <c:pt idx="3410">
                  <c:v>1486.0</c:v>
                </c:pt>
                <c:pt idx="3411">
                  <c:v>1486.0</c:v>
                </c:pt>
                <c:pt idx="3412">
                  <c:v>1486.0</c:v>
                </c:pt>
                <c:pt idx="3413">
                  <c:v>1486.0</c:v>
                </c:pt>
                <c:pt idx="3414">
                  <c:v>1486.0</c:v>
                </c:pt>
                <c:pt idx="3415">
                  <c:v>1486.0</c:v>
                </c:pt>
                <c:pt idx="3416">
                  <c:v>1486.0</c:v>
                </c:pt>
                <c:pt idx="3417">
                  <c:v>1486.0</c:v>
                </c:pt>
                <c:pt idx="3418">
                  <c:v>1486.0</c:v>
                </c:pt>
                <c:pt idx="3419">
                  <c:v>1486.0</c:v>
                </c:pt>
                <c:pt idx="3420">
                  <c:v>1486.0</c:v>
                </c:pt>
                <c:pt idx="3421">
                  <c:v>1486.0</c:v>
                </c:pt>
                <c:pt idx="3422">
                  <c:v>1486.0</c:v>
                </c:pt>
                <c:pt idx="3423">
                  <c:v>1486.0</c:v>
                </c:pt>
                <c:pt idx="3424">
                  <c:v>1486.0</c:v>
                </c:pt>
                <c:pt idx="3425">
                  <c:v>1486.0</c:v>
                </c:pt>
                <c:pt idx="3426">
                  <c:v>1486.0</c:v>
                </c:pt>
                <c:pt idx="3427">
                  <c:v>1486.0</c:v>
                </c:pt>
                <c:pt idx="3428">
                  <c:v>1489.0</c:v>
                </c:pt>
                <c:pt idx="3429">
                  <c:v>1489.0</c:v>
                </c:pt>
                <c:pt idx="3430">
                  <c:v>1489.0</c:v>
                </c:pt>
                <c:pt idx="3431">
                  <c:v>1489.0</c:v>
                </c:pt>
                <c:pt idx="3432">
                  <c:v>1489.0</c:v>
                </c:pt>
                <c:pt idx="3433">
                  <c:v>1489.0</c:v>
                </c:pt>
                <c:pt idx="3434">
                  <c:v>1489.0</c:v>
                </c:pt>
                <c:pt idx="3435">
                  <c:v>1489.0</c:v>
                </c:pt>
                <c:pt idx="3436">
                  <c:v>1489.0</c:v>
                </c:pt>
                <c:pt idx="3437">
                  <c:v>1492.0</c:v>
                </c:pt>
                <c:pt idx="3438">
                  <c:v>1492.0</c:v>
                </c:pt>
                <c:pt idx="3439">
                  <c:v>1492.0</c:v>
                </c:pt>
                <c:pt idx="3440">
                  <c:v>1492.0</c:v>
                </c:pt>
                <c:pt idx="3441">
                  <c:v>1492.0</c:v>
                </c:pt>
                <c:pt idx="3442">
                  <c:v>1492.0</c:v>
                </c:pt>
                <c:pt idx="3443">
                  <c:v>1492.0</c:v>
                </c:pt>
                <c:pt idx="3444">
                  <c:v>1492.0</c:v>
                </c:pt>
                <c:pt idx="3445">
                  <c:v>1492.0</c:v>
                </c:pt>
                <c:pt idx="3446">
                  <c:v>1494.0</c:v>
                </c:pt>
                <c:pt idx="3447">
                  <c:v>1494.0</c:v>
                </c:pt>
                <c:pt idx="3448">
                  <c:v>1494.0</c:v>
                </c:pt>
                <c:pt idx="3449">
                  <c:v>1494.0</c:v>
                </c:pt>
                <c:pt idx="3450">
                  <c:v>1494.0</c:v>
                </c:pt>
                <c:pt idx="3451">
                  <c:v>1494.0</c:v>
                </c:pt>
                <c:pt idx="3452">
                  <c:v>1494.0</c:v>
                </c:pt>
                <c:pt idx="3453">
                  <c:v>1494.0</c:v>
                </c:pt>
                <c:pt idx="3454">
                  <c:v>1494.0</c:v>
                </c:pt>
                <c:pt idx="3455">
                  <c:v>1498.0</c:v>
                </c:pt>
                <c:pt idx="3456">
                  <c:v>1498.0</c:v>
                </c:pt>
                <c:pt idx="3457">
                  <c:v>1498.0</c:v>
                </c:pt>
                <c:pt idx="3458">
                  <c:v>1498.0</c:v>
                </c:pt>
                <c:pt idx="3459">
                  <c:v>1498.0</c:v>
                </c:pt>
                <c:pt idx="3460">
                  <c:v>1498.0</c:v>
                </c:pt>
                <c:pt idx="3461">
                  <c:v>1498.0</c:v>
                </c:pt>
                <c:pt idx="3462">
                  <c:v>1498.0</c:v>
                </c:pt>
                <c:pt idx="3463">
                  <c:v>1498.0</c:v>
                </c:pt>
                <c:pt idx="3464">
                  <c:v>1498.0</c:v>
                </c:pt>
                <c:pt idx="3465">
                  <c:v>1498.0</c:v>
                </c:pt>
                <c:pt idx="3466">
                  <c:v>1498.0</c:v>
                </c:pt>
                <c:pt idx="3467">
                  <c:v>1498.0</c:v>
                </c:pt>
                <c:pt idx="3468">
                  <c:v>1498.0</c:v>
                </c:pt>
                <c:pt idx="3469">
                  <c:v>1499.0</c:v>
                </c:pt>
                <c:pt idx="3470">
                  <c:v>1499.0</c:v>
                </c:pt>
                <c:pt idx="3471">
                  <c:v>1499.0</c:v>
                </c:pt>
                <c:pt idx="3472">
                  <c:v>1499.0</c:v>
                </c:pt>
                <c:pt idx="3473">
                  <c:v>1499.0</c:v>
                </c:pt>
                <c:pt idx="3474">
                  <c:v>1499.0</c:v>
                </c:pt>
                <c:pt idx="3475">
                  <c:v>1499.0</c:v>
                </c:pt>
                <c:pt idx="3476">
                  <c:v>1499.0</c:v>
                </c:pt>
                <c:pt idx="3477">
                  <c:v>1499.0</c:v>
                </c:pt>
                <c:pt idx="3478">
                  <c:v>1499.0</c:v>
                </c:pt>
                <c:pt idx="3479">
                  <c:v>1499.0</c:v>
                </c:pt>
                <c:pt idx="3480">
                  <c:v>1499.0</c:v>
                </c:pt>
                <c:pt idx="3481">
                  <c:v>1499.0</c:v>
                </c:pt>
                <c:pt idx="3482">
                  <c:v>1500.0</c:v>
                </c:pt>
                <c:pt idx="3483">
                  <c:v>1500.0</c:v>
                </c:pt>
                <c:pt idx="3484">
                  <c:v>1500.0</c:v>
                </c:pt>
                <c:pt idx="3485">
                  <c:v>1500.0</c:v>
                </c:pt>
                <c:pt idx="3486">
                  <c:v>1500.0</c:v>
                </c:pt>
                <c:pt idx="3487">
                  <c:v>1500.0</c:v>
                </c:pt>
                <c:pt idx="3488">
                  <c:v>1500.0</c:v>
                </c:pt>
                <c:pt idx="3489">
                  <c:v>1500.0</c:v>
                </c:pt>
                <c:pt idx="3490">
                  <c:v>1500.0</c:v>
                </c:pt>
                <c:pt idx="3491">
                  <c:v>1500.0</c:v>
                </c:pt>
                <c:pt idx="3492">
                  <c:v>1500.0</c:v>
                </c:pt>
                <c:pt idx="3493">
                  <c:v>1500.0</c:v>
                </c:pt>
                <c:pt idx="3494">
                  <c:v>1500.0</c:v>
                </c:pt>
                <c:pt idx="3495">
                  <c:v>1500.0</c:v>
                </c:pt>
                <c:pt idx="3496">
                  <c:v>1500.0</c:v>
                </c:pt>
                <c:pt idx="3497">
                  <c:v>1500.0</c:v>
                </c:pt>
                <c:pt idx="3498">
                  <c:v>1500.0</c:v>
                </c:pt>
                <c:pt idx="3499">
                  <c:v>1500.0</c:v>
                </c:pt>
                <c:pt idx="3500">
                  <c:v>1500.0</c:v>
                </c:pt>
                <c:pt idx="3501">
                  <c:v>1500.0</c:v>
                </c:pt>
                <c:pt idx="3502">
                  <c:v>1500.0</c:v>
                </c:pt>
                <c:pt idx="3503">
                  <c:v>1501.0</c:v>
                </c:pt>
                <c:pt idx="3504">
                  <c:v>1501.0</c:v>
                </c:pt>
                <c:pt idx="3505">
                  <c:v>1501.0</c:v>
                </c:pt>
                <c:pt idx="3506">
                  <c:v>1501.0</c:v>
                </c:pt>
                <c:pt idx="3507">
                  <c:v>1501.0</c:v>
                </c:pt>
                <c:pt idx="3508">
                  <c:v>1501.0</c:v>
                </c:pt>
                <c:pt idx="3509">
                  <c:v>1501.0</c:v>
                </c:pt>
                <c:pt idx="3510">
                  <c:v>1501.0</c:v>
                </c:pt>
                <c:pt idx="3511">
                  <c:v>1501.0</c:v>
                </c:pt>
                <c:pt idx="3512">
                  <c:v>1501.0</c:v>
                </c:pt>
                <c:pt idx="3513">
                  <c:v>1501.0</c:v>
                </c:pt>
                <c:pt idx="3514">
                  <c:v>1501.0</c:v>
                </c:pt>
                <c:pt idx="3515">
                  <c:v>1501.0</c:v>
                </c:pt>
                <c:pt idx="3516">
                  <c:v>1501.0</c:v>
                </c:pt>
                <c:pt idx="3517">
                  <c:v>1501.0</c:v>
                </c:pt>
                <c:pt idx="3518">
                  <c:v>1501.0</c:v>
                </c:pt>
                <c:pt idx="3519">
                  <c:v>1501.0</c:v>
                </c:pt>
                <c:pt idx="3520">
                  <c:v>1501.0</c:v>
                </c:pt>
                <c:pt idx="3521">
                  <c:v>1501.0</c:v>
                </c:pt>
                <c:pt idx="3522">
                  <c:v>1501.0</c:v>
                </c:pt>
                <c:pt idx="3523">
                  <c:v>1501.0</c:v>
                </c:pt>
                <c:pt idx="3524">
                  <c:v>1501.0</c:v>
                </c:pt>
                <c:pt idx="3525">
                  <c:v>1505.0</c:v>
                </c:pt>
                <c:pt idx="3526">
                  <c:v>1505.0</c:v>
                </c:pt>
                <c:pt idx="3527">
                  <c:v>1505.0</c:v>
                </c:pt>
                <c:pt idx="3528">
                  <c:v>1505.0</c:v>
                </c:pt>
                <c:pt idx="3529">
                  <c:v>1505.0</c:v>
                </c:pt>
                <c:pt idx="3530">
                  <c:v>1505.0</c:v>
                </c:pt>
                <c:pt idx="3531">
                  <c:v>1505.0</c:v>
                </c:pt>
                <c:pt idx="3532">
                  <c:v>1505.0</c:v>
                </c:pt>
                <c:pt idx="3533">
                  <c:v>1505.0</c:v>
                </c:pt>
                <c:pt idx="3534">
                  <c:v>1505.0</c:v>
                </c:pt>
                <c:pt idx="3535">
                  <c:v>1505.0</c:v>
                </c:pt>
                <c:pt idx="3536">
                  <c:v>1505.0</c:v>
                </c:pt>
                <c:pt idx="3537">
                  <c:v>1505.0</c:v>
                </c:pt>
                <c:pt idx="3538">
                  <c:v>1505.0</c:v>
                </c:pt>
                <c:pt idx="3539">
                  <c:v>1505.0</c:v>
                </c:pt>
                <c:pt idx="3540">
                  <c:v>1505.0</c:v>
                </c:pt>
                <c:pt idx="3541">
                  <c:v>1505.0</c:v>
                </c:pt>
                <c:pt idx="3542">
                  <c:v>1505.0</c:v>
                </c:pt>
                <c:pt idx="3543">
                  <c:v>1505.0</c:v>
                </c:pt>
                <c:pt idx="3544">
                  <c:v>1505.0</c:v>
                </c:pt>
                <c:pt idx="3545">
                  <c:v>1508.0</c:v>
                </c:pt>
                <c:pt idx="3546">
                  <c:v>1508.0</c:v>
                </c:pt>
                <c:pt idx="3547">
                  <c:v>1508.0</c:v>
                </c:pt>
                <c:pt idx="3548">
                  <c:v>1508.0</c:v>
                </c:pt>
                <c:pt idx="3549">
                  <c:v>1508.0</c:v>
                </c:pt>
                <c:pt idx="3550">
                  <c:v>1508.0</c:v>
                </c:pt>
                <c:pt idx="3551">
                  <c:v>1508.0</c:v>
                </c:pt>
                <c:pt idx="3552">
                  <c:v>1508.0</c:v>
                </c:pt>
                <c:pt idx="3553">
                  <c:v>1508.0</c:v>
                </c:pt>
                <c:pt idx="3554">
                  <c:v>1508.0</c:v>
                </c:pt>
                <c:pt idx="3555">
                  <c:v>1508.0</c:v>
                </c:pt>
                <c:pt idx="3556">
                  <c:v>1508.0</c:v>
                </c:pt>
                <c:pt idx="3557">
                  <c:v>1508.0</c:v>
                </c:pt>
                <c:pt idx="3558">
                  <c:v>1508.0</c:v>
                </c:pt>
                <c:pt idx="3559">
                  <c:v>1508.0</c:v>
                </c:pt>
                <c:pt idx="3560">
                  <c:v>1509.0</c:v>
                </c:pt>
                <c:pt idx="3561">
                  <c:v>1509.0</c:v>
                </c:pt>
                <c:pt idx="3562">
                  <c:v>1509.0</c:v>
                </c:pt>
                <c:pt idx="3563">
                  <c:v>1509.0</c:v>
                </c:pt>
                <c:pt idx="3564">
                  <c:v>1509.0</c:v>
                </c:pt>
                <c:pt idx="3565">
                  <c:v>1511.0</c:v>
                </c:pt>
                <c:pt idx="3566">
                  <c:v>1511.0</c:v>
                </c:pt>
                <c:pt idx="3567">
                  <c:v>1511.0</c:v>
                </c:pt>
                <c:pt idx="3568">
                  <c:v>1511.0</c:v>
                </c:pt>
                <c:pt idx="3569">
                  <c:v>1511.0</c:v>
                </c:pt>
                <c:pt idx="3570">
                  <c:v>1511.0</c:v>
                </c:pt>
                <c:pt idx="3571">
                  <c:v>1511.0</c:v>
                </c:pt>
                <c:pt idx="3572">
                  <c:v>1511.0</c:v>
                </c:pt>
                <c:pt idx="3573">
                  <c:v>1511.0</c:v>
                </c:pt>
                <c:pt idx="3574">
                  <c:v>1511.0</c:v>
                </c:pt>
                <c:pt idx="3575">
                  <c:v>1511.0</c:v>
                </c:pt>
                <c:pt idx="3576">
                  <c:v>1511.0</c:v>
                </c:pt>
                <c:pt idx="3577">
                  <c:v>1511.0</c:v>
                </c:pt>
                <c:pt idx="3578">
                  <c:v>1511.0</c:v>
                </c:pt>
                <c:pt idx="3579">
                  <c:v>1511.0</c:v>
                </c:pt>
                <c:pt idx="3580">
                  <c:v>1511.0</c:v>
                </c:pt>
                <c:pt idx="3581">
                  <c:v>1511.0</c:v>
                </c:pt>
                <c:pt idx="3582">
                  <c:v>1511.0</c:v>
                </c:pt>
                <c:pt idx="3583">
                  <c:v>1511.0</c:v>
                </c:pt>
                <c:pt idx="3584">
                  <c:v>1511.0</c:v>
                </c:pt>
                <c:pt idx="3585">
                  <c:v>1512.0</c:v>
                </c:pt>
                <c:pt idx="3586">
                  <c:v>1512.0</c:v>
                </c:pt>
                <c:pt idx="3587">
                  <c:v>1512.0</c:v>
                </c:pt>
                <c:pt idx="3588">
                  <c:v>1512.0</c:v>
                </c:pt>
                <c:pt idx="3589">
                  <c:v>1512.0</c:v>
                </c:pt>
                <c:pt idx="3590">
                  <c:v>1512.0</c:v>
                </c:pt>
                <c:pt idx="3591">
                  <c:v>1512.0</c:v>
                </c:pt>
                <c:pt idx="3592">
                  <c:v>1512.0</c:v>
                </c:pt>
                <c:pt idx="3593">
                  <c:v>1512.0</c:v>
                </c:pt>
                <c:pt idx="3594">
                  <c:v>1512.0</c:v>
                </c:pt>
                <c:pt idx="3595">
                  <c:v>1512.0</c:v>
                </c:pt>
                <c:pt idx="3596">
                  <c:v>1512.0</c:v>
                </c:pt>
                <c:pt idx="3597">
                  <c:v>1512.0</c:v>
                </c:pt>
                <c:pt idx="3598">
                  <c:v>1513.0</c:v>
                </c:pt>
                <c:pt idx="3599">
                  <c:v>1513.0</c:v>
                </c:pt>
                <c:pt idx="3600">
                  <c:v>1513.0</c:v>
                </c:pt>
                <c:pt idx="3601">
                  <c:v>1513.0</c:v>
                </c:pt>
                <c:pt idx="3602">
                  <c:v>1513.0</c:v>
                </c:pt>
                <c:pt idx="3603">
                  <c:v>1513.0</c:v>
                </c:pt>
                <c:pt idx="3604">
                  <c:v>1513.0</c:v>
                </c:pt>
                <c:pt idx="3605">
                  <c:v>1513.0</c:v>
                </c:pt>
                <c:pt idx="3606">
                  <c:v>1513.0</c:v>
                </c:pt>
                <c:pt idx="3607">
                  <c:v>1513.0</c:v>
                </c:pt>
                <c:pt idx="3608">
                  <c:v>1513.0</c:v>
                </c:pt>
                <c:pt idx="3609">
                  <c:v>1513.0</c:v>
                </c:pt>
                <c:pt idx="3610">
                  <c:v>1513.0</c:v>
                </c:pt>
                <c:pt idx="3611">
                  <c:v>1513.0</c:v>
                </c:pt>
                <c:pt idx="3612">
                  <c:v>1513.0</c:v>
                </c:pt>
                <c:pt idx="3613">
                  <c:v>1513.0</c:v>
                </c:pt>
                <c:pt idx="3614">
                  <c:v>1513.0</c:v>
                </c:pt>
                <c:pt idx="3615">
                  <c:v>1513.0</c:v>
                </c:pt>
                <c:pt idx="3616">
                  <c:v>1513.0</c:v>
                </c:pt>
                <c:pt idx="3617">
                  <c:v>1513.0</c:v>
                </c:pt>
                <c:pt idx="3618">
                  <c:v>1515.0</c:v>
                </c:pt>
                <c:pt idx="3619">
                  <c:v>1515.0</c:v>
                </c:pt>
                <c:pt idx="3620">
                  <c:v>1515.0</c:v>
                </c:pt>
                <c:pt idx="3621">
                  <c:v>1515.0</c:v>
                </c:pt>
                <c:pt idx="3622">
                  <c:v>1515.0</c:v>
                </c:pt>
                <c:pt idx="3623">
                  <c:v>1515.0</c:v>
                </c:pt>
                <c:pt idx="3624">
                  <c:v>1515.0</c:v>
                </c:pt>
                <c:pt idx="3625">
                  <c:v>1515.0</c:v>
                </c:pt>
                <c:pt idx="3626">
                  <c:v>1515.0</c:v>
                </c:pt>
                <c:pt idx="3627">
                  <c:v>1515.0</c:v>
                </c:pt>
                <c:pt idx="3628">
                  <c:v>1515.0</c:v>
                </c:pt>
                <c:pt idx="3629">
                  <c:v>1515.0</c:v>
                </c:pt>
                <c:pt idx="3630">
                  <c:v>1515.0</c:v>
                </c:pt>
                <c:pt idx="3631">
                  <c:v>1515.0</c:v>
                </c:pt>
                <c:pt idx="3632">
                  <c:v>1515.0</c:v>
                </c:pt>
                <c:pt idx="3633">
                  <c:v>1518.0</c:v>
                </c:pt>
                <c:pt idx="3634">
                  <c:v>1518.0</c:v>
                </c:pt>
                <c:pt idx="3635">
                  <c:v>1518.0</c:v>
                </c:pt>
                <c:pt idx="3636">
                  <c:v>1518.0</c:v>
                </c:pt>
                <c:pt idx="3637">
                  <c:v>1518.0</c:v>
                </c:pt>
                <c:pt idx="3638">
                  <c:v>1518.0</c:v>
                </c:pt>
                <c:pt idx="3639">
                  <c:v>1518.0</c:v>
                </c:pt>
                <c:pt idx="3640">
                  <c:v>1518.0</c:v>
                </c:pt>
                <c:pt idx="3641">
                  <c:v>1518.0</c:v>
                </c:pt>
                <c:pt idx="3642">
                  <c:v>1521.0</c:v>
                </c:pt>
                <c:pt idx="3643">
                  <c:v>1521.0</c:v>
                </c:pt>
                <c:pt idx="3644">
                  <c:v>1521.0</c:v>
                </c:pt>
                <c:pt idx="3645">
                  <c:v>1521.0</c:v>
                </c:pt>
                <c:pt idx="3646">
                  <c:v>1521.0</c:v>
                </c:pt>
                <c:pt idx="3647">
                  <c:v>1521.0</c:v>
                </c:pt>
                <c:pt idx="3648">
                  <c:v>1521.0</c:v>
                </c:pt>
                <c:pt idx="3649">
                  <c:v>1521.0</c:v>
                </c:pt>
                <c:pt idx="3650">
                  <c:v>1521.0</c:v>
                </c:pt>
                <c:pt idx="3651">
                  <c:v>1521.0</c:v>
                </c:pt>
                <c:pt idx="3652">
                  <c:v>1521.0</c:v>
                </c:pt>
                <c:pt idx="3653">
                  <c:v>1521.0</c:v>
                </c:pt>
                <c:pt idx="3654">
                  <c:v>1521.0</c:v>
                </c:pt>
                <c:pt idx="3655">
                  <c:v>1521.0</c:v>
                </c:pt>
                <c:pt idx="3656">
                  <c:v>1521.0</c:v>
                </c:pt>
                <c:pt idx="3657">
                  <c:v>1521.0</c:v>
                </c:pt>
                <c:pt idx="3658">
                  <c:v>1521.0</c:v>
                </c:pt>
                <c:pt idx="3659">
                  <c:v>1521.0</c:v>
                </c:pt>
                <c:pt idx="3660">
                  <c:v>1521.0</c:v>
                </c:pt>
                <c:pt idx="3661">
                  <c:v>1521.0</c:v>
                </c:pt>
                <c:pt idx="3662">
                  <c:v>1521.0</c:v>
                </c:pt>
                <c:pt idx="3663">
                  <c:v>1521.0</c:v>
                </c:pt>
                <c:pt idx="3664">
                  <c:v>1521.0</c:v>
                </c:pt>
                <c:pt idx="3665">
                  <c:v>1521.0</c:v>
                </c:pt>
                <c:pt idx="3666">
                  <c:v>1521.0</c:v>
                </c:pt>
                <c:pt idx="3667">
                  <c:v>1521.0</c:v>
                </c:pt>
                <c:pt idx="3668">
                  <c:v>1521.0</c:v>
                </c:pt>
                <c:pt idx="3669">
                  <c:v>1521.0</c:v>
                </c:pt>
                <c:pt idx="3670">
                  <c:v>1521.0</c:v>
                </c:pt>
                <c:pt idx="3671">
                  <c:v>1521.0</c:v>
                </c:pt>
                <c:pt idx="3672">
                  <c:v>1522.0</c:v>
                </c:pt>
                <c:pt idx="3673">
                  <c:v>1522.0</c:v>
                </c:pt>
                <c:pt idx="3674">
                  <c:v>1522.0</c:v>
                </c:pt>
                <c:pt idx="3675">
                  <c:v>1522.0</c:v>
                </c:pt>
                <c:pt idx="3676">
                  <c:v>1522.0</c:v>
                </c:pt>
                <c:pt idx="3677">
                  <c:v>1522.0</c:v>
                </c:pt>
                <c:pt idx="3678">
                  <c:v>1522.0</c:v>
                </c:pt>
                <c:pt idx="3679">
                  <c:v>1522.0</c:v>
                </c:pt>
                <c:pt idx="3680">
                  <c:v>1522.0</c:v>
                </c:pt>
                <c:pt idx="3681">
                  <c:v>1522.0</c:v>
                </c:pt>
                <c:pt idx="3682">
                  <c:v>1522.0</c:v>
                </c:pt>
                <c:pt idx="3683">
                  <c:v>1523.0</c:v>
                </c:pt>
                <c:pt idx="3684">
                  <c:v>1523.0</c:v>
                </c:pt>
                <c:pt idx="3685">
                  <c:v>1523.0</c:v>
                </c:pt>
                <c:pt idx="3686">
                  <c:v>1523.0</c:v>
                </c:pt>
                <c:pt idx="3687">
                  <c:v>1523.0</c:v>
                </c:pt>
                <c:pt idx="3688">
                  <c:v>1523.0</c:v>
                </c:pt>
                <c:pt idx="3689">
                  <c:v>1523.0</c:v>
                </c:pt>
                <c:pt idx="3690">
                  <c:v>1523.0</c:v>
                </c:pt>
                <c:pt idx="3691">
                  <c:v>1523.0</c:v>
                </c:pt>
                <c:pt idx="3692">
                  <c:v>1523.0</c:v>
                </c:pt>
                <c:pt idx="3693">
                  <c:v>1523.0</c:v>
                </c:pt>
                <c:pt idx="3694">
                  <c:v>1524.0</c:v>
                </c:pt>
                <c:pt idx="3695">
                  <c:v>1524.0</c:v>
                </c:pt>
                <c:pt idx="3696">
                  <c:v>1524.0</c:v>
                </c:pt>
                <c:pt idx="3697">
                  <c:v>1524.0</c:v>
                </c:pt>
                <c:pt idx="3698">
                  <c:v>1524.0</c:v>
                </c:pt>
                <c:pt idx="3699">
                  <c:v>1524.0</c:v>
                </c:pt>
                <c:pt idx="3700">
                  <c:v>1524.0</c:v>
                </c:pt>
                <c:pt idx="3701">
                  <c:v>1524.0</c:v>
                </c:pt>
                <c:pt idx="3702">
                  <c:v>1524.0</c:v>
                </c:pt>
                <c:pt idx="3703">
                  <c:v>1524.0</c:v>
                </c:pt>
                <c:pt idx="3704">
                  <c:v>1524.0</c:v>
                </c:pt>
                <c:pt idx="3705">
                  <c:v>1524.0</c:v>
                </c:pt>
                <c:pt idx="3706">
                  <c:v>1524.0</c:v>
                </c:pt>
                <c:pt idx="3707">
                  <c:v>1524.0</c:v>
                </c:pt>
                <c:pt idx="3708">
                  <c:v>1525.0</c:v>
                </c:pt>
                <c:pt idx="3709">
                  <c:v>1525.0</c:v>
                </c:pt>
                <c:pt idx="3710">
                  <c:v>1525.0</c:v>
                </c:pt>
                <c:pt idx="3711">
                  <c:v>1525.0</c:v>
                </c:pt>
                <c:pt idx="3712">
                  <c:v>1525.0</c:v>
                </c:pt>
                <c:pt idx="3713">
                  <c:v>1525.0</c:v>
                </c:pt>
                <c:pt idx="3714">
                  <c:v>1527.0</c:v>
                </c:pt>
                <c:pt idx="3715">
                  <c:v>1527.0</c:v>
                </c:pt>
                <c:pt idx="3716">
                  <c:v>1527.0</c:v>
                </c:pt>
                <c:pt idx="3717">
                  <c:v>1528.0</c:v>
                </c:pt>
                <c:pt idx="3718">
                  <c:v>1528.0</c:v>
                </c:pt>
                <c:pt idx="3719">
                  <c:v>1528.0</c:v>
                </c:pt>
                <c:pt idx="3720">
                  <c:v>1528.0</c:v>
                </c:pt>
                <c:pt idx="3721">
                  <c:v>1528.0</c:v>
                </c:pt>
                <c:pt idx="3722">
                  <c:v>1528.0</c:v>
                </c:pt>
                <c:pt idx="3723">
                  <c:v>1528.0</c:v>
                </c:pt>
                <c:pt idx="3724">
                  <c:v>1528.0</c:v>
                </c:pt>
                <c:pt idx="3725">
                  <c:v>1528.0</c:v>
                </c:pt>
                <c:pt idx="3726">
                  <c:v>1528.0</c:v>
                </c:pt>
                <c:pt idx="3727">
                  <c:v>1528.0</c:v>
                </c:pt>
                <c:pt idx="3728">
                  <c:v>1528.0</c:v>
                </c:pt>
                <c:pt idx="3729">
                  <c:v>1528.0</c:v>
                </c:pt>
                <c:pt idx="3730">
                  <c:v>1528.0</c:v>
                </c:pt>
                <c:pt idx="3731">
                  <c:v>1528.0</c:v>
                </c:pt>
                <c:pt idx="3732">
                  <c:v>1528.0</c:v>
                </c:pt>
                <c:pt idx="3733">
                  <c:v>1528.0</c:v>
                </c:pt>
                <c:pt idx="3734">
                  <c:v>1528.0</c:v>
                </c:pt>
                <c:pt idx="3735">
                  <c:v>1528.0</c:v>
                </c:pt>
                <c:pt idx="3736">
                  <c:v>1528.0</c:v>
                </c:pt>
                <c:pt idx="3737">
                  <c:v>1528.0</c:v>
                </c:pt>
                <c:pt idx="3738">
                  <c:v>1528.0</c:v>
                </c:pt>
                <c:pt idx="3739">
                  <c:v>1528.0</c:v>
                </c:pt>
                <c:pt idx="3740">
                  <c:v>1528.0</c:v>
                </c:pt>
                <c:pt idx="3741">
                  <c:v>1528.0</c:v>
                </c:pt>
                <c:pt idx="3742">
                  <c:v>1528.0</c:v>
                </c:pt>
                <c:pt idx="3743">
                  <c:v>1529.0</c:v>
                </c:pt>
                <c:pt idx="3744">
                  <c:v>1529.0</c:v>
                </c:pt>
                <c:pt idx="3745">
                  <c:v>1529.0</c:v>
                </c:pt>
                <c:pt idx="3746">
                  <c:v>1529.0</c:v>
                </c:pt>
                <c:pt idx="3747">
                  <c:v>1529.0</c:v>
                </c:pt>
                <c:pt idx="3748">
                  <c:v>1529.0</c:v>
                </c:pt>
                <c:pt idx="3749">
                  <c:v>1529.0</c:v>
                </c:pt>
                <c:pt idx="3750">
                  <c:v>1529.0</c:v>
                </c:pt>
                <c:pt idx="3751">
                  <c:v>1529.0</c:v>
                </c:pt>
                <c:pt idx="3752">
                  <c:v>1531.0</c:v>
                </c:pt>
                <c:pt idx="3753">
                  <c:v>1531.0</c:v>
                </c:pt>
                <c:pt idx="3754">
                  <c:v>1531.0</c:v>
                </c:pt>
                <c:pt idx="3755">
                  <c:v>1531.0</c:v>
                </c:pt>
                <c:pt idx="3756">
                  <c:v>1531.0</c:v>
                </c:pt>
                <c:pt idx="3757">
                  <c:v>1532.0</c:v>
                </c:pt>
                <c:pt idx="3758">
                  <c:v>1532.0</c:v>
                </c:pt>
                <c:pt idx="3759">
                  <c:v>1532.0</c:v>
                </c:pt>
                <c:pt idx="3760">
                  <c:v>1532.0</c:v>
                </c:pt>
                <c:pt idx="3761">
                  <c:v>1532.0</c:v>
                </c:pt>
                <c:pt idx="3762">
                  <c:v>1532.0</c:v>
                </c:pt>
                <c:pt idx="3763">
                  <c:v>1532.0</c:v>
                </c:pt>
                <c:pt idx="3764">
                  <c:v>1532.0</c:v>
                </c:pt>
                <c:pt idx="3765">
                  <c:v>1532.0</c:v>
                </c:pt>
                <c:pt idx="3766">
                  <c:v>1532.0</c:v>
                </c:pt>
                <c:pt idx="3767">
                  <c:v>1532.0</c:v>
                </c:pt>
                <c:pt idx="3768">
                  <c:v>1532.0</c:v>
                </c:pt>
                <c:pt idx="3769">
                  <c:v>1532.0</c:v>
                </c:pt>
                <c:pt idx="3770">
                  <c:v>1532.0</c:v>
                </c:pt>
                <c:pt idx="3771">
                  <c:v>1532.0</c:v>
                </c:pt>
                <c:pt idx="3772">
                  <c:v>1532.0</c:v>
                </c:pt>
                <c:pt idx="3773">
                  <c:v>1532.0</c:v>
                </c:pt>
                <c:pt idx="3774">
                  <c:v>1532.0</c:v>
                </c:pt>
                <c:pt idx="3775">
                  <c:v>1532.0</c:v>
                </c:pt>
                <c:pt idx="3776">
                  <c:v>1532.0</c:v>
                </c:pt>
                <c:pt idx="3777">
                  <c:v>1532.0</c:v>
                </c:pt>
                <c:pt idx="3778">
                  <c:v>1532.0</c:v>
                </c:pt>
                <c:pt idx="3779">
                  <c:v>1532.0</c:v>
                </c:pt>
                <c:pt idx="3780">
                  <c:v>1532.0</c:v>
                </c:pt>
                <c:pt idx="3781">
                  <c:v>1532.0</c:v>
                </c:pt>
                <c:pt idx="3782">
                  <c:v>1533.0</c:v>
                </c:pt>
                <c:pt idx="3783">
                  <c:v>1533.0</c:v>
                </c:pt>
                <c:pt idx="3784">
                  <c:v>1533.0</c:v>
                </c:pt>
                <c:pt idx="3785">
                  <c:v>1533.0</c:v>
                </c:pt>
                <c:pt idx="3786">
                  <c:v>1533.0</c:v>
                </c:pt>
                <c:pt idx="3787">
                  <c:v>1533.0</c:v>
                </c:pt>
                <c:pt idx="3788">
                  <c:v>1533.0</c:v>
                </c:pt>
                <c:pt idx="3789">
                  <c:v>1533.0</c:v>
                </c:pt>
                <c:pt idx="3790">
                  <c:v>1534.0</c:v>
                </c:pt>
                <c:pt idx="3791">
                  <c:v>1534.0</c:v>
                </c:pt>
                <c:pt idx="3792">
                  <c:v>1534.0</c:v>
                </c:pt>
                <c:pt idx="3793">
                  <c:v>1534.0</c:v>
                </c:pt>
                <c:pt idx="3794">
                  <c:v>1538.0</c:v>
                </c:pt>
                <c:pt idx="3795">
                  <c:v>1538.0</c:v>
                </c:pt>
                <c:pt idx="3796">
                  <c:v>1538.0</c:v>
                </c:pt>
                <c:pt idx="3797">
                  <c:v>1538.0</c:v>
                </c:pt>
                <c:pt idx="3798">
                  <c:v>1538.0</c:v>
                </c:pt>
                <c:pt idx="3799">
                  <c:v>1538.0</c:v>
                </c:pt>
                <c:pt idx="3800">
                  <c:v>1538.0</c:v>
                </c:pt>
                <c:pt idx="3801">
                  <c:v>1543.0</c:v>
                </c:pt>
                <c:pt idx="3802">
                  <c:v>1543.0</c:v>
                </c:pt>
                <c:pt idx="3803">
                  <c:v>1543.0</c:v>
                </c:pt>
                <c:pt idx="3804">
                  <c:v>1543.0</c:v>
                </c:pt>
                <c:pt idx="3805">
                  <c:v>1543.0</c:v>
                </c:pt>
                <c:pt idx="3806">
                  <c:v>1543.0</c:v>
                </c:pt>
                <c:pt idx="3807">
                  <c:v>1543.0</c:v>
                </c:pt>
                <c:pt idx="3808">
                  <c:v>1543.0</c:v>
                </c:pt>
                <c:pt idx="3809">
                  <c:v>1543.0</c:v>
                </c:pt>
                <c:pt idx="3810">
                  <c:v>1543.0</c:v>
                </c:pt>
                <c:pt idx="3811">
                  <c:v>1543.0</c:v>
                </c:pt>
                <c:pt idx="3812">
                  <c:v>1543.0</c:v>
                </c:pt>
                <c:pt idx="3813">
                  <c:v>1543.0</c:v>
                </c:pt>
                <c:pt idx="3814">
                  <c:v>1543.0</c:v>
                </c:pt>
                <c:pt idx="3815">
                  <c:v>1543.0</c:v>
                </c:pt>
                <c:pt idx="3816">
                  <c:v>1543.0</c:v>
                </c:pt>
                <c:pt idx="3817">
                  <c:v>1543.0</c:v>
                </c:pt>
                <c:pt idx="3818">
                  <c:v>1545.0</c:v>
                </c:pt>
                <c:pt idx="3819">
                  <c:v>1545.0</c:v>
                </c:pt>
                <c:pt idx="3820">
                  <c:v>1545.0</c:v>
                </c:pt>
                <c:pt idx="3821">
                  <c:v>1545.0</c:v>
                </c:pt>
                <c:pt idx="3822">
                  <c:v>1545.0</c:v>
                </c:pt>
                <c:pt idx="3823">
                  <c:v>1545.0</c:v>
                </c:pt>
                <c:pt idx="3824">
                  <c:v>1545.0</c:v>
                </c:pt>
                <c:pt idx="3825">
                  <c:v>1545.0</c:v>
                </c:pt>
                <c:pt idx="3826">
                  <c:v>1549.0</c:v>
                </c:pt>
                <c:pt idx="3827">
                  <c:v>1549.0</c:v>
                </c:pt>
                <c:pt idx="3828">
                  <c:v>1551.0</c:v>
                </c:pt>
                <c:pt idx="3829">
                  <c:v>1551.0</c:v>
                </c:pt>
                <c:pt idx="3830">
                  <c:v>1551.0</c:v>
                </c:pt>
                <c:pt idx="3831">
                  <c:v>1551.0</c:v>
                </c:pt>
                <c:pt idx="3832">
                  <c:v>1551.0</c:v>
                </c:pt>
                <c:pt idx="3833">
                  <c:v>1551.0</c:v>
                </c:pt>
                <c:pt idx="3834">
                  <c:v>1554.0</c:v>
                </c:pt>
                <c:pt idx="3835">
                  <c:v>1554.0</c:v>
                </c:pt>
                <c:pt idx="3836">
                  <c:v>1554.0</c:v>
                </c:pt>
                <c:pt idx="3837">
                  <c:v>1554.0</c:v>
                </c:pt>
                <c:pt idx="3838">
                  <c:v>1554.0</c:v>
                </c:pt>
                <c:pt idx="3839">
                  <c:v>1554.0</c:v>
                </c:pt>
                <c:pt idx="3840">
                  <c:v>1554.0</c:v>
                </c:pt>
                <c:pt idx="3841">
                  <c:v>1554.0</c:v>
                </c:pt>
                <c:pt idx="3842">
                  <c:v>1554.0</c:v>
                </c:pt>
                <c:pt idx="3843">
                  <c:v>1554.0</c:v>
                </c:pt>
                <c:pt idx="3844">
                  <c:v>1554.0</c:v>
                </c:pt>
                <c:pt idx="3845">
                  <c:v>1554.0</c:v>
                </c:pt>
                <c:pt idx="3846">
                  <c:v>1554.0</c:v>
                </c:pt>
                <c:pt idx="3847">
                  <c:v>1554.0</c:v>
                </c:pt>
                <c:pt idx="3848">
                  <c:v>1554.0</c:v>
                </c:pt>
                <c:pt idx="3849">
                  <c:v>1554.0</c:v>
                </c:pt>
                <c:pt idx="3850">
                  <c:v>1554.0</c:v>
                </c:pt>
                <c:pt idx="3851">
                  <c:v>1554.0</c:v>
                </c:pt>
                <c:pt idx="3852">
                  <c:v>1554.0</c:v>
                </c:pt>
                <c:pt idx="3853">
                  <c:v>1554.0</c:v>
                </c:pt>
                <c:pt idx="3854">
                  <c:v>1561.0</c:v>
                </c:pt>
                <c:pt idx="3855">
                  <c:v>1561.0</c:v>
                </c:pt>
                <c:pt idx="3856">
                  <c:v>1561.0</c:v>
                </c:pt>
                <c:pt idx="3857">
                  <c:v>1561.0</c:v>
                </c:pt>
                <c:pt idx="3858">
                  <c:v>1561.0</c:v>
                </c:pt>
                <c:pt idx="3859">
                  <c:v>1561.0</c:v>
                </c:pt>
                <c:pt idx="3860">
                  <c:v>1561.0</c:v>
                </c:pt>
                <c:pt idx="3861">
                  <c:v>1561.0</c:v>
                </c:pt>
                <c:pt idx="3862">
                  <c:v>1561.0</c:v>
                </c:pt>
                <c:pt idx="3863">
                  <c:v>1561.0</c:v>
                </c:pt>
                <c:pt idx="3864">
                  <c:v>1563.0</c:v>
                </c:pt>
                <c:pt idx="3865">
                  <c:v>1563.0</c:v>
                </c:pt>
                <c:pt idx="3866">
                  <c:v>1563.0</c:v>
                </c:pt>
                <c:pt idx="3867">
                  <c:v>1564.0</c:v>
                </c:pt>
                <c:pt idx="3868">
                  <c:v>1564.0</c:v>
                </c:pt>
                <c:pt idx="3869">
                  <c:v>1564.0</c:v>
                </c:pt>
                <c:pt idx="3870">
                  <c:v>1564.0</c:v>
                </c:pt>
                <c:pt idx="3871">
                  <c:v>1566.0</c:v>
                </c:pt>
                <c:pt idx="3872">
                  <c:v>1566.0</c:v>
                </c:pt>
                <c:pt idx="3873">
                  <c:v>1566.0</c:v>
                </c:pt>
                <c:pt idx="3874">
                  <c:v>1566.0</c:v>
                </c:pt>
                <c:pt idx="3875">
                  <c:v>1566.0</c:v>
                </c:pt>
                <c:pt idx="3876">
                  <c:v>1566.0</c:v>
                </c:pt>
                <c:pt idx="3877">
                  <c:v>1566.0</c:v>
                </c:pt>
                <c:pt idx="3878">
                  <c:v>1566.0</c:v>
                </c:pt>
                <c:pt idx="3879">
                  <c:v>1566.0</c:v>
                </c:pt>
                <c:pt idx="3880">
                  <c:v>1566.0</c:v>
                </c:pt>
                <c:pt idx="3881">
                  <c:v>1566.0</c:v>
                </c:pt>
                <c:pt idx="3882">
                  <c:v>1566.0</c:v>
                </c:pt>
                <c:pt idx="3883">
                  <c:v>1568.0</c:v>
                </c:pt>
                <c:pt idx="3884">
                  <c:v>1573.0</c:v>
                </c:pt>
                <c:pt idx="3885">
                  <c:v>1573.0</c:v>
                </c:pt>
                <c:pt idx="3886">
                  <c:v>1573.0</c:v>
                </c:pt>
                <c:pt idx="3887">
                  <c:v>1573.0</c:v>
                </c:pt>
                <c:pt idx="3888">
                  <c:v>1573.0</c:v>
                </c:pt>
                <c:pt idx="3889">
                  <c:v>1573.0</c:v>
                </c:pt>
                <c:pt idx="3890">
                  <c:v>1573.0</c:v>
                </c:pt>
                <c:pt idx="3891">
                  <c:v>1573.0</c:v>
                </c:pt>
                <c:pt idx="3892">
                  <c:v>1573.0</c:v>
                </c:pt>
                <c:pt idx="3893">
                  <c:v>1573.0</c:v>
                </c:pt>
                <c:pt idx="3894">
                  <c:v>1573.0</c:v>
                </c:pt>
                <c:pt idx="3895">
                  <c:v>1573.0</c:v>
                </c:pt>
                <c:pt idx="3896">
                  <c:v>1573.0</c:v>
                </c:pt>
                <c:pt idx="3897">
                  <c:v>1573.0</c:v>
                </c:pt>
                <c:pt idx="3898">
                  <c:v>1573.0</c:v>
                </c:pt>
                <c:pt idx="3899">
                  <c:v>1573.0</c:v>
                </c:pt>
                <c:pt idx="3900">
                  <c:v>1573.0</c:v>
                </c:pt>
                <c:pt idx="3901">
                  <c:v>1573.0</c:v>
                </c:pt>
                <c:pt idx="3902">
                  <c:v>1573.0</c:v>
                </c:pt>
                <c:pt idx="3903">
                  <c:v>1573.0</c:v>
                </c:pt>
                <c:pt idx="3904">
                  <c:v>1573.0</c:v>
                </c:pt>
                <c:pt idx="3905">
                  <c:v>1573.0</c:v>
                </c:pt>
                <c:pt idx="3906">
                  <c:v>1573.0</c:v>
                </c:pt>
                <c:pt idx="3907">
                  <c:v>1573.0</c:v>
                </c:pt>
                <c:pt idx="3908">
                  <c:v>1573.0</c:v>
                </c:pt>
                <c:pt idx="3909">
                  <c:v>1573.0</c:v>
                </c:pt>
                <c:pt idx="3910">
                  <c:v>1573.0</c:v>
                </c:pt>
                <c:pt idx="3911">
                  <c:v>1573.0</c:v>
                </c:pt>
                <c:pt idx="3912">
                  <c:v>1574.0</c:v>
                </c:pt>
                <c:pt idx="3913">
                  <c:v>1574.0</c:v>
                </c:pt>
                <c:pt idx="3914">
                  <c:v>1574.0</c:v>
                </c:pt>
                <c:pt idx="3915">
                  <c:v>1574.0</c:v>
                </c:pt>
                <c:pt idx="3916">
                  <c:v>1574.0</c:v>
                </c:pt>
                <c:pt idx="3917">
                  <c:v>1574.0</c:v>
                </c:pt>
                <c:pt idx="3918">
                  <c:v>1574.0</c:v>
                </c:pt>
                <c:pt idx="3919">
                  <c:v>1574.0</c:v>
                </c:pt>
                <c:pt idx="3920">
                  <c:v>1574.0</c:v>
                </c:pt>
                <c:pt idx="3921">
                  <c:v>1574.0</c:v>
                </c:pt>
                <c:pt idx="3922">
                  <c:v>1574.0</c:v>
                </c:pt>
                <c:pt idx="3923">
                  <c:v>1574.0</c:v>
                </c:pt>
                <c:pt idx="3924">
                  <c:v>1574.0</c:v>
                </c:pt>
                <c:pt idx="3925">
                  <c:v>1574.0</c:v>
                </c:pt>
                <c:pt idx="3926">
                  <c:v>1574.0</c:v>
                </c:pt>
                <c:pt idx="3927">
                  <c:v>1579.0</c:v>
                </c:pt>
                <c:pt idx="3928">
                  <c:v>1581.0</c:v>
                </c:pt>
                <c:pt idx="3929">
                  <c:v>1581.0</c:v>
                </c:pt>
                <c:pt idx="3930">
                  <c:v>1581.0</c:v>
                </c:pt>
                <c:pt idx="3931">
                  <c:v>1581.0</c:v>
                </c:pt>
                <c:pt idx="3932">
                  <c:v>1581.0</c:v>
                </c:pt>
                <c:pt idx="3933">
                  <c:v>1581.0</c:v>
                </c:pt>
                <c:pt idx="3934">
                  <c:v>1581.0</c:v>
                </c:pt>
                <c:pt idx="3935">
                  <c:v>1581.0</c:v>
                </c:pt>
                <c:pt idx="3936">
                  <c:v>1582.0</c:v>
                </c:pt>
                <c:pt idx="3937">
                  <c:v>1582.0</c:v>
                </c:pt>
                <c:pt idx="3938">
                  <c:v>1582.0</c:v>
                </c:pt>
                <c:pt idx="3939">
                  <c:v>1582.0</c:v>
                </c:pt>
                <c:pt idx="3940">
                  <c:v>1582.0</c:v>
                </c:pt>
                <c:pt idx="3941">
                  <c:v>1582.0</c:v>
                </c:pt>
                <c:pt idx="3942">
                  <c:v>1582.0</c:v>
                </c:pt>
                <c:pt idx="3943">
                  <c:v>1582.0</c:v>
                </c:pt>
                <c:pt idx="3944">
                  <c:v>1582.0</c:v>
                </c:pt>
                <c:pt idx="3945">
                  <c:v>1582.0</c:v>
                </c:pt>
                <c:pt idx="3946">
                  <c:v>1582.0</c:v>
                </c:pt>
                <c:pt idx="3947">
                  <c:v>1582.0</c:v>
                </c:pt>
                <c:pt idx="3948">
                  <c:v>1582.0</c:v>
                </c:pt>
                <c:pt idx="3949">
                  <c:v>1582.0</c:v>
                </c:pt>
                <c:pt idx="3950">
                  <c:v>1582.0</c:v>
                </c:pt>
                <c:pt idx="3951">
                  <c:v>1582.0</c:v>
                </c:pt>
                <c:pt idx="3952">
                  <c:v>1582.0</c:v>
                </c:pt>
                <c:pt idx="3953">
                  <c:v>1586.0</c:v>
                </c:pt>
                <c:pt idx="3954">
                  <c:v>1586.0</c:v>
                </c:pt>
                <c:pt idx="3955">
                  <c:v>1586.0</c:v>
                </c:pt>
                <c:pt idx="3956">
                  <c:v>1589.0</c:v>
                </c:pt>
                <c:pt idx="3957">
                  <c:v>1589.0</c:v>
                </c:pt>
                <c:pt idx="3958">
                  <c:v>1590.0</c:v>
                </c:pt>
                <c:pt idx="3959">
                  <c:v>1590.0</c:v>
                </c:pt>
                <c:pt idx="3960">
                  <c:v>1590.0</c:v>
                </c:pt>
                <c:pt idx="3961">
                  <c:v>1590.0</c:v>
                </c:pt>
                <c:pt idx="3962">
                  <c:v>1590.0</c:v>
                </c:pt>
                <c:pt idx="3963">
                  <c:v>1590.0</c:v>
                </c:pt>
                <c:pt idx="3964">
                  <c:v>1590.0</c:v>
                </c:pt>
                <c:pt idx="3965">
                  <c:v>1595.0</c:v>
                </c:pt>
                <c:pt idx="3966">
                  <c:v>1595.0</c:v>
                </c:pt>
                <c:pt idx="3967">
                  <c:v>1595.0</c:v>
                </c:pt>
                <c:pt idx="3968">
                  <c:v>1598.0</c:v>
                </c:pt>
                <c:pt idx="3969">
                  <c:v>1598.0</c:v>
                </c:pt>
                <c:pt idx="3970">
                  <c:v>1605.0</c:v>
                </c:pt>
                <c:pt idx="3971">
                  <c:v>1606.0</c:v>
                </c:pt>
                <c:pt idx="3972">
                  <c:v>1606.0</c:v>
                </c:pt>
                <c:pt idx="3973">
                  <c:v>1606.0</c:v>
                </c:pt>
                <c:pt idx="3974">
                  <c:v>1606.0</c:v>
                </c:pt>
                <c:pt idx="3975">
                  <c:v>1606.0</c:v>
                </c:pt>
                <c:pt idx="3976">
                  <c:v>1606.0</c:v>
                </c:pt>
                <c:pt idx="3977">
                  <c:v>1612.0</c:v>
                </c:pt>
                <c:pt idx="3978">
                  <c:v>1612.0</c:v>
                </c:pt>
                <c:pt idx="3979">
                  <c:v>1613.0</c:v>
                </c:pt>
                <c:pt idx="3980">
                  <c:v>1613.0</c:v>
                </c:pt>
                <c:pt idx="3981">
                  <c:v>1613.0</c:v>
                </c:pt>
                <c:pt idx="3982">
                  <c:v>1613.0</c:v>
                </c:pt>
                <c:pt idx="3983">
                  <c:v>1613.0</c:v>
                </c:pt>
                <c:pt idx="3984">
                  <c:v>1613.0</c:v>
                </c:pt>
                <c:pt idx="3985">
                  <c:v>1613.0</c:v>
                </c:pt>
                <c:pt idx="3986">
                  <c:v>1613.0</c:v>
                </c:pt>
                <c:pt idx="3987">
                  <c:v>1613.0</c:v>
                </c:pt>
                <c:pt idx="3988">
                  <c:v>1613.0</c:v>
                </c:pt>
                <c:pt idx="3989">
                  <c:v>1620.0</c:v>
                </c:pt>
                <c:pt idx="3990">
                  <c:v>1620.0</c:v>
                </c:pt>
                <c:pt idx="3991">
                  <c:v>1620.0</c:v>
                </c:pt>
                <c:pt idx="3992">
                  <c:v>1620.0</c:v>
                </c:pt>
                <c:pt idx="3993">
                  <c:v>1620.0</c:v>
                </c:pt>
                <c:pt idx="3994">
                  <c:v>1620.0</c:v>
                </c:pt>
                <c:pt idx="3995">
                  <c:v>1620.0</c:v>
                </c:pt>
                <c:pt idx="3996">
                  <c:v>1620.0</c:v>
                </c:pt>
                <c:pt idx="3997">
                  <c:v>1620.0</c:v>
                </c:pt>
                <c:pt idx="3998">
                  <c:v>1620.0</c:v>
                </c:pt>
                <c:pt idx="3999">
                  <c:v>1620.0</c:v>
                </c:pt>
                <c:pt idx="4000">
                  <c:v>1620.0</c:v>
                </c:pt>
                <c:pt idx="4001">
                  <c:v>1620.0</c:v>
                </c:pt>
                <c:pt idx="4002">
                  <c:v>1620.0</c:v>
                </c:pt>
                <c:pt idx="4003">
                  <c:v>1622.0</c:v>
                </c:pt>
                <c:pt idx="4004">
                  <c:v>1622.0</c:v>
                </c:pt>
                <c:pt idx="4005">
                  <c:v>1622.0</c:v>
                </c:pt>
                <c:pt idx="4006">
                  <c:v>1622.0</c:v>
                </c:pt>
                <c:pt idx="4007">
                  <c:v>1622.0</c:v>
                </c:pt>
                <c:pt idx="4008">
                  <c:v>1622.0</c:v>
                </c:pt>
                <c:pt idx="4009">
                  <c:v>1622.0</c:v>
                </c:pt>
                <c:pt idx="4010">
                  <c:v>1622.0</c:v>
                </c:pt>
                <c:pt idx="4011">
                  <c:v>1626.0</c:v>
                </c:pt>
                <c:pt idx="4012">
                  <c:v>1627.0</c:v>
                </c:pt>
                <c:pt idx="4013">
                  <c:v>1627.0</c:v>
                </c:pt>
                <c:pt idx="4014">
                  <c:v>1627.0</c:v>
                </c:pt>
                <c:pt idx="4015">
                  <c:v>1627.0</c:v>
                </c:pt>
                <c:pt idx="4016">
                  <c:v>1627.0</c:v>
                </c:pt>
                <c:pt idx="4017">
                  <c:v>1627.0</c:v>
                </c:pt>
                <c:pt idx="4018">
                  <c:v>1640.0</c:v>
                </c:pt>
                <c:pt idx="4019">
                  <c:v>1640.0</c:v>
                </c:pt>
                <c:pt idx="4020">
                  <c:v>1643.0</c:v>
                </c:pt>
                <c:pt idx="4021">
                  <c:v>1643.0</c:v>
                </c:pt>
                <c:pt idx="4022">
                  <c:v>1643.0</c:v>
                </c:pt>
                <c:pt idx="4023">
                  <c:v>1643.0</c:v>
                </c:pt>
                <c:pt idx="4024">
                  <c:v>1643.0</c:v>
                </c:pt>
                <c:pt idx="4025">
                  <c:v>1645.0</c:v>
                </c:pt>
                <c:pt idx="4026">
                  <c:v>1645.0</c:v>
                </c:pt>
                <c:pt idx="4027">
                  <c:v>1649.0</c:v>
                </c:pt>
                <c:pt idx="4028">
                  <c:v>1649.0</c:v>
                </c:pt>
                <c:pt idx="4029">
                  <c:v>1649.0</c:v>
                </c:pt>
                <c:pt idx="4030">
                  <c:v>1649.0</c:v>
                </c:pt>
                <c:pt idx="4031">
                  <c:v>1649.0</c:v>
                </c:pt>
                <c:pt idx="4032">
                  <c:v>1649.0</c:v>
                </c:pt>
                <c:pt idx="4033">
                  <c:v>1649.0</c:v>
                </c:pt>
                <c:pt idx="4034">
                  <c:v>1649.0</c:v>
                </c:pt>
                <c:pt idx="4035">
                  <c:v>1650.0</c:v>
                </c:pt>
                <c:pt idx="4036">
                  <c:v>1650.0</c:v>
                </c:pt>
                <c:pt idx="4037">
                  <c:v>1650.0</c:v>
                </c:pt>
                <c:pt idx="4038">
                  <c:v>1654.0</c:v>
                </c:pt>
                <c:pt idx="4039">
                  <c:v>1654.0</c:v>
                </c:pt>
                <c:pt idx="4040">
                  <c:v>1654.0</c:v>
                </c:pt>
                <c:pt idx="4041">
                  <c:v>1654.0</c:v>
                </c:pt>
                <c:pt idx="4042">
                  <c:v>1655.0</c:v>
                </c:pt>
                <c:pt idx="4043">
                  <c:v>1655.0</c:v>
                </c:pt>
                <c:pt idx="4044">
                  <c:v>1655.0</c:v>
                </c:pt>
                <c:pt idx="4045">
                  <c:v>1655.0</c:v>
                </c:pt>
                <c:pt idx="4046">
                  <c:v>1655.0</c:v>
                </c:pt>
                <c:pt idx="4047">
                  <c:v>1655.0</c:v>
                </c:pt>
                <c:pt idx="4048">
                  <c:v>1655.0</c:v>
                </c:pt>
                <c:pt idx="4049">
                  <c:v>1657.0</c:v>
                </c:pt>
                <c:pt idx="4050">
                  <c:v>1657.0</c:v>
                </c:pt>
                <c:pt idx="4051">
                  <c:v>1657.0</c:v>
                </c:pt>
                <c:pt idx="4052">
                  <c:v>1657.0</c:v>
                </c:pt>
                <c:pt idx="4053">
                  <c:v>1658.0</c:v>
                </c:pt>
                <c:pt idx="4054">
                  <c:v>1658.0</c:v>
                </c:pt>
                <c:pt idx="4055">
                  <c:v>1658.0</c:v>
                </c:pt>
                <c:pt idx="4056">
                  <c:v>1658.0</c:v>
                </c:pt>
                <c:pt idx="4057">
                  <c:v>1658.0</c:v>
                </c:pt>
                <c:pt idx="4058">
                  <c:v>1658.0</c:v>
                </c:pt>
                <c:pt idx="4059">
                  <c:v>1658.0</c:v>
                </c:pt>
                <c:pt idx="4060">
                  <c:v>1658.0</c:v>
                </c:pt>
                <c:pt idx="4061">
                  <c:v>1658.0</c:v>
                </c:pt>
                <c:pt idx="4062">
                  <c:v>1667.0</c:v>
                </c:pt>
                <c:pt idx="4063">
                  <c:v>1667.0</c:v>
                </c:pt>
                <c:pt idx="4064">
                  <c:v>1667.0</c:v>
                </c:pt>
                <c:pt idx="4065">
                  <c:v>1682.0</c:v>
                </c:pt>
                <c:pt idx="4066">
                  <c:v>1682.0</c:v>
                </c:pt>
                <c:pt idx="4067">
                  <c:v>1682.0</c:v>
                </c:pt>
                <c:pt idx="4068">
                  <c:v>1682.0</c:v>
                </c:pt>
                <c:pt idx="4069">
                  <c:v>1682.0</c:v>
                </c:pt>
                <c:pt idx="4070">
                  <c:v>1682.0</c:v>
                </c:pt>
                <c:pt idx="4071">
                  <c:v>1682.0</c:v>
                </c:pt>
                <c:pt idx="4072">
                  <c:v>1682.0</c:v>
                </c:pt>
                <c:pt idx="4073">
                  <c:v>1682.0</c:v>
                </c:pt>
                <c:pt idx="4074">
                  <c:v>1682.0</c:v>
                </c:pt>
                <c:pt idx="4075">
                  <c:v>1682.0</c:v>
                </c:pt>
                <c:pt idx="4076">
                  <c:v>1682.0</c:v>
                </c:pt>
                <c:pt idx="4077">
                  <c:v>1682.0</c:v>
                </c:pt>
                <c:pt idx="4078">
                  <c:v>1682.0</c:v>
                </c:pt>
                <c:pt idx="4079">
                  <c:v>1682.0</c:v>
                </c:pt>
                <c:pt idx="4080">
                  <c:v>1682.0</c:v>
                </c:pt>
                <c:pt idx="4081">
                  <c:v>1682.0</c:v>
                </c:pt>
                <c:pt idx="4082">
                  <c:v>1682.0</c:v>
                </c:pt>
                <c:pt idx="4083">
                  <c:v>1682.0</c:v>
                </c:pt>
                <c:pt idx="4084">
                  <c:v>1682.0</c:v>
                </c:pt>
                <c:pt idx="4085">
                  <c:v>1682.0</c:v>
                </c:pt>
                <c:pt idx="4086">
                  <c:v>1682.0</c:v>
                </c:pt>
                <c:pt idx="4087">
                  <c:v>1682.0</c:v>
                </c:pt>
                <c:pt idx="4088">
                  <c:v>1683.0</c:v>
                </c:pt>
                <c:pt idx="4089">
                  <c:v>1686.0</c:v>
                </c:pt>
                <c:pt idx="4090">
                  <c:v>1686.0</c:v>
                </c:pt>
                <c:pt idx="4091">
                  <c:v>1686.0</c:v>
                </c:pt>
                <c:pt idx="4092">
                  <c:v>1686.0</c:v>
                </c:pt>
                <c:pt idx="4093">
                  <c:v>1686.0</c:v>
                </c:pt>
                <c:pt idx="4094">
                  <c:v>1686.0</c:v>
                </c:pt>
                <c:pt idx="4095">
                  <c:v>1686.0</c:v>
                </c:pt>
                <c:pt idx="4096">
                  <c:v>1686.0</c:v>
                </c:pt>
                <c:pt idx="4097">
                  <c:v>1686.0</c:v>
                </c:pt>
                <c:pt idx="4098">
                  <c:v>1686.0</c:v>
                </c:pt>
                <c:pt idx="4099">
                  <c:v>1686.0</c:v>
                </c:pt>
                <c:pt idx="4100">
                  <c:v>1686.0</c:v>
                </c:pt>
                <c:pt idx="4101">
                  <c:v>1686.0</c:v>
                </c:pt>
                <c:pt idx="4102">
                  <c:v>1686.0</c:v>
                </c:pt>
                <c:pt idx="4103">
                  <c:v>1686.0</c:v>
                </c:pt>
                <c:pt idx="4104">
                  <c:v>1686.0</c:v>
                </c:pt>
                <c:pt idx="4105">
                  <c:v>1686.0</c:v>
                </c:pt>
                <c:pt idx="4106">
                  <c:v>1686.0</c:v>
                </c:pt>
                <c:pt idx="4107">
                  <c:v>1686.0</c:v>
                </c:pt>
                <c:pt idx="4108">
                  <c:v>1686.0</c:v>
                </c:pt>
                <c:pt idx="4109">
                  <c:v>1689.0</c:v>
                </c:pt>
                <c:pt idx="4110">
                  <c:v>1689.0</c:v>
                </c:pt>
                <c:pt idx="4111">
                  <c:v>1692.0</c:v>
                </c:pt>
                <c:pt idx="4112">
                  <c:v>1692.0</c:v>
                </c:pt>
                <c:pt idx="4113">
                  <c:v>1692.0</c:v>
                </c:pt>
                <c:pt idx="4114">
                  <c:v>1692.0</c:v>
                </c:pt>
                <c:pt idx="4115">
                  <c:v>1702.0</c:v>
                </c:pt>
                <c:pt idx="4116">
                  <c:v>1702.0</c:v>
                </c:pt>
                <c:pt idx="4117">
                  <c:v>1702.0</c:v>
                </c:pt>
                <c:pt idx="4118">
                  <c:v>1702.0</c:v>
                </c:pt>
                <c:pt idx="4119">
                  <c:v>1702.0</c:v>
                </c:pt>
                <c:pt idx="4120">
                  <c:v>1702.0</c:v>
                </c:pt>
                <c:pt idx="4121">
                  <c:v>1703.0</c:v>
                </c:pt>
                <c:pt idx="4122">
                  <c:v>1703.0</c:v>
                </c:pt>
                <c:pt idx="4123">
                  <c:v>1703.0</c:v>
                </c:pt>
                <c:pt idx="4124">
                  <c:v>1703.0</c:v>
                </c:pt>
                <c:pt idx="4125">
                  <c:v>1703.0</c:v>
                </c:pt>
                <c:pt idx="4126">
                  <c:v>1703.0</c:v>
                </c:pt>
                <c:pt idx="4127">
                  <c:v>1703.0</c:v>
                </c:pt>
                <c:pt idx="4128">
                  <c:v>1703.0</c:v>
                </c:pt>
                <c:pt idx="4129">
                  <c:v>1703.0</c:v>
                </c:pt>
                <c:pt idx="4130">
                  <c:v>1703.0</c:v>
                </c:pt>
                <c:pt idx="4131">
                  <c:v>1703.0</c:v>
                </c:pt>
                <c:pt idx="4132">
                  <c:v>1703.0</c:v>
                </c:pt>
                <c:pt idx="4133">
                  <c:v>1703.0</c:v>
                </c:pt>
                <c:pt idx="4134">
                  <c:v>1703.0</c:v>
                </c:pt>
                <c:pt idx="4135">
                  <c:v>1703.0</c:v>
                </c:pt>
                <c:pt idx="4136">
                  <c:v>1703.0</c:v>
                </c:pt>
                <c:pt idx="4137">
                  <c:v>1703.0</c:v>
                </c:pt>
                <c:pt idx="4138">
                  <c:v>1703.0</c:v>
                </c:pt>
                <c:pt idx="4139">
                  <c:v>1703.0</c:v>
                </c:pt>
                <c:pt idx="4140">
                  <c:v>1703.0</c:v>
                </c:pt>
                <c:pt idx="4141">
                  <c:v>1703.0</c:v>
                </c:pt>
                <c:pt idx="4142">
                  <c:v>1703.0</c:v>
                </c:pt>
                <c:pt idx="4143">
                  <c:v>1703.0</c:v>
                </c:pt>
                <c:pt idx="4144">
                  <c:v>1703.0</c:v>
                </c:pt>
                <c:pt idx="4145">
                  <c:v>1706.0</c:v>
                </c:pt>
                <c:pt idx="4146">
                  <c:v>1713.0</c:v>
                </c:pt>
                <c:pt idx="4147">
                  <c:v>1713.0</c:v>
                </c:pt>
                <c:pt idx="4148">
                  <c:v>1713.0</c:v>
                </c:pt>
                <c:pt idx="4149">
                  <c:v>1713.0</c:v>
                </c:pt>
                <c:pt idx="4150">
                  <c:v>1713.0</c:v>
                </c:pt>
                <c:pt idx="4151">
                  <c:v>1713.0</c:v>
                </c:pt>
                <c:pt idx="4152">
                  <c:v>1713.0</c:v>
                </c:pt>
                <c:pt idx="4153">
                  <c:v>1713.0</c:v>
                </c:pt>
                <c:pt idx="4154">
                  <c:v>1713.0</c:v>
                </c:pt>
                <c:pt idx="4155">
                  <c:v>1713.0</c:v>
                </c:pt>
                <c:pt idx="4156">
                  <c:v>1713.0</c:v>
                </c:pt>
                <c:pt idx="4157">
                  <c:v>1713.0</c:v>
                </c:pt>
                <c:pt idx="4158">
                  <c:v>1713.0</c:v>
                </c:pt>
                <c:pt idx="4159">
                  <c:v>1713.0</c:v>
                </c:pt>
                <c:pt idx="4160">
                  <c:v>1716.0</c:v>
                </c:pt>
                <c:pt idx="4161">
                  <c:v>1716.0</c:v>
                </c:pt>
                <c:pt idx="4162">
                  <c:v>1716.0</c:v>
                </c:pt>
                <c:pt idx="4163">
                  <c:v>1716.0</c:v>
                </c:pt>
                <c:pt idx="4164">
                  <c:v>1716.0</c:v>
                </c:pt>
                <c:pt idx="4165">
                  <c:v>1716.0</c:v>
                </c:pt>
                <c:pt idx="4166">
                  <c:v>1718.0</c:v>
                </c:pt>
                <c:pt idx="4167">
                  <c:v>1718.0</c:v>
                </c:pt>
                <c:pt idx="4168">
                  <c:v>1718.0</c:v>
                </c:pt>
                <c:pt idx="4169">
                  <c:v>1718.0</c:v>
                </c:pt>
                <c:pt idx="4170">
                  <c:v>1718.0</c:v>
                </c:pt>
                <c:pt idx="4171">
                  <c:v>1718.0</c:v>
                </c:pt>
                <c:pt idx="4172">
                  <c:v>1725.0</c:v>
                </c:pt>
                <c:pt idx="4173">
                  <c:v>1725.0</c:v>
                </c:pt>
                <c:pt idx="4174">
                  <c:v>1725.0</c:v>
                </c:pt>
                <c:pt idx="4175">
                  <c:v>1725.0</c:v>
                </c:pt>
                <c:pt idx="4176">
                  <c:v>1727.0</c:v>
                </c:pt>
                <c:pt idx="4177">
                  <c:v>1729.0</c:v>
                </c:pt>
                <c:pt idx="4178">
                  <c:v>1730.0</c:v>
                </c:pt>
                <c:pt idx="4179">
                  <c:v>1732.0</c:v>
                </c:pt>
                <c:pt idx="4180">
                  <c:v>1732.0</c:v>
                </c:pt>
                <c:pt idx="4181">
                  <c:v>1738.0</c:v>
                </c:pt>
                <c:pt idx="4182">
                  <c:v>1738.0</c:v>
                </c:pt>
                <c:pt idx="4183">
                  <c:v>1738.0</c:v>
                </c:pt>
                <c:pt idx="4184">
                  <c:v>1738.0</c:v>
                </c:pt>
                <c:pt idx="4185">
                  <c:v>1738.0</c:v>
                </c:pt>
                <c:pt idx="4186">
                  <c:v>1738.0</c:v>
                </c:pt>
                <c:pt idx="4187">
                  <c:v>1738.0</c:v>
                </c:pt>
                <c:pt idx="4188">
                  <c:v>1738.0</c:v>
                </c:pt>
                <c:pt idx="4189">
                  <c:v>1738.0</c:v>
                </c:pt>
                <c:pt idx="4190">
                  <c:v>1738.0</c:v>
                </c:pt>
                <c:pt idx="4191">
                  <c:v>1738.0</c:v>
                </c:pt>
                <c:pt idx="4192">
                  <c:v>1739.0</c:v>
                </c:pt>
                <c:pt idx="4193">
                  <c:v>1739.0</c:v>
                </c:pt>
                <c:pt idx="4194">
                  <c:v>1745.0</c:v>
                </c:pt>
                <c:pt idx="4195">
                  <c:v>1745.0</c:v>
                </c:pt>
                <c:pt idx="4196">
                  <c:v>1745.0</c:v>
                </c:pt>
                <c:pt idx="4197">
                  <c:v>1745.0</c:v>
                </c:pt>
                <c:pt idx="4198">
                  <c:v>1745.0</c:v>
                </c:pt>
                <c:pt idx="4199">
                  <c:v>1745.0</c:v>
                </c:pt>
                <c:pt idx="4200">
                  <c:v>1745.0</c:v>
                </c:pt>
                <c:pt idx="4201">
                  <c:v>1745.0</c:v>
                </c:pt>
                <c:pt idx="4202">
                  <c:v>1753.0</c:v>
                </c:pt>
                <c:pt idx="4203">
                  <c:v>1753.0</c:v>
                </c:pt>
                <c:pt idx="4204">
                  <c:v>1753.0</c:v>
                </c:pt>
                <c:pt idx="4205">
                  <c:v>1753.0</c:v>
                </c:pt>
                <c:pt idx="4206">
                  <c:v>1753.0</c:v>
                </c:pt>
                <c:pt idx="4207">
                  <c:v>1753.0</c:v>
                </c:pt>
                <c:pt idx="4208">
                  <c:v>1753.0</c:v>
                </c:pt>
                <c:pt idx="4209">
                  <c:v>1753.0</c:v>
                </c:pt>
                <c:pt idx="4210">
                  <c:v>1753.0</c:v>
                </c:pt>
                <c:pt idx="4211">
                  <c:v>1753.0</c:v>
                </c:pt>
                <c:pt idx="4212">
                  <c:v>1753.0</c:v>
                </c:pt>
                <c:pt idx="4213">
                  <c:v>1753.0</c:v>
                </c:pt>
                <c:pt idx="4214">
                  <c:v>1753.0</c:v>
                </c:pt>
                <c:pt idx="4215">
                  <c:v>1756.0</c:v>
                </c:pt>
                <c:pt idx="4216">
                  <c:v>1756.0</c:v>
                </c:pt>
                <c:pt idx="4217">
                  <c:v>1756.0</c:v>
                </c:pt>
                <c:pt idx="4218">
                  <c:v>1756.0</c:v>
                </c:pt>
                <c:pt idx="4219">
                  <c:v>1756.0</c:v>
                </c:pt>
                <c:pt idx="4220">
                  <c:v>1756.0</c:v>
                </c:pt>
                <c:pt idx="4221">
                  <c:v>1756.0</c:v>
                </c:pt>
                <c:pt idx="4222">
                  <c:v>1756.0</c:v>
                </c:pt>
                <c:pt idx="4223">
                  <c:v>1756.0</c:v>
                </c:pt>
                <c:pt idx="4224">
                  <c:v>1756.0</c:v>
                </c:pt>
                <c:pt idx="4225">
                  <c:v>1756.0</c:v>
                </c:pt>
                <c:pt idx="4226">
                  <c:v>1756.0</c:v>
                </c:pt>
                <c:pt idx="4227">
                  <c:v>1756.0</c:v>
                </c:pt>
                <c:pt idx="4228">
                  <c:v>1756.0</c:v>
                </c:pt>
                <c:pt idx="4229">
                  <c:v>1757.0</c:v>
                </c:pt>
                <c:pt idx="4230">
                  <c:v>1757.0</c:v>
                </c:pt>
                <c:pt idx="4231">
                  <c:v>1757.0</c:v>
                </c:pt>
                <c:pt idx="4232">
                  <c:v>1757.0</c:v>
                </c:pt>
                <c:pt idx="4233">
                  <c:v>1757.0</c:v>
                </c:pt>
                <c:pt idx="4234">
                  <c:v>1757.0</c:v>
                </c:pt>
                <c:pt idx="4235">
                  <c:v>1759.0</c:v>
                </c:pt>
                <c:pt idx="4236">
                  <c:v>1761.0</c:v>
                </c:pt>
                <c:pt idx="4237">
                  <c:v>1761.0</c:v>
                </c:pt>
                <c:pt idx="4238">
                  <c:v>1762.0</c:v>
                </c:pt>
                <c:pt idx="4239">
                  <c:v>1762.0</c:v>
                </c:pt>
                <c:pt idx="4240">
                  <c:v>1762.0</c:v>
                </c:pt>
                <c:pt idx="4241">
                  <c:v>1763.0</c:v>
                </c:pt>
                <c:pt idx="4242">
                  <c:v>1763.0</c:v>
                </c:pt>
                <c:pt idx="4243">
                  <c:v>1763.0</c:v>
                </c:pt>
                <c:pt idx="4244">
                  <c:v>1764.0</c:v>
                </c:pt>
                <c:pt idx="4245">
                  <c:v>1764.0</c:v>
                </c:pt>
                <c:pt idx="4246">
                  <c:v>1764.0</c:v>
                </c:pt>
                <c:pt idx="4247">
                  <c:v>1764.0</c:v>
                </c:pt>
                <c:pt idx="4248">
                  <c:v>1764.0</c:v>
                </c:pt>
                <c:pt idx="4249">
                  <c:v>1764.0</c:v>
                </c:pt>
                <c:pt idx="4250">
                  <c:v>1768.0</c:v>
                </c:pt>
                <c:pt idx="4251">
                  <c:v>1774.0</c:v>
                </c:pt>
                <c:pt idx="4252">
                  <c:v>1779.0</c:v>
                </c:pt>
                <c:pt idx="4253">
                  <c:v>1779.0</c:v>
                </c:pt>
                <c:pt idx="4254">
                  <c:v>1779.0</c:v>
                </c:pt>
                <c:pt idx="4255">
                  <c:v>1779.0</c:v>
                </c:pt>
                <c:pt idx="4256">
                  <c:v>1779.0</c:v>
                </c:pt>
                <c:pt idx="4257">
                  <c:v>1780.0</c:v>
                </c:pt>
                <c:pt idx="4258">
                  <c:v>1780.0</c:v>
                </c:pt>
                <c:pt idx="4259">
                  <c:v>1780.0</c:v>
                </c:pt>
                <c:pt idx="4260">
                  <c:v>1787.0</c:v>
                </c:pt>
                <c:pt idx="4261">
                  <c:v>1787.0</c:v>
                </c:pt>
                <c:pt idx="4262">
                  <c:v>1789.0</c:v>
                </c:pt>
                <c:pt idx="4263">
                  <c:v>1789.0</c:v>
                </c:pt>
                <c:pt idx="4264">
                  <c:v>1789.0</c:v>
                </c:pt>
                <c:pt idx="4265">
                  <c:v>1789.0</c:v>
                </c:pt>
                <c:pt idx="4266">
                  <c:v>1789.0</c:v>
                </c:pt>
                <c:pt idx="4267">
                  <c:v>1789.0</c:v>
                </c:pt>
                <c:pt idx="4268">
                  <c:v>1793.0</c:v>
                </c:pt>
                <c:pt idx="4269">
                  <c:v>1793.0</c:v>
                </c:pt>
                <c:pt idx="4270">
                  <c:v>1793.0</c:v>
                </c:pt>
                <c:pt idx="4271">
                  <c:v>1793.0</c:v>
                </c:pt>
                <c:pt idx="4272">
                  <c:v>1793.0</c:v>
                </c:pt>
                <c:pt idx="4273">
                  <c:v>1794.0</c:v>
                </c:pt>
                <c:pt idx="4274">
                  <c:v>1806.0</c:v>
                </c:pt>
                <c:pt idx="4275">
                  <c:v>1809.0</c:v>
                </c:pt>
                <c:pt idx="4276">
                  <c:v>1809.0</c:v>
                </c:pt>
                <c:pt idx="4277">
                  <c:v>1809.0</c:v>
                </c:pt>
                <c:pt idx="4278">
                  <c:v>1809.0</c:v>
                </c:pt>
                <c:pt idx="4279">
                  <c:v>1810.0</c:v>
                </c:pt>
                <c:pt idx="4280">
                  <c:v>1810.0</c:v>
                </c:pt>
                <c:pt idx="4281">
                  <c:v>1810.0</c:v>
                </c:pt>
                <c:pt idx="4282">
                  <c:v>1810.0</c:v>
                </c:pt>
                <c:pt idx="4283">
                  <c:v>1810.0</c:v>
                </c:pt>
                <c:pt idx="4284">
                  <c:v>1810.0</c:v>
                </c:pt>
                <c:pt idx="4285">
                  <c:v>1810.0</c:v>
                </c:pt>
                <c:pt idx="4286">
                  <c:v>1815.0</c:v>
                </c:pt>
                <c:pt idx="4287">
                  <c:v>1815.0</c:v>
                </c:pt>
                <c:pt idx="4288">
                  <c:v>1815.0</c:v>
                </c:pt>
                <c:pt idx="4289">
                  <c:v>1815.0</c:v>
                </c:pt>
                <c:pt idx="4290">
                  <c:v>1818.0</c:v>
                </c:pt>
                <c:pt idx="4291">
                  <c:v>1818.0</c:v>
                </c:pt>
                <c:pt idx="4292">
                  <c:v>1818.0</c:v>
                </c:pt>
                <c:pt idx="4293">
                  <c:v>1818.0</c:v>
                </c:pt>
                <c:pt idx="4294">
                  <c:v>1818.0</c:v>
                </c:pt>
                <c:pt idx="4295">
                  <c:v>1818.0</c:v>
                </c:pt>
                <c:pt idx="4296">
                  <c:v>1818.0</c:v>
                </c:pt>
                <c:pt idx="4297">
                  <c:v>1818.0</c:v>
                </c:pt>
                <c:pt idx="4298">
                  <c:v>1818.0</c:v>
                </c:pt>
                <c:pt idx="4299">
                  <c:v>1818.0</c:v>
                </c:pt>
                <c:pt idx="4300">
                  <c:v>1818.0</c:v>
                </c:pt>
                <c:pt idx="4301">
                  <c:v>1819.0</c:v>
                </c:pt>
                <c:pt idx="4302">
                  <c:v>1819.0</c:v>
                </c:pt>
                <c:pt idx="4303">
                  <c:v>1819.0</c:v>
                </c:pt>
                <c:pt idx="4304">
                  <c:v>1819.0</c:v>
                </c:pt>
                <c:pt idx="4305">
                  <c:v>1819.0</c:v>
                </c:pt>
                <c:pt idx="4306">
                  <c:v>1822.0</c:v>
                </c:pt>
                <c:pt idx="4307">
                  <c:v>1822.0</c:v>
                </c:pt>
                <c:pt idx="4308">
                  <c:v>1822.0</c:v>
                </c:pt>
                <c:pt idx="4309">
                  <c:v>1822.0</c:v>
                </c:pt>
                <c:pt idx="4310">
                  <c:v>1822.0</c:v>
                </c:pt>
                <c:pt idx="4311">
                  <c:v>1822.0</c:v>
                </c:pt>
                <c:pt idx="4312">
                  <c:v>1822.0</c:v>
                </c:pt>
                <c:pt idx="4313">
                  <c:v>1822.0</c:v>
                </c:pt>
                <c:pt idx="4314">
                  <c:v>1822.0</c:v>
                </c:pt>
                <c:pt idx="4315">
                  <c:v>1822.0</c:v>
                </c:pt>
                <c:pt idx="4316">
                  <c:v>1822.0</c:v>
                </c:pt>
                <c:pt idx="4317">
                  <c:v>1822.0</c:v>
                </c:pt>
                <c:pt idx="4318">
                  <c:v>1822.0</c:v>
                </c:pt>
                <c:pt idx="4319">
                  <c:v>1822.0</c:v>
                </c:pt>
                <c:pt idx="4320">
                  <c:v>1822.0</c:v>
                </c:pt>
                <c:pt idx="4321">
                  <c:v>1822.0</c:v>
                </c:pt>
                <c:pt idx="4322">
                  <c:v>1822.0</c:v>
                </c:pt>
                <c:pt idx="4323">
                  <c:v>1822.0</c:v>
                </c:pt>
                <c:pt idx="4324">
                  <c:v>1822.0</c:v>
                </c:pt>
                <c:pt idx="4325">
                  <c:v>1822.0</c:v>
                </c:pt>
                <c:pt idx="4326">
                  <c:v>1822.0</c:v>
                </c:pt>
                <c:pt idx="4327">
                  <c:v>1822.0</c:v>
                </c:pt>
                <c:pt idx="4328">
                  <c:v>1827.0</c:v>
                </c:pt>
                <c:pt idx="4329">
                  <c:v>1828.0</c:v>
                </c:pt>
                <c:pt idx="4330">
                  <c:v>1831.0</c:v>
                </c:pt>
                <c:pt idx="4331">
                  <c:v>1831.0</c:v>
                </c:pt>
                <c:pt idx="4332">
                  <c:v>1831.0</c:v>
                </c:pt>
                <c:pt idx="4333">
                  <c:v>1831.0</c:v>
                </c:pt>
                <c:pt idx="4334">
                  <c:v>1833.0</c:v>
                </c:pt>
                <c:pt idx="4335">
                  <c:v>1833.0</c:v>
                </c:pt>
                <c:pt idx="4336">
                  <c:v>1833.0</c:v>
                </c:pt>
                <c:pt idx="4337">
                  <c:v>1843.0</c:v>
                </c:pt>
                <c:pt idx="4338">
                  <c:v>1843.0</c:v>
                </c:pt>
                <c:pt idx="4339">
                  <c:v>1843.0</c:v>
                </c:pt>
                <c:pt idx="4340">
                  <c:v>1843.0</c:v>
                </c:pt>
                <c:pt idx="4341">
                  <c:v>1843.0</c:v>
                </c:pt>
                <c:pt idx="4342">
                  <c:v>1843.0</c:v>
                </c:pt>
                <c:pt idx="4343">
                  <c:v>1843.0</c:v>
                </c:pt>
                <c:pt idx="4344">
                  <c:v>1846.0</c:v>
                </c:pt>
                <c:pt idx="4345">
                  <c:v>1853.0</c:v>
                </c:pt>
                <c:pt idx="4346">
                  <c:v>1853.0</c:v>
                </c:pt>
                <c:pt idx="4347">
                  <c:v>1854.0</c:v>
                </c:pt>
                <c:pt idx="4348">
                  <c:v>1856.0</c:v>
                </c:pt>
                <c:pt idx="4349">
                  <c:v>1856.0</c:v>
                </c:pt>
                <c:pt idx="4350">
                  <c:v>1856.0</c:v>
                </c:pt>
                <c:pt idx="4351">
                  <c:v>1856.0</c:v>
                </c:pt>
                <c:pt idx="4352">
                  <c:v>1856.0</c:v>
                </c:pt>
                <c:pt idx="4353">
                  <c:v>1856.0</c:v>
                </c:pt>
                <c:pt idx="4354">
                  <c:v>1856.0</c:v>
                </c:pt>
                <c:pt idx="4355">
                  <c:v>1856.0</c:v>
                </c:pt>
                <c:pt idx="4356">
                  <c:v>1856.0</c:v>
                </c:pt>
                <c:pt idx="4357">
                  <c:v>1856.0</c:v>
                </c:pt>
                <c:pt idx="4358">
                  <c:v>1856.0</c:v>
                </c:pt>
                <c:pt idx="4359">
                  <c:v>1856.0</c:v>
                </c:pt>
                <c:pt idx="4360">
                  <c:v>1862.0</c:v>
                </c:pt>
                <c:pt idx="4361">
                  <c:v>1862.0</c:v>
                </c:pt>
                <c:pt idx="4362">
                  <c:v>1862.0</c:v>
                </c:pt>
                <c:pt idx="4363">
                  <c:v>1862.0</c:v>
                </c:pt>
                <c:pt idx="4364">
                  <c:v>1864.0</c:v>
                </c:pt>
                <c:pt idx="4365">
                  <c:v>1864.0</c:v>
                </c:pt>
                <c:pt idx="4366">
                  <c:v>1864.0</c:v>
                </c:pt>
                <c:pt idx="4367">
                  <c:v>1864.0</c:v>
                </c:pt>
                <c:pt idx="4368">
                  <c:v>1864.0</c:v>
                </c:pt>
                <c:pt idx="4369">
                  <c:v>1867.0</c:v>
                </c:pt>
                <c:pt idx="4370">
                  <c:v>1867.0</c:v>
                </c:pt>
                <c:pt idx="4371">
                  <c:v>1867.0</c:v>
                </c:pt>
                <c:pt idx="4372">
                  <c:v>1867.0</c:v>
                </c:pt>
                <c:pt idx="4373">
                  <c:v>1867.0</c:v>
                </c:pt>
                <c:pt idx="4374">
                  <c:v>1867.0</c:v>
                </c:pt>
                <c:pt idx="4375">
                  <c:v>1870.0</c:v>
                </c:pt>
                <c:pt idx="4376">
                  <c:v>1870.0</c:v>
                </c:pt>
                <c:pt idx="4377">
                  <c:v>1870.0</c:v>
                </c:pt>
                <c:pt idx="4378">
                  <c:v>1876.0</c:v>
                </c:pt>
                <c:pt idx="4379">
                  <c:v>1876.0</c:v>
                </c:pt>
                <c:pt idx="4380">
                  <c:v>1880.0</c:v>
                </c:pt>
                <c:pt idx="4381">
                  <c:v>1880.0</c:v>
                </c:pt>
                <c:pt idx="4382">
                  <c:v>1880.0</c:v>
                </c:pt>
                <c:pt idx="4383">
                  <c:v>1880.0</c:v>
                </c:pt>
                <c:pt idx="4384">
                  <c:v>1880.0</c:v>
                </c:pt>
                <c:pt idx="4385">
                  <c:v>1883.0</c:v>
                </c:pt>
                <c:pt idx="4386">
                  <c:v>1883.0</c:v>
                </c:pt>
                <c:pt idx="4387">
                  <c:v>1883.0</c:v>
                </c:pt>
                <c:pt idx="4388">
                  <c:v>1883.0</c:v>
                </c:pt>
                <c:pt idx="4389">
                  <c:v>1883.0</c:v>
                </c:pt>
                <c:pt idx="4390">
                  <c:v>1889.0</c:v>
                </c:pt>
                <c:pt idx="4391">
                  <c:v>1895.0</c:v>
                </c:pt>
                <c:pt idx="4392">
                  <c:v>1895.0</c:v>
                </c:pt>
                <c:pt idx="4393">
                  <c:v>1895.0</c:v>
                </c:pt>
                <c:pt idx="4394">
                  <c:v>1895.0</c:v>
                </c:pt>
                <c:pt idx="4395">
                  <c:v>1895.0</c:v>
                </c:pt>
                <c:pt idx="4396">
                  <c:v>1895.0</c:v>
                </c:pt>
                <c:pt idx="4397">
                  <c:v>1895.0</c:v>
                </c:pt>
                <c:pt idx="4398">
                  <c:v>1895.0</c:v>
                </c:pt>
                <c:pt idx="4399">
                  <c:v>1895.0</c:v>
                </c:pt>
                <c:pt idx="4400">
                  <c:v>1895.0</c:v>
                </c:pt>
                <c:pt idx="4401">
                  <c:v>1895.0</c:v>
                </c:pt>
                <c:pt idx="4402">
                  <c:v>1895.0</c:v>
                </c:pt>
                <c:pt idx="4403">
                  <c:v>1899.0</c:v>
                </c:pt>
                <c:pt idx="4404">
                  <c:v>1899.0</c:v>
                </c:pt>
                <c:pt idx="4405">
                  <c:v>1902.0</c:v>
                </c:pt>
                <c:pt idx="4406">
                  <c:v>1902.0</c:v>
                </c:pt>
                <c:pt idx="4407">
                  <c:v>1902.0</c:v>
                </c:pt>
                <c:pt idx="4408">
                  <c:v>1909.0</c:v>
                </c:pt>
                <c:pt idx="4409">
                  <c:v>1909.0</c:v>
                </c:pt>
                <c:pt idx="4410">
                  <c:v>1909.0</c:v>
                </c:pt>
                <c:pt idx="4411">
                  <c:v>1909.0</c:v>
                </c:pt>
                <c:pt idx="4412">
                  <c:v>1909.0</c:v>
                </c:pt>
                <c:pt idx="4413">
                  <c:v>1909.0</c:v>
                </c:pt>
                <c:pt idx="4414">
                  <c:v>1909.0</c:v>
                </c:pt>
                <c:pt idx="4415">
                  <c:v>1909.0</c:v>
                </c:pt>
                <c:pt idx="4416">
                  <c:v>1909.0</c:v>
                </c:pt>
                <c:pt idx="4417">
                  <c:v>1912.0</c:v>
                </c:pt>
                <c:pt idx="4418">
                  <c:v>1917.0</c:v>
                </c:pt>
                <c:pt idx="4419">
                  <c:v>1917.0</c:v>
                </c:pt>
                <c:pt idx="4420">
                  <c:v>1917.0</c:v>
                </c:pt>
                <c:pt idx="4421">
                  <c:v>1917.0</c:v>
                </c:pt>
                <c:pt idx="4422">
                  <c:v>1917.0</c:v>
                </c:pt>
                <c:pt idx="4423">
                  <c:v>1917.0</c:v>
                </c:pt>
                <c:pt idx="4424">
                  <c:v>1917.0</c:v>
                </c:pt>
                <c:pt idx="4425">
                  <c:v>1917.0</c:v>
                </c:pt>
                <c:pt idx="4426">
                  <c:v>1917.0</c:v>
                </c:pt>
                <c:pt idx="4427">
                  <c:v>1917.0</c:v>
                </c:pt>
                <c:pt idx="4428">
                  <c:v>1917.0</c:v>
                </c:pt>
                <c:pt idx="4429">
                  <c:v>1917.0</c:v>
                </c:pt>
                <c:pt idx="4430">
                  <c:v>1930.0</c:v>
                </c:pt>
                <c:pt idx="4431">
                  <c:v>1932.0</c:v>
                </c:pt>
                <c:pt idx="4432">
                  <c:v>1932.0</c:v>
                </c:pt>
                <c:pt idx="4433">
                  <c:v>1932.0</c:v>
                </c:pt>
                <c:pt idx="4434">
                  <c:v>1932.0</c:v>
                </c:pt>
                <c:pt idx="4435">
                  <c:v>1932.0</c:v>
                </c:pt>
                <c:pt idx="4436">
                  <c:v>1932.0</c:v>
                </c:pt>
                <c:pt idx="4437">
                  <c:v>1932.0</c:v>
                </c:pt>
                <c:pt idx="4438">
                  <c:v>1933.0</c:v>
                </c:pt>
                <c:pt idx="4439">
                  <c:v>1933.0</c:v>
                </c:pt>
                <c:pt idx="4440">
                  <c:v>1934.0</c:v>
                </c:pt>
                <c:pt idx="4441">
                  <c:v>1934.0</c:v>
                </c:pt>
                <c:pt idx="4442">
                  <c:v>1934.0</c:v>
                </c:pt>
                <c:pt idx="4443">
                  <c:v>1939.0</c:v>
                </c:pt>
                <c:pt idx="4444">
                  <c:v>1939.0</c:v>
                </c:pt>
                <c:pt idx="4445">
                  <c:v>1939.0</c:v>
                </c:pt>
                <c:pt idx="4446">
                  <c:v>1939.0</c:v>
                </c:pt>
                <c:pt idx="4447">
                  <c:v>1939.0</c:v>
                </c:pt>
                <c:pt idx="4448">
                  <c:v>1939.0</c:v>
                </c:pt>
                <c:pt idx="4449">
                  <c:v>1939.0</c:v>
                </c:pt>
                <c:pt idx="4450">
                  <c:v>1939.0</c:v>
                </c:pt>
                <c:pt idx="4451">
                  <c:v>1939.0</c:v>
                </c:pt>
                <c:pt idx="4452">
                  <c:v>1939.0</c:v>
                </c:pt>
                <c:pt idx="4453">
                  <c:v>1939.0</c:v>
                </c:pt>
                <c:pt idx="4454">
                  <c:v>1939.0</c:v>
                </c:pt>
                <c:pt idx="4455">
                  <c:v>1939.0</c:v>
                </c:pt>
                <c:pt idx="4456">
                  <c:v>1944.0</c:v>
                </c:pt>
                <c:pt idx="4457">
                  <c:v>1944.0</c:v>
                </c:pt>
                <c:pt idx="4458">
                  <c:v>1944.0</c:v>
                </c:pt>
                <c:pt idx="4459">
                  <c:v>1944.0</c:v>
                </c:pt>
                <c:pt idx="4460">
                  <c:v>1944.0</c:v>
                </c:pt>
                <c:pt idx="4461">
                  <c:v>1944.0</c:v>
                </c:pt>
                <c:pt idx="4462">
                  <c:v>1944.0</c:v>
                </c:pt>
                <c:pt idx="4463">
                  <c:v>1944.0</c:v>
                </c:pt>
                <c:pt idx="4464">
                  <c:v>1944.0</c:v>
                </c:pt>
                <c:pt idx="4465">
                  <c:v>1945.0</c:v>
                </c:pt>
                <c:pt idx="4466">
                  <c:v>1946.0</c:v>
                </c:pt>
                <c:pt idx="4467">
                  <c:v>1946.0</c:v>
                </c:pt>
                <c:pt idx="4468">
                  <c:v>1946.0</c:v>
                </c:pt>
                <c:pt idx="4469">
                  <c:v>1946.0</c:v>
                </c:pt>
                <c:pt idx="4470">
                  <c:v>1946.0</c:v>
                </c:pt>
                <c:pt idx="4471">
                  <c:v>1946.0</c:v>
                </c:pt>
                <c:pt idx="4472">
                  <c:v>1946.0</c:v>
                </c:pt>
                <c:pt idx="4473">
                  <c:v>1946.0</c:v>
                </c:pt>
                <c:pt idx="4474">
                  <c:v>1946.0</c:v>
                </c:pt>
                <c:pt idx="4475">
                  <c:v>1949.0</c:v>
                </c:pt>
                <c:pt idx="4476">
                  <c:v>1949.0</c:v>
                </c:pt>
                <c:pt idx="4477">
                  <c:v>1949.0</c:v>
                </c:pt>
                <c:pt idx="4478">
                  <c:v>1949.0</c:v>
                </c:pt>
                <c:pt idx="4479">
                  <c:v>1949.0</c:v>
                </c:pt>
                <c:pt idx="4480">
                  <c:v>1949.0</c:v>
                </c:pt>
                <c:pt idx="4481">
                  <c:v>1949.0</c:v>
                </c:pt>
                <c:pt idx="4482">
                  <c:v>1955.0</c:v>
                </c:pt>
                <c:pt idx="4483">
                  <c:v>1955.0</c:v>
                </c:pt>
                <c:pt idx="4484">
                  <c:v>1955.0</c:v>
                </c:pt>
                <c:pt idx="4485">
                  <c:v>1955.0</c:v>
                </c:pt>
                <c:pt idx="4486">
                  <c:v>1955.0</c:v>
                </c:pt>
                <c:pt idx="4487">
                  <c:v>1955.0</c:v>
                </c:pt>
                <c:pt idx="4488">
                  <c:v>1955.0</c:v>
                </c:pt>
                <c:pt idx="4489">
                  <c:v>1955.0</c:v>
                </c:pt>
                <c:pt idx="4490">
                  <c:v>1955.0</c:v>
                </c:pt>
                <c:pt idx="4491">
                  <c:v>1955.0</c:v>
                </c:pt>
                <c:pt idx="4492">
                  <c:v>1955.0</c:v>
                </c:pt>
                <c:pt idx="4493">
                  <c:v>1955.0</c:v>
                </c:pt>
                <c:pt idx="4494">
                  <c:v>1955.0</c:v>
                </c:pt>
                <c:pt idx="4495">
                  <c:v>1955.0</c:v>
                </c:pt>
                <c:pt idx="4496">
                  <c:v>1955.0</c:v>
                </c:pt>
                <c:pt idx="4497">
                  <c:v>1955.0</c:v>
                </c:pt>
                <c:pt idx="4498">
                  <c:v>1955.0</c:v>
                </c:pt>
                <c:pt idx="4499">
                  <c:v>1955.0</c:v>
                </c:pt>
                <c:pt idx="4500">
                  <c:v>1955.0</c:v>
                </c:pt>
                <c:pt idx="4501">
                  <c:v>1957.0</c:v>
                </c:pt>
                <c:pt idx="4502">
                  <c:v>1957.0</c:v>
                </c:pt>
                <c:pt idx="4503">
                  <c:v>1967.0</c:v>
                </c:pt>
                <c:pt idx="4504">
                  <c:v>1967.0</c:v>
                </c:pt>
                <c:pt idx="4505">
                  <c:v>1967.0</c:v>
                </c:pt>
                <c:pt idx="4506">
                  <c:v>1967.0</c:v>
                </c:pt>
                <c:pt idx="4507">
                  <c:v>1967.0</c:v>
                </c:pt>
                <c:pt idx="4508">
                  <c:v>1967.0</c:v>
                </c:pt>
                <c:pt idx="4509">
                  <c:v>1967.0</c:v>
                </c:pt>
                <c:pt idx="4510">
                  <c:v>1967.0</c:v>
                </c:pt>
                <c:pt idx="4511">
                  <c:v>1967.0</c:v>
                </c:pt>
                <c:pt idx="4512">
                  <c:v>1967.0</c:v>
                </c:pt>
                <c:pt idx="4513">
                  <c:v>1967.0</c:v>
                </c:pt>
                <c:pt idx="4514">
                  <c:v>1970.0</c:v>
                </c:pt>
                <c:pt idx="4515">
                  <c:v>1970.0</c:v>
                </c:pt>
                <c:pt idx="4516">
                  <c:v>1970.0</c:v>
                </c:pt>
                <c:pt idx="4517">
                  <c:v>1970.0</c:v>
                </c:pt>
                <c:pt idx="4518">
                  <c:v>1970.0</c:v>
                </c:pt>
                <c:pt idx="4519">
                  <c:v>1970.0</c:v>
                </c:pt>
                <c:pt idx="4520">
                  <c:v>1970.0</c:v>
                </c:pt>
                <c:pt idx="4521">
                  <c:v>1971.0</c:v>
                </c:pt>
                <c:pt idx="4522">
                  <c:v>1971.0</c:v>
                </c:pt>
                <c:pt idx="4523">
                  <c:v>1971.0</c:v>
                </c:pt>
                <c:pt idx="4524">
                  <c:v>1971.0</c:v>
                </c:pt>
                <c:pt idx="4525">
                  <c:v>1971.0</c:v>
                </c:pt>
                <c:pt idx="4526">
                  <c:v>1971.0</c:v>
                </c:pt>
                <c:pt idx="4527">
                  <c:v>1971.0</c:v>
                </c:pt>
                <c:pt idx="4528">
                  <c:v>1971.0</c:v>
                </c:pt>
                <c:pt idx="4529">
                  <c:v>1971.0</c:v>
                </c:pt>
                <c:pt idx="4530">
                  <c:v>1971.0</c:v>
                </c:pt>
                <c:pt idx="4531">
                  <c:v>1971.0</c:v>
                </c:pt>
                <c:pt idx="4532">
                  <c:v>1971.0</c:v>
                </c:pt>
                <c:pt idx="4533">
                  <c:v>1971.0</c:v>
                </c:pt>
                <c:pt idx="4534">
                  <c:v>1974.0</c:v>
                </c:pt>
                <c:pt idx="4535">
                  <c:v>1974.0</c:v>
                </c:pt>
                <c:pt idx="4536">
                  <c:v>1974.0</c:v>
                </c:pt>
                <c:pt idx="4537">
                  <c:v>1974.0</c:v>
                </c:pt>
                <c:pt idx="4538">
                  <c:v>1979.0</c:v>
                </c:pt>
                <c:pt idx="4539">
                  <c:v>1979.0</c:v>
                </c:pt>
                <c:pt idx="4540">
                  <c:v>1979.0</c:v>
                </c:pt>
                <c:pt idx="4541">
                  <c:v>1979.0</c:v>
                </c:pt>
                <c:pt idx="4542">
                  <c:v>1979.0</c:v>
                </c:pt>
                <c:pt idx="4543">
                  <c:v>1979.0</c:v>
                </c:pt>
                <c:pt idx="4544">
                  <c:v>1979.0</c:v>
                </c:pt>
                <c:pt idx="4545">
                  <c:v>1979.0</c:v>
                </c:pt>
                <c:pt idx="4546">
                  <c:v>1979.0</c:v>
                </c:pt>
                <c:pt idx="4547">
                  <c:v>1979.0</c:v>
                </c:pt>
                <c:pt idx="4548">
                  <c:v>1979.0</c:v>
                </c:pt>
                <c:pt idx="4549">
                  <c:v>1979.0</c:v>
                </c:pt>
                <c:pt idx="4550">
                  <c:v>1980.0</c:v>
                </c:pt>
                <c:pt idx="4551">
                  <c:v>1980.0</c:v>
                </c:pt>
                <c:pt idx="4552">
                  <c:v>1980.0</c:v>
                </c:pt>
                <c:pt idx="4553">
                  <c:v>1980.0</c:v>
                </c:pt>
                <c:pt idx="4554">
                  <c:v>1980.0</c:v>
                </c:pt>
                <c:pt idx="4555">
                  <c:v>1980.0</c:v>
                </c:pt>
                <c:pt idx="4556">
                  <c:v>1980.0</c:v>
                </c:pt>
                <c:pt idx="4557">
                  <c:v>1980.0</c:v>
                </c:pt>
                <c:pt idx="4558">
                  <c:v>1980.0</c:v>
                </c:pt>
                <c:pt idx="4559">
                  <c:v>1980.0</c:v>
                </c:pt>
                <c:pt idx="4560">
                  <c:v>1980.0</c:v>
                </c:pt>
                <c:pt idx="4561">
                  <c:v>1980.0</c:v>
                </c:pt>
                <c:pt idx="4562">
                  <c:v>1980.0</c:v>
                </c:pt>
                <c:pt idx="4563">
                  <c:v>1990.0</c:v>
                </c:pt>
                <c:pt idx="4564">
                  <c:v>1990.0</c:v>
                </c:pt>
                <c:pt idx="4565">
                  <c:v>1990.0</c:v>
                </c:pt>
                <c:pt idx="4566">
                  <c:v>1990.0</c:v>
                </c:pt>
                <c:pt idx="4567">
                  <c:v>1990.0</c:v>
                </c:pt>
                <c:pt idx="4568">
                  <c:v>1990.0</c:v>
                </c:pt>
                <c:pt idx="4569">
                  <c:v>1994.0</c:v>
                </c:pt>
                <c:pt idx="4570">
                  <c:v>1994.0</c:v>
                </c:pt>
                <c:pt idx="4571">
                  <c:v>1994.0</c:v>
                </c:pt>
                <c:pt idx="4572">
                  <c:v>1994.0</c:v>
                </c:pt>
                <c:pt idx="4573">
                  <c:v>1994.0</c:v>
                </c:pt>
                <c:pt idx="4574">
                  <c:v>1994.0</c:v>
                </c:pt>
                <c:pt idx="4575">
                  <c:v>1994.0</c:v>
                </c:pt>
                <c:pt idx="4576">
                  <c:v>1994.0</c:v>
                </c:pt>
                <c:pt idx="4577">
                  <c:v>1994.0</c:v>
                </c:pt>
                <c:pt idx="4578">
                  <c:v>1994.0</c:v>
                </c:pt>
                <c:pt idx="4579">
                  <c:v>1994.0</c:v>
                </c:pt>
                <c:pt idx="4580">
                  <c:v>1994.0</c:v>
                </c:pt>
                <c:pt idx="4581">
                  <c:v>1994.0</c:v>
                </c:pt>
                <c:pt idx="4582">
                  <c:v>1994.0</c:v>
                </c:pt>
                <c:pt idx="4583">
                  <c:v>1994.0</c:v>
                </c:pt>
                <c:pt idx="4584">
                  <c:v>1994.0</c:v>
                </c:pt>
                <c:pt idx="4585">
                  <c:v>1994.0</c:v>
                </c:pt>
                <c:pt idx="4586">
                  <c:v>1994.0</c:v>
                </c:pt>
                <c:pt idx="4587">
                  <c:v>1994.0</c:v>
                </c:pt>
                <c:pt idx="4588">
                  <c:v>1994.0</c:v>
                </c:pt>
                <c:pt idx="4589">
                  <c:v>1994.0</c:v>
                </c:pt>
                <c:pt idx="4590">
                  <c:v>1994.0</c:v>
                </c:pt>
                <c:pt idx="4591">
                  <c:v>1998.0</c:v>
                </c:pt>
                <c:pt idx="4592">
                  <c:v>1998.0</c:v>
                </c:pt>
                <c:pt idx="4593">
                  <c:v>1998.0</c:v>
                </c:pt>
                <c:pt idx="4594">
                  <c:v>1998.0</c:v>
                </c:pt>
                <c:pt idx="4595">
                  <c:v>1998.0</c:v>
                </c:pt>
                <c:pt idx="4596">
                  <c:v>1998.0</c:v>
                </c:pt>
                <c:pt idx="4597">
                  <c:v>1998.0</c:v>
                </c:pt>
                <c:pt idx="4598">
                  <c:v>1998.0</c:v>
                </c:pt>
                <c:pt idx="4599">
                  <c:v>1998.0</c:v>
                </c:pt>
                <c:pt idx="4600">
                  <c:v>1998.0</c:v>
                </c:pt>
                <c:pt idx="4601">
                  <c:v>1998.0</c:v>
                </c:pt>
                <c:pt idx="4602">
                  <c:v>1998.0</c:v>
                </c:pt>
                <c:pt idx="4603">
                  <c:v>2005.0</c:v>
                </c:pt>
                <c:pt idx="4604">
                  <c:v>2005.0</c:v>
                </c:pt>
                <c:pt idx="4605">
                  <c:v>2005.0</c:v>
                </c:pt>
                <c:pt idx="4606">
                  <c:v>2005.0</c:v>
                </c:pt>
                <c:pt idx="4607">
                  <c:v>2005.0</c:v>
                </c:pt>
                <c:pt idx="4608">
                  <c:v>2005.0</c:v>
                </c:pt>
                <c:pt idx="4609">
                  <c:v>2005.0</c:v>
                </c:pt>
                <c:pt idx="4610">
                  <c:v>2005.0</c:v>
                </c:pt>
                <c:pt idx="4611">
                  <c:v>2005.0</c:v>
                </c:pt>
                <c:pt idx="4612">
                  <c:v>2005.0</c:v>
                </c:pt>
                <c:pt idx="4613">
                  <c:v>2006.0</c:v>
                </c:pt>
                <c:pt idx="4614">
                  <c:v>2006.0</c:v>
                </c:pt>
                <c:pt idx="4615">
                  <c:v>2006.0</c:v>
                </c:pt>
                <c:pt idx="4616">
                  <c:v>2006.0</c:v>
                </c:pt>
                <c:pt idx="4617">
                  <c:v>2006.0</c:v>
                </c:pt>
                <c:pt idx="4618">
                  <c:v>2006.0</c:v>
                </c:pt>
                <c:pt idx="4619">
                  <c:v>2006.0</c:v>
                </c:pt>
                <c:pt idx="4620">
                  <c:v>2006.0</c:v>
                </c:pt>
                <c:pt idx="4621">
                  <c:v>2006.0</c:v>
                </c:pt>
                <c:pt idx="4622">
                  <c:v>2006.0</c:v>
                </c:pt>
                <c:pt idx="4623">
                  <c:v>2006.0</c:v>
                </c:pt>
                <c:pt idx="4624">
                  <c:v>2006.0</c:v>
                </c:pt>
                <c:pt idx="4625">
                  <c:v>2008.0</c:v>
                </c:pt>
                <c:pt idx="4626">
                  <c:v>2008.0</c:v>
                </c:pt>
                <c:pt idx="4627">
                  <c:v>2008.0</c:v>
                </c:pt>
                <c:pt idx="4628">
                  <c:v>2008.0</c:v>
                </c:pt>
                <c:pt idx="4629">
                  <c:v>2008.0</c:v>
                </c:pt>
                <c:pt idx="4630">
                  <c:v>2008.0</c:v>
                </c:pt>
                <c:pt idx="4631">
                  <c:v>2008.0</c:v>
                </c:pt>
                <c:pt idx="4632">
                  <c:v>2008.0</c:v>
                </c:pt>
                <c:pt idx="4633">
                  <c:v>2008.0</c:v>
                </c:pt>
                <c:pt idx="4634">
                  <c:v>2008.0</c:v>
                </c:pt>
                <c:pt idx="4635">
                  <c:v>2008.0</c:v>
                </c:pt>
                <c:pt idx="4636">
                  <c:v>2008.0</c:v>
                </c:pt>
                <c:pt idx="4637">
                  <c:v>2009.0</c:v>
                </c:pt>
                <c:pt idx="4638">
                  <c:v>2009.0</c:v>
                </c:pt>
                <c:pt idx="4639">
                  <c:v>2009.0</c:v>
                </c:pt>
                <c:pt idx="4640">
                  <c:v>2009.0</c:v>
                </c:pt>
                <c:pt idx="4641">
                  <c:v>2009.0</c:v>
                </c:pt>
                <c:pt idx="4642">
                  <c:v>2009.0</c:v>
                </c:pt>
                <c:pt idx="4643">
                  <c:v>2009.0</c:v>
                </c:pt>
                <c:pt idx="4644">
                  <c:v>2009.0</c:v>
                </c:pt>
                <c:pt idx="4645">
                  <c:v>2009.0</c:v>
                </c:pt>
                <c:pt idx="4646">
                  <c:v>2009.0</c:v>
                </c:pt>
                <c:pt idx="4647">
                  <c:v>2014.0</c:v>
                </c:pt>
                <c:pt idx="4648">
                  <c:v>2014.0</c:v>
                </c:pt>
                <c:pt idx="4649">
                  <c:v>2014.0</c:v>
                </c:pt>
                <c:pt idx="4650">
                  <c:v>2014.0</c:v>
                </c:pt>
                <c:pt idx="4651">
                  <c:v>2014.0</c:v>
                </c:pt>
                <c:pt idx="4652">
                  <c:v>2014.0</c:v>
                </c:pt>
                <c:pt idx="4653">
                  <c:v>2014.0</c:v>
                </c:pt>
                <c:pt idx="4654">
                  <c:v>2014.0</c:v>
                </c:pt>
                <c:pt idx="4655">
                  <c:v>2014.0</c:v>
                </c:pt>
                <c:pt idx="4656">
                  <c:v>2014.0</c:v>
                </c:pt>
                <c:pt idx="4657">
                  <c:v>2014.0</c:v>
                </c:pt>
                <c:pt idx="4658">
                  <c:v>2014.0</c:v>
                </c:pt>
                <c:pt idx="4659">
                  <c:v>2014.0</c:v>
                </c:pt>
                <c:pt idx="4660">
                  <c:v>2014.0</c:v>
                </c:pt>
                <c:pt idx="4661">
                  <c:v>2014.0</c:v>
                </c:pt>
                <c:pt idx="4662">
                  <c:v>2015.0</c:v>
                </c:pt>
                <c:pt idx="4663">
                  <c:v>2015.0</c:v>
                </c:pt>
                <c:pt idx="4664">
                  <c:v>2015.0</c:v>
                </c:pt>
                <c:pt idx="4665">
                  <c:v>2015.0</c:v>
                </c:pt>
                <c:pt idx="4666">
                  <c:v>2015.0</c:v>
                </c:pt>
                <c:pt idx="4667">
                  <c:v>2015.0</c:v>
                </c:pt>
                <c:pt idx="4668">
                  <c:v>2015.0</c:v>
                </c:pt>
                <c:pt idx="4669">
                  <c:v>2015.0</c:v>
                </c:pt>
                <c:pt idx="4670">
                  <c:v>2019.0</c:v>
                </c:pt>
                <c:pt idx="4671">
                  <c:v>2019.0</c:v>
                </c:pt>
                <c:pt idx="4672">
                  <c:v>2019.0</c:v>
                </c:pt>
                <c:pt idx="4673">
                  <c:v>2019.0</c:v>
                </c:pt>
                <c:pt idx="4674">
                  <c:v>2019.0</c:v>
                </c:pt>
                <c:pt idx="4675">
                  <c:v>2019.0</c:v>
                </c:pt>
                <c:pt idx="4676">
                  <c:v>2019.0</c:v>
                </c:pt>
                <c:pt idx="4677">
                  <c:v>2019.0</c:v>
                </c:pt>
                <c:pt idx="4678">
                  <c:v>2019.0</c:v>
                </c:pt>
                <c:pt idx="4679">
                  <c:v>2019.0</c:v>
                </c:pt>
                <c:pt idx="4680">
                  <c:v>2019.0</c:v>
                </c:pt>
                <c:pt idx="4681">
                  <c:v>2019.0</c:v>
                </c:pt>
                <c:pt idx="4682">
                  <c:v>2019.0</c:v>
                </c:pt>
                <c:pt idx="4683">
                  <c:v>2019.0</c:v>
                </c:pt>
                <c:pt idx="4684">
                  <c:v>2028.0</c:v>
                </c:pt>
                <c:pt idx="4685">
                  <c:v>2028.0</c:v>
                </c:pt>
                <c:pt idx="4686">
                  <c:v>2028.0</c:v>
                </c:pt>
                <c:pt idx="4687">
                  <c:v>2028.0</c:v>
                </c:pt>
                <c:pt idx="4688">
                  <c:v>2028.0</c:v>
                </c:pt>
                <c:pt idx="4689">
                  <c:v>2028.0</c:v>
                </c:pt>
                <c:pt idx="4690">
                  <c:v>2028.0</c:v>
                </c:pt>
                <c:pt idx="4691">
                  <c:v>2028.0</c:v>
                </c:pt>
                <c:pt idx="4692">
                  <c:v>2028.0</c:v>
                </c:pt>
                <c:pt idx="4693">
                  <c:v>2028.0</c:v>
                </c:pt>
                <c:pt idx="4694">
                  <c:v>2028.0</c:v>
                </c:pt>
                <c:pt idx="4695">
                  <c:v>2028.0</c:v>
                </c:pt>
                <c:pt idx="4696">
                  <c:v>2028.0</c:v>
                </c:pt>
                <c:pt idx="4697">
                  <c:v>2028.0</c:v>
                </c:pt>
                <c:pt idx="4698">
                  <c:v>2028.0</c:v>
                </c:pt>
                <c:pt idx="4699">
                  <c:v>2028.0</c:v>
                </c:pt>
                <c:pt idx="4700">
                  <c:v>2028.0</c:v>
                </c:pt>
                <c:pt idx="4701">
                  <c:v>2028.0</c:v>
                </c:pt>
                <c:pt idx="4702">
                  <c:v>2028.0</c:v>
                </c:pt>
                <c:pt idx="4703">
                  <c:v>2028.0</c:v>
                </c:pt>
                <c:pt idx="4704">
                  <c:v>2028.0</c:v>
                </c:pt>
                <c:pt idx="4705">
                  <c:v>2028.0</c:v>
                </c:pt>
                <c:pt idx="4706">
                  <c:v>2028.0</c:v>
                </c:pt>
                <c:pt idx="4707">
                  <c:v>2028.0</c:v>
                </c:pt>
                <c:pt idx="4708">
                  <c:v>2030.0</c:v>
                </c:pt>
                <c:pt idx="4709">
                  <c:v>2030.0</c:v>
                </c:pt>
                <c:pt idx="4710">
                  <c:v>2030.0</c:v>
                </c:pt>
                <c:pt idx="4711">
                  <c:v>2030.0</c:v>
                </c:pt>
                <c:pt idx="4712">
                  <c:v>2030.0</c:v>
                </c:pt>
                <c:pt idx="4713">
                  <c:v>2030.0</c:v>
                </c:pt>
                <c:pt idx="4714">
                  <c:v>2030.0</c:v>
                </c:pt>
                <c:pt idx="4715">
                  <c:v>2030.0</c:v>
                </c:pt>
                <c:pt idx="4716">
                  <c:v>2030.0</c:v>
                </c:pt>
                <c:pt idx="4717">
                  <c:v>2030.0</c:v>
                </c:pt>
                <c:pt idx="4718">
                  <c:v>2030.0</c:v>
                </c:pt>
                <c:pt idx="4719">
                  <c:v>2030.0</c:v>
                </c:pt>
                <c:pt idx="4720">
                  <c:v>2030.0</c:v>
                </c:pt>
                <c:pt idx="4721">
                  <c:v>2030.0</c:v>
                </c:pt>
                <c:pt idx="4722">
                  <c:v>2030.0</c:v>
                </c:pt>
                <c:pt idx="4723">
                  <c:v>2030.0</c:v>
                </c:pt>
                <c:pt idx="4724">
                  <c:v>2030.0</c:v>
                </c:pt>
                <c:pt idx="4725">
                  <c:v>2030.0</c:v>
                </c:pt>
                <c:pt idx="4726">
                  <c:v>2030.0</c:v>
                </c:pt>
                <c:pt idx="4727">
                  <c:v>2030.0</c:v>
                </c:pt>
                <c:pt idx="4728">
                  <c:v>2030.0</c:v>
                </c:pt>
                <c:pt idx="4729">
                  <c:v>2030.0</c:v>
                </c:pt>
                <c:pt idx="4730">
                  <c:v>2030.0</c:v>
                </c:pt>
                <c:pt idx="4731">
                  <c:v>2030.0</c:v>
                </c:pt>
                <c:pt idx="4732">
                  <c:v>2030.0</c:v>
                </c:pt>
                <c:pt idx="4733">
                  <c:v>2033.0</c:v>
                </c:pt>
                <c:pt idx="4734">
                  <c:v>2033.0</c:v>
                </c:pt>
                <c:pt idx="4735">
                  <c:v>2033.0</c:v>
                </c:pt>
                <c:pt idx="4736">
                  <c:v>2033.0</c:v>
                </c:pt>
                <c:pt idx="4737">
                  <c:v>2033.0</c:v>
                </c:pt>
                <c:pt idx="4738">
                  <c:v>2033.0</c:v>
                </c:pt>
                <c:pt idx="4739">
                  <c:v>2033.0</c:v>
                </c:pt>
                <c:pt idx="4740">
                  <c:v>2038.0</c:v>
                </c:pt>
                <c:pt idx="4741">
                  <c:v>2038.0</c:v>
                </c:pt>
                <c:pt idx="4742">
                  <c:v>2038.0</c:v>
                </c:pt>
                <c:pt idx="4743">
                  <c:v>2038.0</c:v>
                </c:pt>
                <c:pt idx="4744">
                  <c:v>2038.0</c:v>
                </c:pt>
                <c:pt idx="4745">
                  <c:v>2038.0</c:v>
                </c:pt>
                <c:pt idx="4746">
                  <c:v>2038.0</c:v>
                </c:pt>
                <c:pt idx="4747">
                  <c:v>2038.0</c:v>
                </c:pt>
                <c:pt idx="4748">
                  <c:v>2038.0</c:v>
                </c:pt>
                <c:pt idx="4749">
                  <c:v>2038.0</c:v>
                </c:pt>
                <c:pt idx="4750">
                  <c:v>2038.0</c:v>
                </c:pt>
                <c:pt idx="4751">
                  <c:v>2038.0</c:v>
                </c:pt>
                <c:pt idx="4752">
                  <c:v>2038.0</c:v>
                </c:pt>
                <c:pt idx="4753">
                  <c:v>2038.0</c:v>
                </c:pt>
                <c:pt idx="4754">
                  <c:v>2038.0</c:v>
                </c:pt>
                <c:pt idx="4755">
                  <c:v>2038.0</c:v>
                </c:pt>
                <c:pt idx="4756">
                  <c:v>2038.0</c:v>
                </c:pt>
                <c:pt idx="4757">
                  <c:v>2038.0</c:v>
                </c:pt>
                <c:pt idx="4758">
                  <c:v>2038.0</c:v>
                </c:pt>
                <c:pt idx="4759">
                  <c:v>2038.0</c:v>
                </c:pt>
                <c:pt idx="4760">
                  <c:v>2038.0</c:v>
                </c:pt>
                <c:pt idx="4761">
                  <c:v>2038.0</c:v>
                </c:pt>
                <c:pt idx="4762">
                  <c:v>2038.0</c:v>
                </c:pt>
                <c:pt idx="4763">
                  <c:v>2038.0</c:v>
                </c:pt>
                <c:pt idx="4764">
                  <c:v>2038.0</c:v>
                </c:pt>
                <c:pt idx="4765">
                  <c:v>2038.0</c:v>
                </c:pt>
                <c:pt idx="4766">
                  <c:v>2038.0</c:v>
                </c:pt>
                <c:pt idx="4767">
                  <c:v>2042.0</c:v>
                </c:pt>
                <c:pt idx="4768">
                  <c:v>2042.0</c:v>
                </c:pt>
                <c:pt idx="4769">
                  <c:v>2042.0</c:v>
                </c:pt>
                <c:pt idx="4770">
                  <c:v>2042.0</c:v>
                </c:pt>
                <c:pt idx="4771">
                  <c:v>2042.0</c:v>
                </c:pt>
                <c:pt idx="4772">
                  <c:v>2042.0</c:v>
                </c:pt>
                <c:pt idx="4773">
                  <c:v>2042.0</c:v>
                </c:pt>
                <c:pt idx="4774">
                  <c:v>2042.0</c:v>
                </c:pt>
                <c:pt idx="4775">
                  <c:v>2042.0</c:v>
                </c:pt>
                <c:pt idx="4776">
                  <c:v>2042.0</c:v>
                </c:pt>
                <c:pt idx="4777">
                  <c:v>2042.0</c:v>
                </c:pt>
                <c:pt idx="4778">
                  <c:v>2042.0</c:v>
                </c:pt>
                <c:pt idx="4779">
                  <c:v>2042.0</c:v>
                </c:pt>
                <c:pt idx="4780">
                  <c:v>2047.0</c:v>
                </c:pt>
                <c:pt idx="4781">
                  <c:v>2047.0</c:v>
                </c:pt>
                <c:pt idx="4782">
                  <c:v>2047.0</c:v>
                </c:pt>
                <c:pt idx="4783">
                  <c:v>2047.0</c:v>
                </c:pt>
                <c:pt idx="4784">
                  <c:v>2047.0</c:v>
                </c:pt>
                <c:pt idx="4785">
                  <c:v>2047.0</c:v>
                </c:pt>
                <c:pt idx="4786">
                  <c:v>2047.0</c:v>
                </c:pt>
                <c:pt idx="4787">
                  <c:v>2047.0</c:v>
                </c:pt>
                <c:pt idx="4788">
                  <c:v>2047.0</c:v>
                </c:pt>
                <c:pt idx="4789">
                  <c:v>2047.0</c:v>
                </c:pt>
                <c:pt idx="4790">
                  <c:v>2047.0</c:v>
                </c:pt>
                <c:pt idx="4791">
                  <c:v>2047.0</c:v>
                </c:pt>
                <c:pt idx="4792">
                  <c:v>2047.0</c:v>
                </c:pt>
                <c:pt idx="4793">
                  <c:v>2047.0</c:v>
                </c:pt>
                <c:pt idx="4794">
                  <c:v>2047.0</c:v>
                </c:pt>
                <c:pt idx="4795">
                  <c:v>2052.0</c:v>
                </c:pt>
                <c:pt idx="4796">
                  <c:v>2052.0</c:v>
                </c:pt>
                <c:pt idx="4797">
                  <c:v>2052.0</c:v>
                </c:pt>
                <c:pt idx="4798">
                  <c:v>2052.0</c:v>
                </c:pt>
                <c:pt idx="4799">
                  <c:v>2052.0</c:v>
                </c:pt>
                <c:pt idx="4800">
                  <c:v>2052.0</c:v>
                </c:pt>
                <c:pt idx="4801">
                  <c:v>2052.0</c:v>
                </c:pt>
                <c:pt idx="4802">
                  <c:v>2052.0</c:v>
                </c:pt>
                <c:pt idx="4803">
                  <c:v>2052.0</c:v>
                </c:pt>
                <c:pt idx="4804">
                  <c:v>2052.0</c:v>
                </c:pt>
                <c:pt idx="4805">
                  <c:v>2052.0</c:v>
                </c:pt>
                <c:pt idx="4806">
                  <c:v>2056.0</c:v>
                </c:pt>
                <c:pt idx="4807">
                  <c:v>2056.0</c:v>
                </c:pt>
                <c:pt idx="4808">
                  <c:v>2056.0</c:v>
                </c:pt>
                <c:pt idx="4809">
                  <c:v>2056.0</c:v>
                </c:pt>
                <c:pt idx="4810">
                  <c:v>2056.0</c:v>
                </c:pt>
                <c:pt idx="4811">
                  <c:v>2056.0</c:v>
                </c:pt>
                <c:pt idx="4812">
                  <c:v>2056.0</c:v>
                </c:pt>
                <c:pt idx="4813">
                  <c:v>2057.0</c:v>
                </c:pt>
                <c:pt idx="4814">
                  <c:v>2057.0</c:v>
                </c:pt>
                <c:pt idx="4815">
                  <c:v>2057.0</c:v>
                </c:pt>
                <c:pt idx="4816">
                  <c:v>2057.0</c:v>
                </c:pt>
                <c:pt idx="4817">
                  <c:v>2057.0</c:v>
                </c:pt>
                <c:pt idx="4818">
                  <c:v>2057.0</c:v>
                </c:pt>
                <c:pt idx="4819">
                  <c:v>2057.0</c:v>
                </c:pt>
                <c:pt idx="4820">
                  <c:v>2057.0</c:v>
                </c:pt>
                <c:pt idx="4821">
                  <c:v>2057.0</c:v>
                </c:pt>
                <c:pt idx="4822">
                  <c:v>2057.0</c:v>
                </c:pt>
                <c:pt idx="4823">
                  <c:v>2057.0</c:v>
                </c:pt>
                <c:pt idx="4824">
                  <c:v>2057.0</c:v>
                </c:pt>
                <c:pt idx="4825">
                  <c:v>2060.0</c:v>
                </c:pt>
                <c:pt idx="4826">
                  <c:v>2060.0</c:v>
                </c:pt>
                <c:pt idx="4827">
                  <c:v>2060.0</c:v>
                </c:pt>
                <c:pt idx="4828">
                  <c:v>2060.0</c:v>
                </c:pt>
                <c:pt idx="4829">
                  <c:v>2060.0</c:v>
                </c:pt>
                <c:pt idx="4830">
                  <c:v>2060.0</c:v>
                </c:pt>
                <c:pt idx="4831">
                  <c:v>2060.0</c:v>
                </c:pt>
                <c:pt idx="4832">
                  <c:v>2060.0</c:v>
                </c:pt>
                <c:pt idx="4833">
                  <c:v>2060.0</c:v>
                </c:pt>
                <c:pt idx="4834">
                  <c:v>2062.0</c:v>
                </c:pt>
                <c:pt idx="4835">
                  <c:v>2062.0</c:v>
                </c:pt>
                <c:pt idx="4836">
                  <c:v>2062.0</c:v>
                </c:pt>
                <c:pt idx="4837">
                  <c:v>2062.0</c:v>
                </c:pt>
                <c:pt idx="4838">
                  <c:v>2062.0</c:v>
                </c:pt>
                <c:pt idx="4839">
                  <c:v>2063.0</c:v>
                </c:pt>
                <c:pt idx="4840">
                  <c:v>2063.0</c:v>
                </c:pt>
                <c:pt idx="4841">
                  <c:v>2063.0</c:v>
                </c:pt>
                <c:pt idx="4842">
                  <c:v>2063.0</c:v>
                </c:pt>
                <c:pt idx="4843">
                  <c:v>2063.0</c:v>
                </c:pt>
                <c:pt idx="4844">
                  <c:v>2063.0</c:v>
                </c:pt>
                <c:pt idx="4845">
                  <c:v>2063.0</c:v>
                </c:pt>
                <c:pt idx="4846">
                  <c:v>2063.0</c:v>
                </c:pt>
                <c:pt idx="4847">
                  <c:v>2063.0</c:v>
                </c:pt>
                <c:pt idx="4848">
                  <c:v>2063.0</c:v>
                </c:pt>
                <c:pt idx="4849">
                  <c:v>2063.0</c:v>
                </c:pt>
                <c:pt idx="4850">
                  <c:v>2063.0</c:v>
                </c:pt>
                <c:pt idx="4851">
                  <c:v>2063.0</c:v>
                </c:pt>
                <c:pt idx="4852">
                  <c:v>2063.0</c:v>
                </c:pt>
                <c:pt idx="4853">
                  <c:v>2063.0</c:v>
                </c:pt>
                <c:pt idx="4854">
                  <c:v>2063.0</c:v>
                </c:pt>
                <c:pt idx="4855">
                  <c:v>2063.0</c:v>
                </c:pt>
                <c:pt idx="4856">
                  <c:v>2063.0</c:v>
                </c:pt>
                <c:pt idx="4857">
                  <c:v>2063.0</c:v>
                </c:pt>
                <c:pt idx="4858">
                  <c:v>2063.0</c:v>
                </c:pt>
                <c:pt idx="4859">
                  <c:v>2063.0</c:v>
                </c:pt>
                <c:pt idx="4860">
                  <c:v>2063.0</c:v>
                </c:pt>
                <c:pt idx="4861">
                  <c:v>2063.0</c:v>
                </c:pt>
                <c:pt idx="4862">
                  <c:v>2063.0</c:v>
                </c:pt>
                <c:pt idx="4863">
                  <c:v>2063.0</c:v>
                </c:pt>
                <c:pt idx="4864">
                  <c:v>2063.0</c:v>
                </c:pt>
                <c:pt idx="4865">
                  <c:v>2063.0</c:v>
                </c:pt>
                <c:pt idx="4866">
                  <c:v>2063.0</c:v>
                </c:pt>
                <c:pt idx="4867">
                  <c:v>2063.0</c:v>
                </c:pt>
                <c:pt idx="4868">
                  <c:v>2063.0</c:v>
                </c:pt>
                <c:pt idx="4869">
                  <c:v>2063.0</c:v>
                </c:pt>
                <c:pt idx="4870">
                  <c:v>2063.0</c:v>
                </c:pt>
                <c:pt idx="4871">
                  <c:v>2063.0</c:v>
                </c:pt>
                <c:pt idx="4872">
                  <c:v>2063.0</c:v>
                </c:pt>
                <c:pt idx="4873">
                  <c:v>2063.0</c:v>
                </c:pt>
                <c:pt idx="4874">
                  <c:v>2063.0</c:v>
                </c:pt>
                <c:pt idx="4875">
                  <c:v>2063.0</c:v>
                </c:pt>
                <c:pt idx="4876">
                  <c:v>2063.0</c:v>
                </c:pt>
                <c:pt idx="4877">
                  <c:v>2063.0</c:v>
                </c:pt>
                <c:pt idx="4878">
                  <c:v>2063.0</c:v>
                </c:pt>
                <c:pt idx="4879">
                  <c:v>2066.0</c:v>
                </c:pt>
                <c:pt idx="4880">
                  <c:v>2066.0</c:v>
                </c:pt>
                <c:pt idx="4881">
                  <c:v>2066.0</c:v>
                </c:pt>
                <c:pt idx="4882">
                  <c:v>2066.0</c:v>
                </c:pt>
                <c:pt idx="4883">
                  <c:v>2066.0</c:v>
                </c:pt>
                <c:pt idx="4884">
                  <c:v>2066.0</c:v>
                </c:pt>
                <c:pt idx="4885">
                  <c:v>2066.0</c:v>
                </c:pt>
                <c:pt idx="4886">
                  <c:v>2066.0</c:v>
                </c:pt>
                <c:pt idx="4887">
                  <c:v>2066.0</c:v>
                </c:pt>
                <c:pt idx="4888">
                  <c:v>2066.0</c:v>
                </c:pt>
                <c:pt idx="4889">
                  <c:v>2066.0</c:v>
                </c:pt>
                <c:pt idx="4890">
                  <c:v>2067.0</c:v>
                </c:pt>
                <c:pt idx="4891">
                  <c:v>2067.0</c:v>
                </c:pt>
                <c:pt idx="4892">
                  <c:v>2067.0</c:v>
                </c:pt>
                <c:pt idx="4893">
                  <c:v>2067.0</c:v>
                </c:pt>
                <c:pt idx="4894">
                  <c:v>2067.0</c:v>
                </c:pt>
                <c:pt idx="4895">
                  <c:v>2067.0</c:v>
                </c:pt>
                <c:pt idx="4896">
                  <c:v>2067.0</c:v>
                </c:pt>
                <c:pt idx="4897">
                  <c:v>2067.0</c:v>
                </c:pt>
                <c:pt idx="4898">
                  <c:v>2067.0</c:v>
                </c:pt>
                <c:pt idx="4899">
                  <c:v>2067.0</c:v>
                </c:pt>
                <c:pt idx="4900">
                  <c:v>2067.0</c:v>
                </c:pt>
                <c:pt idx="4901">
                  <c:v>2067.0</c:v>
                </c:pt>
                <c:pt idx="4902">
                  <c:v>2068.0</c:v>
                </c:pt>
                <c:pt idx="4903">
                  <c:v>2068.0</c:v>
                </c:pt>
                <c:pt idx="4904">
                  <c:v>2068.0</c:v>
                </c:pt>
                <c:pt idx="4905">
                  <c:v>2068.0</c:v>
                </c:pt>
                <c:pt idx="4906">
                  <c:v>2068.0</c:v>
                </c:pt>
                <c:pt idx="4907">
                  <c:v>2068.0</c:v>
                </c:pt>
                <c:pt idx="4908">
                  <c:v>2068.0</c:v>
                </c:pt>
                <c:pt idx="4909">
                  <c:v>2073.0</c:v>
                </c:pt>
                <c:pt idx="4910">
                  <c:v>2073.0</c:v>
                </c:pt>
                <c:pt idx="4911">
                  <c:v>2073.0</c:v>
                </c:pt>
                <c:pt idx="4912">
                  <c:v>2073.0</c:v>
                </c:pt>
                <c:pt idx="4913">
                  <c:v>2073.0</c:v>
                </c:pt>
                <c:pt idx="4914">
                  <c:v>2073.0</c:v>
                </c:pt>
                <c:pt idx="4915">
                  <c:v>2073.0</c:v>
                </c:pt>
                <c:pt idx="4916">
                  <c:v>2073.0</c:v>
                </c:pt>
                <c:pt idx="4917">
                  <c:v>2073.0</c:v>
                </c:pt>
                <c:pt idx="4918">
                  <c:v>2073.0</c:v>
                </c:pt>
                <c:pt idx="4919">
                  <c:v>2073.0</c:v>
                </c:pt>
                <c:pt idx="4920">
                  <c:v>2073.0</c:v>
                </c:pt>
                <c:pt idx="4921">
                  <c:v>2073.0</c:v>
                </c:pt>
                <c:pt idx="4922">
                  <c:v>2073.0</c:v>
                </c:pt>
                <c:pt idx="4923">
                  <c:v>2075.0</c:v>
                </c:pt>
                <c:pt idx="4924">
                  <c:v>2075.0</c:v>
                </c:pt>
                <c:pt idx="4925">
                  <c:v>2075.0</c:v>
                </c:pt>
                <c:pt idx="4926">
                  <c:v>2075.0</c:v>
                </c:pt>
                <c:pt idx="4927">
                  <c:v>2075.0</c:v>
                </c:pt>
                <c:pt idx="4928">
                  <c:v>2075.0</c:v>
                </c:pt>
                <c:pt idx="4929">
                  <c:v>2075.0</c:v>
                </c:pt>
                <c:pt idx="4930">
                  <c:v>2077.0</c:v>
                </c:pt>
                <c:pt idx="4931">
                  <c:v>2077.0</c:v>
                </c:pt>
                <c:pt idx="4932">
                  <c:v>2077.0</c:v>
                </c:pt>
                <c:pt idx="4933">
                  <c:v>2077.0</c:v>
                </c:pt>
                <c:pt idx="4934">
                  <c:v>2077.0</c:v>
                </c:pt>
                <c:pt idx="4935">
                  <c:v>2077.0</c:v>
                </c:pt>
                <c:pt idx="4936">
                  <c:v>2077.0</c:v>
                </c:pt>
                <c:pt idx="4937">
                  <c:v>2077.0</c:v>
                </c:pt>
                <c:pt idx="4938">
                  <c:v>2077.0</c:v>
                </c:pt>
                <c:pt idx="4939">
                  <c:v>2077.0</c:v>
                </c:pt>
                <c:pt idx="4940">
                  <c:v>2077.0</c:v>
                </c:pt>
                <c:pt idx="4941">
                  <c:v>2077.0</c:v>
                </c:pt>
                <c:pt idx="4942">
                  <c:v>2081.0</c:v>
                </c:pt>
                <c:pt idx="4943">
                  <c:v>2081.0</c:v>
                </c:pt>
                <c:pt idx="4944">
                  <c:v>2081.0</c:v>
                </c:pt>
                <c:pt idx="4945">
                  <c:v>2081.0</c:v>
                </c:pt>
                <c:pt idx="4946">
                  <c:v>2081.0</c:v>
                </c:pt>
                <c:pt idx="4947">
                  <c:v>2081.0</c:v>
                </c:pt>
                <c:pt idx="4948">
                  <c:v>2081.0</c:v>
                </c:pt>
                <c:pt idx="4949">
                  <c:v>2081.0</c:v>
                </c:pt>
                <c:pt idx="4950">
                  <c:v>2081.0</c:v>
                </c:pt>
                <c:pt idx="4951">
                  <c:v>2081.0</c:v>
                </c:pt>
                <c:pt idx="4952">
                  <c:v>2084.0</c:v>
                </c:pt>
                <c:pt idx="4953">
                  <c:v>2084.0</c:v>
                </c:pt>
                <c:pt idx="4954">
                  <c:v>2084.0</c:v>
                </c:pt>
                <c:pt idx="4955">
                  <c:v>2084.0</c:v>
                </c:pt>
                <c:pt idx="4956">
                  <c:v>2084.0</c:v>
                </c:pt>
                <c:pt idx="4957">
                  <c:v>2084.0</c:v>
                </c:pt>
                <c:pt idx="4958">
                  <c:v>2084.0</c:v>
                </c:pt>
                <c:pt idx="4959">
                  <c:v>2084.0</c:v>
                </c:pt>
                <c:pt idx="4960">
                  <c:v>2084.0</c:v>
                </c:pt>
                <c:pt idx="4961">
                  <c:v>2084.0</c:v>
                </c:pt>
                <c:pt idx="4962">
                  <c:v>2084.0</c:v>
                </c:pt>
                <c:pt idx="4963">
                  <c:v>2084.0</c:v>
                </c:pt>
                <c:pt idx="4964">
                  <c:v>2084.0</c:v>
                </c:pt>
                <c:pt idx="4965">
                  <c:v>2084.0</c:v>
                </c:pt>
                <c:pt idx="4966">
                  <c:v>2084.0</c:v>
                </c:pt>
                <c:pt idx="4967">
                  <c:v>2084.0</c:v>
                </c:pt>
                <c:pt idx="4968">
                  <c:v>2084.0</c:v>
                </c:pt>
                <c:pt idx="4969">
                  <c:v>2084.0</c:v>
                </c:pt>
                <c:pt idx="4970">
                  <c:v>2084.0</c:v>
                </c:pt>
                <c:pt idx="4971">
                  <c:v>2084.0</c:v>
                </c:pt>
                <c:pt idx="4972">
                  <c:v>2084.0</c:v>
                </c:pt>
                <c:pt idx="4973">
                  <c:v>2084.0</c:v>
                </c:pt>
                <c:pt idx="4974">
                  <c:v>2084.0</c:v>
                </c:pt>
                <c:pt idx="4975">
                  <c:v>2084.0</c:v>
                </c:pt>
                <c:pt idx="4976">
                  <c:v>2088.0</c:v>
                </c:pt>
                <c:pt idx="4977">
                  <c:v>2088.0</c:v>
                </c:pt>
                <c:pt idx="4978">
                  <c:v>2088.0</c:v>
                </c:pt>
                <c:pt idx="4979">
                  <c:v>2088.0</c:v>
                </c:pt>
                <c:pt idx="4980">
                  <c:v>2092.0</c:v>
                </c:pt>
                <c:pt idx="4981">
                  <c:v>2092.0</c:v>
                </c:pt>
                <c:pt idx="4982">
                  <c:v>2092.0</c:v>
                </c:pt>
                <c:pt idx="4983">
                  <c:v>2092.0</c:v>
                </c:pt>
                <c:pt idx="4984">
                  <c:v>2092.0</c:v>
                </c:pt>
                <c:pt idx="4985">
                  <c:v>2092.0</c:v>
                </c:pt>
                <c:pt idx="4986">
                  <c:v>2092.0</c:v>
                </c:pt>
                <c:pt idx="4987">
                  <c:v>2092.0</c:v>
                </c:pt>
                <c:pt idx="4988">
                  <c:v>2092.0</c:v>
                </c:pt>
                <c:pt idx="4989">
                  <c:v>2092.0</c:v>
                </c:pt>
                <c:pt idx="4990">
                  <c:v>2092.0</c:v>
                </c:pt>
                <c:pt idx="4991">
                  <c:v>2092.0</c:v>
                </c:pt>
                <c:pt idx="4992">
                  <c:v>2093.0</c:v>
                </c:pt>
                <c:pt idx="4993">
                  <c:v>2093.0</c:v>
                </c:pt>
                <c:pt idx="4994">
                  <c:v>2093.0</c:v>
                </c:pt>
                <c:pt idx="4995">
                  <c:v>2093.0</c:v>
                </c:pt>
                <c:pt idx="4996">
                  <c:v>2093.0</c:v>
                </c:pt>
                <c:pt idx="4997">
                  <c:v>2093.0</c:v>
                </c:pt>
                <c:pt idx="4998">
                  <c:v>2093.0</c:v>
                </c:pt>
                <c:pt idx="4999">
                  <c:v>2093.0</c:v>
                </c:pt>
                <c:pt idx="5000">
                  <c:v>2093.0</c:v>
                </c:pt>
                <c:pt idx="5001">
                  <c:v>2093.0</c:v>
                </c:pt>
                <c:pt idx="5002">
                  <c:v>2093.0</c:v>
                </c:pt>
                <c:pt idx="5003">
                  <c:v>2093.0</c:v>
                </c:pt>
                <c:pt idx="5004">
                  <c:v>2093.0</c:v>
                </c:pt>
                <c:pt idx="5005">
                  <c:v>2093.0</c:v>
                </c:pt>
                <c:pt idx="5006">
                  <c:v>2093.0</c:v>
                </c:pt>
                <c:pt idx="5007">
                  <c:v>2093.0</c:v>
                </c:pt>
                <c:pt idx="5008">
                  <c:v>2093.0</c:v>
                </c:pt>
                <c:pt idx="5009">
                  <c:v>2093.0</c:v>
                </c:pt>
                <c:pt idx="5010">
                  <c:v>2093.0</c:v>
                </c:pt>
                <c:pt idx="5011">
                  <c:v>2093.0</c:v>
                </c:pt>
                <c:pt idx="5012">
                  <c:v>2093.0</c:v>
                </c:pt>
                <c:pt idx="5013">
                  <c:v>2094.0</c:v>
                </c:pt>
                <c:pt idx="5014">
                  <c:v>2094.0</c:v>
                </c:pt>
                <c:pt idx="5015">
                  <c:v>2094.0</c:v>
                </c:pt>
                <c:pt idx="5016">
                  <c:v>2094.0</c:v>
                </c:pt>
                <c:pt idx="5017">
                  <c:v>2094.0</c:v>
                </c:pt>
                <c:pt idx="5018">
                  <c:v>2094.0</c:v>
                </c:pt>
                <c:pt idx="5019">
                  <c:v>2094.0</c:v>
                </c:pt>
                <c:pt idx="5020">
                  <c:v>2094.0</c:v>
                </c:pt>
                <c:pt idx="5021">
                  <c:v>2094.0</c:v>
                </c:pt>
                <c:pt idx="5022">
                  <c:v>2094.0</c:v>
                </c:pt>
                <c:pt idx="5023">
                  <c:v>2094.0</c:v>
                </c:pt>
                <c:pt idx="5024">
                  <c:v>2094.0</c:v>
                </c:pt>
                <c:pt idx="5025">
                  <c:v>2094.0</c:v>
                </c:pt>
                <c:pt idx="5026">
                  <c:v>2094.0</c:v>
                </c:pt>
                <c:pt idx="5027">
                  <c:v>2094.0</c:v>
                </c:pt>
                <c:pt idx="5028">
                  <c:v>2094.0</c:v>
                </c:pt>
                <c:pt idx="5029">
                  <c:v>2094.0</c:v>
                </c:pt>
                <c:pt idx="5030">
                  <c:v>2094.0</c:v>
                </c:pt>
                <c:pt idx="5031">
                  <c:v>2094.0</c:v>
                </c:pt>
                <c:pt idx="5032">
                  <c:v>2094.0</c:v>
                </c:pt>
                <c:pt idx="5033">
                  <c:v>2094.0</c:v>
                </c:pt>
                <c:pt idx="5034">
                  <c:v>2094.0</c:v>
                </c:pt>
                <c:pt idx="5035">
                  <c:v>2094.0</c:v>
                </c:pt>
                <c:pt idx="5036">
                  <c:v>2094.0</c:v>
                </c:pt>
                <c:pt idx="5037">
                  <c:v>2094.0</c:v>
                </c:pt>
                <c:pt idx="5038">
                  <c:v>2094.0</c:v>
                </c:pt>
                <c:pt idx="5039">
                  <c:v>2094.0</c:v>
                </c:pt>
                <c:pt idx="5040">
                  <c:v>2096.0</c:v>
                </c:pt>
                <c:pt idx="5041">
                  <c:v>2096.0</c:v>
                </c:pt>
                <c:pt idx="5042">
                  <c:v>2096.0</c:v>
                </c:pt>
                <c:pt idx="5043">
                  <c:v>2096.0</c:v>
                </c:pt>
                <c:pt idx="5044">
                  <c:v>2096.0</c:v>
                </c:pt>
                <c:pt idx="5045">
                  <c:v>2096.0</c:v>
                </c:pt>
                <c:pt idx="5046">
                  <c:v>2096.0</c:v>
                </c:pt>
                <c:pt idx="5047">
                  <c:v>2096.0</c:v>
                </c:pt>
                <c:pt idx="5048">
                  <c:v>2096.0</c:v>
                </c:pt>
                <c:pt idx="5049">
                  <c:v>2096.0</c:v>
                </c:pt>
                <c:pt idx="5050">
                  <c:v>2096.0</c:v>
                </c:pt>
                <c:pt idx="5051">
                  <c:v>2102.0</c:v>
                </c:pt>
                <c:pt idx="5052">
                  <c:v>2102.0</c:v>
                </c:pt>
                <c:pt idx="5053">
                  <c:v>2102.0</c:v>
                </c:pt>
                <c:pt idx="5054">
                  <c:v>2102.0</c:v>
                </c:pt>
                <c:pt idx="5055">
                  <c:v>2102.0</c:v>
                </c:pt>
                <c:pt idx="5056">
                  <c:v>2102.0</c:v>
                </c:pt>
                <c:pt idx="5057">
                  <c:v>2102.0</c:v>
                </c:pt>
                <c:pt idx="5058">
                  <c:v>2102.0</c:v>
                </c:pt>
                <c:pt idx="5059">
                  <c:v>2102.0</c:v>
                </c:pt>
                <c:pt idx="5060">
                  <c:v>2104.0</c:v>
                </c:pt>
                <c:pt idx="5061">
                  <c:v>2104.0</c:v>
                </c:pt>
                <c:pt idx="5062">
                  <c:v>2104.0</c:v>
                </c:pt>
                <c:pt idx="5063">
                  <c:v>2104.0</c:v>
                </c:pt>
                <c:pt idx="5064">
                  <c:v>2104.0</c:v>
                </c:pt>
                <c:pt idx="5065">
                  <c:v>2104.0</c:v>
                </c:pt>
                <c:pt idx="5066">
                  <c:v>2104.0</c:v>
                </c:pt>
                <c:pt idx="5067">
                  <c:v>2108.0</c:v>
                </c:pt>
                <c:pt idx="5068">
                  <c:v>2108.0</c:v>
                </c:pt>
                <c:pt idx="5069">
                  <c:v>2108.0</c:v>
                </c:pt>
                <c:pt idx="5070">
                  <c:v>2108.0</c:v>
                </c:pt>
                <c:pt idx="5071">
                  <c:v>2108.0</c:v>
                </c:pt>
                <c:pt idx="5072">
                  <c:v>2108.0</c:v>
                </c:pt>
                <c:pt idx="5073">
                  <c:v>2108.0</c:v>
                </c:pt>
                <c:pt idx="5074">
                  <c:v>2108.0</c:v>
                </c:pt>
                <c:pt idx="5075">
                  <c:v>2108.0</c:v>
                </c:pt>
                <c:pt idx="5076">
                  <c:v>2108.0</c:v>
                </c:pt>
                <c:pt idx="5077">
                  <c:v>2108.0</c:v>
                </c:pt>
                <c:pt idx="5078">
                  <c:v>2108.0</c:v>
                </c:pt>
                <c:pt idx="5079">
                  <c:v>2108.0</c:v>
                </c:pt>
                <c:pt idx="5080">
                  <c:v>2111.0</c:v>
                </c:pt>
                <c:pt idx="5081">
                  <c:v>2111.0</c:v>
                </c:pt>
                <c:pt idx="5082">
                  <c:v>2111.0</c:v>
                </c:pt>
                <c:pt idx="5083">
                  <c:v>2111.0</c:v>
                </c:pt>
                <c:pt idx="5084">
                  <c:v>2111.0</c:v>
                </c:pt>
                <c:pt idx="5085">
                  <c:v>2111.0</c:v>
                </c:pt>
                <c:pt idx="5086">
                  <c:v>2111.0</c:v>
                </c:pt>
                <c:pt idx="5087">
                  <c:v>2111.0</c:v>
                </c:pt>
                <c:pt idx="5088">
                  <c:v>2111.0</c:v>
                </c:pt>
                <c:pt idx="5089">
                  <c:v>2111.0</c:v>
                </c:pt>
                <c:pt idx="5090">
                  <c:v>2111.0</c:v>
                </c:pt>
                <c:pt idx="5091">
                  <c:v>2111.0</c:v>
                </c:pt>
                <c:pt idx="5092">
                  <c:v>2111.0</c:v>
                </c:pt>
                <c:pt idx="5093">
                  <c:v>2111.0</c:v>
                </c:pt>
                <c:pt idx="5094">
                  <c:v>2112.0</c:v>
                </c:pt>
                <c:pt idx="5095">
                  <c:v>2112.0</c:v>
                </c:pt>
                <c:pt idx="5096">
                  <c:v>2112.0</c:v>
                </c:pt>
                <c:pt idx="5097">
                  <c:v>2112.0</c:v>
                </c:pt>
                <c:pt idx="5098">
                  <c:v>2112.0</c:v>
                </c:pt>
                <c:pt idx="5099">
                  <c:v>2112.0</c:v>
                </c:pt>
                <c:pt idx="5100">
                  <c:v>2112.0</c:v>
                </c:pt>
                <c:pt idx="5101">
                  <c:v>2112.0</c:v>
                </c:pt>
                <c:pt idx="5102">
                  <c:v>2113.0</c:v>
                </c:pt>
                <c:pt idx="5103">
                  <c:v>2113.0</c:v>
                </c:pt>
                <c:pt idx="5104">
                  <c:v>2113.0</c:v>
                </c:pt>
                <c:pt idx="5105">
                  <c:v>2113.0</c:v>
                </c:pt>
                <c:pt idx="5106">
                  <c:v>2113.0</c:v>
                </c:pt>
                <c:pt idx="5107">
                  <c:v>2113.0</c:v>
                </c:pt>
                <c:pt idx="5108">
                  <c:v>2113.0</c:v>
                </c:pt>
                <c:pt idx="5109">
                  <c:v>2113.0</c:v>
                </c:pt>
                <c:pt idx="5110">
                  <c:v>2113.0</c:v>
                </c:pt>
                <c:pt idx="5111">
                  <c:v>2113.0</c:v>
                </c:pt>
                <c:pt idx="5112">
                  <c:v>2113.0</c:v>
                </c:pt>
                <c:pt idx="5113">
                  <c:v>2113.0</c:v>
                </c:pt>
                <c:pt idx="5114">
                  <c:v>2113.0</c:v>
                </c:pt>
                <c:pt idx="5115">
                  <c:v>2113.0</c:v>
                </c:pt>
                <c:pt idx="5116">
                  <c:v>2113.0</c:v>
                </c:pt>
                <c:pt idx="5117">
                  <c:v>2113.0</c:v>
                </c:pt>
                <c:pt idx="5118">
                  <c:v>2113.0</c:v>
                </c:pt>
                <c:pt idx="5119">
                  <c:v>2113.0</c:v>
                </c:pt>
                <c:pt idx="5120">
                  <c:v>2113.0</c:v>
                </c:pt>
                <c:pt idx="5121">
                  <c:v>2114.0</c:v>
                </c:pt>
                <c:pt idx="5122">
                  <c:v>2114.0</c:v>
                </c:pt>
                <c:pt idx="5123">
                  <c:v>2114.0</c:v>
                </c:pt>
                <c:pt idx="5124">
                  <c:v>2114.0</c:v>
                </c:pt>
                <c:pt idx="5125">
                  <c:v>2114.0</c:v>
                </c:pt>
                <c:pt idx="5126">
                  <c:v>2114.0</c:v>
                </c:pt>
                <c:pt idx="5127">
                  <c:v>2114.0</c:v>
                </c:pt>
                <c:pt idx="5128">
                  <c:v>2114.0</c:v>
                </c:pt>
                <c:pt idx="5129">
                  <c:v>2114.0</c:v>
                </c:pt>
                <c:pt idx="5130">
                  <c:v>2114.0</c:v>
                </c:pt>
                <c:pt idx="5131">
                  <c:v>2114.0</c:v>
                </c:pt>
                <c:pt idx="5132">
                  <c:v>2120.0</c:v>
                </c:pt>
                <c:pt idx="5133">
                  <c:v>2120.0</c:v>
                </c:pt>
                <c:pt idx="5134">
                  <c:v>2120.0</c:v>
                </c:pt>
                <c:pt idx="5135">
                  <c:v>2120.0</c:v>
                </c:pt>
                <c:pt idx="5136">
                  <c:v>2120.0</c:v>
                </c:pt>
                <c:pt idx="5137">
                  <c:v>2120.0</c:v>
                </c:pt>
                <c:pt idx="5138">
                  <c:v>2120.0</c:v>
                </c:pt>
                <c:pt idx="5139">
                  <c:v>2120.0</c:v>
                </c:pt>
                <c:pt idx="5140">
                  <c:v>2120.0</c:v>
                </c:pt>
                <c:pt idx="5141">
                  <c:v>2120.0</c:v>
                </c:pt>
                <c:pt idx="5142">
                  <c:v>2120.0</c:v>
                </c:pt>
                <c:pt idx="5143">
                  <c:v>2121.0</c:v>
                </c:pt>
                <c:pt idx="5144">
                  <c:v>2121.0</c:v>
                </c:pt>
                <c:pt idx="5145">
                  <c:v>2121.0</c:v>
                </c:pt>
                <c:pt idx="5146">
                  <c:v>2121.0</c:v>
                </c:pt>
                <c:pt idx="5147">
                  <c:v>2121.0</c:v>
                </c:pt>
                <c:pt idx="5148">
                  <c:v>2121.0</c:v>
                </c:pt>
                <c:pt idx="5149">
                  <c:v>2121.0</c:v>
                </c:pt>
                <c:pt idx="5150">
                  <c:v>2121.0</c:v>
                </c:pt>
                <c:pt idx="5151">
                  <c:v>2124.0</c:v>
                </c:pt>
                <c:pt idx="5152">
                  <c:v>2124.0</c:v>
                </c:pt>
                <c:pt idx="5153">
                  <c:v>2124.0</c:v>
                </c:pt>
                <c:pt idx="5154">
                  <c:v>2124.0</c:v>
                </c:pt>
                <c:pt idx="5155">
                  <c:v>2124.0</c:v>
                </c:pt>
                <c:pt idx="5156">
                  <c:v>2124.0</c:v>
                </c:pt>
                <c:pt idx="5157">
                  <c:v>2124.0</c:v>
                </c:pt>
                <c:pt idx="5158">
                  <c:v>2124.0</c:v>
                </c:pt>
                <c:pt idx="5159">
                  <c:v>2125.0</c:v>
                </c:pt>
                <c:pt idx="5160">
                  <c:v>2125.0</c:v>
                </c:pt>
                <c:pt idx="5161">
                  <c:v>2125.0</c:v>
                </c:pt>
                <c:pt idx="5162">
                  <c:v>2125.0</c:v>
                </c:pt>
                <c:pt idx="5163">
                  <c:v>2125.0</c:v>
                </c:pt>
                <c:pt idx="5164">
                  <c:v>2125.0</c:v>
                </c:pt>
                <c:pt idx="5165">
                  <c:v>2125.0</c:v>
                </c:pt>
                <c:pt idx="5166">
                  <c:v>2125.0</c:v>
                </c:pt>
                <c:pt idx="5167">
                  <c:v>2125.0</c:v>
                </c:pt>
                <c:pt idx="5168">
                  <c:v>2125.0</c:v>
                </c:pt>
                <c:pt idx="5169">
                  <c:v>2130.0</c:v>
                </c:pt>
                <c:pt idx="5170">
                  <c:v>2130.0</c:v>
                </c:pt>
                <c:pt idx="5171">
                  <c:v>2130.0</c:v>
                </c:pt>
                <c:pt idx="5172">
                  <c:v>2130.0</c:v>
                </c:pt>
                <c:pt idx="5173">
                  <c:v>2130.0</c:v>
                </c:pt>
                <c:pt idx="5174">
                  <c:v>2130.0</c:v>
                </c:pt>
                <c:pt idx="5175">
                  <c:v>2130.0</c:v>
                </c:pt>
                <c:pt idx="5176">
                  <c:v>2130.0</c:v>
                </c:pt>
                <c:pt idx="5177">
                  <c:v>2130.0</c:v>
                </c:pt>
                <c:pt idx="5178">
                  <c:v>2130.0</c:v>
                </c:pt>
                <c:pt idx="5179">
                  <c:v>2133.0</c:v>
                </c:pt>
                <c:pt idx="5180">
                  <c:v>2133.0</c:v>
                </c:pt>
                <c:pt idx="5181">
                  <c:v>2133.0</c:v>
                </c:pt>
                <c:pt idx="5182">
                  <c:v>2133.0</c:v>
                </c:pt>
                <c:pt idx="5183">
                  <c:v>2133.0</c:v>
                </c:pt>
                <c:pt idx="5184">
                  <c:v>2133.0</c:v>
                </c:pt>
                <c:pt idx="5185">
                  <c:v>2133.0</c:v>
                </c:pt>
                <c:pt idx="5186">
                  <c:v>2133.0</c:v>
                </c:pt>
                <c:pt idx="5187">
                  <c:v>2133.0</c:v>
                </c:pt>
                <c:pt idx="5188">
                  <c:v>2133.0</c:v>
                </c:pt>
                <c:pt idx="5189">
                  <c:v>2133.0</c:v>
                </c:pt>
                <c:pt idx="5190">
                  <c:v>2133.0</c:v>
                </c:pt>
                <c:pt idx="5191">
                  <c:v>2133.0</c:v>
                </c:pt>
                <c:pt idx="5192">
                  <c:v>2133.0</c:v>
                </c:pt>
                <c:pt idx="5193">
                  <c:v>2133.0</c:v>
                </c:pt>
                <c:pt idx="5194">
                  <c:v>2133.0</c:v>
                </c:pt>
                <c:pt idx="5195">
                  <c:v>2133.0</c:v>
                </c:pt>
                <c:pt idx="5196">
                  <c:v>2134.0</c:v>
                </c:pt>
                <c:pt idx="5197">
                  <c:v>2134.0</c:v>
                </c:pt>
                <c:pt idx="5198">
                  <c:v>2134.0</c:v>
                </c:pt>
                <c:pt idx="5199">
                  <c:v>2134.0</c:v>
                </c:pt>
                <c:pt idx="5200">
                  <c:v>2134.0</c:v>
                </c:pt>
                <c:pt idx="5201">
                  <c:v>2134.0</c:v>
                </c:pt>
                <c:pt idx="5202">
                  <c:v>2134.0</c:v>
                </c:pt>
                <c:pt idx="5203">
                  <c:v>2134.0</c:v>
                </c:pt>
                <c:pt idx="5204">
                  <c:v>2134.0</c:v>
                </c:pt>
                <c:pt idx="5205">
                  <c:v>2134.0</c:v>
                </c:pt>
                <c:pt idx="5206">
                  <c:v>2134.0</c:v>
                </c:pt>
                <c:pt idx="5207">
                  <c:v>2134.0</c:v>
                </c:pt>
                <c:pt idx="5208">
                  <c:v>2134.0</c:v>
                </c:pt>
                <c:pt idx="5209">
                  <c:v>2134.0</c:v>
                </c:pt>
                <c:pt idx="5210">
                  <c:v>2134.0</c:v>
                </c:pt>
                <c:pt idx="5211">
                  <c:v>2134.0</c:v>
                </c:pt>
                <c:pt idx="5212">
                  <c:v>2134.0</c:v>
                </c:pt>
                <c:pt idx="5213">
                  <c:v>2134.0</c:v>
                </c:pt>
                <c:pt idx="5214">
                  <c:v>2134.0</c:v>
                </c:pt>
                <c:pt idx="5215">
                  <c:v>2134.0</c:v>
                </c:pt>
                <c:pt idx="5216">
                  <c:v>2134.0</c:v>
                </c:pt>
                <c:pt idx="5217">
                  <c:v>2137.0</c:v>
                </c:pt>
                <c:pt idx="5218">
                  <c:v>2137.0</c:v>
                </c:pt>
                <c:pt idx="5219">
                  <c:v>2137.0</c:v>
                </c:pt>
                <c:pt idx="5220">
                  <c:v>2137.0</c:v>
                </c:pt>
                <c:pt idx="5221">
                  <c:v>2137.0</c:v>
                </c:pt>
                <c:pt idx="5222">
                  <c:v>2137.0</c:v>
                </c:pt>
                <c:pt idx="5223">
                  <c:v>2137.0</c:v>
                </c:pt>
                <c:pt idx="5224">
                  <c:v>2137.0</c:v>
                </c:pt>
                <c:pt idx="5225">
                  <c:v>2137.0</c:v>
                </c:pt>
                <c:pt idx="5226">
                  <c:v>2137.0</c:v>
                </c:pt>
                <c:pt idx="5227">
                  <c:v>2142.0</c:v>
                </c:pt>
                <c:pt idx="5228">
                  <c:v>2142.0</c:v>
                </c:pt>
                <c:pt idx="5229">
                  <c:v>2142.0</c:v>
                </c:pt>
                <c:pt idx="5230">
                  <c:v>2142.0</c:v>
                </c:pt>
                <c:pt idx="5231">
                  <c:v>2142.0</c:v>
                </c:pt>
                <c:pt idx="5232">
                  <c:v>2142.0</c:v>
                </c:pt>
                <c:pt idx="5233">
                  <c:v>2142.0</c:v>
                </c:pt>
                <c:pt idx="5234">
                  <c:v>2142.0</c:v>
                </c:pt>
                <c:pt idx="5235">
                  <c:v>2142.0</c:v>
                </c:pt>
                <c:pt idx="5236">
                  <c:v>2142.0</c:v>
                </c:pt>
                <c:pt idx="5237">
                  <c:v>2142.0</c:v>
                </c:pt>
                <c:pt idx="5238">
                  <c:v>2142.0</c:v>
                </c:pt>
                <c:pt idx="5239">
                  <c:v>2142.0</c:v>
                </c:pt>
                <c:pt idx="5240">
                  <c:v>2142.0</c:v>
                </c:pt>
                <c:pt idx="5241">
                  <c:v>2142.0</c:v>
                </c:pt>
                <c:pt idx="5242">
                  <c:v>2142.0</c:v>
                </c:pt>
                <c:pt idx="5243">
                  <c:v>2142.0</c:v>
                </c:pt>
                <c:pt idx="5244">
                  <c:v>2142.0</c:v>
                </c:pt>
                <c:pt idx="5245">
                  <c:v>2142.0</c:v>
                </c:pt>
                <c:pt idx="5246">
                  <c:v>2142.0</c:v>
                </c:pt>
                <c:pt idx="5247">
                  <c:v>2142.0</c:v>
                </c:pt>
                <c:pt idx="5248">
                  <c:v>2142.0</c:v>
                </c:pt>
                <c:pt idx="5249">
                  <c:v>2142.0</c:v>
                </c:pt>
                <c:pt idx="5250">
                  <c:v>2142.0</c:v>
                </c:pt>
                <c:pt idx="5251">
                  <c:v>2142.0</c:v>
                </c:pt>
                <c:pt idx="5252">
                  <c:v>2145.0</c:v>
                </c:pt>
                <c:pt idx="5253">
                  <c:v>2145.0</c:v>
                </c:pt>
                <c:pt idx="5254">
                  <c:v>2145.0</c:v>
                </c:pt>
                <c:pt idx="5255">
                  <c:v>2145.0</c:v>
                </c:pt>
                <c:pt idx="5256">
                  <c:v>2147.0</c:v>
                </c:pt>
                <c:pt idx="5257">
                  <c:v>2147.0</c:v>
                </c:pt>
                <c:pt idx="5258">
                  <c:v>2147.0</c:v>
                </c:pt>
                <c:pt idx="5259">
                  <c:v>2147.0</c:v>
                </c:pt>
                <c:pt idx="5260">
                  <c:v>2147.0</c:v>
                </c:pt>
                <c:pt idx="5261">
                  <c:v>2147.0</c:v>
                </c:pt>
                <c:pt idx="5262">
                  <c:v>2147.0</c:v>
                </c:pt>
                <c:pt idx="5263">
                  <c:v>2147.0</c:v>
                </c:pt>
                <c:pt idx="5264">
                  <c:v>2147.0</c:v>
                </c:pt>
                <c:pt idx="5265">
                  <c:v>2147.0</c:v>
                </c:pt>
                <c:pt idx="5266">
                  <c:v>2151.0</c:v>
                </c:pt>
                <c:pt idx="5267">
                  <c:v>2151.0</c:v>
                </c:pt>
                <c:pt idx="5268">
                  <c:v>2151.0</c:v>
                </c:pt>
                <c:pt idx="5269">
                  <c:v>2151.0</c:v>
                </c:pt>
                <c:pt idx="5270">
                  <c:v>2151.0</c:v>
                </c:pt>
                <c:pt idx="5271">
                  <c:v>2153.0</c:v>
                </c:pt>
                <c:pt idx="5272">
                  <c:v>2153.0</c:v>
                </c:pt>
                <c:pt idx="5273">
                  <c:v>2153.0</c:v>
                </c:pt>
                <c:pt idx="5274">
                  <c:v>2153.0</c:v>
                </c:pt>
                <c:pt idx="5275">
                  <c:v>2153.0</c:v>
                </c:pt>
                <c:pt idx="5276">
                  <c:v>2153.0</c:v>
                </c:pt>
                <c:pt idx="5277">
                  <c:v>2153.0</c:v>
                </c:pt>
                <c:pt idx="5278">
                  <c:v>2153.0</c:v>
                </c:pt>
                <c:pt idx="5279">
                  <c:v>2153.0</c:v>
                </c:pt>
                <c:pt idx="5280">
                  <c:v>2153.0</c:v>
                </c:pt>
                <c:pt idx="5281">
                  <c:v>2153.0</c:v>
                </c:pt>
                <c:pt idx="5282">
                  <c:v>2153.0</c:v>
                </c:pt>
                <c:pt idx="5283">
                  <c:v>2153.0</c:v>
                </c:pt>
                <c:pt idx="5284">
                  <c:v>2153.0</c:v>
                </c:pt>
                <c:pt idx="5285">
                  <c:v>2154.0</c:v>
                </c:pt>
                <c:pt idx="5286">
                  <c:v>2154.0</c:v>
                </c:pt>
                <c:pt idx="5287">
                  <c:v>2154.0</c:v>
                </c:pt>
                <c:pt idx="5288">
                  <c:v>2154.0</c:v>
                </c:pt>
                <c:pt idx="5289">
                  <c:v>2154.0</c:v>
                </c:pt>
                <c:pt idx="5290">
                  <c:v>2154.0</c:v>
                </c:pt>
                <c:pt idx="5291">
                  <c:v>2154.0</c:v>
                </c:pt>
                <c:pt idx="5292">
                  <c:v>2154.0</c:v>
                </c:pt>
                <c:pt idx="5293">
                  <c:v>2154.0</c:v>
                </c:pt>
                <c:pt idx="5294">
                  <c:v>2154.0</c:v>
                </c:pt>
                <c:pt idx="5295">
                  <c:v>2154.0</c:v>
                </c:pt>
                <c:pt idx="5296">
                  <c:v>2154.0</c:v>
                </c:pt>
                <c:pt idx="5297">
                  <c:v>2154.0</c:v>
                </c:pt>
                <c:pt idx="5298">
                  <c:v>2154.0</c:v>
                </c:pt>
                <c:pt idx="5299">
                  <c:v>2154.0</c:v>
                </c:pt>
                <c:pt idx="5300">
                  <c:v>2154.0</c:v>
                </c:pt>
                <c:pt idx="5301">
                  <c:v>2154.0</c:v>
                </c:pt>
                <c:pt idx="5302">
                  <c:v>2154.0</c:v>
                </c:pt>
                <c:pt idx="5303">
                  <c:v>2155.0</c:v>
                </c:pt>
                <c:pt idx="5304">
                  <c:v>2155.0</c:v>
                </c:pt>
                <c:pt idx="5305">
                  <c:v>2155.0</c:v>
                </c:pt>
                <c:pt idx="5306">
                  <c:v>2155.0</c:v>
                </c:pt>
                <c:pt idx="5307">
                  <c:v>2155.0</c:v>
                </c:pt>
                <c:pt idx="5308">
                  <c:v>2155.0</c:v>
                </c:pt>
                <c:pt idx="5309">
                  <c:v>2155.0</c:v>
                </c:pt>
                <c:pt idx="5310">
                  <c:v>2155.0</c:v>
                </c:pt>
                <c:pt idx="5311">
                  <c:v>2156.0</c:v>
                </c:pt>
                <c:pt idx="5312">
                  <c:v>2156.0</c:v>
                </c:pt>
                <c:pt idx="5313">
                  <c:v>2156.0</c:v>
                </c:pt>
                <c:pt idx="5314">
                  <c:v>2156.0</c:v>
                </c:pt>
                <c:pt idx="5315">
                  <c:v>2156.0</c:v>
                </c:pt>
                <c:pt idx="5316">
                  <c:v>2156.0</c:v>
                </c:pt>
                <c:pt idx="5317">
                  <c:v>2156.0</c:v>
                </c:pt>
                <c:pt idx="5318">
                  <c:v>2160.0</c:v>
                </c:pt>
                <c:pt idx="5319">
                  <c:v>2160.0</c:v>
                </c:pt>
                <c:pt idx="5320">
                  <c:v>2160.0</c:v>
                </c:pt>
                <c:pt idx="5321">
                  <c:v>2160.0</c:v>
                </c:pt>
                <c:pt idx="5322">
                  <c:v>2160.0</c:v>
                </c:pt>
                <c:pt idx="5323">
                  <c:v>2160.0</c:v>
                </c:pt>
                <c:pt idx="5324">
                  <c:v>2160.0</c:v>
                </c:pt>
                <c:pt idx="5325">
                  <c:v>2165.0</c:v>
                </c:pt>
                <c:pt idx="5326">
                  <c:v>2165.0</c:v>
                </c:pt>
                <c:pt idx="5327">
                  <c:v>2165.0</c:v>
                </c:pt>
                <c:pt idx="5328">
                  <c:v>2165.0</c:v>
                </c:pt>
                <c:pt idx="5329">
                  <c:v>2165.0</c:v>
                </c:pt>
                <c:pt idx="5330">
                  <c:v>2165.0</c:v>
                </c:pt>
                <c:pt idx="5331">
                  <c:v>2165.0</c:v>
                </c:pt>
                <c:pt idx="5332">
                  <c:v>2165.0</c:v>
                </c:pt>
                <c:pt idx="5333">
                  <c:v>2165.0</c:v>
                </c:pt>
                <c:pt idx="5334">
                  <c:v>2165.0</c:v>
                </c:pt>
                <c:pt idx="5335">
                  <c:v>2165.0</c:v>
                </c:pt>
                <c:pt idx="5336">
                  <c:v>2165.0</c:v>
                </c:pt>
                <c:pt idx="5337">
                  <c:v>2165.0</c:v>
                </c:pt>
                <c:pt idx="5338">
                  <c:v>2165.0</c:v>
                </c:pt>
                <c:pt idx="5339">
                  <c:v>2165.0</c:v>
                </c:pt>
                <c:pt idx="5340">
                  <c:v>2165.0</c:v>
                </c:pt>
                <c:pt idx="5341">
                  <c:v>2172.0</c:v>
                </c:pt>
                <c:pt idx="5342">
                  <c:v>2172.0</c:v>
                </c:pt>
                <c:pt idx="5343">
                  <c:v>2172.0</c:v>
                </c:pt>
                <c:pt idx="5344">
                  <c:v>2172.0</c:v>
                </c:pt>
                <c:pt idx="5345">
                  <c:v>2172.0</c:v>
                </c:pt>
                <c:pt idx="5346">
                  <c:v>2172.0</c:v>
                </c:pt>
                <c:pt idx="5347">
                  <c:v>2172.0</c:v>
                </c:pt>
                <c:pt idx="5348">
                  <c:v>2176.0</c:v>
                </c:pt>
                <c:pt idx="5349">
                  <c:v>2176.0</c:v>
                </c:pt>
                <c:pt idx="5350">
                  <c:v>2176.0</c:v>
                </c:pt>
                <c:pt idx="5351">
                  <c:v>2176.0</c:v>
                </c:pt>
                <c:pt idx="5352">
                  <c:v>2176.0</c:v>
                </c:pt>
                <c:pt idx="5353">
                  <c:v>2176.0</c:v>
                </c:pt>
                <c:pt idx="5354">
                  <c:v>2176.0</c:v>
                </c:pt>
                <c:pt idx="5355">
                  <c:v>2176.0</c:v>
                </c:pt>
                <c:pt idx="5356">
                  <c:v>2176.0</c:v>
                </c:pt>
                <c:pt idx="5357">
                  <c:v>2176.0</c:v>
                </c:pt>
                <c:pt idx="5358">
                  <c:v>2176.0</c:v>
                </c:pt>
                <c:pt idx="5359">
                  <c:v>2176.0</c:v>
                </c:pt>
                <c:pt idx="5360">
                  <c:v>2176.0</c:v>
                </c:pt>
                <c:pt idx="5361">
                  <c:v>2176.0</c:v>
                </c:pt>
                <c:pt idx="5362">
                  <c:v>2176.0</c:v>
                </c:pt>
                <c:pt idx="5363">
                  <c:v>2176.0</c:v>
                </c:pt>
                <c:pt idx="5364">
                  <c:v>2176.0</c:v>
                </c:pt>
                <c:pt idx="5365">
                  <c:v>2176.0</c:v>
                </c:pt>
                <c:pt idx="5366">
                  <c:v>2176.0</c:v>
                </c:pt>
                <c:pt idx="5367">
                  <c:v>2176.0</c:v>
                </c:pt>
                <c:pt idx="5368">
                  <c:v>2180.0</c:v>
                </c:pt>
                <c:pt idx="5369">
                  <c:v>2180.0</c:v>
                </c:pt>
                <c:pt idx="5370">
                  <c:v>2180.0</c:v>
                </c:pt>
                <c:pt idx="5371">
                  <c:v>2180.0</c:v>
                </c:pt>
                <c:pt idx="5372">
                  <c:v>2180.0</c:v>
                </c:pt>
                <c:pt idx="5373">
                  <c:v>2180.0</c:v>
                </c:pt>
                <c:pt idx="5374">
                  <c:v>2180.0</c:v>
                </c:pt>
                <c:pt idx="5375">
                  <c:v>2180.0</c:v>
                </c:pt>
                <c:pt idx="5376">
                  <c:v>2182.0</c:v>
                </c:pt>
                <c:pt idx="5377">
                  <c:v>2182.0</c:v>
                </c:pt>
                <c:pt idx="5378">
                  <c:v>2182.0</c:v>
                </c:pt>
                <c:pt idx="5379">
                  <c:v>2182.0</c:v>
                </c:pt>
                <c:pt idx="5380">
                  <c:v>2182.0</c:v>
                </c:pt>
                <c:pt idx="5381">
                  <c:v>2182.0</c:v>
                </c:pt>
                <c:pt idx="5382">
                  <c:v>2182.0</c:v>
                </c:pt>
                <c:pt idx="5383">
                  <c:v>2193.0</c:v>
                </c:pt>
                <c:pt idx="5384">
                  <c:v>2193.0</c:v>
                </c:pt>
                <c:pt idx="5385">
                  <c:v>2193.0</c:v>
                </c:pt>
                <c:pt idx="5386">
                  <c:v>2193.0</c:v>
                </c:pt>
                <c:pt idx="5387">
                  <c:v>2193.0</c:v>
                </c:pt>
                <c:pt idx="5388">
                  <c:v>2193.0</c:v>
                </c:pt>
                <c:pt idx="5389">
                  <c:v>2193.0</c:v>
                </c:pt>
                <c:pt idx="5390">
                  <c:v>2193.0</c:v>
                </c:pt>
                <c:pt idx="5391">
                  <c:v>2193.0</c:v>
                </c:pt>
                <c:pt idx="5392">
                  <c:v>2193.0</c:v>
                </c:pt>
                <c:pt idx="5393">
                  <c:v>2193.0</c:v>
                </c:pt>
                <c:pt idx="5394">
                  <c:v>2196.0</c:v>
                </c:pt>
                <c:pt idx="5395">
                  <c:v>2196.0</c:v>
                </c:pt>
                <c:pt idx="5396">
                  <c:v>2196.0</c:v>
                </c:pt>
                <c:pt idx="5397">
                  <c:v>2196.0</c:v>
                </c:pt>
                <c:pt idx="5398">
                  <c:v>2196.0</c:v>
                </c:pt>
                <c:pt idx="5399">
                  <c:v>2196.0</c:v>
                </c:pt>
                <c:pt idx="5400">
                  <c:v>2196.0</c:v>
                </c:pt>
                <c:pt idx="5401">
                  <c:v>2196.0</c:v>
                </c:pt>
                <c:pt idx="5402">
                  <c:v>2196.0</c:v>
                </c:pt>
                <c:pt idx="5403">
                  <c:v>2196.0</c:v>
                </c:pt>
                <c:pt idx="5404">
                  <c:v>2196.0</c:v>
                </c:pt>
                <c:pt idx="5405">
                  <c:v>2196.0</c:v>
                </c:pt>
                <c:pt idx="5406">
                  <c:v>2196.0</c:v>
                </c:pt>
                <c:pt idx="5407">
                  <c:v>2199.0</c:v>
                </c:pt>
                <c:pt idx="5408">
                  <c:v>2199.0</c:v>
                </c:pt>
                <c:pt idx="5409">
                  <c:v>2199.0</c:v>
                </c:pt>
                <c:pt idx="5410">
                  <c:v>2201.0</c:v>
                </c:pt>
                <c:pt idx="5411">
                  <c:v>2201.0</c:v>
                </c:pt>
                <c:pt idx="5412">
                  <c:v>2201.0</c:v>
                </c:pt>
                <c:pt idx="5413">
                  <c:v>2201.0</c:v>
                </c:pt>
                <c:pt idx="5414">
                  <c:v>2201.0</c:v>
                </c:pt>
                <c:pt idx="5415">
                  <c:v>2201.0</c:v>
                </c:pt>
                <c:pt idx="5416">
                  <c:v>2201.0</c:v>
                </c:pt>
                <c:pt idx="5417">
                  <c:v>2201.0</c:v>
                </c:pt>
                <c:pt idx="5418">
                  <c:v>2201.0</c:v>
                </c:pt>
                <c:pt idx="5419">
                  <c:v>2201.0</c:v>
                </c:pt>
                <c:pt idx="5420">
                  <c:v>2201.0</c:v>
                </c:pt>
                <c:pt idx="5421">
                  <c:v>2201.0</c:v>
                </c:pt>
                <c:pt idx="5422">
                  <c:v>2201.0</c:v>
                </c:pt>
                <c:pt idx="5423">
                  <c:v>2206.0</c:v>
                </c:pt>
                <c:pt idx="5424">
                  <c:v>2206.0</c:v>
                </c:pt>
                <c:pt idx="5425">
                  <c:v>2206.0</c:v>
                </c:pt>
                <c:pt idx="5426">
                  <c:v>2206.0</c:v>
                </c:pt>
                <c:pt idx="5427">
                  <c:v>2206.0</c:v>
                </c:pt>
                <c:pt idx="5428">
                  <c:v>2206.0</c:v>
                </c:pt>
                <c:pt idx="5429">
                  <c:v>2206.0</c:v>
                </c:pt>
                <c:pt idx="5430">
                  <c:v>2206.0</c:v>
                </c:pt>
                <c:pt idx="5431">
                  <c:v>2207.0</c:v>
                </c:pt>
                <c:pt idx="5432">
                  <c:v>2207.0</c:v>
                </c:pt>
                <c:pt idx="5433">
                  <c:v>2207.0</c:v>
                </c:pt>
                <c:pt idx="5434">
                  <c:v>2207.0</c:v>
                </c:pt>
                <c:pt idx="5435">
                  <c:v>2207.0</c:v>
                </c:pt>
                <c:pt idx="5436">
                  <c:v>2207.0</c:v>
                </c:pt>
                <c:pt idx="5437">
                  <c:v>2207.0</c:v>
                </c:pt>
                <c:pt idx="5438">
                  <c:v>2207.0</c:v>
                </c:pt>
                <c:pt idx="5439">
                  <c:v>2207.0</c:v>
                </c:pt>
                <c:pt idx="5440">
                  <c:v>2207.0</c:v>
                </c:pt>
                <c:pt idx="5441">
                  <c:v>2207.0</c:v>
                </c:pt>
                <c:pt idx="5442">
                  <c:v>2207.0</c:v>
                </c:pt>
                <c:pt idx="5443">
                  <c:v>2207.0</c:v>
                </c:pt>
                <c:pt idx="5444">
                  <c:v>2207.0</c:v>
                </c:pt>
                <c:pt idx="5445">
                  <c:v>2213.0</c:v>
                </c:pt>
                <c:pt idx="5446">
                  <c:v>2219.0</c:v>
                </c:pt>
                <c:pt idx="5447">
                  <c:v>2219.0</c:v>
                </c:pt>
                <c:pt idx="5448">
                  <c:v>2219.0</c:v>
                </c:pt>
                <c:pt idx="5449">
                  <c:v>2219.0</c:v>
                </c:pt>
                <c:pt idx="5450">
                  <c:v>2219.0</c:v>
                </c:pt>
                <c:pt idx="5451">
                  <c:v>2219.0</c:v>
                </c:pt>
                <c:pt idx="5452">
                  <c:v>2219.0</c:v>
                </c:pt>
                <c:pt idx="5453">
                  <c:v>2219.0</c:v>
                </c:pt>
                <c:pt idx="5454">
                  <c:v>2219.0</c:v>
                </c:pt>
                <c:pt idx="5455">
                  <c:v>2219.0</c:v>
                </c:pt>
                <c:pt idx="5456">
                  <c:v>2219.0</c:v>
                </c:pt>
                <c:pt idx="5457">
                  <c:v>2221.0</c:v>
                </c:pt>
                <c:pt idx="5458">
                  <c:v>2221.0</c:v>
                </c:pt>
                <c:pt idx="5459">
                  <c:v>2221.0</c:v>
                </c:pt>
                <c:pt idx="5460">
                  <c:v>2221.0</c:v>
                </c:pt>
                <c:pt idx="5461">
                  <c:v>2221.0</c:v>
                </c:pt>
                <c:pt idx="5462">
                  <c:v>2221.0</c:v>
                </c:pt>
                <c:pt idx="5463">
                  <c:v>2221.0</c:v>
                </c:pt>
                <c:pt idx="5464">
                  <c:v>2221.0</c:v>
                </c:pt>
                <c:pt idx="5465">
                  <c:v>2221.0</c:v>
                </c:pt>
                <c:pt idx="5466">
                  <c:v>2221.0</c:v>
                </c:pt>
                <c:pt idx="5467">
                  <c:v>2221.0</c:v>
                </c:pt>
                <c:pt idx="5468">
                  <c:v>2221.0</c:v>
                </c:pt>
                <c:pt idx="5469">
                  <c:v>2221.0</c:v>
                </c:pt>
                <c:pt idx="5470">
                  <c:v>2222.0</c:v>
                </c:pt>
                <c:pt idx="5471">
                  <c:v>2222.0</c:v>
                </c:pt>
                <c:pt idx="5472">
                  <c:v>2222.0</c:v>
                </c:pt>
                <c:pt idx="5473">
                  <c:v>2222.0</c:v>
                </c:pt>
                <c:pt idx="5474">
                  <c:v>2222.0</c:v>
                </c:pt>
                <c:pt idx="5475">
                  <c:v>2222.0</c:v>
                </c:pt>
                <c:pt idx="5476">
                  <c:v>2222.0</c:v>
                </c:pt>
                <c:pt idx="5477">
                  <c:v>2222.0</c:v>
                </c:pt>
                <c:pt idx="5478">
                  <c:v>2222.0</c:v>
                </c:pt>
                <c:pt idx="5479">
                  <c:v>2222.0</c:v>
                </c:pt>
                <c:pt idx="5480">
                  <c:v>2222.0</c:v>
                </c:pt>
                <c:pt idx="5481">
                  <c:v>2222.0</c:v>
                </c:pt>
                <c:pt idx="5482">
                  <c:v>2222.0</c:v>
                </c:pt>
                <c:pt idx="5483">
                  <c:v>2224.0</c:v>
                </c:pt>
                <c:pt idx="5484">
                  <c:v>2230.0</c:v>
                </c:pt>
                <c:pt idx="5485">
                  <c:v>2230.0</c:v>
                </c:pt>
                <c:pt idx="5486">
                  <c:v>2230.0</c:v>
                </c:pt>
                <c:pt idx="5487">
                  <c:v>2230.0</c:v>
                </c:pt>
                <c:pt idx="5488">
                  <c:v>2230.0</c:v>
                </c:pt>
                <c:pt idx="5489">
                  <c:v>2230.0</c:v>
                </c:pt>
                <c:pt idx="5490">
                  <c:v>2230.0</c:v>
                </c:pt>
                <c:pt idx="5491">
                  <c:v>2230.0</c:v>
                </c:pt>
                <c:pt idx="5492">
                  <c:v>2230.0</c:v>
                </c:pt>
                <c:pt idx="5493">
                  <c:v>2230.0</c:v>
                </c:pt>
                <c:pt idx="5494">
                  <c:v>2230.0</c:v>
                </c:pt>
                <c:pt idx="5495">
                  <c:v>2230.0</c:v>
                </c:pt>
                <c:pt idx="5496">
                  <c:v>2230.0</c:v>
                </c:pt>
                <c:pt idx="5497">
                  <c:v>2239.0</c:v>
                </c:pt>
                <c:pt idx="5498">
                  <c:v>2239.0</c:v>
                </c:pt>
                <c:pt idx="5499">
                  <c:v>2239.0</c:v>
                </c:pt>
                <c:pt idx="5500">
                  <c:v>2245.0</c:v>
                </c:pt>
                <c:pt idx="5501">
                  <c:v>2245.0</c:v>
                </c:pt>
                <c:pt idx="5502">
                  <c:v>2245.0</c:v>
                </c:pt>
                <c:pt idx="5503">
                  <c:v>2245.0</c:v>
                </c:pt>
                <c:pt idx="5504">
                  <c:v>2245.0</c:v>
                </c:pt>
                <c:pt idx="5505">
                  <c:v>2245.0</c:v>
                </c:pt>
                <c:pt idx="5506">
                  <c:v>2245.0</c:v>
                </c:pt>
                <c:pt idx="5507">
                  <c:v>2248.0</c:v>
                </c:pt>
                <c:pt idx="5508">
                  <c:v>2248.0</c:v>
                </c:pt>
                <c:pt idx="5509">
                  <c:v>2248.0</c:v>
                </c:pt>
                <c:pt idx="5510">
                  <c:v>2248.0</c:v>
                </c:pt>
                <c:pt idx="5511">
                  <c:v>2249.0</c:v>
                </c:pt>
                <c:pt idx="5512">
                  <c:v>2249.0</c:v>
                </c:pt>
                <c:pt idx="5513">
                  <c:v>2249.0</c:v>
                </c:pt>
                <c:pt idx="5514">
                  <c:v>2249.0</c:v>
                </c:pt>
                <c:pt idx="5515">
                  <c:v>2249.0</c:v>
                </c:pt>
                <c:pt idx="5516">
                  <c:v>2256.0</c:v>
                </c:pt>
                <c:pt idx="5517">
                  <c:v>2256.0</c:v>
                </c:pt>
                <c:pt idx="5518">
                  <c:v>2256.0</c:v>
                </c:pt>
                <c:pt idx="5519">
                  <c:v>2256.0</c:v>
                </c:pt>
                <c:pt idx="5520">
                  <c:v>2256.0</c:v>
                </c:pt>
                <c:pt idx="5521">
                  <c:v>2256.0</c:v>
                </c:pt>
                <c:pt idx="5522">
                  <c:v>2256.0</c:v>
                </c:pt>
                <c:pt idx="5523">
                  <c:v>2256.0</c:v>
                </c:pt>
                <c:pt idx="5524">
                  <c:v>2257.0</c:v>
                </c:pt>
                <c:pt idx="5525">
                  <c:v>2257.0</c:v>
                </c:pt>
                <c:pt idx="5526">
                  <c:v>2257.0</c:v>
                </c:pt>
                <c:pt idx="5527">
                  <c:v>2257.0</c:v>
                </c:pt>
                <c:pt idx="5528">
                  <c:v>2257.0</c:v>
                </c:pt>
                <c:pt idx="5529">
                  <c:v>2257.0</c:v>
                </c:pt>
                <c:pt idx="5530">
                  <c:v>2257.0</c:v>
                </c:pt>
                <c:pt idx="5531">
                  <c:v>2257.0</c:v>
                </c:pt>
                <c:pt idx="5532">
                  <c:v>2257.0</c:v>
                </c:pt>
                <c:pt idx="5533">
                  <c:v>2257.0</c:v>
                </c:pt>
                <c:pt idx="5534">
                  <c:v>2257.0</c:v>
                </c:pt>
                <c:pt idx="5535">
                  <c:v>2267.0</c:v>
                </c:pt>
                <c:pt idx="5536">
                  <c:v>2267.0</c:v>
                </c:pt>
                <c:pt idx="5537">
                  <c:v>2267.0</c:v>
                </c:pt>
                <c:pt idx="5538">
                  <c:v>2267.0</c:v>
                </c:pt>
                <c:pt idx="5539">
                  <c:v>2267.0</c:v>
                </c:pt>
                <c:pt idx="5540">
                  <c:v>2272.0</c:v>
                </c:pt>
                <c:pt idx="5541">
                  <c:v>2272.0</c:v>
                </c:pt>
                <c:pt idx="5542">
                  <c:v>2278.0</c:v>
                </c:pt>
                <c:pt idx="5543">
                  <c:v>2285.0</c:v>
                </c:pt>
                <c:pt idx="5544">
                  <c:v>2285.0</c:v>
                </c:pt>
                <c:pt idx="5545">
                  <c:v>2285.0</c:v>
                </c:pt>
                <c:pt idx="5546">
                  <c:v>2285.0</c:v>
                </c:pt>
                <c:pt idx="5547">
                  <c:v>2285.0</c:v>
                </c:pt>
                <c:pt idx="5548">
                  <c:v>2285.0</c:v>
                </c:pt>
                <c:pt idx="5549">
                  <c:v>2288.0</c:v>
                </c:pt>
                <c:pt idx="5550">
                  <c:v>2288.0</c:v>
                </c:pt>
                <c:pt idx="5551">
                  <c:v>2288.0</c:v>
                </c:pt>
                <c:pt idx="5552">
                  <c:v>2288.0</c:v>
                </c:pt>
                <c:pt idx="5553">
                  <c:v>2288.0</c:v>
                </c:pt>
                <c:pt idx="5554">
                  <c:v>2288.0</c:v>
                </c:pt>
                <c:pt idx="5555">
                  <c:v>2288.0</c:v>
                </c:pt>
                <c:pt idx="5556">
                  <c:v>2288.0</c:v>
                </c:pt>
                <c:pt idx="5557">
                  <c:v>2288.0</c:v>
                </c:pt>
                <c:pt idx="5558">
                  <c:v>2288.0</c:v>
                </c:pt>
                <c:pt idx="5559">
                  <c:v>2288.0</c:v>
                </c:pt>
                <c:pt idx="5560">
                  <c:v>2313.0</c:v>
                </c:pt>
                <c:pt idx="5561">
                  <c:v>2313.0</c:v>
                </c:pt>
                <c:pt idx="5562">
                  <c:v>2313.0</c:v>
                </c:pt>
                <c:pt idx="5563">
                  <c:v>2313.0</c:v>
                </c:pt>
                <c:pt idx="5564">
                  <c:v>2313.0</c:v>
                </c:pt>
                <c:pt idx="5565">
                  <c:v>2313.0</c:v>
                </c:pt>
                <c:pt idx="5566">
                  <c:v>2313.0</c:v>
                </c:pt>
                <c:pt idx="5567">
                  <c:v>2313.0</c:v>
                </c:pt>
                <c:pt idx="5568">
                  <c:v>2315.0</c:v>
                </c:pt>
                <c:pt idx="5569">
                  <c:v>2324.0</c:v>
                </c:pt>
                <c:pt idx="5570">
                  <c:v>2324.0</c:v>
                </c:pt>
                <c:pt idx="5571">
                  <c:v>2324.0</c:v>
                </c:pt>
                <c:pt idx="5572">
                  <c:v>2324.0</c:v>
                </c:pt>
                <c:pt idx="5573">
                  <c:v>2324.0</c:v>
                </c:pt>
                <c:pt idx="5574">
                  <c:v>2324.0</c:v>
                </c:pt>
                <c:pt idx="5575">
                  <c:v>2324.0</c:v>
                </c:pt>
                <c:pt idx="5576">
                  <c:v>2324.0</c:v>
                </c:pt>
                <c:pt idx="5577">
                  <c:v>2324.0</c:v>
                </c:pt>
                <c:pt idx="5578">
                  <c:v>2324.0</c:v>
                </c:pt>
                <c:pt idx="5579">
                  <c:v>2324.0</c:v>
                </c:pt>
                <c:pt idx="5580">
                  <c:v>2324.0</c:v>
                </c:pt>
                <c:pt idx="5581">
                  <c:v>2324.0</c:v>
                </c:pt>
                <c:pt idx="5582">
                  <c:v>2324.0</c:v>
                </c:pt>
                <c:pt idx="5583">
                  <c:v>2324.0</c:v>
                </c:pt>
                <c:pt idx="5584">
                  <c:v>2324.0</c:v>
                </c:pt>
                <c:pt idx="5585">
                  <c:v>2330.0</c:v>
                </c:pt>
                <c:pt idx="5586">
                  <c:v>2330.0</c:v>
                </c:pt>
                <c:pt idx="5587">
                  <c:v>2330.0</c:v>
                </c:pt>
                <c:pt idx="5588">
                  <c:v>2330.0</c:v>
                </c:pt>
                <c:pt idx="5589">
                  <c:v>2330.0</c:v>
                </c:pt>
                <c:pt idx="5590">
                  <c:v>2330.0</c:v>
                </c:pt>
                <c:pt idx="5591">
                  <c:v>2330.0</c:v>
                </c:pt>
                <c:pt idx="5592">
                  <c:v>2330.0</c:v>
                </c:pt>
                <c:pt idx="5593">
                  <c:v>2336.0</c:v>
                </c:pt>
                <c:pt idx="5594">
                  <c:v>2339.0</c:v>
                </c:pt>
                <c:pt idx="5595">
                  <c:v>2339.0</c:v>
                </c:pt>
                <c:pt idx="5596">
                  <c:v>2347.0</c:v>
                </c:pt>
                <c:pt idx="5597">
                  <c:v>2347.0</c:v>
                </c:pt>
                <c:pt idx="5598">
                  <c:v>2347.0</c:v>
                </c:pt>
                <c:pt idx="5599">
                  <c:v>2347.0</c:v>
                </c:pt>
                <c:pt idx="5600">
                  <c:v>2347.0</c:v>
                </c:pt>
                <c:pt idx="5601">
                  <c:v>2347.0</c:v>
                </c:pt>
                <c:pt idx="5602">
                  <c:v>2347.0</c:v>
                </c:pt>
                <c:pt idx="5603">
                  <c:v>2347.0</c:v>
                </c:pt>
                <c:pt idx="5604">
                  <c:v>2347.0</c:v>
                </c:pt>
                <c:pt idx="5605">
                  <c:v>2359.0</c:v>
                </c:pt>
                <c:pt idx="5606">
                  <c:v>2372.0</c:v>
                </c:pt>
                <c:pt idx="5607">
                  <c:v>2372.0</c:v>
                </c:pt>
                <c:pt idx="5608">
                  <c:v>2372.0</c:v>
                </c:pt>
                <c:pt idx="5609">
                  <c:v>2372.0</c:v>
                </c:pt>
                <c:pt idx="5610">
                  <c:v>2374.0</c:v>
                </c:pt>
                <c:pt idx="5611">
                  <c:v>2374.0</c:v>
                </c:pt>
                <c:pt idx="5612">
                  <c:v>2374.0</c:v>
                </c:pt>
                <c:pt idx="5613">
                  <c:v>2374.0</c:v>
                </c:pt>
                <c:pt idx="5614">
                  <c:v>2374.0</c:v>
                </c:pt>
                <c:pt idx="5615">
                  <c:v>2374.0</c:v>
                </c:pt>
                <c:pt idx="5616">
                  <c:v>2374.0</c:v>
                </c:pt>
                <c:pt idx="5617">
                  <c:v>2374.0</c:v>
                </c:pt>
                <c:pt idx="5618">
                  <c:v>2374.0</c:v>
                </c:pt>
                <c:pt idx="5619">
                  <c:v>2374.0</c:v>
                </c:pt>
                <c:pt idx="5620">
                  <c:v>2376.0</c:v>
                </c:pt>
                <c:pt idx="5621">
                  <c:v>2376.0</c:v>
                </c:pt>
                <c:pt idx="5622">
                  <c:v>2376.0</c:v>
                </c:pt>
                <c:pt idx="5623">
                  <c:v>2376.0</c:v>
                </c:pt>
                <c:pt idx="5624">
                  <c:v>2376.0</c:v>
                </c:pt>
                <c:pt idx="5625">
                  <c:v>2376.0</c:v>
                </c:pt>
                <c:pt idx="5626">
                  <c:v>2376.0</c:v>
                </c:pt>
                <c:pt idx="5627">
                  <c:v>2376.0</c:v>
                </c:pt>
                <c:pt idx="5628">
                  <c:v>2376.0</c:v>
                </c:pt>
                <c:pt idx="5629">
                  <c:v>2387.0</c:v>
                </c:pt>
                <c:pt idx="5630">
                  <c:v>2387.0</c:v>
                </c:pt>
                <c:pt idx="5631">
                  <c:v>2387.0</c:v>
                </c:pt>
                <c:pt idx="5632">
                  <c:v>2387.0</c:v>
                </c:pt>
                <c:pt idx="5633">
                  <c:v>2387.0</c:v>
                </c:pt>
                <c:pt idx="5634">
                  <c:v>2390.0</c:v>
                </c:pt>
                <c:pt idx="5635">
                  <c:v>2390.0</c:v>
                </c:pt>
                <c:pt idx="5636">
                  <c:v>2390.0</c:v>
                </c:pt>
                <c:pt idx="5637">
                  <c:v>2390.0</c:v>
                </c:pt>
                <c:pt idx="5638">
                  <c:v>2390.0</c:v>
                </c:pt>
                <c:pt idx="5639">
                  <c:v>2390.0</c:v>
                </c:pt>
                <c:pt idx="5640">
                  <c:v>2390.0</c:v>
                </c:pt>
                <c:pt idx="5641">
                  <c:v>2390.0</c:v>
                </c:pt>
                <c:pt idx="5642">
                  <c:v>2390.0</c:v>
                </c:pt>
                <c:pt idx="5643">
                  <c:v>2390.0</c:v>
                </c:pt>
                <c:pt idx="5644">
                  <c:v>2390.0</c:v>
                </c:pt>
                <c:pt idx="5645">
                  <c:v>2390.0</c:v>
                </c:pt>
                <c:pt idx="5646">
                  <c:v>2392.0</c:v>
                </c:pt>
                <c:pt idx="5647">
                  <c:v>2392.0</c:v>
                </c:pt>
                <c:pt idx="5648">
                  <c:v>2392.0</c:v>
                </c:pt>
                <c:pt idx="5649">
                  <c:v>2394.0</c:v>
                </c:pt>
                <c:pt idx="5650">
                  <c:v>2396.0</c:v>
                </c:pt>
                <c:pt idx="5651">
                  <c:v>2396.0</c:v>
                </c:pt>
                <c:pt idx="5652">
                  <c:v>2396.0</c:v>
                </c:pt>
                <c:pt idx="5653">
                  <c:v>2396.0</c:v>
                </c:pt>
                <c:pt idx="5654">
                  <c:v>2396.0</c:v>
                </c:pt>
                <c:pt idx="5655">
                  <c:v>2398.0</c:v>
                </c:pt>
                <c:pt idx="5656">
                  <c:v>2398.0</c:v>
                </c:pt>
                <c:pt idx="5657">
                  <c:v>2401.0</c:v>
                </c:pt>
                <c:pt idx="5658">
                  <c:v>2401.0</c:v>
                </c:pt>
                <c:pt idx="5659">
                  <c:v>2401.0</c:v>
                </c:pt>
                <c:pt idx="5660">
                  <c:v>2401.0</c:v>
                </c:pt>
                <c:pt idx="5661">
                  <c:v>2401.0</c:v>
                </c:pt>
                <c:pt idx="5662">
                  <c:v>2401.0</c:v>
                </c:pt>
                <c:pt idx="5663">
                  <c:v>2401.0</c:v>
                </c:pt>
                <c:pt idx="5664">
                  <c:v>2403.0</c:v>
                </c:pt>
                <c:pt idx="5665">
                  <c:v>2403.0</c:v>
                </c:pt>
                <c:pt idx="5666">
                  <c:v>2403.0</c:v>
                </c:pt>
                <c:pt idx="5667">
                  <c:v>2403.0</c:v>
                </c:pt>
                <c:pt idx="5668">
                  <c:v>2403.0</c:v>
                </c:pt>
                <c:pt idx="5669">
                  <c:v>2414.0</c:v>
                </c:pt>
                <c:pt idx="5670">
                  <c:v>2418.0</c:v>
                </c:pt>
                <c:pt idx="5671">
                  <c:v>2418.0</c:v>
                </c:pt>
                <c:pt idx="5672">
                  <c:v>2420.0</c:v>
                </c:pt>
                <c:pt idx="5673">
                  <c:v>2422.0</c:v>
                </c:pt>
                <c:pt idx="5674">
                  <c:v>2422.0</c:v>
                </c:pt>
                <c:pt idx="5675">
                  <c:v>2422.0</c:v>
                </c:pt>
                <c:pt idx="5676">
                  <c:v>2422.0</c:v>
                </c:pt>
                <c:pt idx="5677">
                  <c:v>2427.0</c:v>
                </c:pt>
                <c:pt idx="5678">
                  <c:v>2429.0</c:v>
                </c:pt>
                <c:pt idx="5679">
                  <c:v>2429.0</c:v>
                </c:pt>
                <c:pt idx="5680">
                  <c:v>2429.0</c:v>
                </c:pt>
                <c:pt idx="5681">
                  <c:v>2429.0</c:v>
                </c:pt>
                <c:pt idx="5682">
                  <c:v>2429.0</c:v>
                </c:pt>
                <c:pt idx="5683">
                  <c:v>2437.0</c:v>
                </c:pt>
                <c:pt idx="5684">
                  <c:v>2437.0</c:v>
                </c:pt>
                <c:pt idx="5685">
                  <c:v>2437.0</c:v>
                </c:pt>
                <c:pt idx="5686">
                  <c:v>2437.0</c:v>
                </c:pt>
                <c:pt idx="5687">
                  <c:v>2437.0</c:v>
                </c:pt>
                <c:pt idx="5688">
                  <c:v>2442.0</c:v>
                </c:pt>
                <c:pt idx="5689">
                  <c:v>2442.0</c:v>
                </c:pt>
                <c:pt idx="5690">
                  <c:v>2442.0</c:v>
                </c:pt>
                <c:pt idx="5691">
                  <c:v>2442.0</c:v>
                </c:pt>
                <c:pt idx="5692">
                  <c:v>2442.0</c:v>
                </c:pt>
                <c:pt idx="5693">
                  <c:v>2442.0</c:v>
                </c:pt>
                <c:pt idx="5694">
                  <c:v>2442.0</c:v>
                </c:pt>
                <c:pt idx="5695">
                  <c:v>2443.0</c:v>
                </c:pt>
                <c:pt idx="5696">
                  <c:v>2443.0</c:v>
                </c:pt>
                <c:pt idx="5697">
                  <c:v>2443.0</c:v>
                </c:pt>
                <c:pt idx="5698">
                  <c:v>2443.0</c:v>
                </c:pt>
                <c:pt idx="5699">
                  <c:v>2443.0</c:v>
                </c:pt>
                <c:pt idx="5700">
                  <c:v>2443.0</c:v>
                </c:pt>
                <c:pt idx="5701">
                  <c:v>2443.0</c:v>
                </c:pt>
                <c:pt idx="5702">
                  <c:v>2443.0</c:v>
                </c:pt>
                <c:pt idx="5703">
                  <c:v>2443.0</c:v>
                </c:pt>
                <c:pt idx="5704">
                  <c:v>2443.0</c:v>
                </c:pt>
                <c:pt idx="5705">
                  <c:v>2443.0</c:v>
                </c:pt>
                <c:pt idx="5706">
                  <c:v>2444.0</c:v>
                </c:pt>
                <c:pt idx="5707">
                  <c:v>2446.0</c:v>
                </c:pt>
                <c:pt idx="5708">
                  <c:v>2446.0</c:v>
                </c:pt>
                <c:pt idx="5709">
                  <c:v>2446.0</c:v>
                </c:pt>
                <c:pt idx="5710">
                  <c:v>2446.0</c:v>
                </c:pt>
                <c:pt idx="5711">
                  <c:v>2446.0</c:v>
                </c:pt>
                <c:pt idx="5712">
                  <c:v>2446.0</c:v>
                </c:pt>
                <c:pt idx="5713">
                  <c:v>2446.0</c:v>
                </c:pt>
                <c:pt idx="5714">
                  <c:v>2446.0</c:v>
                </c:pt>
                <c:pt idx="5715">
                  <c:v>2446.0</c:v>
                </c:pt>
                <c:pt idx="5716">
                  <c:v>2446.0</c:v>
                </c:pt>
                <c:pt idx="5717">
                  <c:v>2446.0</c:v>
                </c:pt>
                <c:pt idx="5718">
                  <c:v>2446.0</c:v>
                </c:pt>
                <c:pt idx="5719">
                  <c:v>2446.0</c:v>
                </c:pt>
                <c:pt idx="5720">
                  <c:v>2449.0</c:v>
                </c:pt>
                <c:pt idx="5721">
                  <c:v>2449.0</c:v>
                </c:pt>
                <c:pt idx="5722">
                  <c:v>2449.0</c:v>
                </c:pt>
                <c:pt idx="5723">
                  <c:v>2449.0</c:v>
                </c:pt>
                <c:pt idx="5724">
                  <c:v>2462.0</c:v>
                </c:pt>
                <c:pt idx="5725">
                  <c:v>2462.0</c:v>
                </c:pt>
                <c:pt idx="5726">
                  <c:v>2462.0</c:v>
                </c:pt>
                <c:pt idx="5727">
                  <c:v>2462.0</c:v>
                </c:pt>
                <c:pt idx="5728">
                  <c:v>2462.0</c:v>
                </c:pt>
                <c:pt idx="5729">
                  <c:v>2462.0</c:v>
                </c:pt>
                <c:pt idx="5730">
                  <c:v>2462.0</c:v>
                </c:pt>
                <c:pt idx="5731">
                  <c:v>2462.0</c:v>
                </c:pt>
                <c:pt idx="5732">
                  <c:v>2466.0</c:v>
                </c:pt>
                <c:pt idx="5733">
                  <c:v>2466.0</c:v>
                </c:pt>
                <c:pt idx="5734">
                  <c:v>2466.0</c:v>
                </c:pt>
                <c:pt idx="5735">
                  <c:v>2466.0</c:v>
                </c:pt>
                <c:pt idx="5736">
                  <c:v>2466.0</c:v>
                </c:pt>
                <c:pt idx="5737">
                  <c:v>2466.0</c:v>
                </c:pt>
                <c:pt idx="5738">
                  <c:v>2466.0</c:v>
                </c:pt>
                <c:pt idx="5739">
                  <c:v>2467.0</c:v>
                </c:pt>
                <c:pt idx="5740">
                  <c:v>2467.0</c:v>
                </c:pt>
                <c:pt idx="5741">
                  <c:v>2467.0</c:v>
                </c:pt>
                <c:pt idx="5742">
                  <c:v>2467.0</c:v>
                </c:pt>
                <c:pt idx="5743">
                  <c:v>2469.0</c:v>
                </c:pt>
                <c:pt idx="5744">
                  <c:v>2479.0</c:v>
                </c:pt>
                <c:pt idx="5745">
                  <c:v>2479.0</c:v>
                </c:pt>
                <c:pt idx="5746">
                  <c:v>2481.0</c:v>
                </c:pt>
                <c:pt idx="5747">
                  <c:v>2487.0</c:v>
                </c:pt>
                <c:pt idx="5748">
                  <c:v>2487.0</c:v>
                </c:pt>
                <c:pt idx="5749">
                  <c:v>2487.0</c:v>
                </c:pt>
                <c:pt idx="5750">
                  <c:v>2487.0</c:v>
                </c:pt>
                <c:pt idx="5751">
                  <c:v>2487.0</c:v>
                </c:pt>
                <c:pt idx="5752">
                  <c:v>2487.0</c:v>
                </c:pt>
                <c:pt idx="5753">
                  <c:v>2487.0</c:v>
                </c:pt>
                <c:pt idx="5754">
                  <c:v>2496.0</c:v>
                </c:pt>
                <c:pt idx="5755">
                  <c:v>2496.0</c:v>
                </c:pt>
                <c:pt idx="5756">
                  <c:v>2496.0</c:v>
                </c:pt>
                <c:pt idx="5757">
                  <c:v>2496.0</c:v>
                </c:pt>
                <c:pt idx="5758">
                  <c:v>2496.0</c:v>
                </c:pt>
                <c:pt idx="5759">
                  <c:v>2496.0</c:v>
                </c:pt>
                <c:pt idx="5760">
                  <c:v>2496.0</c:v>
                </c:pt>
                <c:pt idx="5761">
                  <c:v>2496.0</c:v>
                </c:pt>
                <c:pt idx="5762">
                  <c:v>2496.0</c:v>
                </c:pt>
                <c:pt idx="5763">
                  <c:v>2496.0</c:v>
                </c:pt>
                <c:pt idx="5764">
                  <c:v>2496.0</c:v>
                </c:pt>
                <c:pt idx="5765">
                  <c:v>2498.0</c:v>
                </c:pt>
                <c:pt idx="5766">
                  <c:v>2498.0</c:v>
                </c:pt>
                <c:pt idx="5767">
                  <c:v>2498.0</c:v>
                </c:pt>
                <c:pt idx="5768">
                  <c:v>2508.0</c:v>
                </c:pt>
                <c:pt idx="5769">
                  <c:v>2508.0</c:v>
                </c:pt>
                <c:pt idx="5770">
                  <c:v>2520.0</c:v>
                </c:pt>
                <c:pt idx="5771">
                  <c:v>2520.0</c:v>
                </c:pt>
                <c:pt idx="5772">
                  <c:v>2520.0</c:v>
                </c:pt>
                <c:pt idx="5773">
                  <c:v>2520.0</c:v>
                </c:pt>
                <c:pt idx="5774">
                  <c:v>2520.0</c:v>
                </c:pt>
                <c:pt idx="5775">
                  <c:v>2520.0</c:v>
                </c:pt>
                <c:pt idx="5776">
                  <c:v>2520.0</c:v>
                </c:pt>
                <c:pt idx="5777">
                  <c:v>2520.0</c:v>
                </c:pt>
                <c:pt idx="5778">
                  <c:v>2520.0</c:v>
                </c:pt>
                <c:pt idx="5779">
                  <c:v>2520.0</c:v>
                </c:pt>
                <c:pt idx="5780">
                  <c:v>2520.0</c:v>
                </c:pt>
                <c:pt idx="5781">
                  <c:v>2520.0</c:v>
                </c:pt>
                <c:pt idx="5782">
                  <c:v>2522.0</c:v>
                </c:pt>
                <c:pt idx="5783">
                  <c:v>2522.0</c:v>
                </c:pt>
                <c:pt idx="5784">
                  <c:v>2522.0</c:v>
                </c:pt>
                <c:pt idx="5785">
                  <c:v>2522.0</c:v>
                </c:pt>
                <c:pt idx="5786">
                  <c:v>2522.0</c:v>
                </c:pt>
                <c:pt idx="5787">
                  <c:v>2522.0</c:v>
                </c:pt>
                <c:pt idx="5788">
                  <c:v>2522.0</c:v>
                </c:pt>
                <c:pt idx="5789">
                  <c:v>2522.0</c:v>
                </c:pt>
                <c:pt idx="5790">
                  <c:v>2532.0</c:v>
                </c:pt>
                <c:pt idx="5791">
                  <c:v>2532.0</c:v>
                </c:pt>
                <c:pt idx="5792">
                  <c:v>2532.0</c:v>
                </c:pt>
                <c:pt idx="5793">
                  <c:v>2532.0</c:v>
                </c:pt>
                <c:pt idx="5794">
                  <c:v>2532.0</c:v>
                </c:pt>
                <c:pt idx="5795">
                  <c:v>2537.0</c:v>
                </c:pt>
                <c:pt idx="5796">
                  <c:v>2537.0</c:v>
                </c:pt>
                <c:pt idx="5797">
                  <c:v>2538.0</c:v>
                </c:pt>
                <c:pt idx="5798">
                  <c:v>2543.0</c:v>
                </c:pt>
                <c:pt idx="5799">
                  <c:v>2544.0</c:v>
                </c:pt>
                <c:pt idx="5800">
                  <c:v>2544.0</c:v>
                </c:pt>
                <c:pt idx="5801">
                  <c:v>2544.0</c:v>
                </c:pt>
                <c:pt idx="5802">
                  <c:v>2544.0</c:v>
                </c:pt>
                <c:pt idx="5803">
                  <c:v>2544.0</c:v>
                </c:pt>
                <c:pt idx="5804">
                  <c:v>2544.0</c:v>
                </c:pt>
                <c:pt idx="5805">
                  <c:v>2544.0</c:v>
                </c:pt>
                <c:pt idx="5806">
                  <c:v>2544.0</c:v>
                </c:pt>
                <c:pt idx="5807">
                  <c:v>2544.0</c:v>
                </c:pt>
                <c:pt idx="5808">
                  <c:v>2552.0</c:v>
                </c:pt>
                <c:pt idx="5809">
                  <c:v>2552.0</c:v>
                </c:pt>
                <c:pt idx="5810">
                  <c:v>2552.0</c:v>
                </c:pt>
                <c:pt idx="5811">
                  <c:v>2552.0</c:v>
                </c:pt>
                <c:pt idx="5812">
                  <c:v>2552.0</c:v>
                </c:pt>
                <c:pt idx="5813">
                  <c:v>2552.0</c:v>
                </c:pt>
                <c:pt idx="5814">
                  <c:v>2552.0</c:v>
                </c:pt>
                <c:pt idx="5815">
                  <c:v>2555.0</c:v>
                </c:pt>
                <c:pt idx="5816">
                  <c:v>2555.0</c:v>
                </c:pt>
                <c:pt idx="5817">
                  <c:v>2555.0</c:v>
                </c:pt>
                <c:pt idx="5818">
                  <c:v>2555.0</c:v>
                </c:pt>
                <c:pt idx="5819">
                  <c:v>2555.0</c:v>
                </c:pt>
                <c:pt idx="5820">
                  <c:v>2555.0</c:v>
                </c:pt>
                <c:pt idx="5821">
                  <c:v>2555.0</c:v>
                </c:pt>
                <c:pt idx="5822">
                  <c:v>2555.0</c:v>
                </c:pt>
                <c:pt idx="5823">
                  <c:v>2555.0</c:v>
                </c:pt>
                <c:pt idx="5824">
                  <c:v>2555.0</c:v>
                </c:pt>
                <c:pt idx="5825">
                  <c:v>2555.0</c:v>
                </c:pt>
                <c:pt idx="5826">
                  <c:v>2570.0</c:v>
                </c:pt>
                <c:pt idx="5827">
                  <c:v>2570.0</c:v>
                </c:pt>
                <c:pt idx="5828">
                  <c:v>2570.0</c:v>
                </c:pt>
                <c:pt idx="5829">
                  <c:v>2570.0</c:v>
                </c:pt>
                <c:pt idx="5830">
                  <c:v>2570.0</c:v>
                </c:pt>
                <c:pt idx="5831">
                  <c:v>2570.0</c:v>
                </c:pt>
                <c:pt idx="5832">
                  <c:v>2570.0</c:v>
                </c:pt>
                <c:pt idx="5833">
                  <c:v>2570.0</c:v>
                </c:pt>
                <c:pt idx="5834">
                  <c:v>2574.0</c:v>
                </c:pt>
                <c:pt idx="5835">
                  <c:v>2574.0</c:v>
                </c:pt>
                <c:pt idx="5836">
                  <c:v>2574.0</c:v>
                </c:pt>
                <c:pt idx="5837">
                  <c:v>2574.0</c:v>
                </c:pt>
                <c:pt idx="5838">
                  <c:v>2574.0</c:v>
                </c:pt>
                <c:pt idx="5839">
                  <c:v>2574.0</c:v>
                </c:pt>
                <c:pt idx="5840">
                  <c:v>2574.0</c:v>
                </c:pt>
                <c:pt idx="5841">
                  <c:v>2574.0</c:v>
                </c:pt>
                <c:pt idx="5842">
                  <c:v>2574.0</c:v>
                </c:pt>
                <c:pt idx="5843">
                  <c:v>2574.0</c:v>
                </c:pt>
                <c:pt idx="5844">
                  <c:v>2574.0</c:v>
                </c:pt>
                <c:pt idx="5845">
                  <c:v>2574.0</c:v>
                </c:pt>
                <c:pt idx="5846">
                  <c:v>2574.0</c:v>
                </c:pt>
                <c:pt idx="5847">
                  <c:v>2574.0</c:v>
                </c:pt>
                <c:pt idx="5848">
                  <c:v>2574.0</c:v>
                </c:pt>
                <c:pt idx="5849">
                  <c:v>2574.0</c:v>
                </c:pt>
                <c:pt idx="5850">
                  <c:v>2574.0</c:v>
                </c:pt>
                <c:pt idx="5851">
                  <c:v>2574.0</c:v>
                </c:pt>
                <c:pt idx="5852">
                  <c:v>2574.0</c:v>
                </c:pt>
                <c:pt idx="5853">
                  <c:v>2580.0</c:v>
                </c:pt>
                <c:pt idx="5854">
                  <c:v>2580.0</c:v>
                </c:pt>
                <c:pt idx="5855">
                  <c:v>2580.0</c:v>
                </c:pt>
                <c:pt idx="5856">
                  <c:v>2580.0</c:v>
                </c:pt>
                <c:pt idx="5857">
                  <c:v>2580.0</c:v>
                </c:pt>
                <c:pt idx="5858">
                  <c:v>2580.0</c:v>
                </c:pt>
                <c:pt idx="5859">
                  <c:v>2580.0</c:v>
                </c:pt>
                <c:pt idx="5860">
                  <c:v>2583.0</c:v>
                </c:pt>
                <c:pt idx="5861">
                  <c:v>2584.0</c:v>
                </c:pt>
                <c:pt idx="5862">
                  <c:v>2589.0</c:v>
                </c:pt>
                <c:pt idx="5863">
                  <c:v>2589.0</c:v>
                </c:pt>
                <c:pt idx="5864">
                  <c:v>2589.0</c:v>
                </c:pt>
                <c:pt idx="5865">
                  <c:v>2590.0</c:v>
                </c:pt>
                <c:pt idx="5866">
                  <c:v>2590.0</c:v>
                </c:pt>
                <c:pt idx="5867">
                  <c:v>2590.0</c:v>
                </c:pt>
                <c:pt idx="5868">
                  <c:v>2590.0</c:v>
                </c:pt>
                <c:pt idx="5869">
                  <c:v>2590.0</c:v>
                </c:pt>
                <c:pt idx="5870">
                  <c:v>2590.0</c:v>
                </c:pt>
                <c:pt idx="5871">
                  <c:v>2590.0</c:v>
                </c:pt>
                <c:pt idx="5872">
                  <c:v>2593.0</c:v>
                </c:pt>
                <c:pt idx="5873">
                  <c:v>2596.0</c:v>
                </c:pt>
                <c:pt idx="5874">
                  <c:v>2602.0</c:v>
                </c:pt>
                <c:pt idx="5875">
                  <c:v>2602.0</c:v>
                </c:pt>
                <c:pt idx="5876">
                  <c:v>2602.0</c:v>
                </c:pt>
                <c:pt idx="5877">
                  <c:v>2602.0</c:v>
                </c:pt>
                <c:pt idx="5878">
                  <c:v>2602.0</c:v>
                </c:pt>
                <c:pt idx="5879">
                  <c:v>2602.0</c:v>
                </c:pt>
                <c:pt idx="5880">
                  <c:v>2602.0</c:v>
                </c:pt>
                <c:pt idx="5881">
                  <c:v>2602.0</c:v>
                </c:pt>
                <c:pt idx="5882">
                  <c:v>2613.0</c:v>
                </c:pt>
                <c:pt idx="5883">
                  <c:v>2613.0</c:v>
                </c:pt>
                <c:pt idx="5884">
                  <c:v>2613.0</c:v>
                </c:pt>
                <c:pt idx="5885">
                  <c:v>2620.0</c:v>
                </c:pt>
                <c:pt idx="5886">
                  <c:v>2620.0</c:v>
                </c:pt>
                <c:pt idx="5887">
                  <c:v>2620.0</c:v>
                </c:pt>
                <c:pt idx="5888">
                  <c:v>2620.0</c:v>
                </c:pt>
                <c:pt idx="5889">
                  <c:v>2620.0</c:v>
                </c:pt>
                <c:pt idx="5890">
                  <c:v>2621.0</c:v>
                </c:pt>
                <c:pt idx="5891">
                  <c:v>2621.0</c:v>
                </c:pt>
                <c:pt idx="5892">
                  <c:v>2621.0</c:v>
                </c:pt>
                <c:pt idx="5893">
                  <c:v>2621.0</c:v>
                </c:pt>
                <c:pt idx="5894">
                  <c:v>2626.0</c:v>
                </c:pt>
                <c:pt idx="5895">
                  <c:v>2626.0</c:v>
                </c:pt>
                <c:pt idx="5896">
                  <c:v>2626.0</c:v>
                </c:pt>
                <c:pt idx="5897">
                  <c:v>2628.0</c:v>
                </c:pt>
                <c:pt idx="5898">
                  <c:v>2628.0</c:v>
                </c:pt>
                <c:pt idx="5899">
                  <c:v>2628.0</c:v>
                </c:pt>
                <c:pt idx="5900">
                  <c:v>2628.0</c:v>
                </c:pt>
                <c:pt idx="5901">
                  <c:v>2628.0</c:v>
                </c:pt>
                <c:pt idx="5902">
                  <c:v>2628.0</c:v>
                </c:pt>
                <c:pt idx="5903">
                  <c:v>2628.0</c:v>
                </c:pt>
                <c:pt idx="5904">
                  <c:v>2628.0</c:v>
                </c:pt>
                <c:pt idx="5905">
                  <c:v>2628.0</c:v>
                </c:pt>
                <c:pt idx="5906">
                  <c:v>2635.0</c:v>
                </c:pt>
                <c:pt idx="5907">
                  <c:v>2635.0</c:v>
                </c:pt>
                <c:pt idx="5908">
                  <c:v>2635.0</c:v>
                </c:pt>
                <c:pt idx="5909">
                  <c:v>2635.0</c:v>
                </c:pt>
                <c:pt idx="5910">
                  <c:v>2635.0</c:v>
                </c:pt>
                <c:pt idx="5911">
                  <c:v>2635.0</c:v>
                </c:pt>
                <c:pt idx="5912">
                  <c:v>2635.0</c:v>
                </c:pt>
                <c:pt idx="5913">
                  <c:v>2655.0</c:v>
                </c:pt>
                <c:pt idx="5914">
                  <c:v>2655.0</c:v>
                </c:pt>
                <c:pt idx="5915">
                  <c:v>2655.0</c:v>
                </c:pt>
                <c:pt idx="5916">
                  <c:v>2655.0</c:v>
                </c:pt>
                <c:pt idx="5917">
                  <c:v>2655.0</c:v>
                </c:pt>
                <c:pt idx="5918">
                  <c:v>2655.0</c:v>
                </c:pt>
                <c:pt idx="5919">
                  <c:v>2655.0</c:v>
                </c:pt>
                <c:pt idx="5920">
                  <c:v>2655.0</c:v>
                </c:pt>
                <c:pt idx="5921">
                  <c:v>2659.0</c:v>
                </c:pt>
                <c:pt idx="5922">
                  <c:v>2659.0</c:v>
                </c:pt>
                <c:pt idx="5923">
                  <c:v>2659.0</c:v>
                </c:pt>
                <c:pt idx="5924">
                  <c:v>2659.0</c:v>
                </c:pt>
                <c:pt idx="5925">
                  <c:v>2659.0</c:v>
                </c:pt>
                <c:pt idx="5926">
                  <c:v>2659.0</c:v>
                </c:pt>
                <c:pt idx="5927">
                  <c:v>2659.0</c:v>
                </c:pt>
                <c:pt idx="5928">
                  <c:v>2659.0</c:v>
                </c:pt>
                <c:pt idx="5929">
                  <c:v>2659.0</c:v>
                </c:pt>
                <c:pt idx="5930">
                  <c:v>2659.0</c:v>
                </c:pt>
                <c:pt idx="5931">
                  <c:v>2662.0</c:v>
                </c:pt>
                <c:pt idx="5932">
                  <c:v>2662.0</c:v>
                </c:pt>
                <c:pt idx="5933">
                  <c:v>2662.0</c:v>
                </c:pt>
                <c:pt idx="5934">
                  <c:v>2662.0</c:v>
                </c:pt>
                <c:pt idx="5935">
                  <c:v>2662.0</c:v>
                </c:pt>
                <c:pt idx="5936">
                  <c:v>2662.0</c:v>
                </c:pt>
                <c:pt idx="5937">
                  <c:v>2662.0</c:v>
                </c:pt>
                <c:pt idx="5938">
                  <c:v>2662.0</c:v>
                </c:pt>
                <c:pt idx="5939">
                  <c:v>2662.0</c:v>
                </c:pt>
                <c:pt idx="5940">
                  <c:v>2662.0</c:v>
                </c:pt>
                <c:pt idx="5941">
                  <c:v>2662.0</c:v>
                </c:pt>
                <c:pt idx="5942">
                  <c:v>2662.0</c:v>
                </c:pt>
                <c:pt idx="5943">
                  <c:v>2662.0</c:v>
                </c:pt>
                <c:pt idx="5944">
                  <c:v>2662.0</c:v>
                </c:pt>
                <c:pt idx="5945">
                  <c:v>2662.0</c:v>
                </c:pt>
                <c:pt idx="5946">
                  <c:v>2662.0</c:v>
                </c:pt>
                <c:pt idx="5947">
                  <c:v>2662.0</c:v>
                </c:pt>
                <c:pt idx="5948">
                  <c:v>2662.0</c:v>
                </c:pt>
                <c:pt idx="5949">
                  <c:v>2662.0</c:v>
                </c:pt>
                <c:pt idx="5950">
                  <c:v>2662.0</c:v>
                </c:pt>
                <c:pt idx="5951">
                  <c:v>2663.0</c:v>
                </c:pt>
                <c:pt idx="5952">
                  <c:v>2663.0</c:v>
                </c:pt>
                <c:pt idx="5953">
                  <c:v>2663.0</c:v>
                </c:pt>
                <c:pt idx="5954">
                  <c:v>2663.0</c:v>
                </c:pt>
                <c:pt idx="5955">
                  <c:v>2663.0</c:v>
                </c:pt>
                <c:pt idx="5956">
                  <c:v>2663.0</c:v>
                </c:pt>
                <c:pt idx="5957">
                  <c:v>2663.0</c:v>
                </c:pt>
                <c:pt idx="5958">
                  <c:v>2663.0</c:v>
                </c:pt>
                <c:pt idx="5959">
                  <c:v>2663.0</c:v>
                </c:pt>
                <c:pt idx="5960">
                  <c:v>2663.0</c:v>
                </c:pt>
                <c:pt idx="5961">
                  <c:v>2663.0</c:v>
                </c:pt>
                <c:pt idx="5962">
                  <c:v>2663.0</c:v>
                </c:pt>
                <c:pt idx="5963">
                  <c:v>2663.0</c:v>
                </c:pt>
                <c:pt idx="5964">
                  <c:v>2667.0</c:v>
                </c:pt>
                <c:pt idx="5965">
                  <c:v>2667.0</c:v>
                </c:pt>
                <c:pt idx="5966">
                  <c:v>2667.0</c:v>
                </c:pt>
                <c:pt idx="5967">
                  <c:v>2667.0</c:v>
                </c:pt>
                <c:pt idx="5968">
                  <c:v>2667.0</c:v>
                </c:pt>
                <c:pt idx="5969">
                  <c:v>2667.0</c:v>
                </c:pt>
                <c:pt idx="5970">
                  <c:v>2672.0</c:v>
                </c:pt>
                <c:pt idx="5971">
                  <c:v>2673.0</c:v>
                </c:pt>
                <c:pt idx="5972">
                  <c:v>2673.0</c:v>
                </c:pt>
                <c:pt idx="5973">
                  <c:v>2673.0</c:v>
                </c:pt>
                <c:pt idx="5974">
                  <c:v>2673.0</c:v>
                </c:pt>
                <c:pt idx="5975">
                  <c:v>2673.0</c:v>
                </c:pt>
                <c:pt idx="5976">
                  <c:v>2673.0</c:v>
                </c:pt>
                <c:pt idx="5977">
                  <c:v>2676.0</c:v>
                </c:pt>
                <c:pt idx="5978">
                  <c:v>2677.0</c:v>
                </c:pt>
                <c:pt idx="5979">
                  <c:v>2677.0</c:v>
                </c:pt>
                <c:pt idx="5980">
                  <c:v>2677.0</c:v>
                </c:pt>
                <c:pt idx="5981">
                  <c:v>2677.0</c:v>
                </c:pt>
                <c:pt idx="5982">
                  <c:v>2682.0</c:v>
                </c:pt>
                <c:pt idx="5983">
                  <c:v>2686.0</c:v>
                </c:pt>
                <c:pt idx="5984">
                  <c:v>2686.0</c:v>
                </c:pt>
                <c:pt idx="5985">
                  <c:v>2686.0</c:v>
                </c:pt>
                <c:pt idx="5986">
                  <c:v>2686.0</c:v>
                </c:pt>
                <c:pt idx="5987">
                  <c:v>2686.0</c:v>
                </c:pt>
                <c:pt idx="5988">
                  <c:v>2686.0</c:v>
                </c:pt>
                <c:pt idx="5989">
                  <c:v>2686.0</c:v>
                </c:pt>
                <c:pt idx="5990">
                  <c:v>2698.0</c:v>
                </c:pt>
                <c:pt idx="5991">
                  <c:v>2698.0</c:v>
                </c:pt>
                <c:pt idx="5992">
                  <c:v>2701.0</c:v>
                </c:pt>
                <c:pt idx="5993">
                  <c:v>2705.0</c:v>
                </c:pt>
                <c:pt idx="5994">
                  <c:v>2730.0</c:v>
                </c:pt>
                <c:pt idx="5995">
                  <c:v>2730.0</c:v>
                </c:pt>
                <c:pt idx="5996">
                  <c:v>2730.0</c:v>
                </c:pt>
                <c:pt idx="5997">
                  <c:v>2730.0</c:v>
                </c:pt>
                <c:pt idx="5998">
                  <c:v>2738.0</c:v>
                </c:pt>
                <c:pt idx="5999">
                  <c:v>2738.0</c:v>
                </c:pt>
                <c:pt idx="6000">
                  <c:v>2738.0</c:v>
                </c:pt>
                <c:pt idx="6001">
                  <c:v>2738.0</c:v>
                </c:pt>
                <c:pt idx="6002">
                  <c:v>2738.0</c:v>
                </c:pt>
                <c:pt idx="6003">
                  <c:v>2738.0</c:v>
                </c:pt>
                <c:pt idx="6004">
                  <c:v>2738.0</c:v>
                </c:pt>
                <c:pt idx="6005">
                  <c:v>2738.0</c:v>
                </c:pt>
                <c:pt idx="6006">
                  <c:v>2738.0</c:v>
                </c:pt>
                <c:pt idx="6007">
                  <c:v>2738.0</c:v>
                </c:pt>
                <c:pt idx="6008">
                  <c:v>2738.0</c:v>
                </c:pt>
                <c:pt idx="6009">
                  <c:v>2738.0</c:v>
                </c:pt>
                <c:pt idx="6010">
                  <c:v>2744.0</c:v>
                </c:pt>
                <c:pt idx="6011">
                  <c:v>2744.0</c:v>
                </c:pt>
                <c:pt idx="6012">
                  <c:v>2744.0</c:v>
                </c:pt>
                <c:pt idx="6013">
                  <c:v>2744.0</c:v>
                </c:pt>
                <c:pt idx="6014">
                  <c:v>2749.0</c:v>
                </c:pt>
                <c:pt idx="6015">
                  <c:v>2793.0</c:v>
                </c:pt>
                <c:pt idx="6016">
                  <c:v>2794.0</c:v>
                </c:pt>
                <c:pt idx="6017">
                  <c:v>2794.0</c:v>
                </c:pt>
                <c:pt idx="6018">
                  <c:v>2794.0</c:v>
                </c:pt>
                <c:pt idx="6019">
                  <c:v>2794.0</c:v>
                </c:pt>
                <c:pt idx="6020">
                  <c:v>2794.0</c:v>
                </c:pt>
                <c:pt idx="6021">
                  <c:v>2794.0</c:v>
                </c:pt>
                <c:pt idx="6022">
                  <c:v>2824.0</c:v>
                </c:pt>
                <c:pt idx="6023">
                  <c:v>2824.0</c:v>
                </c:pt>
                <c:pt idx="6024">
                  <c:v>2824.0</c:v>
                </c:pt>
                <c:pt idx="6025">
                  <c:v>2824.0</c:v>
                </c:pt>
                <c:pt idx="6026">
                  <c:v>2824.0</c:v>
                </c:pt>
                <c:pt idx="6027">
                  <c:v>2834.0</c:v>
                </c:pt>
                <c:pt idx="6028">
                  <c:v>2834.0</c:v>
                </c:pt>
                <c:pt idx="6029">
                  <c:v>2834.0</c:v>
                </c:pt>
                <c:pt idx="6030">
                  <c:v>2834.0</c:v>
                </c:pt>
                <c:pt idx="6031">
                  <c:v>2834.0</c:v>
                </c:pt>
                <c:pt idx="6032">
                  <c:v>2834.0</c:v>
                </c:pt>
                <c:pt idx="6033">
                  <c:v>2834.0</c:v>
                </c:pt>
                <c:pt idx="6034">
                  <c:v>2834.0</c:v>
                </c:pt>
                <c:pt idx="6035">
                  <c:v>2834.0</c:v>
                </c:pt>
                <c:pt idx="6036">
                  <c:v>2834.0</c:v>
                </c:pt>
                <c:pt idx="6037">
                  <c:v>2841.0</c:v>
                </c:pt>
                <c:pt idx="6038">
                  <c:v>2841.0</c:v>
                </c:pt>
                <c:pt idx="6039">
                  <c:v>2841.0</c:v>
                </c:pt>
                <c:pt idx="6040">
                  <c:v>2841.0</c:v>
                </c:pt>
                <c:pt idx="6041">
                  <c:v>2841.0</c:v>
                </c:pt>
                <c:pt idx="6042">
                  <c:v>2841.0</c:v>
                </c:pt>
                <c:pt idx="6043">
                  <c:v>2841.0</c:v>
                </c:pt>
                <c:pt idx="6044">
                  <c:v>2841.0</c:v>
                </c:pt>
                <c:pt idx="6045">
                  <c:v>2845.0</c:v>
                </c:pt>
                <c:pt idx="6046">
                  <c:v>2845.0</c:v>
                </c:pt>
                <c:pt idx="6047">
                  <c:v>2845.0</c:v>
                </c:pt>
                <c:pt idx="6048">
                  <c:v>2845.0</c:v>
                </c:pt>
                <c:pt idx="6049">
                  <c:v>2845.0</c:v>
                </c:pt>
                <c:pt idx="6050">
                  <c:v>2845.0</c:v>
                </c:pt>
                <c:pt idx="6051">
                  <c:v>2845.0</c:v>
                </c:pt>
                <c:pt idx="6052">
                  <c:v>2846.0</c:v>
                </c:pt>
                <c:pt idx="6053">
                  <c:v>2846.0</c:v>
                </c:pt>
                <c:pt idx="6054">
                  <c:v>2846.0</c:v>
                </c:pt>
                <c:pt idx="6055">
                  <c:v>2846.0</c:v>
                </c:pt>
                <c:pt idx="6056">
                  <c:v>2846.0</c:v>
                </c:pt>
                <c:pt idx="6057">
                  <c:v>2846.0</c:v>
                </c:pt>
                <c:pt idx="6058">
                  <c:v>2846.0</c:v>
                </c:pt>
                <c:pt idx="6059">
                  <c:v>2846.0</c:v>
                </c:pt>
                <c:pt idx="6060">
                  <c:v>2846.0</c:v>
                </c:pt>
                <c:pt idx="6061">
                  <c:v>2846.0</c:v>
                </c:pt>
                <c:pt idx="6062">
                  <c:v>2846.0</c:v>
                </c:pt>
                <c:pt idx="6063">
                  <c:v>2846.0</c:v>
                </c:pt>
                <c:pt idx="6064">
                  <c:v>2847.0</c:v>
                </c:pt>
                <c:pt idx="6065">
                  <c:v>2847.0</c:v>
                </c:pt>
                <c:pt idx="6066">
                  <c:v>2847.0</c:v>
                </c:pt>
                <c:pt idx="6067">
                  <c:v>2847.0</c:v>
                </c:pt>
                <c:pt idx="6068">
                  <c:v>2847.0</c:v>
                </c:pt>
                <c:pt idx="6069">
                  <c:v>2847.0</c:v>
                </c:pt>
                <c:pt idx="6070">
                  <c:v>2847.0</c:v>
                </c:pt>
                <c:pt idx="6071">
                  <c:v>2847.0</c:v>
                </c:pt>
                <c:pt idx="6072">
                  <c:v>2847.0</c:v>
                </c:pt>
                <c:pt idx="6073">
                  <c:v>2850.0</c:v>
                </c:pt>
                <c:pt idx="6074">
                  <c:v>2850.0</c:v>
                </c:pt>
                <c:pt idx="6075">
                  <c:v>2850.0</c:v>
                </c:pt>
                <c:pt idx="6076">
                  <c:v>2850.0</c:v>
                </c:pt>
                <c:pt idx="6077">
                  <c:v>2851.0</c:v>
                </c:pt>
                <c:pt idx="6078">
                  <c:v>2851.0</c:v>
                </c:pt>
                <c:pt idx="6079">
                  <c:v>2851.0</c:v>
                </c:pt>
                <c:pt idx="6080">
                  <c:v>2851.0</c:v>
                </c:pt>
                <c:pt idx="6081">
                  <c:v>2851.0</c:v>
                </c:pt>
                <c:pt idx="6082">
                  <c:v>2851.0</c:v>
                </c:pt>
                <c:pt idx="6083">
                  <c:v>2851.0</c:v>
                </c:pt>
                <c:pt idx="6084">
                  <c:v>2851.0</c:v>
                </c:pt>
                <c:pt idx="6085">
                  <c:v>2851.0</c:v>
                </c:pt>
                <c:pt idx="6086">
                  <c:v>2851.0</c:v>
                </c:pt>
                <c:pt idx="6087">
                  <c:v>2851.0</c:v>
                </c:pt>
                <c:pt idx="6088">
                  <c:v>2851.0</c:v>
                </c:pt>
                <c:pt idx="6089">
                  <c:v>2851.0</c:v>
                </c:pt>
                <c:pt idx="6090">
                  <c:v>2853.0</c:v>
                </c:pt>
                <c:pt idx="6091">
                  <c:v>2853.0</c:v>
                </c:pt>
                <c:pt idx="6092">
                  <c:v>2858.0</c:v>
                </c:pt>
                <c:pt idx="6093">
                  <c:v>2858.0</c:v>
                </c:pt>
                <c:pt idx="6094">
                  <c:v>2859.0</c:v>
                </c:pt>
                <c:pt idx="6095">
                  <c:v>2859.0</c:v>
                </c:pt>
                <c:pt idx="6096">
                  <c:v>2859.0</c:v>
                </c:pt>
                <c:pt idx="6097">
                  <c:v>2859.0</c:v>
                </c:pt>
                <c:pt idx="6098">
                  <c:v>2878.0</c:v>
                </c:pt>
                <c:pt idx="6099">
                  <c:v>2878.0</c:v>
                </c:pt>
                <c:pt idx="6100">
                  <c:v>2878.0</c:v>
                </c:pt>
                <c:pt idx="6101">
                  <c:v>2878.0</c:v>
                </c:pt>
                <c:pt idx="6102">
                  <c:v>2878.0</c:v>
                </c:pt>
                <c:pt idx="6103">
                  <c:v>2878.0</c:v>
                </c:pt>
                <c:pt idx="6104">
                  <c:v>2878.0</c:v>
                </c:pt>
                <c:pt idx="6105">
                  <c:v>2882.0</c:v>
                </c:pt>
                <c:pt idx="6106">
                  <c:v>2882.0</c:v>
                </c:pt>
                <c:pt idx="6107">
                  <c:v>2882.0</c:v>
                </c:pt>
                <c:pt idx="6108">
                  <c:v>2882.0</c:v>
                </c:pt>
                <c:pt idx="6109">
                  <c:v>2882.0</c:v>
                </c:pt>
                <c:pt idx="6110">
                  <c:v>2882.0</c:v>
                </c:pt>
                <c:pt idx="6111">
                  <c:v>2882.0</c:v>
                </c:pt>
                <c:pt idx="6112">
                  <c:v>2882.0</c:v>
                </c:pt>
                <c:pt idx="6113">
                  <c:v>2882.0</c:v>
                </c:pt>
                <c:pt idx="6114">
                  <c:v>2882.0</c:v>
                </c:pt>
                <c:pt idx="6115">
                  <c:v>2890.0</c:v>
                </c:pt>
                <c:pt idx="6116">
                  <c:v>2891.0</c:v>
                </c:pt>
                <c:pt idx="6117">
                  <c:v>2891.0</c:v>
                </c:pt>
                <c:pt idx="6118">
                  <c:v>2891.0</c:v>
                </c:pt>
                <c:pt idx="6119">
                  <c:v>2906.0</c:v>
                </c:pt>
                <c:pt idx="6120">
                  <c:v>2906.0</c:v>
                </c:pt>
                <c:pt idx="6121">
                  <c:v>2906.0</c:v>
                </c:pt>
                <c:pt idx="6122">
                  <c:v>2906.0</c:v>
                </c:pt>
                <c:pt idx="6123">
                  <c:v>2906.0</c:v>
                </c:pt>
                <c:pt idx="6124">
                  <c:v>2906.0</c:v>
                </c:pt>
                <c:pt idx="6125">
                  <c:v>2906.0</c:v>
                </c:pt>
                <c:pt idx="6126">
                  <c:v>2906.0</c:v>
                </c:pt>
                <c:pt idx="6127">
                  <c:v>2906.0</c:v>
                </c:pt>
                <c:pt idx="6128">
                  <c:v>2906.0</c:v>
                </c:pt>
                <c:pt idx="6129">
                  <c:v>2906.0</c:v>
                </c:pt>
                <c:pt idx="6130">
                  <c:v>2906.0</c:v>
                </c:pt>
                <c:pt idx="6131">
                  <c:v>2906.0</c:v>
                </c:pt>
                <c:pt idx="6132">
                  <c:v>2909.0</c:v>
                </c:pt>
                <c:pt idx="6133">
                  <c:v>2916.0</c:v>
                </c:pt>
                <c:pt idx="6134">
                  <c:v>2916.0</c:v>
                </c:pt>
                <c:pt idx="6135">
                  <c:v>2916.0</c:v>
                </c:pt>
                <c:pt idx="6136">
                  <c:v>2916.0</c:v>
                </c:pt>
                <c:pt idx="6137">
                  <c:v>2916.0</c:v>
                </c:pt>
                <c:pt idx="6138">
                  <c:v>2916.0</c:v>
                </c:pt>
                <c:pt idx="6139">
                  <c:v>2916.0</c:v>
                </c:pt>
                <c:pt idx="6140">
                  <c:v>2916.0</c:v>
                </c:pt>
                <c:pt idx="6141">
                  <c:v>2916.0</c:v>
                </c:pt>
                <c:pt idx="6142">
                  <c:v>2916.0</c:v>
                </c:pt>
                <c:pt idx="6143">
                  <c:v>2916.0</c:v>
                </c:pt>
                <c:pt idx="6144">
                  <c:v>2916.0</c:v>
                </c:pt>
                <c:pt idx="6145">
                  <c:v>2927.0</c:v>
                </c:pt>
                <c:pt idx="6146">
                  <c:v>2928.0</c:v>
                </c:pt>
                <c:pt idx="6147">
                  <c:v>2932.0</c:v>
                </c:pt>
                <c:pt idx="6148">
                  <c:v>2932.0</c:v>
                </c:pt>
                <c:pt idx="6149">
                  <c:v>2932.0</c:v>
                </c:pt>
                <c:pt idx="6150">
                  <c:v>2932.0</c:v>
                </c:pt>
                <c:pt idx="6151">
                  <c:v>2932.0</c:v>
                </c:pt>
                <c:pt idx="6152">
                  <c:v>2932.0</c:v>
                </c:pt>
                <c:pt idx="6153">
                  <c:v>2932.0</c:v>
                </c:pt>
                <c:pt idx="6154">
                  <c:v>2932.0</c:v>
                </c:pt>
                <c:pt idx="6155">
                  <c:v>2932.0</c:v>
                </c:pt>
                <c:pt idx="6156">
                  <c:v>2932.0</c:v>
                </c:pt>
                <c:pt idx="6157">
                  <c:v>2940.0</c:v>
                </c:pt>
                <c:pt idx="6158">
                  <c:v>2940.0</c:v>
                </c:pt>
                <c:pt idx="6159">
                  <c:v>2944.0</c:v>
                </c:pt>
                <c:pt idx="6160">
                  <c:v>2944.0</c:v>
                </c:pt>
                <c:pt idx="6161">
                  <c:v>2944.0</c:v>
                </c:pt>
                <c:pt idx="6162">
                  <c:v>2944.0</c:v>
                </c:pt>
                <c:pt idx="6163">
                  <c:v>2944.0</c:v>
                </c:pt>
                <c:pt idx="6164">
                  <c:v>2944.0</c:v>
                </c:pt>
                <c:pt idx="6165">
                  <c:v>2944.0</c:v>
                </c:pt>
                <c:pt idx="6166">
                  <c:v>2944.0</c:v>
                </c:pt>
                <c:pt idx="6167">
                  <c:v>2944.0</c:v>
                </c:pt>
                <c:pt idx="6168">
                  <c:v>2944.0</c:v>
                </c:pt>
                <c:pt idx="6169">
                  <c:v>2944.0</c:v>
                </c:pt>
                <c:pt idx="6170">
                  <c:v>2944.0</c:v>
                </c:pt>
                <c:pt idx="6171">
                  <c:v>2944.0</c:v>
                </c:pt>
                <c:pt idx="6172">
                  <c:v>2944.0</c:v>
                </c:pt>
                <c:pt idx="6173">
                  <c:v>2944.0</c:v>
                </c:pt>
                <c:pt idx="6174">
                  <c:v>2944.0</c:v>
                </c:pt>
                <c:pt idx="6175">
                  <c:v>2945.0</c:v>
                </c:pt>
                <c:pt idx="6176">
                  <c:v>2945.0</c:v>
                </c:pt>
                <c:pt idx="6177">
                  <c:v>2945.0</c:v>
                </c:pt>
                <c:pt idx="6178">
                  <c:v>2945.0</c:v>
                </c:pt>
                <c:pt idx="6179">
                  <c:v>2945.0</c:v>
                </c:pt>
                <c:pt idx="6180">
                  <c:v>2946.0</c:v>
                </c:pt>
                <c:pt idx="6181">
                  <c:v>2946.0</c:v>
                </c:pt>
                <c:pt idx="6182">
                  <c:v>2946.0</c:v>
                </c:pt>
                <c:pt idx="6183">
                  <c:v>2946.0</c:v>
                </c:pt>
                <c:pt idx="6184">
                  <c:v>2971.0</c:v>
                </c:pt>
                <c:pt idx="6185">
                  <c:v>2974.0</c:v>
                </c:pt>
                <c:pt idx="6186">
                  <c:v>2974.0</c:v>
                </c:pt>
                <c:pt idx="6187">
                  <c:v>2974.0</c:v>
                </c:pt>
                <c:pt idx="6188">
                  <c:v>2994.0</c:v>
                </c:pt>
                <c:pt idx="6189">
                  <c:v>2994.0</c:v>
                </c:pt>
                <c:pt idx="6190">
                  <c:v>3010.0</c:v>
                </c:pt>
                <c:pt idx="6191">
                  <c:v>3010.0</c:v>
                </c:pt>
                <c:pt idx="6192">
                  <c:v>3020.0</c:v>
                </c:pt>
                <c:pt idx="6193">
                  <c:v>3020.0</c:v>
                </c:pt>
                <c:pt idx="6194">
                  <c:v>3020.0</c:v>
                </c:pt>
                <c:pt idx="6195">
                  <c:v>3020.0</c:v>
                </c:pt>
                <c:pt idx="6196">
                  <c:v>3020.0</c:v>
                </c:pt>
                <c:pt idx="6197">
                  <c:v>3020.0</c:v>
                </c:pt>
                <c:pt idx="6198">
                  <c:v>3038.0</c:v>
                </c:pt>
                <c:pt idx="6199">
                  <c:v>3038.0</c:v>
                </c:pt>
                <c:pt idx="6200">
                  <c:v>3038.0</c:v>
                </c:pt>
                <c:pt idx="6201">
                  <c:v>3038.0</c:v>
                </c:pt>
                <c:pt idx="6202">
                  <c:v>3038.0</c:v>
                </c:pt>
                <c:pt idx="6203">
                  <c:v>3040.0</c:v>
                </c:pt>
                <c:pt idx="6204">
                  <c:v>3047.0</c:v>
                </c:pt>
                <c:pt idx="6205">
                  <c:v>3047.0</c:v>
                </c:pt>
                <c:pt idx="6206">
                  <c:v>3047.0</c:v>
                </c:pt>
                <c:pt idx="6207">
                  <c:v>3048.0</c:v>
                </c:pt>
                <c:pt idx="6208">
                  <c:v>3048.0</c:v>
                </c:pt>
                <c:pt idx="6209">
                  <c:v>3048.0</c:v>
                </c:pt>
                <c:pt idx="6210">
                  <c:v>3048.0</c:v>
                </c:pt>
                <c:pt idx="6211">
                  <c:v>3048.0</c:v>
                </c:pt>
                <c:pt idx="6212">
                  <c:v>3048.0</c:v>
                </c:pt>
                <c:pt idx="6213">
                  <c:v>3048.0</c:v>
                </c:pt>
                <c:pt idx="6214">
                  <c:v>5658.0</c:v>
                </c:pt>
              </c:numCache>
            </c:numRef>
          </c:xVal>
          <c:yVal>
            <c:numRef>
              <c:f>'bfs-kron-do-launch'!$F$2:$F$6216</c:f>
              <c:numCache>
                <c:formatCode>General</c:formatCode>
                <c:ptCount val="621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  <c:pt idx="500">
                  <c:v>501.0</c:v>
                </c:pt>
                <c:pt idx="501">
                  <c:v>502.0</c:v>
                </c:pt>
                <c:pt idx="502">
                  <c:v>503.0</c:v>
                </c:pt>
                <c:pt idx="503">
                  <c:v>504.0</c:v>
                </c:pt>
                <c:pt idx="504">
                  <c:v>505.0</c:v>
                </c:pt>
                <c:pt idx="505">
                  <c:v>506.0</c:v>
                </c:pt>
                <c:pt idx="506">
                  <c:v>507.0</c:v>
                </c:pt>
                <c:pt idx="507">
                  <c:v>508.0</c:v>
                </c:pt>
                <c:pt idx="508">
                  <c:v>509.0</c:v>
                </c:pt>
                <c:pt idx="509">
                  <c:v>510.0</c:v>
                </c:pt>
                <c:pt idx="510">
                  <c:v>511.0</c:v>
                </c:pt>
                <c:pt idx="511">
                  <c:v>512.0</c:v>
                </c:pt>
                <c:pt idx="512">
                  <c:v>513.0</c:v>
                </c:pt>
                <c:pt idx="513">
                  <c:v>514.0</c:v>
                </c:pt>
                <c:pt idx="514">
                  <c:v>515.0</c:v>
                </c:pt>
                <c:pt idx="515">
                  <c:v>516.0</c:v>
                </c:pt>
                <c:pt idx="516">
                  <c:v>517.0</c:v>
                </c:pt>
                <c:pt idx="517">
                  <c:v>518.0</c:v>
                </c:pt>
                <c:pt idx="518">
                  <c:v>519.0</c:v>
                </c:pt>
                <c:pt idx="519">
                  <c:v>520.0</c:v>
                </c:pt>
                <c:pt idx="520">
                  <c:v>521.0</c:v>
                </c:pt>
                <c:pt idx="521">
                  <c:v>522.0</c:v>
                </c:pt>
                <c:pt idx="522">
                  <c:v>523.0</c:v>
                </c:pt>
                <c:pt idx="523">
                  <c:v>524.0</c:v>
                </c:pt>
                <c:pt idx="524">
                  <c:v>525.0</c:v>
                </c:pt>
                <c:pt idx="525">
                  <c:v>526.0</c:v>
                </c:pt>
                <c:pt idx="526">
                  <c:v>527.0</c:v>
                </c:pt>
                <c:pt idx="527">
                  <c:v>528.0</c:v>
                </c:pt>
                <c:pt idx="528">
                  <c:v>529.0</c:v>
                </c:pt>
                <c:pt idx="529">
                  <c:v>530.0</c:v>
                </c:pt>
                <c:pt idx="530">
                  <c:v>531.0</c:v>
                </c:pt>
                <c:pt idx="531">
                  <c:v>532.0</c:v>
                </c:pt>
                <c:pt idx="532">
                  <c:v>533.0</c:v>
                </c:pt>
                <c:pt idx="533">
                  <c:v>534.0</c:v>
                </c:pt>
                <c:pt idx="534">
                  <c:v>535.0</c:v>
                </c:pt>
                <c:pt idx="535">
                  <c:v>536.0</c:v>
                </c:pt>
                <c:pt idx="536">
                  <c:v>537.0</c:v>
                </c:pt>
                <c:pt idx="537">
                  <c:v>538.0</c:v>
                </c:pt>
                <c:pt idx="538">
                  <c:v>539.0</c:v>
                </c:pt>
                <c:pt idx="539">
                  <c:v>540.0</c:v>
                </c:pt>
                <c:pt idx="540">
                  <c:v>541.0</c:v>
                </c:pt>
                <c:pt idx="541">
                  <c:v>542.0</c:v>
                </c:pt>
                <c:pt idx="542">
                  <c:v>543.0</c:v>
                </c:pt>
                <c:pt idx="543">
                  <c:v>544.0</c:v>
                </c:pt>
                <c:pt idx="544">
                  <c:v>545.0</c:v>
                </c:pt>
                <c:pt idx="545">
                  <c:v>546.0</c:v>
                </c:pt>
                <c:pt idx="546">
                  <c:v>547.0</c:v>
                </c:pt>
                <c:pt idx="547">
                  <c:v>548.0</c:v>
                </c:pt>
                <c:pt idx="548">
                  <c:v>549.0</c:v>
                </c:pt>
                <c:pt idx="549">
                  <c:v>550.0</c:v>
                </c:pt>
                <c:pt idx="550">
                  <c:v>551.0</c:v>
                </c:pt>
                <c:pt idx="551">
                  <c:v>552.0</c:v>
                </c:pt>
                <c:pt idx="552">
                  <c:v>553.0</c:v>
                </c:pt>
                <c:pt idx="553">
                  <c:v>554.0</c:v>
                </c:pt>
                <c:pt idx="554">
                  <c:v>555.0</c:v>
                </c:pt>
                <c:pt idx="555">
                  <c:v>556.0</c:v>
                </c:pt>
                <c:pt idx="556">
                  <c:v>557.0</c:v>
                </c:pt>
                <c:pt idx="557">
                  <c:v>558.0</c:v>
                </c:pt>
                <c:pt idx="558">
                  <c:v>559.0</c:v>
                </c:pt>
                <c:pt idx="559">
                  <c:v>560.0</c:v>
                </c:pt>
                <c:pt idx="560">
                  <c:v>561.0</c:v>
                </c:pt>
                <c:pt idx="561">
                  <c:v>562.0</c:v>
                </c:pt>
                <c:pt idx="562">
                  <c:v>563.0</c:v>
                </c:pt>
                <c:pt idx="563">
                  <c:v>564.0</c:v>
                </c:pt>
                <c:pt idx="564">
                  <c:v>565.0</c:v>
                </c:pt>
                <c:pt idx="565">
                  <c:v>566.0</c:v>
                </c:pt>
                <c:pt idx="566">
                  <c:v>567.0</c:v>
                </c:pt>
                <c:pt idx="567">
                  <c:v>568.0</c:v>
                </c:pt>
                <c:pt idx="568">
                  <c:v>569.0</c:v>
                </c:pt>
                <c:pt idx="569">
                  <c:v>570.0</c:v>
                </c:pt>
                <c:pt idx="570">
                  <c:v>571.0</c:v>
                </c:pt>
                <c:pt idx="571">
                  <c:v>572.0</c:v>
                </c:pt>
                <c:pt idx="572">
                  <c:v>573.0</c:v>
                </c:pt>
                <c:pt idx="573">
                  <c:v>574.0</c:v>
                </c:pt>
                <c:pt idx="574">
                  <c:v>575.0</c:v>
                </c:pt>
                <c:pt idx="575">
                  <c:v>576.0</c:v>
                </c:pt>
                <c:pt idx="576">
                  <c:v>577.0</c:v>
                </c:pt>
                <c:pt idx="577">
                  <c:v>578.0</c:v>
                </c:pt>
                <c:pt idx="578">
                  <c:v>579.0</c:v>
                </c:pt>
                <c:pt idx="579">
                  <c:v>580.0</c:v>
                </c:pt>
                <c:pt idx="580">
                  <c:v>581.0</c:v>
                </c:pt>
                <c:pt idx="581">
                  <c:v>582.0</c:v>
                </c:pt>
                <c:pt idx="582">
                  <c:v>583.0</c:v>
                </c:pt>
                <c:pt idx="583">
                  <c:v>584.0</c:v>
                </c:pt>
                <c:pt idx="584">
                  <c:v>585.0</c:v>
                </c:pt>
                <c:pt idx="585">
                  <c:v>586.0</c:v>
                </c:pt>
                <c:pt idx="586">
                  <c:v>587.0</c:v>
                </c:pt>
                <c:pt idx="587">
                  <c:v>588.0</c:v>
                </c:pt>
                <c:pt idx="588">
                  <c:v>589.0</c:v>
                </c:pt>
                <c:pt idx="589">
                  <c:v>590.0</c:v>
                </c:pt>
                <c:pt idx="590">
                  <c:v>591.0</c:v>
                </c:pt>
                <c:pt idx="591">
                  <c:v>592.0</c:v>
                </c:pt>
                <c:pt idx="592">
                  <c:v>593.0</c:v>
                </c:pt>
                <c:pt idx="593">
                  <c:v>594.0</c:v>
                </c:pt>
                <c:pt idx="594">
                  <c:v>595.0</c:v>
                </c:pt>
                <c:pt idx="595">
                  <c:v>596.0</c:v>
                </c:pt>
                <c:pt idx="596">
                  <c:v>597.0</c:v>
                </c:pt>
                <c:pt idx="597">
                  <c:v>598.0</c:v>
                </c:pt>
                <c:pt idx="598">
                  <c:v>599.0</c:v>
                </c:pt>
                <c:pt idx="599">
                  <c:v>600.0</c:v>
                </c:pt>
                <c:pt idx="600">
                  <c:v>601.0</c:v>
                </c:pt>
                <c:pt idx="601">
                  <c:v>602.0</c:v>
                </c:pt>
                <c:pt idx="602">
                  <c:v>603.0</c:v>
                </c:pt>
                <c:pt idx="603">
                  <c:v>604.0</c:v>
                </c:pt>
                <c:pt idx="604">
                  <c:v>605.0</c:v>
                </c:pt>
                <c:pt idx="605">
                  <c:v>606.0</c:v>
                </c:pt>
                <c:pt idx="606">
                  <c:v>607.0</c:v>
                </c:pt>
                <c:pt idx="607">
                  <c:v>608.0</c:v>
                </c:pt>
                <c:pt idx="608">
                  <c:v>609.0</c:v>
                </c:pt>
                <c:pt idx="609">
                  <c:v>610.0</c:v>
                </c:pt>
                <c:pt idx="610">
                  <c:v>611.0</c:v>
                </c:pt>
                <c:pt idx="611">
                  <c:v>612.0</c:v>
                </c:pt>
                <c:pt idx="612">
                  <c:v>613.0</c:v>
                </c:pt>
                <c:pt idx="613">
                  <c:v>614.0</c:v>
                </c:pt>
                <c:pt idx="614">
                  <c:v>615.0</c:v>
                </c:pt>
                <c:pt idx="615">
                  <c:v>616.0</c:v>
                </c:pt>
                <c:pt idx="616">
                  <c:v>617.0</c:v>
                </c:pt>
                <c:pt idx="617">
                  <c:v>618.0</c:v>
                </c:pt>
                <c:pt idx="618">
                  <c:v>619.0</c:v>
                </c:pt>
                <c:pt idx="619">
                  <c:v>620.0</c:v>
                </c:pt>
                <c:pt idx="620">
                  <c:v>621.0</c:v>
                </c:pt>
                <c:pt idx="621">
                  <c:v>622.0</c:v>
                </c:pt>
                <c:pt idx="622">
                  <c:v>623.0</c:v>
                </c:pt>
                <c:pt idx="623">
                  <c:v>624.0</c:v>
                </c:pt>
                <c:pt idx="624">
                  <c:v>625.0</c:v>
                </c:pt>
                <c:pt idx="625">
                  <c:v>626.0</c:v>
                </c:pt>
                <c:pt idx="626">
                  <c:v>627.0</c:v>
                </c:pt>
                <c:pt idx="627">
                  <c:v>628.0</c:v>
                </c:pt>
                <c:pt idx="628">
                  <c:v>629.0</c:v>
                </c:pt>
                <c:pt idx="629">
                  <c:v>630.0</c:v>
                </c:pt>
                <c:pt idx="630">
                  <c:v>631.0</c:v>
                </c:pt>
                <c:pt idx="631">
                  <c:v>632.0</c:v>
                </c:pt>
                <c:pt idx="632">
                  <c:v>633.0</c:v>
                </c:pt>
                <c:pt idx="633">
                  <c:v>634.0</c:v>
                </c:pt>
                <c:pt idx="634">
                  <c:v>635.0</c:v>
                </c:pt>
                <c:pt idx="635">
                  <c:v>636.0</c:v>
                </c:pt>
                <c:pt idx="636">
                  <c:v>637.0</c:v>
                </c:pt>
                <c:pt idx="637">
                  <c:v>638.0</c:v>
                </c:pt>
                <c:pt idx="638">
                  <c:v>639.0</c:v>
                </c:pt>
                <c:pt idx="639">
                  <c:v>640.0</c:v>
                </c:pt>
                <c:pt idx="640">
                  <c:v>641.0</c:v>
                </c:pt>
                <c:pt idx="641">
                  <c:v>642.0</c:v>
                </c:pt>
                <c:pt idx="642">
                  <c:v>643.0</c:v>
                </c:pt>
                <c:pt idx="643">
                  <c:v>644.0</c:v>
                </c:pt>
                <c:pt idx="644">
                  <c:v>645.0</c:v>
                </c:pt>
                <c:pt idx="645">
                  <c:v>646.0</c:v>
                </c:pt>
                <c:pt idx="646">
                  <c:v>647.0</c:v>
                </c:pt>
                <c:pt idx="647">
                  <c:v>648.0</c:v>
                </c:pt>
                <c:pt idx="648">
                  <c:v>649.0</c:v>
                </c:pt>
                <c:pt idx="649">
                  <c:v>650.0</c:v>
                </c:pt>
                <c:pt idx="650">
                  <c:v>651.0</c:v>
                </c:pt>
                <c:pt idx="651">
                  <c:v>652.0</c:v>
                </c:pt>
                <c:pt idx="652">
                  <c:v>653.0</c:v>
                </c:pt>
                <c:pt idx="653">
                  <c:v>654.0</c:v>
                </c:pt>
                <c:pt idx="654">
                  <c:v>655.0</c:v>
                </c:pt>
                <c:pt idx="655">
                  <c:v>656.0</c:v>
                </c:pt>
                <c:pt idx="656">
                  <c:v>657.0</c:v>
                </c:pt>
                <c:pt idx="657">
                  <c:v>658.0</c:v>
                </c:pt>
                <c:pt idx="658">
                  <c:v>659.0</c:v>
                </c:pt>
                <c:pt idx="659">
                  <c:v>660.0</c:v>
                </c:pt>
                <c:pt idx="660">
                  <c:v>661.0</c:v>
                </c:pt>
                <c:pt idx="661">
                  <c:v>662.0</c:v>
                </c:pt>
                <c:pt idx="662">
                  <c:v>663.0</c:v>
                </c:pt>
                <c:pt idx="663">
                  <c:v>664.0</c:v>
                </c:pt>
                <c:pt idx="664">
                  <c:v>665.0</c:v>
                </c:pt>
                <c:pt idx="665">
                  <c:v>666.0</c:v>
                </c:pt>
                <c:pt idx="666">
                  <c:v>667.0</c:v>
                </c:pt>
                <c:pt idx="667">
                  <c:v>668.0</c:v>
                </c:pt>
                <c:pt idx="668">
                  <c:v>669.0</c:v>
                </c:pt>
                <c:pt idx="669">
                  <c:v>670.0</c:v>
                </c:pt>
                <c:pt idx="670">
                  <c:v>671.0</c:v>
                </c:pt>
                <c:pt idx="671">
                  <c:v>672.0</c:v>
                </c:pt>
                <c:pt idx="672">
                  <c:v>673.0</c:v>
                </c:pt>
                <c:pt idx="673">
                  <c:v>674.0</c:v>
                </c:pt>
                <c:pt idx="674">
                  <c:v>675.0</c:v>
                </c:pt>
                <c:pt idx="675">
                  <c:v>676.0</c:v>
                </c:pt>
                <c:pt idx="676">
                  <c:v>677.0</c:v>
                </c:pt>
                <c:pt idx="677">
                  <c:v>678.0</c:v>
                </c:pt>
                <c:pt idx="678">
                  <c:v>679.0</c:v>
                </c:pt>
                <c:pt idx="679">
                  <c:v>680.0</c:v>
                </c:pt>
                <c:pt idx="680">
                  <c:v>681.0</c:v>
                </c:pt>
                <c:pt idx="681">
                  <c:v>682.0</c:v>
                </c:pt>
                <c:pt idx="682">
                  <c:v>683.0</c:v>
                </c:pt>
                <c:pt idx="683">
                  <c:v>684.0</c:v>
                </c:pt>
                <c:pt idx="684">
                  <c:v>685.0</c:v>
                </c:pt>
                <c:pt idx="685">
                  <c:v>686.0</c:v>
                </c:pt>
                <c:pt idx="686">
                  <c:v>687.0</c:v>
                </c:pt>
                <c:pt idx="687">
                  <c:v>688.0</c:v>
                </c:pt>
                <c:pt idx="688">
                  <c:v>689.0</c:v>
                </c:pt>
                <c:pt idx="689">
                  <c:v>690.0</c:v>
                </c:pt>
                <c:pt idx="690">
                  <c:v>691.0</c:v>
                </c:pt>
                <c:pt idx="691">
                  <c:v>692.0</c:v>
                </c:pt>
                <c:pt idx="692">
                  <c:v>693.0</c:v>
                </c:pt>
                <c:pt idx="693">
                  <c:v>694.0</c:v>
                </c:pt>
                <c:pt idx="694">
                  <c:v>695.0</c:v>
                </c:pt>
                <c:pt idx="695">
                  <c:v>696.0</c:v>
                </c:pt>
                <c:pt idx="696">
                  <c:v>697.0</c:v>
                </c:pt>
                <c:pt idx="697">
                  <c:v>698.0</c:v>
                </c:pt>
                <c:pt idx="698">
                  <c:v>699.0</c:v>
                </c:pt>
                <c:pt idx="699">
                  <c:v>700.0</c:v>
                </c:pt>
                <c:pt idx="700">
                  <c:v>701.0</c:v>
                </c:pt>
                <c:pt idx="701">
                  <c:v>702.0</c:v>
                </c:pt>
                <c:pt idx="702">
                  <c:v>703.0</c:v>
                </c:pt>
                <c:pt idx="703">
                  <c:v>704.0</c:v>
                </c:pt>
                <c:pt idx="704">
                  <c:v>705.0</c:v>
                </c:pt>
                <c:pt idx="705">
                  <c:v>706.0</c:v>
                </c:pt>
                <c:pt idx="706">
                  <c:v>707.0</c:v>
                </c:pt>
                <c:pt idx="707">
                  <c:v>708.0</c:v>
                </c:pt>
                <c:pt idx="708">
                  <c:v>709.0</c:v>
                </c:pt>
                <c:pt idx="709">
                  <c:v>710.0</c:v>
                </c:pt>
                <c:pt idx="710">
                  <c:v>711.0</c:v>
                </c:pt>
                <c:pt idx="711">
                  <c:v>712.0</c:v>
                </c:pt>
                <c:pt idx="712">
                  <c:v>713.0</c:v>
                </c:pt>
                <c:pt idx="713">
                  <c:v>714.0</c:v>
                </c:pt>
                <c:pt idx="714">
                  <c:v>715.0</c:v>
                </c:pt>
                <c:pt idx="715">
                  <c:v>716.0</c:v>
                </c:pt>
                <c:pt idx="716">
                  <c:v>717.0</c:v>
                </c:pt>
                <c:pt idx="717">
                  <c:v>718.0</c:v>
                </c:pt>
                <c:pt idx="718">
                  <c:v>719.0</c:v>
                </c:pt>
                <c:pt idx="719">
                  <c:v>720.0</c:v>
                </c:pt>
                <c:pt idx="720">
                  <c:v>721.0</c:v>
                </c:pt>
                <c:pt idx="721">
                  <c:v>722.0</c:v>
                </c:pt>
                <c:pt idx="722">
                  <c:v>723.0</c:v>
                </c:pt>
                <c:pt idx="723">
                  <c:v>724.0</c:v>
                </c:pt>
                <c:pt idx="724">
                  <c:v>725.0</c:v>
                </c:pt>
                <c:pt idx="725">
                  <c:v>726.0</c:v>
                </c:pt>
                <c:pt idx="726">
                  <c:v>727.0</c:v>
                </c:pt>
                <c:pt idx="727">
                  <c:v>728.0</c:v>
                </c:pt>
                <c:pt idx="728">
                  <c:v>729.0</c:v>
                </c:pt>
                <c:pt idx="729">
                  <c:v>730.0</c:v>
                </c:pt>
                <c:pt idx="730">
                  <c:v>731.0</c:v>
                </c:pt>
                <c:pt idx="731">
                  <c:v>732.0</c:v>
                </c:pt>
                <c:pt idx="732">
                  <c:v>733.0</c:v>
                </c:pt>
                <c:pt idx="733">
                  <c:v>734.0</c:v>
                </c:pt>
                <c:pt idx="734">
                  <c:v>735.0</c:v>
                </c:pt>
                <c:pt idx="735">
                  <c:v>736.0</c:v>
                </c:pt>
                <c:pt idx="736">
                  <c:v>737.0</c:v>
                </c:pt>
                <c:pt idx="737">
                  <c:v>738.0</c:v>
                </c:pt>
                <c:pt idx="738">
                  <c:v>739.0</c:v>
                </c:pt>
                <c:pt idx="739">
                  <c:v>740.0</c:v>
                </c:pt>
                <c:pt idx="740">
                  <c:v>741.0</c:v>
                </c:pt>
                <c:pt idx="741">
                  <c:v>742.0</c:v>
                </c:pt>
                <c:pt idx="742">
                  <c:v>743.0</c:v>
                </c:pt>
                <c:pt idx="743">
                  <c:v>744.0</c:v>
                </c:pt>
                <c:pt idx="744">
                  <c:v>745.0</c:v>
                </c:pt>
                <c:pt idx="745">
                  <c:v>746.0</c:v>
                </c:pt>
                <c:pt idx="746">
                  <c:v>747.0</c:v>
                </c:pt>
                <c:pt idx="747">
                  <c:v>748.0</c:v>
                </c:pt>
                <c:pt idx="748">
                  <c:v>749.0</c:v>
                </c:pt>
                <c:pt idx="749">
                  <c:v>750.0</c:v>
                </c:pt>
                <c:pt idx="750">
                  <c:v>751.0</c:v>
                </c:pt>
                <c:pt idx="751">
                  <c:v>752.0</c:v>
                </c:pt>
                <c:pt idx="752">
                  <c:v>753.0</c:v>
                </c:pt>
                <c:pt idx="753">
                  <c:v>754.0</c:v>
                </c:pt>
                <c:pt idx="754">
                  <c:v>755.0</c:v>
                </c:pt>
                <c:pt idx="755">
                  <c:v>756.0</c:v>
                </c:pt>
                <c:pt idx="756">
                  <c:v>757.0</c:v>
                </c:pt>
                <c:pt idx="757">
                  <c:v>758.0</c:v>
                </c:pt>
                <c:pt idx="758">
                  <c:v>759.0</c:v>
                </c:pt>
                <c:pt idx="759">
                  <c:v>760.0</c:v>
                </c:pt>
                <c:pt idx="760">
                  <c:v>761.0</c:v>
                </c:pt>
                <c:pt idx="761">
                  <c:v>762.0</c:v>
                </c:pt>
                <c:pt idx="762">
                  <c:v>763.0</c:v>
                </c:pt>
                <c:pt idx="763">
                  <c:v>764.0</c:v>
                </c:pt>
                <c:pt idx="764">
                  <c:v>765.0</c:v>
                </c:pt>
                <c:pt idx="765">
                  <c:v>766.0</c:v>
                </c:pt>
                <c:pt idx="766">
                  <c:v>767.0</c:v>
                </c:pt>
                <c:pt idx="767">
                  <c:v>768.0</c:v>
                </c:pt>
                <c:pt idx="768">
                  <c:v>769.0</c:v>
                </c:pt>
                <c:pt idx="769">
                  <c:v>770.0</c:v>
                </c:pt>
                <c:pt idx="770">
                  <c:v>771.0</c:v>
                </c:pt>
                <c:pt idx="771">
                  <c:v>772.0</c:v>
                </c:pt>
                <c:pt idx="772">
                  <c:v>773.0</c:v>
                </c:pt>
                <c:pt idx="773">
                  <c:v>774.0</c:v>
                </c:pt>
                <c:pt idx="774">
                  <c:v>775.0</c:v>
                </c:pt>
                <c:pt idx="775">
                  <c:v>776.0</c:v>
                </c:pt>
                <c:pt idx="776">
                  <c:v>777.0</c:v>
                </c:pt>
                <c:pt idx="777">
                  <c:v>778.0</c:v>
                </c:pt>
                <c:pt idx="778">
                  <c:v>779.0</c:v>
                </c:pt>
                <c:pt idx="779">
                  <c:v>780.0</c:v>
                </c:pt>
                <c:pt idx="780">
                  <c:v>781.0</c:v>
                </c:pt>
                <c:pt idx="781">
                  <c:v>782.0</c:v>
                </c:pt>
                <c:pt idx="782">
                  <c:v>783.0</c:v>
                </c:pt>
                <c:pt idx="783">
                  <c:v>784.0</c:v>
                </c:pt>
                <c:pt idx="784">
                  <c:v>785.0</c:v>
                </c:pt>
                <c:pt idx="785">
                  <c:v>786.0</c:v>
                </c:pt>
                <c:pt idx="786">
                  <c:v>787.0</c:v>
                </c:pt>
                <c:pt idx="787">
                  <c:v>788.0</c:v>
                </c:pt>
                <c:pt idx="788">
                  <c:v>789.0</c:v>
                </c:pt>
                <c:pt idx="789">
                  <c:v>790.0</c:v>
                </c:pt>
                <c:pt idx="790">
                  <c:v>791.0</c:v>
                </c:pt>
                <c:pt idx="791">
                  <c:v>792.0</c:v>
                </c:pt>
                <c:pt idx="792">
                  <c:v>793.0</c:v>
                </c:pt>
                <c:pt idx="793">
                  <c:v>794.0</c:v>
                </c:pt>
                <c:pt idx="794">
                  <c:v>795.0</c:v>
                </c:pt>
                <c:pt idx="795">
                  <c:v>796.0</c:v>
                </c:pt>
                <c:pt idx="796">
                  <c:v>797.0</c:v>
                </c:pt>
                <c:pt idx="797">
                  <c:v>798.0</c:v>
                </c:pt>
                <c:pt idx="798">
                  <c:v>799.0</c:v>
                </c:pt>
                <c:pt idx="799">
                  <c:v>800.0</c:v>
                </c:pt>
                <c:pt idx="800">
                  <c:v>801.0</c:v>
                </c:pt>
                <c:pt idx="801">
                  <c:v>802.0</c:v>
                </c:pt>
                <c:pt idx="802">
                  <c:v>803.0</c:v>
                </c:pt>
                <c:pt idx="803">
                  <c:v>804.0</c:v>
                </c:pt>
                <c:pt idx="804">
                  <c:v>805.0</c:v>
                </c:pt>
                <c:pt idx="805">
                  <c:v>806.0</c:v>
                </c:pt>
                <c:pt idx="806">
                  <c:v>807.0</c:v>
                </c:pt>
                <c:pt idx="807">
                  <c:v>808.0</c:v>
                </c:pt>
                <c:pt idx="808">
                  <c:v>809.0</c:v>
                </c:pt>
                <c:pt idx="809">
                  <c:v>810.0</c:v>
                </c:pt>
                <c:pt idx="810">
                  <c:v>811.0</c:v>
                </c:pt>
                <c:pt idx="811">
                  <c:v>812.0</c:v>
                </c:pt>
                <c:pt idx="812">
                  <c:v>813.0</c:v>
                </c:pt>
                <c:pt idx="813">
                  <c:v>814.0</c:v>
                </c:pt>
                <c:pt idx="814">
                  <c:v>815.0</c:v>
                </c:pt>
                <c:pt idx="815">
                  <c:v>816.0</c:v>
                </c:pt>
                <c:pt idx="816">
                  <c:v>817.0</c:v>
                </c:pt>
                <c:pt idx="817">
                  <c:v>818.0</c:v>
                </c:pt>
                <c:pt idx="818">
                  <c:v>819.0</c:v>
                </c:pt>
                <c:pt idx="819">
                  <c:v>820.0</c:v>
                </c:pt>
                <c:pt idx="820">
                  <c:v>821.0</c:v>
                </c:pt>
                <c:pt idx="821">
                  <c:v>822.0</c:v>
                </c:pt>
                <c:pt idx="822">
                  <c:v>823.0</c:v>
                </c:pt>
                <c:pt idx="823">
                  <c:v>824.0</c:v>
                </c:pt>
                <c:pt idx="824">
                  <c:v>825.0</c:v>
                </c:pt>
                <c:pt idx="825">
                  <c:v>826.0</c:v>
                </c:pt>
                <c:pt idx="826">
                  <c:v>827.0</c:v>
                </c:pt>
                <c:pt idx="827">
                  <c:v>828.0</c:v>
                </c:pt>
                <c:pt idx="828">
                  <c:v>829.0</c:v>
                </c:pt>
                <c:pt idx="829">
                  <c:v>830.0</c:v>
                </c:pt>
                <c:pt idx="830">
                  <c:v>831.0</c:v>
                </c:pt>
                <c:pt idx="831">
                  <c:v>832.0</c:v>
                </c:pt>
                <c:pt idx="832">
                  <c:v>833.0</c:v>
                </c:pt>
                <c:pt idx="833">
                  <c:v>834.0</c:v>
                </c:pt>
                <c:pt idx="834">
                  <c:v>835.0</c:v>
                </c:pt>
                <c:pt idx="835">
                  <c:v>836.0</c:v>
                </c:pt>
                <c:pt idx="836">
                  <c:v>837.0</c:v>
                </c:pt>
                <c:pt idx="837">
                  <c:v>838.0</c:v>
                </c:pt>
                <c:pt idx="838">
                  <c:v>839.0</c:v>
                </c:pt>
                <c:pt idx="839">
                  <c:v>840.0</c:v>
                </c:pt>
                <c:pt idx="840">
                  <c:v>841.0</c:v>
                </c:pt>
                <c:pt idx="841">
                  <c:v>842.0</c:v>
                </c:pt>
                <c:pt idx="842">
                  <c:v>843.0</c:v>
                </c:pt>
                <c:pt idx="843">
                  <c:v>844.0</c:v>
                </c:pt>
                <c:pt idx="844">
                  <c:v>845.0</c:v>
                </c:pt>
                <c:pt idx="845">
                  <c:v>846.0</c:v>
                </c:pt>
                <c:pt idx="846">
                  <c:v>847.0</c:v>
                </c:pt>
                <c:pt idx="847">
                  <c:v>848.0</c:v>
                </c:pt>
                <c:pt idx="848">
                  <c:v>849.0</c:v>
                </c:pt>
                <c:pt idx="849">
                  <c:v>850.0</c:v>
                </c:pt>
                <c:pt idx="850">
                  <c:v>851.0</c:v>
                </c:pt>
                <c:pt idx="851">
                  <c:v>852.0</c:v>
                </c:pt>
                <c:pt idx="852">
                  <c:v>853.0</c:v>
                </c:pt>
                <c:pt idx="853">
                  <c:v>854.0</c:v>
                </c:pt>
                <c:pt idx="854">
                  <c:v>855.0</c:v>
                </c:pt>
                <c:pt idx="855">
                  <c:v>856.0</c:v>
                </c:pt>
                <c:pt idx="856">
                  <c:v>857.0</c:v>
                </c:pt>
                <c:pt idx="857">
                  <c:v>858.0</c:v>
                </c:pt>
                <c:pt idx="858">
                  <c:v>859.0</c:v>
                </c:pt>
                <c:pt idx="859">
                  <c:v>860.0</c:v>
                </c:pt>
                <c:pt idx="860">
                  <c:v>861.0</c:v>
                </c:pt>
                <c:pt idx="861">
                  <c:v>862.0</c:v>
                </c:pt>
                <c:pt idx="862">
                  <c:v>863.0</c:v>
                </c:pt>
                <c:pt idx="863">
                  <c:v>864.0</c:v>
                </c:pt>
                <c:pt idx="864">
                  <c:v>865.0</c:v>
                </c:pt>
                <c:pt idx="865">
                  <c:v>866.0</c:v>
                </c:pt>
                <c:pt idx="866">
                  <c:v>867.0</c:v>
                </c:pt>
                <c:pt idx="867">
                  <c:v>868.0</c:v>
                </c:pt>
                <c:pt idx="868">
                  <c:v>869.0</c:v>
                </c:pt>
                <c:pt idx="869">
                  <c:v>870.0</c:v>
                </c:pt>
                <c:pt idx="870">
                  <c:v>871.0</c:v>
                </c:pt>
                <c:pt idx="871">
                  <c:v>872.0</c:v>
                </c:pt>
                <c:pt idx="872">
                  <c:v>873.0</c:v>
                </c:pt>
                <c:pt idx="873">
                  <c:v>874.0</c:v>
                </c:pt>
                <c:pt idx="874">
                  <c:v>875.0</c:v>
                </c:pt>
                <c:pt idx="875">
                  <c:v>876.0</c:v>
                </c:pt>
                <c:pt idx="876">
                  <c:v>877.0</c:v>
                </c:pt>
                <c:pt idx="877">
                  <c:v>878.0</c:v>
                </c:pt>
                <c:pt idx="878">
                  <c:v>879.0</c:v>
                </c:pt>
                <c:pt idx="879">
                  <c:v>880.0</c:v>
                </c:pt>
                <c:pt idx="880">
                  <c:v>881.0</c:v>
                </c:pt>
                <c:pt idx="881">
                  <c:v>882.0</c:v>
                </c:pt>
                <c:pt idx="882">
                  <c:v>883.0</c:v>
                </c:pt>
                <c:pt idx="883">
                  <c:v>884.0</c:v>
                </c:pt>
                <c:pt idx="884">
                  <c:v>885.0</c:v>
                </c:pt>
                <c:pt idx="885">
                  <c:v>886.0</c:v>
                </c:pt>
                <c:pt idx="886">
                  <c:v>887.0</c:v>
                </c:pt>
                <c:pt idx="887">
                  <c:v>888.0</c:v>
                </c:pt>
                <c:pt idx="888">
                  <c:v>889.0</c:v>
                </c:pt>
                <c:pt idx="889">
                  <c:v>890.0</c:v>
                </c:pt>
                <c:pt idx="890">
                  <c:v>891.0</c:v>
                </c:pt>
                <c:pt idx="891">
                  <c:v>892.0</c:v>
                </c:pt>
                <c:pt idx="892">
                  <c:v>893.0</c:v>
                </c:pt>
                <c:pt idx="893">
                  <c:v>894.0</c:v>
                </c:pt>
                <c:pt idx="894">
                  <c:v>895.0</c:v>
                </c:pt>
                <c:pt idx="895">
                  <c:v>896.0</c:v>
                </c:pt>
                <c:pt idx="896">
                  <c:v>897.0</c:v>
                </c:pt>
                <c:pt idx="897">
                  <c:v>898.0</c:v>
                </c:pt>
                <c:pt idx="898">
                  <c:v>899.0</c:v>
                </c:pt>
                <c:pt idx="899">
                  <c:v>900.0</c:v>
                </c:pt>
                <c:pt idx="900">
                  <c:v>901.0</c:v>
                </c:pt>
                <c:pt idx="901">
                  <c:v>902.0</c:v>
                </c:pt>
                <c:pt idx="902">
                  <c:v>903.0</c:v>
                </c:pt>
                <c:pt idx="903">
                  <c:v>904.0</c:v>
                </c:pt>
                <c:pt idx="904">
                  <c:v>905.0</c:v>
                </c:pt>
                <c:pt idx="905">
                  <c:v>906.0</c:v>
                </c:pt>
                <c:pt idx="906">
                  <c:v>907.0</c:v>
                </c:pt>
                <c:pt idx="907">
                  <c:v>908.0</c:v>
                </c:pt>
                <c:pt idx="908">
                  <c:v>909.0</c:v>
                </c:pt>
                <c:pt idx="909">
                  <c:v>910.0</c:v>
                </c:pt>
                <c:pt idx="910">
                  <c:v>911.0</c:v>
                </c:pt>
                <c:pt idx="911">
                  <c:v>912.0</c:v>
                </c:pt>
                <c:pt idx="912">
                  <c:v>913.0</c:v>
                </c:pt>
                <c:pt idx="913">
                  <c:v>914.0</c:v>
                </c:pt>
                <c:pt idx="914">
                  <c:v>915.0</c:v>
                </c:pt>
                <c:pt idx="915">
                  <c:v>916.0</c:v>
                </c:pt>
                <c:pt idx="916">
                  <c:v>917.0</c:v>
                </c:pt>
                <c:pt idx="917">
                  <c:v>918.0</c:v>
                </c:pt>
                <c:pt idx="918">
                  <c:v>919.0</c:v>
                </c:pt>
                <c:pt idx="919">
                  <c:v>920.0</c:v>
                </c:pt>
                <c:pt idx="920">
                  <c:v>921.0</c:v>
                </c:pt>
                <c:pt idx="921">
                  <c:v>922.0</c:v>
                </c:pt>
                <c:pt idx="922">
                  <c:v>923.0</c:v>
                </c:pt>
                <c:pt idx="923">
                  <c:v>924.0</c:v>
                </c:pt>
                <c:pt idx="924">
                  <c:v>925.0</c:v>
                </c:pt>
                <c:pt idx="925">
                  <c:v>926.0</c:v>
                </c:pt>
                <c:pt idx="926">
                  <c:v>927.0</c:v>
                </c:pt>
                <c:pt idx="927">
                  <c:v>928.0</c:v>
                </c:pt>
                <c:pt idx="928">
                  <c:v>929.0</c:v>
                </c:pt>
                <c:pt idx="929">
                  <c:v>930.0</c:v>
                </c:pt>
                <c:pt idx="930">
                  <c:v>931.0</c:v>
                </c:pt>
                <c:pt idx="931">
                  <c:v>932.0</c:v>
                </c:pt>
                <c:pt idx="932">
                  <c:v>933.0</c:v>
                </c:pt>
                <c:pt idx="933">
                  <c:v>934.0</c:v>
                </c:pt>
                <c:pt idx="934">
                  <c:v>935.0</c:v>
                </c:pt>
                <c:pt idx="935">
                  <c:v>936.0</c:v>
                </c:pt>
                <c:pt idx="936">
                  <c:v>937.0</c:v>
                </c:pt>
                <c:pt idx="937">
                  <c:v>938.0</c:v>
                </c:pt>
                <c:pt idx="938">
                  <c:v>939.0</c:v>
                </c:pt>
                <c:pt idx="939">
                  <c:v>940.0</c:v>
                </c:pt>
                <c:pt idx="940">
                  <c:v>941.0</c:v>
                </c:pt>
                <c:pt idx="941">
                  <c:v>942.0</c:v>
                </c:pt>
                <c:pt idx="942">
                  <c:v>943.0</c:v>
                </c:pt>
                <c:pt idx="943">
                  <c:v>944.0</c:v>
                </c:pt>
                <c:pt idx="944">
                  <c:v>945.0</c:v>
                </c:pt>
                <c:pt idx="945">
                  <c:v>946.0</c:v>
                </c:pt>
                <c:pt idx="946">
                  <c:v>947.0</c:v>
                </c:pt>
                <c:pt idx="947">
                  <c:v>948.0</c:v>
                </c:pt>
                <c:pt idx="948">
                  <c:v>949.0</c:v>
                </c:pt>
                <c:pt idx="949">
                  <c:v>950.0</c:v>
                </c:pt>
                <c:pt idx="950">
                  <c:v>951.0</c:v>
                </c:pt>
                <c:pt idx="951">
                  <c:v>952.0</c:v>
                </c:pt>
                <c:pt idx="952">
                  <c:v>953.0</c:v>
                </c:pt>
                <c:pt idx="953">
                  <c:v>954.0</c:v>
                </c:pt>
                <c:pt idx="954">
                  <c:v>955.0</c:v>
                </c:pt>
                <c:pt idx="955">
                  <c:v>956.0</c:v>
                </c:pt>
                <c:pt idx="956">
                  <c:v>957.0</c:v>
                </c:pt>
                <c:pt idx="957">
                  <c:v>958.0</c:v>
                </c:pt>
                <c:pt idx="958">
                  <c:v>959.0</c:v>
                </c:pt>
                <c:pt idx="959">
                  <c:v>960.0</c:v>
                </c:pt>
                <c:pt idx="960">
                  <c:v>961.0</c:v>
                </c:pt>
                <c:pt idx="961">
                  <c:v>962.0</c:v>
                </c:pt>
                <c:pt idx="962">
                  <c:v>963.0</c:v>
                </c:pt>
                <c:pt idx="963">
                  <c:v>964.0</c:v>
                </c:pt>
                <c:pt idx="964">
                  <c:v>965.0</c:v>
                </c:pt>
                <c:pt idx="965">
                  <c:v>966.0</c:v>
                </c:pt>
                <c:pt idx="966">
                  <c:v>967.0</c:v>
                </c:pt>
                <c:pt idx="967">
                  <c:v>968.0</c:v>
                </c:pt>
                <c:pt idx="968">
                  <c:v>969.0</c:v>
                </c:pt>
                <c:pt idx="969">
                  <c:v>970.0</c:v>
                </c:pt>
                <c:pt idx="970">
                  <c:v>971.0</c:v>
                </c:pt>
                <c:pt idx="971">
                  <c:v>972.0</c:v>
                </c:pt>
                <c:pt idx="972">
                  <c:v>973.0</c:v>
                </c:pt>
                <c:pt idx="973">
                  <c:v>974.0</c:v>
                </c:pt>
                <c:pt idx="974">
                  <c:v>975.0</c:v>
                </c:pt>
                <c:pt idx="975">
                  <c:v>976.0</c:v>
                </c:pt>
                <c:pt idx="976">
                  <c:v>977.0</c:v>
                </c:pt>
                <c:pt idx="977">
                  <c:v>978.0</c:v>
                </c:pt>
                <c:pt idx="978">
                  <c:v>979.0</c:v>
                </c:pt>
                <c:pt idx="979">
                  <c:v>980.0</c:v>
                </c:pt>
                <c:pt idx="980">
                  <c:v>981.0</c:v>
                </c:pt>
                <c:pt idx="981">
                  <c:v>982.0</c:v>
                </c:pt>
                <c:pt idx="982">
                  <c:v>983.0</c:v>
                </c:pt>
                <c:pt idx="983">
                  <c:v>984.0</c:v>
                </c:pt>
                <c:pt idx="984">
                  <c:v>985.0</c:v>
                </c:pt>
                <c:pt idx="985">
                  <c:v>986.0</c:v>
                </c:pt>
                <c:pt idx="986">
                  <c:v>987.0</c:v>
                </c:pt>
                <c:pt idx="987">
                  <c:v>988.0</c:v>
                </c:pt>
                <c:pt idx="988">
                  <c:v>989.0</c:v>
                </c:pt>
                <c:pt idx="989">
                  <c:v>990.0</c:v>
                </c:pt>
                <c:pt idx="990">
                  <c:v>991.0</c:v>
                </c:pt>
                <c:pt idx="991">
                  <c:v>992.0</c:v>
                </c:pt>
                <c:pt idx="992">
                  <c:v>993.0</c:v>
                </c:pt>
                <c:pt idx="993">
                  <c:v>994.0</c:v>
                </c:pt>
                <c:pt idx="994">
                  <c:v>995.0</c:v>
                </c:pt>
                <c:pt idx="995">
                  <c:v>996.0</c:v>
                </c:pt>
                <c:pt idx="996">
                  <c:v>997.0</c:v>
                </c:pt>
                <c:pt idx="997">
                  <c:v>998.0</c:v>
                </c:pt>
                <c:pt idx="998">
                  <c:v>999.0</c:v>
                </c:pt>
                <c:pt idx="999">
                  <c:v>1000.0</c:v>
                </c:pt>
                <c:pt idx="1000">
                  <c:v>1001.0</c:v>
                </c:pt>
                <c:pt idx="1001">
                  <c:v>1002.0</c:v>
                </c:pt>
                <c:pt idx="1002">
                  <c:v>1003.0</c:v>
                </c:pt>
                <c:pt idx="1003">
                  <c:v>1004.0</c:v>
                </c:pt>
                <c:pt idx="1004">
                  <c:v>1005.0</c:v>
                </c:pt>
                <c:pt idx="1005">
                  <c:v>1006.0</c:v>
                </c:pt>
                <c:pt idx="1006">
                  <c:v>1007.0</c:v>
                </c:pt>
                <c:pt idx="1007">
                  <c:v>1008.0</c:v>
                </c:pt>
                <c:pt idx="1008">
                  <c:v>1009.0</c:v>
                </c:pt>
                <c:pt idx="1009">
                  <c:v>1010.0</c:v>
                </c:pt>
                <c:pt idx="1010">
                  <c:v>1011.0</c:v>
                </c:pt>
                <c:pt idx="1011">
                  <c:v>1012.0</c:v>
                </c:pt>
                <c:pt idx="1012">
                  <c:v>1013.0</c:v>
                </c:pt>
                <c:pt idx="1013">
                  <c:v>1014.0</c:v>
                </c:pt>
                <c:pt idx="1014">
                  <c:v>1015.0</c:v>
                </c:pt>
                <c:pt idx="1015">
                  <c:v>1016.0</c:v>
                </c:pt>
                <c:pt idx="1016">
                  <c:v>1017.0</c:v>
                </c:pt>
                <c:pt idx="1017">
                  <c:v>1018.0</c:v>
                </c:pt>
                <c:pt idx="1018">
                  <c:v>1019.0</c:v>
                </c:pt>
                <c:pt idx="1019">
                  <c:v>1020.0</c:v>
                </c:pt>
                <c:pt idx="1020">
                  <c:v>1021.0</c:v>
                </c:pt>
                <c:pt idx="1021">
                  <c:v>1022.0</c:v>
                </c:pt>
                <c:pt idx="1022">
                  <c:v>1023.0</c:v>
                </c:pt>
                <c:pt idx="1023">
                  <c:v>1024.0</c:v>
                </c:pt>
                <c:pt idx="1024">
                  <c:v>1025.0</c:v>
                </c:pt>
                <c:pt idx="1025">
                  <c:v>1026.0</c:v>
                </c:pt>
                <c:pt idx="1026">
                  <c:v>1027.0</c:v>
                </c:pt>
                <c:pt idx="1027">
                  <c:v>1028.0</c:v>
                </c:pt>
                <c:pt idx="1028">
                  <c:v>1029.0</c:v>
                </c:pt>
                <c:pt idx="1029">
                  <c:v>1030.0</c:v>
                </c:pt>
                <c:pt idx="1030">
                  <c:v>1031.0</c:v>
                </c:pt>
                <c:pt idx="1031">
                  <c:v>1032.0</c:v>
                </c:pt>
                <c:pt idx="1032">
                  <c:v>1033.0</c:v>
                </c:pt>
                <c:pt idx="1033">
                  <c:v>1034.0</c:v>
                </c:pt>
                <c:pt idx="1034">
                  <c:v>1035.0</c:v>
                </c:pt>
                <c:pt idx="1035">
                  <c:v>1036.0</c:v>
                </c:pt>
                <c:pt idx="1036">
                  <c:v>1037.0</c:v>
                </c:pt>
                <c:pt idx="1037">
                  <c:v>1038.0</c:v>
                </c:pt>
                <c:pt idx="1038">
                  <c:v>1039.0</c:v>
                </c:pt>
                <c:pt idx="1039">
                  <c:v>1040.0</c:v>
                </c:pt>
                <c:pt idx="1040">
                  <c:v>1041.0</c:v>
                </c:pt>
                <c:pt idx="1041">
                  <c:v>1042.0</c:v>
                </c:pt>
                <c:pt idx="1042">
                  <c:v>1043.0</c:v>
                </c:pt>
                <c:pt idx="1043">
                  <c:v>1044.0</c:v>
                </c:pt>
                <c:pt idx="1044">
                  <c:v>1045.0</c:v>
                </c:pt>
                <c:pt idx="1045">
                  <c:v>1046.0</c:v>
                </c:pt>
                <c:pt idx="1046">
                  <c:v>1047.0</c:v>
                </c:pt>
                <c:pt idx="1047">
                  <c:v>1048.0</c:v>
                </c:pt>
                <c:pt idx="1048">
                  <c:v>1049.0</c:v>
                </c:pt>
                <c:pt idx="1049">
                  <c:v>1050.0</c:v>
                </c:pt>
                <c:pt idx="1050">
                  <c:v>1051.0</c:v>
                </c:pt>
                <c:pt idx="1051">
                  <c:v>1052.0</c:v>
                </c:pt>
                <c:pt idx="1052">
                  <c:v>1053.0</c:v>
                </c:pt>
                <c:pt idx="1053">
                  <c:v>1054.0</c:v>
                </c:pt>
                <c:pt idx="1054">
                  <c:v>1055.0</c:v>
                </c:pt>
                <c:pt idx="1055">
                  <c:v>1056.0</c:v>
                </c:pt>
                <c:pt idx="1056">
                  <c:v>1057.0</c:v>
                </c:pt>
                <c:pt idx="1057">
                  <c:v>1058.0</c:v>
                </c:pt>
                <c:pt idx="1058">
                  <c:v>1059.0</c:v>
                </c:pt>
                <c:pt idx="1059">
                  <c:v>1060.0</c:v>
                </c:pt>
                <c:pt idx="1060">
                  <c:v>1061.0</c:v>
                </c:pt>
                <c:pt idx="1061">
                  <c:v>1062.0</c:v>
                </c:pt>
                <c:pt idx="1062">
                  <c:v>1063.0</c:v>
                </c:pt>
                <c:pt idx="1063">
                  <c:v>1064.0</c:v>
                </c:pt>
                <c:pt idx="1064">
                  <c:v>1065.0</c:v>
                </c:pt>
                <c:pt idx="1065">
                  <c:v>1066.0</c:v>
                </c:pt>
                <c:pt idx="1066">
                  <c:v>1067.0</c:v>
                </c:pt>
                <c:pt idx="1067">
                  <c:v>1068.0</c:v>
                </c:pt>
                <c:pt idx="1068">
                  <c:v>1069.0</c:v>
                </c:pt>
                <c:pt idx="1069">
                  <c:v>1070.0</c:v>
                </c:pt>
                <c:pt idx="1070">
                  <c:v>1071.0</c:v>
                </c:pt>
                <c:pt idx="1071">
                  <c:v>1072.0</c:v>
                </c:pt>
                <c:pt idx="1072">
                  <c:v>1073.0</c:v>
                </c:pt>
                <c:pt idx="1073">
                  <c:v>1074.0</c:v>
                </c:pt>
                <c:pt idx="1074">
                  <c:v>1075.0</c:v>
                </c:pt>
                <c:pt idx="1075">
                  <c:v>1076.0</c:v>
                </c:pt>
                <c:pt idx="1076">
                  <c:v>1077.0</c:v>
                </c:pt>
                <c:pt idx="1077">
                  <c:v>1078.0</c:v>
                </c:pt>
                <c:pt idx="1078">
                  <c:v>1079.0</c:v>
                </c:pt>
                <c:pt idx="1079">
                  <c:v>1080.0</c:v>
                </c:pt>
                <c:pt idx="1080">
                  <c:v>1081.0</c:v>
                </c:pt>
                <c:pt idx="1081">
                  <c:v>1082.0</c:v>
                </c:pt>
                <c:pt idx="1082">
                  <c:v>1083.0</c:v>
                </c:pt>
                <c:pt idx="1083">
                  <c:v>1084.0</c:v>
                </c:pt>
                <c:pt idx="1084">
                  <c:v>1085.0</c:v>
                </c:pt>
                <c:pt idx="1085">
                  <c:v>1086.0</c:v>
                </c:pt>
                <c:pt idx="1086">
                  <c:v>1087.0</c:v>
                </c:pt>
                <c:pt idx="1087">
                  <c:v>1088.0</c:v>
                </c:pt>
                <c:pt idx="1088">
                  <c:v>1089.0</c:v>
                </c:pt>
                <c:pt idx="1089">
                  <c:v>1090.0</c:v>
                </c:pt>
                <c:pt idx="1090">
                  <c:v>1091.0</c:v>
                </c:pt>
                <c:pt idx="1091">
                  <c:v>1092.0</c:v>
                </c:pt>
                <c:pt idx="1092">
                  <c:v>1093.0</c:v>
                </c:pt>
                <c:pt idx="1093">
                  <c:v>1094.0</c:v>
                </c:pt>
                <c:pt idx="1094">
                  <c:v>1095.0</c:v>
                </c:pt>
                <c:pt idx="1095">
                  <c:v>1096.0</c:v>
                </c:pt>
                <c:pt idx="1096">
                  <c:v>1097.0</c:v>
                </c:pt>
                <c:pt idx="1097">
                  <c:v>1098.0</c:v>
                </c:pt>
                <c:pt idx="1098">
                  <c:v>1099.0</c:v>
                </c:pt>
                <c:pt idx="1099">
                  <c:v>1100.0</c:v>
                </c:pt>
                <c:pt idx="1100">
                  <c:v>1101.0</c:v>
                </c:pt>
                <c:pt idx="1101">
                  <c:v>1102.0</c:v>
                </c:pt>
                <c:pt idx="1102">
                  <c:v>1103.0</c:v>
                </c:pt>
                <c:pt idx="1103">
                  <c:v>1104.0</c:v>
                </c:pt>
                <c:pt idx="1104">
                  <c:v>1105.0</c:v>
                </c:pt>
                <c:pt idx="1105">
                  <c:v>1106.0</c:v>
                </c:pt>
                <c:pt idx="1106">
                  <c:v>1107.0</c:v>
                </c:pt>
                <c:pt idx="1107">
                  <c:v>1108.0</c:v>
                </c:pt>
                <c:pt idx="1108">
                  <c:v>1109.0</c:v>
                </c:pt>
                <c:pt idx="1109">
                  <c:v>1110.0</c:v>
                </c:pt>
                <c:pt idx="1110">
                  <c:v>1111.0</c:v>
                </c:pt>
                <c:pt idx="1111">
                  <c:v>1112.0</c:v>
                </c:pt>
                <c:pt idx="1112">
                  <c:v>1113.0</c:v>
                </c:pt>
                <c:pt idx="1113">
                  <c:v>1114.0</c:v>
                </c:pt>
                <c:pt idx="1114">
                  <c:v>1115.0</c:v>
                </c:pt>
                <c:pt idx="1115">
                  <c:v>1116.0</c:v>
                </c:pt>
                <c:pt idx="1116">
                  <c:v>1117.0</c:v>
                </c:pt>
                <c:pt idx="1117">
                  <c:v>1118.0</c:v>
                </c:pt>
                <c:pt idx="1118">
                  <c:v>1119.0</c:v>
                </c:pt>
                <c:pt idx="1119">
                  <c:v>1120.0</c:v>
                </c:pt>
                <c:pt idx="1120">
                  <c:v>1121.0</c:v>
                </c:pt>
                <c:pt idx="1121">
                  <c:v>1122.0</c:v>
                </c:pt>
                <c:pt idx="1122">
                  <c:v>1123.0</c:v>
                </c:pt>
                <c:pt idx="1123">
                  <c:v>1124.0</c:v>
                </c:pt>
                <c:pt idx="1124">
                  <c:v>1125.0</c:v>
                </c:pt>
                <c:pt idx="1125">
                  <c:v>1126.0</c:v>
                </c:pt>
                <c:pt idx="1126">
                  <c:v>1127.0</c:v>
                </c:pt>
                <c:pt idx="1127">
                  <c:v>1128.0</c:v>
                </c:pt>
                <c:pt idx="1128">
                  <c:v>1129.0</c:v>
                </c:pt>
                <c:pt idx="1129">
                  <c:v>1130.0</c:v>
                </c:pt>
                <c:pt idx="1130">
                  <c:v>1131.0</c:v>
                </c:pt>
                <c:pt idx="1131">
                  <c:v>1132.0</c:v>
                </c:pt>
                <c:pt idx="1132">
                  <c:v>1133.0</c:v>
                </c:pt>
                <c:pt idx="1133">
                  <c:v>1134.0</c:v>
                </c:pt>
                <c:pt idx="1134">
                  <c:v>1135.0</c:v>
                </c:pt>
                <c:pt idx="1135">
                  <c:v>1136.0</c:v>
                </c:pt>
                <c:pt idx="1136">
                  <c:v>1137.0</c:v>
                </c:pt>
                <c:pt idx="1137">
                  <c:v>1138.0</c:v>
                </c:pt>
                <c:pt idx="1138">
                  <c:v>1139.0</c:v>
                </c:pt>
                <c:pt idx="1139">
                  <c:v>1140.0</c:v>
                </c:pt>
                <c:pt idx="1140">
                  <c:v>1141.0</c:v>
                </c:pt>
                <c:pt idx="1141">
                  <c:v>1142.0</c:v>
                </c:pt>
                <c:pt idx="1142">
                  <c:v>1143.0</c:v>
                </c:pt>
                <c:pt idx="1143">
                  <c:v>1144.0</c:v>
                </c:pt>
                <c:pt idx="1144">
                  <c:v>1145.0</c:v>
                </c:pt>
                <c:pt idx="1145">
                  <c:v>1146.0</c:v>
                </c:pt>
                <c:pt idx="1146">
                  <c:v>1147.0</c:v>
                </c:pt>
                <c:pt idx="1147">
                  <c:v>1148.0</c:v>
                </c:pt>
                <c:pt idx="1148">
                  <c:v>1149.0</c:v>
                </c:pt>
                <c:pt idx="1149">
                  <c:v>1150.0</c:v>
                </c:pt>
                <c:pt idx="1150">
                  <c:v>1151.0</c:v>
                </c:pt>
                <c:pt idx="1151">
                  <c:v>1152.0</c:v>
                </c:pt>
                <c:pt idx="1152">
                  <c:v>1153.0</c:v>
                </c:pt>
                <c:pt idx="1153">
                  <c:v>1154.0</c:v>
                </c:pt>
                <c:pt idx="1154">
                  <c:v>1155.0</c:v>
                </c:pt>
                <c:pt idx="1155">
                  <c:v>1156.0</c:v>
                </c:pt>
                <c:pt idx="1156">
                  <c:v>1157.0</c:v>
                </c:pt>
                <c:pt idx="1157">
                  <c:v>1158.0</c:v>
                </c:pt>
                <c:pt idx="1158">
                  <c:v>1159.0</c:v>
                </c:pt>
                <c:pt idx="1159">
                  <c:v>1160.0</c:v>
                </c:pt>
                <c:pt idx="1160">
                  <c:v>1161.0</c:v>
                </c:pt>
                <c:pt idx="1161">
                  <c:v>1162.0</c:v>
                </c:pt>
                <c:pt idx="1162">
                  <c:v>1163.0</c:v>
                </c:pt>
                <c:pt idx="1163">
                  <c:v>1164.0</c:v>
                </c:pt>
                <c:pt idx="1164">
                  <c:v>1165.0</c:v>
                </c:pt>
                <c:pt idx="1165">
                  <c:v>1166.0</c:v>
                </c:pt>
                <c:pt idx="1166">
                  <c:v>1167.0</c:v>
                </c:pt>
                <c:pt idx="1167">
                  <c:v>1168.0</c:v>
                </c:pt>
                <c:pt idx="1168">
                  <c:v>1169.0</c:v>
                </c:pt>
                <c:pt idx="1169">
                  <c:v>1170.0</c:v>
                </c:pt>
                <c:pt idx="1170">
                  <c:v>1171.0</c:v>
                </c:pt>
                <c:pt idx="1171">
                  <c:v>1172.0</c:v>
                </c:pt>
                <c:pt idx="1172">
                  <c:v>1173.0</c:v>
                </c:pt>
                <c:pt idx="1173">
                  <c:v>1174.0</c:v>
                </c:pt>
                <c:pt idx="1174">
                  <c:v>1175.0</c:v>
                </c:pt>
                <c:pt idx="1175">
                  <c:v>1176.0</c:v>
                </c:pt>
                <c:pt idx="1176">
                  <c:v>1177.0</c:v>
                </c:pt>
                <c:pt idx="1177">
                  <c:v>1178.0</c:v>
                </c:pt>
                <c:pt idx="1178">
                  <c:v>1179.0</c:v>
                </c:pt>
                <c:pt idx="1179">
                  <c:v>1180.0</c:v>
                </c:pt>
                <c:pt idx="1180">
                  <c:v>1181.0</c:v>
                </c:pt>
                <c:pt idx="1181">
                  <c:v>1182.0</c:v>
                </c:pt>
                <c:pt idx="1182">
                  <c:v>1183.0</c:v>
                </c:pt>
                <c:pt idx="1183">
                  <c:v>1184.0</c:v>
                </c:pt>
                <c:pt idx="1184">
                  <c:v>1185.0</c:v>
                </c:pt>
                <c:pt idx="1185">
                  <c:v>1186.0</c:v>
                </c:pt>
                <c:pt idx="1186">
                  <c:v>1187.0</c:v>
                </c:pt>
                <c:pt idx="1187">
                  <c:v>1188.0</c:v>
                </c:pt>
                <c:pt idx="1188">
                  <c:v>1189.0</c:v>
                </c:pt>
                <c:pt idx="1189">
                  <c:v>1190.0</c:v>
                </c:pt>
                <c:pt idx="1190">
                  <c:v>1191.0</c:v>
                </c:pt>
                <c:pt idx="1191">
                  <c:v>1192.0</c:v>
                </c:pt>
                <c:pt idx="1192">
                  <c:v>1193.0</c:v>
                </c:pt>
                <c:pt idx="1193">
                  <c:v>1194.0</c:v>
                </c:pt>
                <c:pt idx="1194">
                  <c:v>1195.0</c:v>
                </c:pt>
                <c:pt idx="1195">
                  <c:v>1196.0</c:v>
                </c:pt>
                <c:pt idx="1196">
                  <c:v>1197.0</c:v>
                </c:pt>
                <c:pt idx="1197">
                  <c:v>1198.0</c:v>
                </c:pt>
                <c:pt idx="1198">
                  <c:v>1199.0</c:v>
                </c:pt>
                <c:pt idx="1199">
                  <c:v>1200.0</c:v>
                </c:pt>
                <c:pt idx="1200">
                  <c:v>1201.0</c:v>
                </c:pt>
                <c:pt idx="1201">
                  <c:v>1202.0</c:v>
                </c:pt>
                <c:pt idx="1202">
                  <c:v>1203.0</c:v>
                </c:pt>
                <c:pt idx="1203">
                  <c:v>1204.0</c:v>
                </c:pt>
                <c:pt idx="1204">
                  <c:v>1205.0</c:v>
                </c:pt>
                <c:pt idx="1205">
                  <c:v>1206.0</c:v>
                </c:pt>
                <c:pt idx="1206">
                  <c:v>1207.0</c:v>
                </c:pt>
                <c:pt idx="1207">
                  <c:v>1208.0</c:v>
                </c:pt>
                <c:pt idx="1208">
                  <c:v>1209.0</c:v>
                </c:pt>
                <c:pt idx="1209">
                  <c:v>1210.0</c:v>
                </c:pt>
                <c:pt idx="1210">
                  <c:v>1211.0</c:v>
                </c:pt>
                <c:pt idx="1211">
                  <c:v>1212.0</c:v>
                </c:pt>
                <c:pt idx="1212">
                  <c:v>1213.0</c:v>
                </c:pt>
                <c:pt idx="1213">
                  <c:v>1214.0</c:v>
                </c:pt>
                <c:pt idx="1214">
                  <c:v>1215.0</c:v>
                </c:pt>
                <c:pt idx="1215">
                  <c:v>1216.0</c:v>
                </c:pt>
                <c:pt idx="1216">
                  <c:v>1217.0</c:v>
                </c:pt>
                <c:pt idx="1217">
                  <c:v>1218.0</c:v>
                </c:pt>
                <c:pt idx="1218">
                  <c:v>1219.0</c:v>
                </c:pt>
                <c:pt idx="1219">
                  <c:v>1220.0</c:v>
                </c:pt>
                <c:pt idx="1220">
                  <c:v>1221.0</c:v>
                </c:pt>
                <c:pt idx="1221">
                  <c:v>1222.0</c:v>
                </c:pt>
                <c:pt idx="1222">
                  <c:v>1223.0</c:v>
                </c:pt>
                <c:pt idx="1223">
                  <c:v>1224.0</c:v>
                </c:pt>
                <c:pt idx="1224">
                  <c:v>1225.0</c:v>
                </c:pt>
                <c:pt idx="1225">
                  <c:v>1226.0</c:v>
                </c:pt>
                <c:pt idx="1226">
                  <c:v>1227.0</c:v>
                </c:pt>
                <c:pt idx="1227">
                  <c:v>1228.0</c:v>
                </c:pt>
                <c:pt idx="1228">
                  <c:v>1229.0</c:v>
                </c:pt>
                <c:pt idx="1229">
                  <c:v>1230.0</c:v>
                </c:pt>
                <c:pt idx="1230">
                  <c:v>1231.0</c:v>
                </c:pt>
                <c:pt idx="1231">
                  <c:v>1232.0</c:v>
                </c:pt>
                <c:pt idx="1232">
                  <c:v>1233.0</c:v>
                </c:pt>
                <c:pt idx="1233">
                  <c:v>1234.0</c:v>
                </c:pt>
                <c:pt idx="1234">
                  <c:v>1235.0</c:v>
                </c:pt>
                <c:pt idx="1235">
                  <c:v>1236.0</c:v>
                </c:pt>
                <c:pt idx="1236">
                  <c:v>1237.0</c:v>
                </c:pt>
                <c:pt idx="1237">
                  <c:v>1238.0</c:v>
                </c:pt>
                <c:pt idx="1238">
                  <c:v>1239.0</c:v>
                </c:pt>
                <c:pt idx="1239">
                  <c:v>1240.0</c:v>
                </c:pt>
                <c:pt idx="1240">
                  <c:v>1241.0</c:v>
                </c:pt>
                <c:pt idx="1241">
                  <c:v>1242.0</c:v>
                </c:pt>
                <c:pt idx="1242">
                  <c:v>1243.0</c:v>
                </c:pt>
                <c:pt idx="1243">
                  <c:v>1244.0</c:v>
                </c:pt>
                <c:pt idx="1244">
                  <c:v>1245.0</c:v>
                </c:pt>
                <c:pt idx="1245">
                  <c:v>1246.0</c:v>
                </c:pt>
                <c:pt idx="1246">
                  <c:v>1247.0</c:v>
                </c:pt>
                <c:pt idx="1247">
                  <c:v>1248.0</c:v>
                </c:pt>
                <c:pt idx="1248">
                  <c:v>1249.0</c:v>
                </c:pt>
                <c:pt idx="1249">
                  <c:v>1250.0</c:v>
                </c:pt>
                <c:pt idx="1250">
                  <c:v>1251.0</c:v>
                </c:pt>
                <c:pt idx="1251">
                  <c:v>1252.0</c:v>
                </c:pt>
                <c:pt idx="1252">
                  <c:v>1253.0</c:v>
                </c:pt>
                <c:pt idx="1253">
                  <c:v>1254.0</c:v>
                </c:pt>
                <c:pt idx="1254">
                  <c:v>1255.0</c:v>
                </c:pt>
                <c:pt idx="1255">
                  <c:v>1256.0</c:v>
                </c:pt>
                <c:pt idx="1256">
                  <c:v>1257.0</c:v>
                </c:pt>
                <c:pt idx="1257">
                  <c:v>1258.0</c:v>
                </c:pt>
                <c:pt idx="1258">
                  <c:v>1259.0</c:v>
                </c:pt>
                <c:pt idx="1259">
                  <c:v>1260.0</c:v>
                </c:pt>
                <c:pt idx="1260">
                  <c:v>1261.0</c:v>
                </c:pt>
                <c:pt idx="1261">
                  <c:v>1262.0</c:v>
                </c:pt>
                <c:pt idx="1262">
                  <c:v>1263.0</c:v>
                </c:pt>
                <c:pt idx="1263">
                  <c:v>1264.0</c:v>
                </c:pt>
                <c:pt idx="1264">
                  <c:v>1265.0</c:v>
                </c:pt>
                <c:pt idx="1265">
                  <c:v>1266.0</c:v>
                </c:pt>
                <c:pt idx="1266">
                  <c:v>1267.0</c:v>
                </c:pt>
                <c:pt idx="1267">
                  <c:v>1268.0</c:v>
                </c:pt>
                <c:pt idx="1268">
                  <c:v>1269.0</c:v>
                </c:pt>
                <c:pt idx="1269">
                  <c:v>1270.0</c:v>
                </c:pt>
                <c:pt idx="1270">
                  <c:v>1271.0</c:v>
                </c:pt>
                <c:pt idx="1271">
                  <c:v>1272.0</c:v>
                </c:pt>
                <c:pt idx="1272">
                  <c:v>1273.0</c:v>
                </c:pt>
                <c:pt idx="1273">
                  <c:v>1274.0</c:v>
                </c:pt>
                <c:pt idx="1274">
                  <c:v>1275.0</c:v>
                </c:pt>
                <c:pt idx="1275">
                  <c:v>1276.0</c:v>
                </c:pt>
                <c:pt idx="1276">
                  <c:v>1277.0</c:v>
                </c:pt>
                <c:pt idx="1277">
                  <c:v>1278.0</c:v>
                </c:pt>
                <c:pt idx="1278">
                  <c:v>1279.0</c:v>
                </c:pt>
                <c:pt idx="1279">
                  <c:v>1280.0</c:v>
                </c:pt>
                <c:pt idx="1280">
                  <c:v>1281.0</c:v>
                </c:pt>
                <c:pt idx="1281">
                  <c:v>1282.0</c:v>
                </c:pt>
                <c:pt idx="1282">
                  <c:v>1283.0</c:v>
                </c:pt>
                <c:pt idx="1283">
                  <c:v>1284.0</c:v>
                </c:pt>
                <c:pt idx="1284">
                  <c:v>1285.0</c:v>
                </c:pt>
                <c:pt idx="1285">
                  <c:v>1286.0</c:v>
                </c:pt>
                <c:pt idx="1286">
                  <c:v>1287.0</c:v>
                </c:pt>
                <c:pt idx="1287">
                  <c:v>1288.0</c:v>
                </c:pt>
                <c:pt idx="1288">
                  <c:v>1289.0</c:v>
                </c:pt>
                <c:pt idx="1289">
                  <c:v>1290.0</c:v>
                </c:pt>
                <c:pt idx="1290">
                  <c:v>1291.0</c:v>
                </c:pt>
                <c:pt idx="1291">
                  <c:v>1292.0</c:v>
                </c:pt>
                <c:pt idx="1292">
                  <c:v>1293.0</c:v>
                </c:pt>
                <c:pt idx="1293">
                  <c:v>1294.0</c:v>
                </c:pt>
                <c:pt idx="1294">
                  <c:v>1295.0</c:v>
                </c:pt>
                <c:pt idx="1295">
                  <c:v>1296.0</c:v>
                </c:pt>
                <c:pt idx="1296">
                  <c:v>1297.0</c:v>
                </c:pt>
                <c:pt idx="1297">
                  <c:v>1298.0</c:v>
                </c:pt>
                <c:pt idx="1298">
                  <c:v>1299.0</c:v>
                </c:pt>
                <c:pt idx="1299">
                  <c:v>1300.0</c:v>
                </c:pt>
                <c:pt idx="1300">
                  <c:v>1301.0</c:v>
                </c:pt>
                <c:pt idx="1301">
                  <c:v>1302.0</c:v>
                </c:pt>
                <c:pt idx="1302">
                  <c:v>1303.0</c:v>
                </c:pt>
                <c:pt idx="1303">
                  <c:v>1304.0</c:v>
                </c:pt>
                <c:pt idx="1304">
                  <c:v>1305.0</c:v>
                </c:pt>
                <c:pt idx="1305">
                  <c:v>1306.0</c:v>
                </c:pt>
                <c:pt idx="1306">
                  <c:v>1307.0</c:v>
                </c:pt>
                <c:pt idx="1307">
                  <c:v>1308.0</c:v>
                </c:pt>
                <c:pt idx="1308">
                  <c:v>1309.0</c:v>
                </c:pt>
                <c:pt idx="1309">
                  <c:v>1310.0</c:v>
                </c:pt>
                <c:pt idx="1310">
                  <c:v>1311.0</c:v>
                </c:pt>
                <c:pt idx="1311">
                  <c:v>1312.0</c:v>
                </c:pt>
                <c:pt idx="1312">
                  <c:v>1313.0</c:v>
                </c:pt>
                <c:pt idx="1313">
                  <c:v>1314.0</c:v>
                </c:pt>
                <c:pt idx="1314">
                  <c:v>1315.0</c:v>
                </c:pt>
                <c:pt idx="1315">
                  <c:v>1316.0</c:v>
                </c:pt>
                <c:pt idx="1316">
                  <c:v>1317.0</c:v>
                </c:pt>
                <c:pt idx="1317">
                  <c:v>1318.0</c:v>
                </c:pt>
                <c:pt idx="1318">
                  <c:v>1319.0</c:v>
                </c:pt>
                <c:pt idx="1319">
                  <c:v>1320.0</c:v>
                </c:pt>
                <c:pt idx="1320">
                  <c:v>1321.0</c:v>
                </c:pt>
                <c:pt idx="1321">
                  <c:v>1322.0</c:v>
                </c:pt>
                <c:pt idx="1322">
                  <c:v>1323.0</c:v>
                </c:pt>
                <c:pt idx="1323">
                  <c:v>1324.0</c:v>
                </c:pt>
                <c:pt idx="1324">
                  <c:v>1325.0</c:v>
                </c:pt>
                <c:pt idx="1325">
                  <c:v>1326.0</c:v>
                </c:pt>
                <c:pt idx="1326">
                  <c:v>1327.0</c:v>
                </c:pt>
                <c:pt idx="1327">
                  <c:v>1328.0</c:v>
                </c:pt>
                <c:pt idx="1328">
                  <c:v>1329.0</c:v>
                </c:pt>
                <c:pt idx="1329">
                  <c:v>1330.0</c:v>
                </c:pt>
                <c:pt idx="1330">
                  <c:v>1331.0</c:v>
                </c:pt>
                <c:pt idx="1331">
                  <c:v>1332.0</c:v>
                </c:pt>
                <c:pt idx="1332">
                  <c:v>1333.0</c:v>
                </c:pt>
                <c:pt idx="1333">
                  <c:v>1334.0</c:v>
                </c:pt>
                <c:pt idx="1334">
                  <c:v>1335.0</c:v>
                </c:pt>
                <c:pt idx="1335">
                  <c:v>1336.0</c:v>
                </c:pt>
                <c:pt idx="1336">
                  <c:v>1337.0</c:v>
                </c:pt>
                <c:pt idx="1337">
                  <c:v>1338.0</c:v>
                </c:pt>
                <c:pt idx="1338">
                  <c:v>1339.0</c:v>
                </c:pt>
                <c:pt idx="1339">
                  <c:v>1340.0</c:v>
                </c:pt>
                <c:pt idx="1340">
                  <c:v>1341.0</c:v>
                </c:pt>
                <c:pt idx="1341">
                  <c:v>1342.0</c:v>
                </c:pt>
                <c:pt idx="1342">
                  <c:v>1343.0</c:v>
                </c:pt>
                <c:pt idx="1343">
                  <c:v>1344.0</c:v>
                </c:pt>
                <c:pt idx="1344">
                  <c:v>1345.0</c:v>
                </c:pt>
                <c:pt idx="1345">
                  <c:v>1346.0</c:v>
                </c:pt>
                <c:pt idx="1346">
                  <c:v>1347.0</c:v>
                </c:pt>
                <c:pt idx="1347">
                  <c:v>1348.0</c:v>
                </c:pt>
                <c:pt idx="1348">
                  <c:v>1349.0</c:v>
                </c:pt>
                <c:pt idx="1349">
                  <c:v>1350.0</c:v>
                </c:pt>
                <c:pt idx="1350">
                  <c:v>1351.0</c:v>
                </c:pt>
                <c:pt idx="1351">
                  <c:v>1352.0</c:v>
                </c:pt>
                <c:pt idx="1352">
                  <c:v>1353.0</c:v>
                </c:pt>
                <c:pt idx="1353">
                  <c:v>1354.0</c:v>
                </c:pt>
                <c:pt idx="1354">
                  <c:v>1355.0</c:v>
                </c:pt>
                <c:pt idx="1355">
                  <c:v>1356.0</c:v>
                </c:pt>
                <c:pt idx="1356">
                  <c:v>1357.0</c:v>
                </c:pt>
                <c:pt idx="1357">
                  <c:v>1358.0</c:v>
                </c:pt>
                <c:pt idx="1358">
                  <c:v>1359.0</c:v>
                </c:pt>
                <c:pt idx="1359">
                  <c:v>1360.0</c:v>
                </c:pt>
                <c:pt idx="1360">
                  <c:v>1361.0</c:v>
                </c:pt>
                <c:pt idx="1361">
                  <c:v>1362.0</c:v>
                </c:pt>
                <c:pt idx="1362">
                  <c:v>1363.0</c:v>
                </c:pt>
                <c:pt idx="1363">
                  <c:v>1364.0</c:v>
                </c:pt>
                <c:pt idx="1364">
                  <c:v>1365.0</c:v>
                </c:pt>
                <c:pt idx="1365">
                  <c:v>1366.0</c:v>
                </c:pt>
                <c:pt idx="1366">
                  <c:v>1367.0</c:v>
                </c:pt>
                <c:pt idx="1367">
                  <c:v>1368.0</c:v>
                </c:pt>
                <c:pt idx="1368">
                  <c:v>1369.0</c:v>
                </c:pt>
                <c:pt idx="1369">
                  <c:v>1370.0</c:v>
                </c:pt>
                <c:pt idx="1370">
                  <c:v>1371.0</c:v>
                </c:pt>
                <c:pt idx="1371">
                  <c:v>1372.0</c:v>
                </c:pt>
                <c:pt idx="1372">
                  <c:v>1373.0</c:v>
                </c:pt>
                <c:pt idx="1373">
                  <c:v>1374.0</c:v>
                </c:pt>
                <c:pt idx="1374">
                  <c:v>1375.0</c:v>
                </c:pt>
                <c:pt idx="1375">
                  <c:v>1376.0</c:v>
                </c:pt>
                <c:pt idx="1376">
                  <c:v>1377.0</c:v>
                </c:pt>
                <c:pt idx="1377">
                  <c:v>1378.0</c:v>
                </c:pt>
                <c:pt idx="1378">
                  <c:v>1379.0</c:v>
                </c:pt>
                <c:pt idx="1379">
                  <c:v>1380.0</c:v>
                </c:pt>
                <c:pt idx="1380">
                  <c:v>1381.0</c:v>
                </c:pt>
                <c:pt idx="1381">
                  <c:v>1382.0</c:v>
                </c:pt>
                <c:pt idx="1382">
                  <c:v>1383.0</c:v>
                </c:pt>
                <c:pt idx="1383">
                  <c:v>1384.0</c:v>
                </c:pt>
                <c:pt idx="1384">
                  <c:v>1385.0</c:v>
                </c:pt>
                <c:pt idx="1385">
                  <c:v>1386.0</c:v>
                </c:pt>
                <c:pt idx="1386">
                  <c:v>1387.0</c:v>
                </c:pt>
                <c:pt idx="1387">
                  <c:v>1388.0</c:v>
                </c:pt>
                <c:pt idx="1388">
                  <c:v>1389.0</c:v>
                </c:pt>
                <c:pt idx="1389">
                  <c:v>1390.0</c:v>
                </c:pt>
                <c:pt idx="1390">
                  <c:v>1391.0</c:v>
                </c:pt>
                <c:pt idx="1391">
                  <c:v>1392.0</c:v>
                </c:pt>
                <c:pt idx="1392">
                  <c:v>1393.0</c:v>
                </c:pt>
                <c:pt idx="1393">
                  <c:v>1394.0</c:v>
                </c:pt>
                <c:pt idx="1394">
                  <c:v>1395.0</c:v>
                </c:pt>
                <c:pt idx="1395">
                  <c:v>1396.0</c:v>
                </c:pt>
                <c:pt idx="1396">
                  <c:v>1397.0</c:v>
                </c:pt>
                <c:pt idx="1397">
                  <c:v>1398.0</c:v>
                </c:pt>
                <c:pt idx="1398">
                  <c:v>1399.0</c:v>
                </c:pt>
                <c:pt idx="1399">
                  <c:v>1400.0</c:v>
                </c:pt>
                <c:pt idx="1400">
                  <c:v>1401.0</c:v>
                </c:pt>
                <c:pt idx="1401">
                  <c:v>1402.0</c:v>
                </c:pt>
                <c:pt idx="1402">
                  <c:v>1403.0</c:v>
                </c:pt>
                <c:pt idx="1403">
                  <c:v>1404.0</c:v>
                </c:pt>
                <c:pt idx="1404">
                  <c:v>1405.0</c:v>
                </c:pt>
                <c:pt idx="1405">
                  <c:v>1406.0</c:v>
                </c:pt>
                <c:pt idx="1406">
                  <c:v>1407.0</c:v>
                </c:pt>
                <c:pt idx="1407">
                  <c:v>1408.0</c:v>
                </c:pt>
                <c:pt idx="1408">
                  <c:v>1409.0</c:v>
                </c:pt>
                <c:pt idx="1409">
                  <c:v>1410.0</c:v>
                </c:pt>
                <c:pt idx="1410">
                  <c:v>1411.0</c:v>
                </c:pt>
                <c:pt idx="1411">
                  <c:v>1412.0</c:v>
                </c:pt>
                <c:pt idx="1412">
                  <c:v>1413.0</c:v>
                </c:pt>
                <c:pt idx="1413">
                  <c:v>1414.0</c:v>
                </c:pt>
                <c:pt idx="1414">
                  <c:v>1415.0</c:v>
                </c:pt>
                <c:pt idx="1415">
                  <c:v>1416.0</c:v>
                </c:pt>
                <c:pt idx="1416">
                  <c:v>1417.0</c:v>
                </c:pt>
                <c:pt idx="1417">
                  <c:v>1418.0</c:v>
                </c:pt>
                <c:pt idx="1418">
                  <c:v>1419.0</c:v>
                </c:pt>
                <c:pt idx="1419">
                  <c:v>1420.0</c:v>
                </c:pt>
                <c:pt idx="1420">
                  <c:v>1421.0</c:v>
                </c:pt>
                <c:pt idx="1421">
                  <c:v>1422.0</c:v>
                </c:pt>
                <c:pt idx="1422">
                  <c:v>1423.0</c:v>
                </c:pt>
                <c:pt idx="1423">
                  <c:v>1424.0</c:v>
                </c:pt>
                <c:pt idx="1424">
                  <c:v>1425.0</c:v>
                </c:pt>
                <c:pt idx="1425">
                  <c:v>1426.0</c:v>
                </c:pt>
                <c:pt idx="1426">
                  <c:v>1427.0</c:v>
                </c:pt>
                <c:pt idx="1427">
                  <c:v>1428.0</c:v>
                </c:pt>
                <c:pt idx="1428">
                  <c:v>1429.0</c:v>
                </c:pt>
                <c:pt idx="1429">
                  <c:v>1430.0</c:v>
                </c:pt>
                <c:pt idx="1430">
                  <c:v>1431.0</c:v>
                </c:pt>
                <c:pt idx="1431">
                  <c:v>1432.0</c:v>
                </c:pt>
                <c:pt idx="1432">
                  <c:v>1433.0</c:v>
                </c:pt>
                <c:pt idx="1433">
                  <c:v>1434.0</c:v>
                </c:pt>
                <c:pt idx="1434">
                  <c:v>1435.0</c:v>
                </c:pt>
                <c:pt idx="1435">
                  <c:v>1436.0</c:v>
                </c:pt>
                <c:pt idx="1436">
                  <c:v>1437.0</c:v>
                </c:pt>
                <c:pt idx="1437">
                  <c:v>1438.0</c:v>
                </c:pt>
                <c:pt idx="1438">
                  <c:v>1439.0</c:v>
                </c:pt>
                <c:pt idx="1439">
                  <c:v>1440.0</c:v>
                </c:pt>
                <c:pt idx="1440">
                  <c:v>1441.0</c:v>
                </c:pt>
                <c:pt idx="1441">
                  <c:v>1442.0</c:v>
                </c:pt>
                <c:pt idx="1442">
                  <c:v>1443.0</c:v>
                </c:pt>
                <c:pt idx="1443">
                  <c:v>1444.0</c:v>
                </c:pt>
                <c:pt idx="1444">
                  <c:v>1445.0</c:v>
                </c:pt>
                <c:pt idx="1445">
                  <c:v>1446.0</c:v>
                </c:pt>
                <c:pt idx="1446">
                  <c:v>1447.0</c:v>
                </c:pt>
                <c:pt idx="1447">
                  <c:v>1448.0</c:v>
                </c:pt>
                <c:pt idx="1448">
                  <c:v>1449.0</c:v>
                </c:pt>
                <c:pt idx="1449">
                  <c:v>1450.0</c:v>
                </c:pt>
                <c:pt idx="1450">
                  <c:v>1451.0</c:v>
                </c:pt>
                <c:pt idx="1451">
                  <c:v>1452.0</c:v>
                </c:pt>
                <c:pt idx="1452">
                  <c:v>1453.0</c:v>
                </c:pt>
                <c:pt idx="1453">
                  <c:v>1454.0</c:v>
                </c:pt>
                <c:pt idx="1454">
                  <c:v>1455.0</c:v>
                </c:pt>
                <c:pt idx="1455">
                  <c:v>1456.0</c:v>
                </c:pt>
                <c:pt idx="1456">
                  <c:v>1457.0</c:v>
                </c:pt>
                <c:pt idx="1457">
                  <c:v>1458.0</c:v>
                </c:pt>
                <c:pt idx="1458">
                  <c:v>1459.0</c:v>
                </c:pt>
                <c:pt idx="1459">
                  <c:v>1460.0</c:v>
                </c:pt>
                <c:pt idx="1460">
                  <c:v>1461.0</c:v>
                </c:pt>
                <c:pt idx="1461">
                  <c:v>1462.0</c:v>
                </c:pt>
                <c:pt idx="1462">
                  <c:v>1463.0</c:v>
                </c:pt>
                <c:pt idx="1463">
                  <c:v>1464.0</c:v>
                </c:pt>
                <c:pt idx="1464">
                  <c:v>1465.0</c:v>
                </c:pt>
                <c:pt idx="1465">
                  <c:v>1466.0</c:v>
                </c:pt>
                <c:pt idx="1466">
                  <c:v>1467.0</c:v>
                </c:pt>
                <c:pt idx="1467">
                  <c:v>1468.0</c:v>
                </c:pt>
                <c:pt idx="1468">
                  <c:v>1469.0</c:v>
                </c:pt>
                <c:pt idx="1469">
                  <c:v>1470.0</c:v>
                </c:pt>
                <c:pt idx="1470">
                  <c:v>1471.0</c:v>
                </c:pt>
                <c:pt idx="1471">
                  <c:v>1472.0</c:v>
                </c:pt>
                <c:pt idx="1472">
                  <c:v>1473.0</c:v>
                </c:pt>
                <c:pt idx="1473">
                  <c:v>1474.0</c:v>
                </c:pt>
                <c:pt idx="1474">
                  <c:v>1475.0</c:v>
                </c:pt>
                <c:pt idx="1475">
                  <c:v>1476.0</c:v>
                </c:pt>
                <c:pt idx="1476">
                  <c:v>1477.0</c:v>
                </c:pt>
                <c:pt idx="1477">
                  <c:v>1478.0</c:v>
                </c:pt>
                <c:pt idx="1478">
                  <c:v>1479.0</c:v>
                </c:pt>
                <c:pt idx="1479">
                  <c:v>1480.0</c:v>
                </c:pt>
                <c:pt idx="1480">
                  <c:v>1481.0</c:v>
                </c:pt>
                <c:pt idx="1481">
                  <c:v>1482.0</c:v>
                </c:pt>
                <c:pt idx="1482">
                  <c:v>1483.0</c:v>
                </c:pt>
                <c:pt idx="1483">
                  <c:v>1484.0</c:v>
                </c:pt>
                <c:pt idx="1484">
                  <c:v>1485.0</c:v>
                </c:pt>
                <c:pt idx="1485">
                  <c:v>1486.0</c:v>
                </c:pt>
                <c:pt idx="1486">
                  <c:v>1487.0</c:v>
                </c:pt>
                <c:pt idx="1487">
                  <c:v>1488.0</c:v>
                </c:pt>
                <c:pt idx="1488">
                  <c:v>1489.0</c:v>
                </c:pt>
                <c:pt idx="1489">
                  <c:v>1490.0</c:v>
                </c:pt>
                <c:pt idx="1490">
                  <c:v>1491.0</c:v>
                </c:pt>
                <c:pt idx="1491">
                  <c:v>1492.0</c:v>
                </c:pt>
                <c:pt idx="1492">
                  <c:v>1493.0</c:v>
                </c:pt>
                <c:pt idx="1493">
                  <c:v>1494.0</c:v>
                </c:pt>
                <c:pt idx="1494">
                  <c:v>1495.0</c:v>
                </c:pt>
                <c:pt idx="1495">
                  <c:v>1496.0</c:v>
                </c:pt>
                <c:pt idx="1496">
                  <c:v>1497.0</c:v>
                </c:pt>
                <c:pt idx="1497">
                  <c:v>1498.0</c:v>
                </c:pt>
                <c:pt idx="1498">
                  <c:v>1499.0</c:v>
                </c:pt>
                <c:pt idx="1499">
                  <c:v>1500.0</c:v>
                </c:pt>
                <c:pt idx="1500">
                  <c:v>1501.0</c:v>
                </c:pt>
                <c:pt idx="1501">
                  <c:v>1502.0</c:v>
                </c:pt>
                <c:pt idx="1502">
                  <c:v>1503.0</c:v>
                </c:pt>
                <c:pt idx="1503">
                  <c:v>1504.0</c:v>
                </c:pt>
                <c:pt idx="1504">
                  <c:v>1505.0</c:v>
                </c:pt>
                <c:pt idx="1505">
                  <c:v>1506.0</c:v>
                </c:pt>
                <c:pt idx="1506">
                  <c:v>1507.0</c:v>
                </c:pt>
                <c:pt idx="1507">
                  <c:v>1508.0</c:v>
                </c:pt>
                <c:pt idx="1508">
                  <c:v>1509.0</c:v>
                </c:pt>
                <c:pt idx="1509">
                  <c:v>1510.0</c:v>
                </c:pt>
                <c:pt idx="1510">
                  <c:v>1511.0</c:v>
                </c:pt>
                <c:pt idx="1511">
                  <c:v>1512.0</c:v>
                </c:pt>
                <c:pt idx="1512">
                  <c:v>1513.0</c:v>
                </c:pt>
                <c:pt idx="1513">
                  <c:v>1514.0</c:v>
                </c:pt>
                <c:pt idx="1514">
                  <c:v>1515.0</c:v>
                </c:pt>
                <c:pt idx="1515">
                  <c:v>1516.0</c:v>
                </c:pt>
                <c:pt idx="1516">
                  <c:v>1517.0</c:v>
                </c:pt>
                <c:pt idx="1517">
                  <c:v>1518.0</c:v>
                </c:pt>
                <c:pt idx="1518">
                  <c:v>1519.0</c:v>
                </c:pt>
                <c:pt idx="1519">
                  <c:v>1520.0</c:v>
                </c:pt>
                <c:pt idx="1520">
                  <c:v>1521.0</c:v>
                </c:pt>
                <c:pt idx="1521">
                  <c:v>1522.0</c:v>
                </c:pt>
                <c:pt idx="1522">
                  <c:v>1523.0</c:v>
                </c:pt>
                <c:pt idx="1523">
                  <c:v>1524.0</c:v>
                </c:pt>
                <c:pt idx="1524">
                  <c:v>1525.0</c:v>
                </c:pt>
                <c:pt idx="1525">
                  <c:v>1526.0</c:v>
                </c:pt>
                <c:pt idx="1526">
                  <c:v>1527.0</c:v>
                </c:pt>
                <c:pt idx="1527">
                  <c:v>1528.0</c:v>
                </c:pt>
                <c:pt idx="1528">
                  <c:v>1529.0</c:v>
                </c:pt>
                <c:pt idx="1529">
                  <c:v>1530.0</c:v>
                </c:pt>
                <c:pt idx="1530">
                  <c:v>1531.0</c:v>
                </c:pt>
                <c:pt idx="1531">
                  <c:v>1532.0</c:v>
                </c:pt>
                <c:pt idx="1532">
                  <c:v>1533.0</c:v>
                </c:pt>
                <c:pt idx="1533">
                  <c:v>1534.0</c:v>
                </c:pt>
                <c:pt idx="1534">
                  <c:v>1535.0</c:v>
                </c:pt>
                <c:pt idx="1535">
                  <c:v>1536.0</c:v>
                </c:pt>
                <c:pt idx="1536">
                  <c:v>1537.0</c:v>
                </c:pt>
                <c:pt idx="1537">
                  <c:v>1538.0</c:v>
                </c:pt>
                <c:pt idx="1538">
                  <c:v>1539.0</c:v>
                </c:pt>
                <c:pt idx="1539">
                  <c:v>1540.0</c:v>
                </c:pt>
                <c:pt idx="1540">
                  <c:v>1541.0</c:v>
                </c:pt>
                <c:pt idx="1541">
                  <c:v>1542.0</c:v>
                </c:pt>
                <c:pt idx="1542">
                  <c:v>1543.0</c:v>
                </c:pt>
                <c:pt idx="1543">
                  <c:v>1544.0</c:v>
                </c:pt>
                <c:pt idx="1544">
                  <c:v>1545.0</c:v>
                </c:pt>
                <c:pt idx="1545">
                  <c:v>1546.0</c:v>
                </c:pt>
                <c:pt idx="1546">
                  <c:v>1547.0</c:v>
                </c:pt>
                <c:pt idx="1547">
                  <c:v>1548.0</c:v>
                </c:pt>
                <c:pt idx="1548">
                  <c:v>1549.0</c:v>
                </c:pt>
                <c:pt idx="1549">
                  <c:v>1550.0</c:v>
                </c:pt>
                <c:pt idx="1550">
                  <c:v>1551.0</c:v>
                </c:pt>
                <c:pt idx="1551">
                  <c:v>1552.0</c:v>
                </c:pt>
                <c:pt idx="1552">
                  <c:v>1553.0</c:v>
                </c:pt>
                <c:pt idx="1553">
                  <c:v>1554.0</c:v>
                </c:pt>
                <c:pt idx="1554">
                  <c:v>1555.0</c:v>
                </c:pt>
                <c:pt idx="1555">
                  <c:v>1556.0</c:v>
                </c:pt>
                <c:pt idx="1556">
                  <c:v>1557.0</c:v>
                </c:pt>
                <c:pt idx="1557">
                  <c:v>1558.0</c:v>
                </c:pt>
                <c:pt idx="1558">
                  <c:v>1559.0</c:v>
                </c:pt>
                <c:pt idx="1559">
                  <c:v>1560.0</c:v>
                </c:pt>
                <c:pt idx="1560">
                  <c:v>1561.0</c:v>
                </c:pt>
                <c:pt idx="1561">
                  <c:v>1562.0</c:v>
                </c:pt>
                <c:pt idx="1562">
                  <c:v>1563.0</c:v>
                </c:pt>
                <c:pt idx="1563">
                  <c:v>1564.0</c:v>
                </c:pt>
                <c:pt idx="1564">
                  <c:v>1565.0</c:v>
                </c:pt>
                <c:pt idx="1565">
                  <c:v>1566.0</c:v>
                </c:pt>
                <c:pt idx="1566">
                  <c:v>1567.0</c:v>
                </c:pt>
                <c:pt idx="1567">
                  <c:v>1568.0</c:v>
                </c:pt>
                <c:pt idx="1568">
                  <c:v>1569.0</c:v>
                </c:pt>
                <c:pt idx="1569">
                  <c:v>1570.0</c:v>
                </c:pt>
                <c:pt idx="1570">
                  <c:v>1571.0</c:v>
                </c:pt>
                <c:pt idx="1571">
                  <c:v>1572.0</c:v>
                </c:pt>
                <c:pt idx="1572">
                  <c:v>1573.0</c:v>
                </c:pt>
                <c:pt idx="1573">
                  <c:v>1574.0</c:v>
                </c:pt>
                <c:pt idx="1574">
                  <c:v>1575.0</c:v>
                </c:pt>
                <c:pt idx="1575">
                  <c:v>1576.0</c:v>
                </c:pt>
                <c:pt idx="1576">
                  <c:v>1577.0</c:v>
                </c:pt>
                <c:pt idx="1577">
                  <c:v>1578.0</c:v>
                </c:pt>
                <c:pt idx="1578">
                  <c:v>1579.0</c:v>
                </c:pt>
                <c:pt idx="1579">
                  <c:v>1580.0</c:v>
                </c:pt>
                <c:pt idx="1580">
                  <c:v>1581.0</c:v>
                </c:pt>
                <c:pt idx="1581">
                  <c:v>1582.0</c:v>
                </c:pt>
                <c:pt idx="1582">
                  <c:v>1583.0</c:v>
                </c:pt>
                <c:pt idx="1583">
                  <c:v>1584.0</c:v>
                </c:pt>
                <c:pt idx="1584">
                  <c:v>1585.0</c:v>
                </c:pt>
                <c:pt idx="1585">
                  <c:v>1586.0</c:v>
                </c:pt>
                <c:pt idx="1586">
                  <c:v>1587.0</c:v>
                </c:pt>
                <c:pt idx="1587">
                  <c:v>1588.0</c:v>
                </c:pt>
                <c:pt idx="1588">
                  <c:v>1589.0</c:v>
                </c:pt>
                <c:pt idx="1589">
                  <c:v>1590.0</c:v>
                </c:pt>
                <c:pt idx="1590">
                  <c:v>1591.0</c:v>
                </c:pt>
                <c:pt idx="1591">
                  <c:v>1592.0</c:v>
                </c:pt>
                <c:pt idx="1592">
                  <c:v>1593.0</c:v>
                </c:pt>
                <c:pt idx="1593">
                  <c:v>1594.0</c:v>
                </c:pt>
                <c:pt idx="1594">
                  <c:v>1595.0</c:v>
                </c:pt>
                <c:pt idx="1595">
                  <c:v>1596.0</c:v>
                </c:pt>
                <c:pt idx="1596">
                  <c:v>1597.0</c:v>
                </c:pt>
                <c:pt idx="1597">
                  <c:v>1598.0</c:v>
                </c:pt>
                <c:pt idx="1598">
                  <c:v>1599.0</c:v>
                </c:pt>
                <c:pt idx="1599">
                  <c:v>1600.0</c:v>
                </c:pt>
                <c:pt idx="1600">
                  <c:v>1601.0</c:v>
                </c:pt>
                <c:pt idx="1601">
                  <c:v>1602.0</c:v>
                </c:pt>
                <c:pt idx="1602">
                  <c:v>1603.0</c:v>
                </c:pt>
                <c:pt idx="1603">
                  <c:v>1604.0</c:v>
                </c:pt>
                <c:pt idx="1604">
                  <c:v>1605.0</c:v>
                </c:pt>
                <c:pt idx="1605">
                  <c:v>1606.0</c:v>
                </c:pt>
                <c:pt idx="1606">
                  <c:v>1607.0</c:v>
                </c:pt>
                <c:pt idx="1607">
                  <c:v>1608.0</c:v>
                </c:pt>
                <c:pt idx="1608">
                  <c:v>1609.0</c:v>
                </c:pt>
                <c:pt idx="1609">
                  <c:v>1610.0</c:v>
                </c:pt>
                <c:pt idx="1610">
                  <c:v>1611.0</c:v>
                </c:pt>
                <c:pt idx="1611">
                  <c:v>1612.0</c:v>
                </c:pt>
                <c:pt idx="1612">
                  <c:v>1613.0</c:v>
                </c:pt>
                <c:pt idx="1613">
                  <c:v>1614.0</c:v>
                </c:pt>
                <c:pt idx="1614">
                  <c:v>1615.0</c:v>
                </c:pt>
                <c:pt idx="1615">
                  <c:v>1616.0</c:v>
                </c:pt>
                <c:pt idx="1616">
                  <c:v>1617.0</c:v>
                </c:pt>
                <c:pt idx="1617">
                  <c:v>1618.0</c:v>
                </c:pt>
                <c:pt idx="1618">
                  <c:v>1619.0</c:v>
                </c:pt>
                <c:pt idx="1619">
                  <c:v>1620.0</c:v>
                </c:pt>
                <c:pt idx="1620">
                  <c:v>1621.0</c:v>
                </c:pt>
                <c:pt idx="1621">
                  <c:v>1622.0</c:v>
                </c:pt>
                <c:pt idx="1622">
                  <c:v>1623.0</c:v>
                </c:pt>
                <c:pt idx="1623">
                  <c:v>1624.0</c:v>
                </c:pt>
                <c:pt idx="1624">
                  <c:v>1625.0</c:v>
                </c:pt>
                <c:pt idx="1625">
                  <c:v>1626.0</c:v>
                </c:pt>
                <c:pt idx="1626">
                  <c:v>1627.0</c:v>
                </c:pt>
                <c:pt idx="1627">
                  <c:v>1628.0</c:v>
                </c:pt>
                <c:pt idx="1628">
                  <c:v>1629.0</c:v>
                </c:pt>
                <c:pt idx="1629">
                  <c:v>1630.0</c:v>
                </c:pt>
                <c:pt idx="1630">
                  <c:v>1631.0</c:v>
                </c:pt>
                <c:pt idx="1631">
                  <c:v>1632.0</c:v>
                </c:pt>
                <c:pt idx="1632">
                  <c:v>1633.0</c:v>
                </c:pt>
                <c:pt idx="1633">
                  <c:v>1634.0</c:v>
                </c:pt>
                <c:pt idx="1634">
                  <c:v>1635.0</c:v>
                </c:pt>
                <c:pt idx="1635">
                  <c:v>1636.0</c:v>
                </c:pt>
                <c:pt idx="1636">
                  <c:v>1637.0</c:v>
                </c:pt>
                <c:pt idx="1637">
                  <c:v>1638.0</c:v>
                </c:pt>
                <c:pt idx="1638">
                  <c:v>1639.0</c:v>
                </c:pt>
                <c:pt idx="1639">
                  <c:v>1640.0</c:v>
                </c:pt>
                <c:pt idx="1640">
                  <c:v>1641.0</c:v>
                </c:pt>
                <c:pt idx="1641">
                  <c:v>1642.0</c:v>
                </c:pt>
                <c:pt idx="1642">
                  <c:v>1643.0</c:v>
                </c:pt>
                <c:pt idx="1643">
                  <c:v>1644.0</c:v>
                </c:pt>
                <c:pt idx="1644">
                  <c:v>1645.0</c:v>
                </c:pt>
                <c:pt idx="1645">
                  <c:v>1646.0</c:v>
                </c:pt>
                <c:pt idx="1646">
                  <c:v>1647.0</c:v>
                </c:pt>
                <c:pt idx="1647">
                  <c:v>1648.0</c:v>
                </c:pt>
                <c:pt idx="1648">
                  <c:v>1649.0</c:v>
                </c:pt>
                <c:pt idx="1649">
                  <c:v>1650.0</c:v>
                </c:pt>
                <c:pt idx="1650">
                  <c:v>1651.0</c:v>
                </c:pt>
                <c:pt idx="1651">
                  <c:v>1652.0</c:v>
                </c:pt>
                <c:pt idx="1652">
                  <c:v>1653.0</c:v>
                </c:pt>
                <c:pt idx="1653">
                  <c:v>1654.0</c:v>
                </c:pt>
                <c:pt idx="1654">
                  <c:v>1655.0</c:v>
                </c:pt>
                <c:pt idx="1655">
                  <c:v>1656.0</c:v>
                </c:pt>
                <c:pt idx="1656">
                  <c:v>1657.0</c:v>
                </c:pt>
                <c:pt idx="1657">
                  <c:v>1658.0</c:v>
                </c:pt>
                <c:pt idx="1658">
                  <c:v>1659.0</c:v>
                </c:pt>
                <c:pt idx="1659">
                  <c:v>1660.0</c:v>
                </c:pt>
                <c:pt idx="1660">
                  <c:v>1661.0</c:v>
                </c:pt>
                <c:pt idx="1661">
                  <c:v>1662.0</c:v>
                </c:pt>
                <c:pt idx="1662">
                  <c:v>1663.0</c:v>
                </c:pt>
                <c:pt idx="1663">
                  <c:v>1664.0</c:v>
                </c:pt>
                <c:pt idx="1664">
                  <c:v>1665.0</c:v>
                </c:pt>
                <c:pt idx="1665">
                  <c:v>1666.0</c:v>
                </c:pt>
                <c:pt idx="1666">
                  <c:v>1667.0</c:v>
                </c:pt>
                <c:pt idx="1667">
                  <c:v>1668.0</c:v>
                </c:pt>
                <c:pt idx="1668">
                  <c:v>1669.0</c:v>
                </c:pt>
                <c:pt idx="1669">
                  <c:v>1670.0</c:v>
                </c:pt>
                <c:pt idx="1670">
                  <c:v>1671.0</c:v>
                </c:pt>
                <c:pt idx="1671">
                  <c:v>1672.0</c:v>
                </c:pt>
                <c:pt idx="1672">
                  <c:v>1673.0</c:v>
                </c:pt>
                <c:pt idx="1673">
                  <c:v>1674.0</c:v>
                </c:pt>
                <c:pt idx="1674">
                  <c:v>1675.0</c:v>
                </c:pt>
                <c:pt idx="1675">
                  <c:v>1676.0</c:v>
                </c:pt>
                <c:pt idx="1676">
                  <c:v>1677.0</c:v>
                </c:pt>
                <c:pt idx="1677">
                  <c:v>1678.0</c:v>
                </c:pt>
                <c:pt idx="1678">
                  <c:v>1679.0</c:v>
                </c:pt>
                <c:pt idx="1679">
                  <c:v>1680.0</c:v>
                </c:pt>
                <c:pt idx="1680">
                  <c:v>1681.0</c:v>
                </c:pt>
                <c:pt idx="1681">
                  <c:v>1682.0</c:v>
                </c:pt>
                <c:pt idx="1682">
                  <c:v>1683.0</c:v>
                </c:pt>
                <c:pt idx="1683">
                  <c:v>1684.0</c:v>
                </c:pt>
                <c:pt idx="1684">
                  <c:v>1685.0</c:v>
                </c:pt>
                <c:pt idx="1685">
                  <c:v>1686.0</c:v>
                </c:pt>
                <c:pt idx="1686">
                  <c:v>1687.0</c:v>
                </c:pt>
                <c:pt idx="1687">
                  <c:v>1688.0</c:v>
                </c:pt>
                <c:pt idx="1688">
                  <c:v>1689.0</c:v>
                </c:pt>
                <c:pt idx="1689">
                  <c:v>1690.0</c:v>
                </c:pt>
                <c:pt idx="1690">
                  <c:v>1691.0</c:v>
                </c:pt>
                <c:pt idx="1691">
                  <c:v>1692.0</c:v>
                </c:pt>
                <c:pt idx="1692">
                  <c:v>1693.0</c:v>
                </c:pt>
                <c:pt idx="1693">
                  <c:v>1694.0</c:v>
                </c:pt>
                <c:pt idx="1694">
                  <c:v>1695.0</c:v>
                </c:pt>
                <c:pt idx="1695">
                  <c:v>1696.0</c:v>
                </c:pt>
                <c:pt idx="1696">
                  <c:v>1697.0</c:v>
                </c:pt>
                <c:pt idx="1697">
                  <c:v>1698.0</c:v>
                </c:pt>
                <c:pt idx="1698">
                  <c:v>1699.0</c:v>
                </c:pt>
                <c:pt idx="1699">
                  <c:v>1700.0</c:v>
                </c:pt>
                <c:pt idx="1700">
                  <c:v>1701.0</c:v>
                </c:pt>
                <c:pt idx="1701">
                  <c:v>1702.0</c:v>
                </c:pt>
                <c:pt idx="1702">
                  <c:v>1703.0</c:v>
                </c:pt>
                <c:pt idx="1703">
                  <c:v>1704.0</c:v>
                </c:pt>
                <c:pt idx="1704">
                  <c:v>1705.0</c:v>
                </c:pt>
                <c:pt idx="1705">
                  <c:v>1706.0</c:v>
                </c:pt>
                <c:pt idx="1706">
                  <c:v>1707.0</c:v>
                </c:pt>
                <c:pt idx="1707">
                  <c:v>1708.0</c:v>
                </c:pt>
                <c:pt idx="1708">
                  <c:v>1709.0</c:v>
                </c:pt>
                <c:pt idx="1709">
                  <c:v>1710.0</c:v>
                </c:pt>
                <c:pt idx="1710">
                  <c:v>1711.0</c:v>
                </c:pt>
                <c:pt idx="1711">
                  <c:v>1712.0</c:v>
                </c:pt>
                <c:pt idx="1712">
                  <c:v>1713.0</c:v>
                </c:pt>
                <c:pt idx="1713">
                  <c:v>1714.0</c:v>
                </c:pt>
                <c:pt idx="1714">
                  <c:v>1715.0</c:v>
                </c:pt>
                <c:pt idx="1715">
                  <c:v>1716.0</c:v>
                </c:pt>
                <c:pt idx="1716">
                  <c:v>1717.0</c:v>
                </c:pt>
                <c:pt idx="1717">
                  <c:v>1718.0</c:v>
                </c:pt>
                <c:pt idx="1718">
                  <c:v>1719.0</c:v>
                </c:pt>
                <c:pt idx="1719">
                  <c:v>1720.0</c:v>
                </c:pt>
                <c:pt idx="1720">
                  <c:v>1721.0</c:v>
                </c:pt>
                <c:pt idx="1721">
                  <c:v>1722.0</c:v>
                </c:pt>
                <c:pt idx="1722">
                  <c:v>1723.0</c:v>
                </c:pt>
                <c:pt idx="1723">
                  <c:v>1724.0</c:v>
                </c:pt>
                <c:pt idx="1724">
                  <c:v>1725.0</c:v>
                </c:pt>
                <c:pt idx="1725">
                  <c:v>1726.0</c:v>
                </c:pt>
                <c:pt idx="1726">
                  <c:v>1727.0</c:v>
                </c:pt>
                <c:pt idx="1727">
                  <c:v>1728.0</c:v>
                </c:pt>
                <c:pt idx="1728">
                  <c:v>1729.0</c:v>
                </c:pt>
                <c:pt idx="1729">
                  <c:v>1730.0</c:v>
                </c:pt>
                <c:pt idx="1730">
                  <c:v>1731.0</c:v>
                </c:pt>
                <c:pt idx="1731">
                  <c:v>1732.0</c:v>
                </c:pt>
                <c:pt idx="1732">
                  <c:v>1733.0</c:v>
                </c:pt>
                <c:pt idx="1733">
                  <c:v>1734.0</c:v>
                </c:pt>
                <c:pt idx="1734">
                  <c:v>1735.0</c:v>
                </c:pt>
                <c:pt idx="1735">
                  <c:v>1736.0</c:v>
                </c:pt>
                <c:pt idx="1736">
                  <c:v>1737.0</c:v>
                </c:pt>
                <c:pt idx="1737">
                  <c:v>1738.0</c:v>
                </c:pt>
                <c:pt idx="1738">
                  <c:v>1739.0</c:v>
                </c:pt>
                <c:pt idx="1739">
                  <c:v>1740.0</c:v>
                </c:pt>
                <c:pt idx="1740">
                  <c:v>1741.0</c:v>
                </c:pt>
                <c:pt idx="1741">
                  <c:v>1742.0</c:v>
                </c:pt>
                <c:pt idx="1742">
                  <c:v>1743.0</c:v>
                </c:pt>
                <c:pt idx="1743">
                  <c:v>1744.0</c:v>
                </c:pt>
                <c:pt idx="1744">
                  <c:v>1745.0</c:v>
                </c:pt>
                <c:pt idx="1745">
                  <c:v>1746.0</c:v>
                </c:pt>
                <c:pt idx="1746">
                  <c:v>1747.0</c:v>
                </c:pt>
                <c:pt idx="1747">
                  <c:v>1748.0</c:v>
                </c:pt>
                <c:pt idx="1748">
                  <c:v>1749.0</c:v>
                </c:pt>
                <c:pt idx="1749">
                  <c:v>1750.0</c:v>
                </c:pt>
                <c:pt idx="1750">
                  <c:v>1751.0</c:v>
                </c:pt>
                <c:pt idx="1751">
                  <c:v>1752.0</c:v>
                </c:pt>
                <c:pt idx="1752">
                  <c:v>1753.0</c:v>
                </c:pt>
                <c:pt idx="1753">
                  <c:v>1754.0</c:v>
                </c:pt>
                <c:pt idx="1754">
                  <c:v>1755.0</c:v>
                </c:pt>
                <c:pt idx="1755">
                  <c:v>1756.0</c:v>
                </c:pt>
                <c:pt idx="1756">
                  <c:v>1757.0</c:v>
                </c:pt>
                <c:pt idx="1757">
                  <c:v>1758.0</c:v>
                </c:pt>
                <c:pt idx="1758">
                  <c:v>1759.0</c:v>
                </c:pt>
                <c:pt idx="1759">
                  <c:v>1760.0</c:v>
                </c:pt>
                <c:pt idx="1760">
                  <c:v>1761.0</c:v>
                </c:pt>
                <c:pt idx="1761">
                  <c:v>1762.0</c:v>
                </c:pt>
                <c:pt idx="1762">
                  <c:v>1763.0</c:v>
                </c:pt>
                <c:pt idx="1763">
                  <c:v>1764.0</c:v>
                </c:pt>
                <c:pt idx="1764">
                  <c:v>1765.0</c:v>
                </c:pt>
                <c:pt idx="1765">
                  <c:v>1766.0</c:v>
                </c:pt>
                <c:pt idx="1766">
                  <c:v>1767.0</c:v>
                </c:pt>
                <c:pt idx="1767">
                  <c:v>1768.0</c:v>
                </c:pt>
                <c:pt idx="1768">
                  <c:v>1769.0</c:v>
                </c:pt>
                <c:pt idx="1769">
                  <c:v>1770.0</c:v>
                </c:pt>
                <c:pt idx="1770">
                  <c:v>1771.0</c:v>
                </c:pt>
                <c:pt idx="1771">
                  <c:v>1772.0</c:v>
                </c:pt>
                <c:pt idx="1772">
                  <c:v>1773.0</c:v>
                </c:pt>
                <c:pt idx="1773">
                  <c:v>1774.0</c:v>
                </c:pt>
                <c:pt idx="1774">
                  <c:v>1775.0</c:v>
                </c:pt>
                <c:pt idx="1775">
                  <c:v>1776.0</c:v>
                </c:pt>
                <c:pt idx="1776">
                  <c:v>1777.0</c:v>
                </c:pt>
                <c:pt idx="1777">
                  <c:v>1778.0</c:v>
                </c:pt>
                <c:pt idx="1778">
                  <c:v>1779.0</c:v>
                </c:pt>
                <c:pt idx="1779">
                  <c:v>1780.0</c:v>
                </c:pt>
                <c:pt idx="1780">
                  <c:v>1781.0</c:v>
                </c:pt>
                <c:pt idx="1781">
                  <c:v>1782.0</c:v>
                </c:pt>
                <c:pt idx="1782">
                  <c:v>1783.0</c:v>
                </c:pt>
                <c:pt idx="1783">
                  <c:v>1784.0</c:v>
                </c:pt>
                <c:pt idx="1784">
                  <c:v>1785.0</c:v>
                </c:pt>
                <c:pt idx="1785">
                  <c:v>1786.0</c:v>
                </c:pt>
                <c:pt idx="1786">
                  <c:v>1787.0</c:v>
                </c:pt>
                <c:pt idx="1787">
                  <c:v>1788.0</c:v>
                </c:pt>
                <c:pt idx="1788">
                  <c:v>1789.0</c:v>
                </c:pt>
                <c:pt idx="1789">
                  <c:v>1790.0</c:v>
                </c:pt>
                <c:pt idx="1790">
                  <c:v>1791.0</c:v>
                </c:pt>
                <c:pt idx="1791">
                  <c:v>1792.0</c:v>
                </c:pt>
                <c:pt idx="1792">
                  <c:v>1793.0</c:v>
                </c:pt>
                <c:pt idx="1793">
                  <c:v>1794.0</c:v>
                </c:pt>
                <c:pt idx="1794">
                  <c:v>1795.0</c:v>
                </c:pt>
                <c:pt idx="1795">
                  <c:v>1796.0</c:v>
                </c:pt>
                <c:pt idx="1796">
                  <c:v>1797.0</c:v>
                </c:pt>
                <c:pt idx="1797">
                  <c:v>1798.0</c:v>
                </c:pt>
                <c:pt idx="1798">
                  <c:v>1799.0</c:v>
                </c:pt>
                <c:pt idx="1799">
                  <c:v>1800.0</c:v>
                </c:pt>
                <c:pt idx="1800">
                  <c:v>1801.0</c:v>
                </c:pt>
                <c:pt idx="1801">
                  <c:v>1802.0</c:v>
                </c:pt>
                <c:pt idx="1802">
                  <c:v>1803.0</c:v>
                </c:pt>
                <c:pt idx="1803">
                  <c:v>1804.0</c:v>
                </c:pt>
                <c:pt idx="1804">
                  <c:v>1805.0</c:v>
                </c:pt>
                <c:pt idx="1805">
                  <c:v>1806.0</c:v>
                </c:pt>
                <c:pt idx="1806">
                  <c:v>1807.0</c:v>
                </c:pt>
                <c:pt idx="1807">
                  <c:v>1808.0</c:v>
                </c:pt>
                <c:pt idx="1808">
                  <c:v>1809.0</c:v>
                </c:pt>
                <c:pt idx="1809">
                  <c:v>1810.0</c:v>
                </c:pt>
                <c:pt idx="1810">
                  <c:v>1811.0</c:v>
                </c:pt>
                <c:pt idx="1811">
                  <c:v>1812.0</c:v>
                </c:pt>
                <c:pt idx="1812">
                  <c:v>1813.0</c:v>
                </c:pt>
                <c:pt idx="1813">
                  <c:v>1814.0</c:v>
                </c:pt>
                <c:pt idx="1814">
                  <c:v>1815.0</c:v>
                </c:pt>
                <c:pt idx="1815">
                  <c:v>1816.0</c:v>
                </c:pt>
                <c:pt idx="1816">
                  <c:v>1817.0</c:v>
                </c:pt>
                <c:pt idx="1817">
                  <c:v>1818.0</c:v>
                </c:pt>
                <c:pt idx="1818">
                  <c:v>1819.0</c:v>
                </c:pt>
                <c:pt idx="1819">
                  <c:v>1820.0</c:v>
                </c:pt>
                <c:pt idx="1820">
                  <c:v>1821.0</c:v>
                </c:pt>
                <c:pt idx="1821">
                  <c:v>1822.0</c:v>
                </c:pt>
                <c:pt idx="1822">
                  <c:v>1823.0</c:v>
                </c:pt>
                <c:pt idx="1823">
                  <c:v>1824.0</c:v>
                </c:pt>
                <c:pt idx="1824">
                  <c:v>1825.0</c:v>
                </c:pt>
                <c:pt idx="1825">
                  <c:v>1826.0</c:v>
                </c:pt>
                <c:pt idx="1826">
                  <c:v>1827.0</c:v>
                </c:pt>
                <c:pt idx="1827">
                  <c:v>1828.0</c:v>
                </c:pt>
                <c:pt idx="1828">
                  <c:v>1829.0</c:v>
                </c:pt>
                <c:pt idx="1829">
                  <c:v>1830.0</c:v>
                </c:pt>
                <c:pt idx="1830">
                  <c:v>1831.0</c:v>
                </c:pt>
                <c:pt idx="1831">
                  <c:v>1832.0</c:v>
                </c:pt>
                <c:pt idx="1832">
                  <c:v>1833.0</c:v>
                </c:pt>
                <c:pt idx="1833">
                  <c:v>1834.0</c:v>
                </c:pt>
                <c:pt idx="1834">
                  <c:v>1835.0</c:v>
                </c:pt>
                <c:pt idx="1835">
                  <c:v>1836.0</c:v>
                </c:pt>
                <c:pt idx="1836">
                  <c:v>1837.0</c:v>
                </c:pt>
                <c:pt idx="1837">
                  <c:v>1838.0</c:v>
                </c:pt>
                <c:pt idx="1838">
                  <c:v>1839.0</c:v>
                </c:pt>
                <c:pt idx="1839">
                  <c:v>1840.0</c:v>
                </c:pt>
                <c:pt idx="1840">
                  <c:v>1841.0</c:v>
                </c:pt>
                <c:pt idx="1841">
                  <c:v>1842.0</c:v>
                </c:pt>
                <c:pt idx="1842">
                  <c:v>1843.0</c:v>
                </c:pt>
                <c:pt idx="1843">
                  <c:v>1844.0</c:v>
                </c:pt>
                <c:pt idx="1844">
                  <c:v>1845.0</c:v>
                </c:pt>
                <c:pt idx="1845">
                  <c:v>1846.0</c:v>
                </c:pt>
                <c:pt idx="1846">
                  <c:v>1847.0</c:v>
                </c:pt>
                <c:pt idx="1847">
                  <c:v>1848.0</c:v>
                </c:pt>
                <c:pt idx="1848">
                  <c:v>1849.0</c:v>
                </c:pt>
                <c:pt idx="1849">
                  <c:v>1850.0</c:v>
                </c:pt>
                <c:pt idx="1850">
                  <c:v>1851.0</c:v>
                </c:pt>
                <c:pt idx="1851">
                  <c:v>1852.0</c:v>
                </c:pt>
                <c:pt idx="1852">
                  <c:v>1853.0</c:v>
                </c:pt>
                <c:pt idx="1853">
                  <c:v>1854.0</c:v>
                </c:pt>
                <c:pt idx="1854">
                  <c:v>1855.0</c:v>
                </c:pt>
                <c:pt idx="1855">
                  <c:v>1856.0</c:v>
                </c:pt>
                <c:pt idx="1856">
                  <c:v>1857.0</c:v>
                </c:pt>
                <c:pt idx="1857">
                  <c:v>1858.0</c:v>
                </c:pt>
                <c:pt idx="1858">
                  <c:v>1859.0</c:v>
                </c:pt>
                <c:pt idx="1859">
                  <c:v>1860.0</c:v>
                </c:pt>
                <c:pt idx="1860">
                  <c:v>1861.0</c:v>
                </c:pt>
                <c:pt idx="1861">
                  <c:v>1862.0</c:v>
                </c:pt>
                <c:pt idx="1862">
                  <c:v>1863.0</c:v>
                </c:pt>
                <c:pt idx="1863">
                  <c:v>1864.0</c:v>
                </c:pt>
                <c:pt idx="1864">
                  <c:v>1865.0</c:v>
                </c:pt>
                <c:pt idx="1865">
                  <c:v>1866.0</c:v>
                </c:pt>
                <c:pt idx="1866">
                  <c:v>1867.0</c:v>
                </c:pt>
                <c:pt idx="1867">
                  <c:v>1868.0</c:v>
                </c:pt>
                <c:pt idx="1868">
                  <c:v>1869.0</c:v>
                </c:pt>
                <c:pt idx="1869">
                  <c:v>1870.0</c:v>
                </c:pt>
                <c:pt idx="1870">
                  <c:v>1871.0</c:v>
                </c:pt>
                <c:pt idx="1871">
                  <c:v>1872.0</c:v>
                </c:pt>
                <c:pt idx="1872">
                  <c:v>1873.0</c:v>
                </c:pt>
                <c:pt idx="1873">
                  <c:v>1874.0</c:v>
                </c:pt>
                <c:pt idx="1874">
                  <c:v>1875.0</c:v>
                </c:pt>
                <c:pt idx="1875">
                  <c:v>1876.0</c:v>
                </c:pt>
                <c:pt idx="1876">
                  <c:v>1877.0</c:v>
                </c:pt>
                <c:pt idx="1877">
                  <c:v>1878.0</c:v>
                </c:pt>
                <c:pt idx="1878">
                  <c:v>1879.0</c:v>
                </c:pt>
                <c:pt idx="1879">
                  <c:v>1880.0</c:v>
                </c:pt>
                <c:pt idx="1880">
                  <c:v>1881.0</c:v>
                </c:pt>
                <c:pt idx="1881">
                  <c:v>1882.0</c:v>
                </c:pt>
                <c:pt idx="1882">
                  <c:v>1883.0</c:v>
                </c:pt>
                <c:pt idx="1883">
                  <c:v>1884.0</c:v>
                </c:pt>
                <c:pt idx="1884">
                  <c:v>1885.0</c:v>
                </c:pt>
                <c:pt idx="1885">
                  <c:v>1886.0</c:v>
                </c:pt>
                <c:pt idx="1886">
                  <c:v>1887.0</c:v>
                </c:pt>
                <c:pt idx="1887">
                  <c:v>1888.0</c:v>
                </c:pt>
                <c:pt idx="1888">
                  <c:v>1889.0</c:v>
                </c:pt>
                <c:pt idx="1889">
                  <c:v>1890.0</c:v>
                </c:pt>
                <c:pt idx="1890">
                  <c:v>1891.0</c:v>
                </c:pt>
                <c:pt idx="1891">
                  <c:v>1892.0</c:v>
                </c:pt>
                <c:pt idx="1892">
                  <c:v>1893.0</c:v>
                </c:pt>
                <c:pt idx="1893">
                  <c:v>1894.0</c:v>
                </c:pt>
                <c:pt idx="1894">
                  <c:v>1895.0</c:v>
                </c:pt>
                <c:pt idx="1895">
                  <c:v>1896.0</c:v>
                </c:pt>
                <c:pt idx="1896">
                  <c:v>1897.0</c:v>
                </c:pt>
                <c:pt idx="1897">
                  <c:v>1898.0</c:v>
                </c:pt>
                <c:pt idx="1898">
                  <c:v>1899.0</c:v>
                </c:pt>
                <c:pt idx="1899">
                  <c:v>1900.0</c:v>
                </c:pt>
                <c:pt idx="1900">
                  <c:v>1901.0</c:v>
                </c:pt>
                <c:pt idx="1901">
                  <c:v>1902.0</c:v>
                </c:pt>
                <c:pt idx="1902">
                  <c:v>1903.0</c:v>
                </c:pt>
                <c:pt idx="1903">
                  <c:v>1904.0</c:v>
                </c:pt>
                <c:pt idx="1904">
                  <c:v>1905.0</c:v>
                </c:pt>
                <c:pt idx="1905">
                  <c:v>1906.0</c:v>
                </c:pt>
                <c:pt idx="1906">
                  <c:v>1907.0</c:v>
                </c:pt>
                <c:pt idx="1907">
                  <c:v>1908.0</c:v>
                </c:pt>
                <c:pt idx="1908">
                  <c:v>1909.0</c:v>
                </c:pt>
                <c:pt idx="1909">
                  <c:v>1910.0</c:v>
                </c:pt>
                <c:pt idx="1910">
                  <c:v>1911.0</c:v>
                </c:pt>
                <c:pt idx="1911">
                  <c:v>1912.0</c:v>
                </c:pt>
                <c:pt idx="1912">
                  <c:v>1913.0</c:v>
                </c:pt>
                <c:pt idx="1913">
                  <c:v>1914.0</c:v>
                </c:pt>
                <c:pt idx="1914">
                  <c:v>1915.0</c:v>
                </c:pt>
                <c:pt idx="1915">
                  <c:v>1916.0</c:v>
                </c:pt>
                <c:pt idx="1916">
                  <c:v>1917.0</c:v>
                </c:pt>
                <c:pt idx="1917">
                  <c:v>1918.0</c:v>
                </c:pt>
                <c:pt idx="1918">
                  <c:v>1919.0</c:v>
                </c:pt>
                <c:pt idx="1919">
                  <c:v>1920.0</c:v>
                </c:pt>
                <c:pt idx="1920">
                  <c:v>1921.0</c:v>
                </c:pt>
                <c:pt idx="1921">
                  <c:v>1922.0</c:v>
                </c:pt>
                <c:pt idx="1922">
                  <c:v>1923.0</c:v>
                </c:pt>
                <c:pt idx="1923">
                  <c:v>1924.0</c:v>
                </c:pt>
                <c:pt idx="1924">
                  <c:v>1925.0</c:v>
                </c:pt>
                <c:pt idx="1925">
                  <c:v>1926.0</c:v>
                </c:pt>
                <c:pt idx="1926">
                  <c:v>1927.0</c:v>
                </c:pt>
                <c:pt idx="1927">
                  <c:v>1928.0</c:v>
                </c:pt>
                <c:pt idx="1928">
                  <c:v>1929.0</c:v>
                </c:pt>
                <c:pt idx="1929">
                  <c:v>1930.0</c:v>
                </c:pt>
                <c:pt idx="1930">
                  <c:v>1931.0</c:v>
                </c:pt>
                <c:pt idx="1931">
                  <c:v>1932.0</c:v>
                </c:pt>
                <c:pt idx="1932">
                  <c:v>1933.0</c:v>
                </c:pt>
                <c:pt idx="1933">
                  <c:v>1934.0</c:v>
                </c:pt>
                <c:pt idx="1934">
                  <c:v>1935.0</c:v>
                </c:pt>
                <c:pt idx="1935">
                  <c:v>1936.0</c:v>
                </c:pt>
                <c:pt idx="1936">
                  <c:v>1937.0</c:v>
                </c:pt>
                <c:pt idx="1937">
                  <c:v>1938.0</c:v>
                </c:pt>
                <c:pt idx="1938">
                  <c:v>1939.0</c:v>
                </c:pt>
                <c:pt idx="1939">
                  <c:v>1940.0</c:v>
                </c:pt>
                <c:pt idx="1940">
                  <c:v>1941.0</c:v>
                </c:pt>
                <c:pt idx="1941">
                  <c:v>1942.0</c:v>
                </c:pt>
                <c:pt idx="1942">
                  <c:v>1943.0</c:v>
                </c:pt>
                <c:pt idx="1943">
                  <c:v>1944.0</c:v>
                </c:pt>
                <c:pt idx="1944">
                  <c:v>1945.0</c:v>
                </c:pt>
                <c:pt idx="1945">
                  <c:v>1946.0</c:v>
                </c:pt>
                <c:pt idx="1946">
                  <c:v>1947.0</c:v>
                </c:pt>
                <c:pt idx="1947">
                  <c:v>1948.0</c:v>
                </c:pt>
                <c:pt idx="1948">
                  <c:v>1949.0</c:v>
                </c:pt>
                <c:pt idx="1949">
                  <c:v>1950.0</c:v>
                </c:pt>
                <c:pt idx="1950">
                  <c:v>1951.0</c:v>
                </c:pt>
                <c:pt idx="1951">
                  <c:v>1952.0</c:v>
                </c:pt>
                <c:pt idx="1952">
                  <c:v>1953.0</c:v>
                </c:pt>
                <c:pt idx="1953">
                  <c:v>1954.0</c:v>
                </c:pt>
                <c:pt idx="1954">
                  <c:v>1955.0</c:v>
                </c:pt>
                <c:pt idx="1955">
                  <c:v>1956.0</c:v>
                </c:pt>
                <c:pt idx="1956">
                  <c:v>1957.0</c:v>
                </c:pt>
                <c:pt idx="1957">
                  <c:v>1958.0</c:v>
                </c:pt>
                <c:pt idx="1958">
                  <c:v>1959.0</c:v>
                </c:pt>
                <c:pt idx="1959">
                  <c:v>1960.0</c:v>
                </c:pt>
                <c:pt idx="1960">
                  <c:v>1961.0</c:v>
                </c:pt>
                <c:pt idx="1961">
                  <c:v>1962.0</c:v>
                </c:pt>
                <c:pt idx="1962">
                  <c:v>1963.0</c:v>
                </c:pt>
                <c:pt idx="1963">
                  <c:v>1964.0</c:v>
                </c:pt>
                <c:pt idx="1964">
                  <c:v>1965.0</c:v>
                </c:pt>
                <c:pt idx="1965">
                  <c:v>1966.0</c:v>
                </c:pt>
                <c:pt idx="1966">
                  <c:v>1967.0</c:v>
                </c:pt>
                <c:pt idx="1967">
                  <c:v>1968.0</c:v>
                </c:pt>
                <c:pt idx="1968">
                  <c:v>1969.0</c:v>
                </c:pt>
                <c:pt idx="1969">
                  <c:v>1970.0</c:v>
                </c:pt>
                <c:pt idx="1970">
                  <c:v>1971.0</c:v>
                </c:pt>
                <c:pt idx="1971">
                  <c:v>1972.0</c:v>
                </c:pt>
                <c:pt idx="1972">
                  <c:v>1973.0</c:v>
                </c:pt>
                <c:pt idx="1973">
                  <c:v>1974.0</c:v>
                </c:pt>
                <c:pt idx="1974">
                  <c:v>1975.0</c:v>
                </c:pt>
                <c:pt idx="1975">
                  <c:v>1976.0</c:v>
                </c:pt>
                <c:pt idx="1976">
                  <c:v>1977.0</c:v>
                </c:pt>
                <c:pt idx="1977">
                  <c:v>1978.0</c:v>
                </c:pt>
                <c:pt idx="1978">
                  <c:v>1979.0</c:v>
                </c:pt>
                <c:pt idx="1979">
                  <c:v>1980.0</c:v>
                </c:pt>
                <c:pt idx="1980">
                  <c:v>1981.0</c:v>
                </c:pt>
                <c:pt idx="1981">
                  <c:v>1982.0</c:v>
                </c:pt>
                <c:pt idx="1982">
                  <c:v>1983.0</c:v>
                </c:pt>
                <c:pt idx="1983">
                  <c:v>1984.0</c:v>
                </c:pt>
                <c:pt idx="1984">
                  <c:v>1985.0</c:v>
                </c:pt>
                <c:pt idx="1985">
                  <c:v>1986.0</c:v>
                </c:pt>
                <c:pt idx="1986">
                  <c:v>1987.0</c:v>
                </c:pt>
                <c:pt idx="1987">
                  <c:v>1988.0</c:v>
                </c:pt>
                <c:pt idx="1988">
                  <c:v>1989.0</c:v>
                </c:pt>
                <c:pt idx="1989">
                  <c:v>1990.0</c:v>
                </c:pt>
                <c:pt idx="1990">
                  <c:v>1991.0</c:v>
                </c:pt>
                <c:pt idx="1991">
                  <c:v>1992.0</c:v>
                </c:pt>
                <c:pt idx="1992">
                  <c:v>1993.0</c:v>
                </c:pt>
                <c:pt idx="1993">
                  <c:v>1994.0</c:v>
                </c:pt>
                <c:pt idx="1994">
                  <c:v>1995.0</c:v>
                </c:pt>
                <c:pt idx="1995">
                  <c:v>1996.0</c:v>
                </c:pt>
                <c:pt idx="1996">
                  <c:v>1997.0</c:v>
                </c:pt>
                <c:pt idx="1997">
                  <c:v>1998.0</c:v>
                </c:pt>
                <c:pt idx="1998">
                  <c:v>1999.0</c:v>
                </c:pt>
                <c:pt idx="1999">
                  <c:v>2000.0</c:v>
                </c:pt>
                <c:pt idx="2000">
                  <c:v>2001.0</c:v>
                </c:pt>
                <c:pt idx="2001">
                  <c:v>2002.0</c:v>
                </c:pt>
                <c:pt idx="2002">
                  <c:v>2003.0</c:v>
                </c:pt>
                <c:pt idx="2003">
                  <c:v>2004.0</c:v>
                </c:pt>
                <c:pt idx="2004">
                  <c:v>2005.0</c:v>
                </c:pt>
                <c:pt idx="2005">
                  <c:v>2006.0</c:v>
                </c:pt>
                <c:pt idx="2006">
                  <c:v>2007.0</c:v>
                </c:pt>
                <c:pt idx="2007">
                  <c:v>2008.0</c:v>
                </c:pt>
                <c:pt idx="2008">
                  <c:v>2009.0</c:v>
                </c:pt>
                <c:pt idx="2009">
                  <c:v>2010.0</c:v>
                </c:pt>
                <c:pt idx="2010">
                  <c:v>2011.0</c:v>
                </c:pt>
                <c:pt idx="2011">
                  <c:v>2012.0</c:v>
                </c:pt>
                <c:pt idx="2012">
                  <c:v>2013.0</c:v>
                </c:pt>
                <c:pt idx="2013">
                  <c:v>2014.0</c:v>
                </c:pt>
                <c:pt idx="2014">
                  <c:v>2015.0</c:v>
                </c:pt>
                <c:pt idx="2015">
                  <c:v>2016.0</c:v>
                </c:pt>
                <c:pt idx="2016">
                  <c:v>2017.0</c:v>
                </c:pt>
                <c:pt idx="2017">
                  <c:v>2018.0</c:v>
                </c:pt>
                <c:pt idx="2018">
                  <c:v>2019.0</c:v>
                </c:pt>
                <c:pt idx="2019">
                  <c:v>2020.0</c:v>
                </c:pt>
                <c:pt idx="2020">
                  <c:v>2021.0</c:v>
                </c:pt>
                <c:pt idx="2021">
                  <c:v>2022.0</c:v>
                </c:pt>
                <c:pt idx="2022">
                  <c:v>2023.0</c:v>
                </c:pt>
                <c:pt idx="2023">
                  <c:v>2024.0</c:v>
                </c:pt>
                <c:pt idx="2024">
                  <c:v>2025.0</c:v>
                </c:pt>
                <c:pt idx="2025">
                  <c:v>2026.0</c:v>
                </c:pt>
                <c:pt idx="2026">
                  <c:v>2027.0</c:v>
                </c:pt>
                <c:pt idx="2027">
                  <c:v>2028.0</c:v>
                </c:pt>
                <c:pt idx="2028">
                  <c:v>2029.0</c:v>
                </c:pt>
                <c:pt idx="2029">
                  <c:v>2030.0</c:v>
                </c:pt>
                <c:pt idx="2030">
                  <c:v>2031.0</c:v>
                </c:pt>
                <c:pt idx="2031">
                  <c:v>2032.0</c:v>
                </c:pt>
                <c:pt idx="2032">
                  <c:v>2033.0</c:v>
                </c:pt>
                <c:pt idx="2033">
                  <c:v>2034.0</c:v>
                </c:pt>
                <c:pt idx="2034">
                  <c:v>2035.0</c:v>
                </c:pt>
                <c:pt idx="2035">
                  <c:v>2036.0</c:v>
                </c:pt>
                <c:pt idx="2036">
                  <c:v>2037.0</c:v>
                </c:pt>
                <c:pt idx="2037">
                  <c:v>2038.0</c:v>
                </c:pt>
                <c:pt idx="2038">
                  <c:v>2039.0</c:v>
                </c:pt>
                <c:pt idx="2039">
                  <c:v>2040.0</c:v>
                </c:pt>
                <c:pt idx="2040">
                  <c:v>2041.0</c:v>
                </c:pt>
                <c:pt idx="2041">
                  <c:v>2042.0</c:v>
                </c:pt>
                <c:pt idx="2042">
                  <c:v>2043.0</c:v>
                </c:pt>
                <c:pt idx="2043">
                  <c:v>2044.0</c:v>
                </c:pt>
                <c:pt idx="2044">
                  <c:v>2045.0</c:v>
                </c:pt>
                <c:pt idx="2045">
                  <c:v>2046.0</c:v>
                </c:pt>
                <c:pt idx="2046">
                  <c:v>2047.0</c:v>
                </c:pt>
                <c:pt idx="2047">
                  <c:v>2048.0</c:v>
                </c:pt>
                <c:pt idx="2048">
                  <c:v>2049.0</c:v>
                </c:pt>
                <c:pt idx="2049">
                  <c:v>2050.0</c:v>
                </c:pt>
                <c:pt idx="2050">
                  <c:v>2051.0</c:v>
                </c:pt>
                <c:pt idx="2051">
                  <c:v>2052.0</c:v>
                </c:pt>
                <c:pt idx="2052">
                  <c:v>2053.0</c:v>
                </c:pt>
                <c:pt idx="2053">
                  <c:v>2054.0</c:v>
                </c:pt>
                <c:pt idx="2054">
                  <c:v>2055.0</c:v>
                </c:pt>
                <c:pt idx="2055">
                  <c:v>2056.0</c:v>
                </c:pt>
                <c:pt idx="2056">
                  <c:v>2057.0</c:v>
                </c:pt>
                <c:pt idx="2057">
                  <c:v>2058.0</c:v>
                </c:pt>
                <c:pt idx="2058">
                  <c:v>2059.0</c:v>
                </c:pt>
                <c:pt idx="2059">
                  <c:v>2060.0</c:v>
                </c:pt>
                <c:pt idx="2060">
                  <c:v>2061.0</c:v>
                </c:pt>
                <c:pt idx="2061">
                  <c:v>2062.0</c:v>
                </c:pt>
                <c:pt idx="2062">
                  <c:v>2063.0</c:v>
                </c:pt>
                <c:pt idx="2063">
                  <c:v>2064.0</c:v>
                </c:pt>
                <c:pt idx="2064">
                  <c:v>2065.0</c:v>
                </c:pt>
                <c:pt idx="2065">
                  <c:v>2066.0</c:v>
                </c:pt>
                <c:pt idx="2066">
                  <c:v>2067.0</c:v>
                </c:pt>
                <c:pt idx="2067">
                  <c:v>2068.0</c:v>
                </c:pt>
                <c:pt idx="2068">
                  <c:v>2069.0</c:v>
                </c:pt>
                <c:pt idx="2069">
                  <c:v>2070.0</c:v>
                </c:pt>
                <c:pt idx="2070">
                  <c:v>2071.0</c:v>
                </c:pt>
                <c:pt idx="2071">
                  <c:v>2072.0</c:v>
                </c:pt>
                <c:pt idx="2072">
                  <c:v>2073.0</c:v>
                </c:pt>
                <c:pt idx="2073">
                  <c:v>2074.0</c:v>
                </c:pt>
                <c:pt idx="2074">
                  <c:v>2075.0</c:v>
                </c:pt>
                <c:pt idx="2075">
                  <c:v>2076.0</c:v>
                </c:pt>
                <c:pt idx="2076">
                  <c:v>2077.0</c:v>
                </c:pt>
                <c:pt idx="2077">
                  <c:v>2078.0</c:v>
                </c:pt>
                <c:pt idx="2078">
                  <c:v>2079.0</c:v>
                </c:pt>
                <c:pt idx="2079">
                  <c:v>2080.0</c:v>
                </c:pt>
                <c:pt idx="2080">
                  <c:v>2081.0</c:v>
                </c:pt>
                <c:pt idx="2081">
                  <c:v>2082.0</c:v>
                </c:pt>
                <c:pt idx="2082">
                  <c:v>2083.0</c:v>
                </c:pt>
                <c:pt idx="2083">
                  <c:v>2084.0</c:v>
                </c:pt>
                <c:pt idx="2084">
                  <c:v>2085.0</c:v>
                </c:pt>
                <c:pt idx="2085">
                  <c:v>2086.0</c:v>
                </c:pt>
                <c:pt idx="2086">
                  <c:v>2087.0</c:v>
                </c:pt>
                <c:pt idx="2087">
                  <c:v>2088.0</c:v>
                </c:pt>
                <c:pt idx="2088">
                  <c:v>2089.0</c:v>
                </c:pt>
                <c:pt idx="2089">
                  <c:v>2090.0</c:v>
                </c:pt>
                <c:pt idx="2090">
                  <c:v>2091.0</c:v>
                </c:pt>
                <c:pt idx="2091">
                  <c:v>2092.0</c:v>
                </c:pt>
                <c:pt idx="2092">
                  <c:v>2093.0</c:v>
                </c:pt>
                <c:pt idx="2093">
                  <c:v>2094.0</c:v>
                </c:pt>
                <c:pt idx="2094">
                  <c:v>2095.0</c:v>
                </c:pt>
                <c:pt idx="2095">
                  <c:v>2096.0</c:v>
                </c:pt>
                <c:pt idx="2096">
                  <c:v>2097.0</c:v>
                </c:pt>
                <c:pt idx="2097">
                  <c:v>2098.0</c:v>
                </c:pt>
                <c:pt idx="2098">
                  <c:v>2099.0</c:v>
                </c:pt>
                <c:pt idx="2099">
                  <c:v>2100.0</c:v>
                </c:pt>
                <c:pt idx="2100">
                  <c:v>2101.0</c:v>
                </c:pt>
                <c:pt idx="2101">
                  <c:v>2102.0</c:v>
                </c:pt>
                <c:pt idx="2102">
                  <c:v>2103.0</c:v>
                </c:pt>
                <c:pt idx="2103">
                  <c:v>2104.0</c:v>
                </c:pt>
                <c:pt idx="2104">
                  <c:v>2105.0</c:v>
                </c:pt>
                <c:pt idx="2105">
                  <c:v>2106.0</c:v>
                </c:pt>
                <c:pt idx="2106">
                  <c:v>2107.0</c:v>
                </c:pt>
                <c:pt idx="2107">
                  <c:v>2108.0</c:v>
                </c:pt>
                <c:pt idx="2108">
                  <c:v>2109.0</c:v>
                </c:pt>
                <c:pt idx="2109">
                  <c:v>2110.0</c:v>
                </c:pt>
                <c:pt idx="2110">
                  <c:v>2111.0</c:v>
                </c:pt>
                <c:pt idx="2111">
                  <c:v>2112.0</c:v>
                </c:pt>
                <c:pt idx="2112">
                  <c:v>2113.0</c:v>
                </c:pt>
                <c:pt idx="2113">
                  <c:v>2114.0</c:v>
                </c:pt>
                <c:pt idx="2114">
                  <c:v>2115.0</c:v>
                </c:pt>
                <c:pt idx="2115">
                  <c:v>2116.0</c:v>
                </c:pt>
                <c:pt idx="2116">
                  <c:v>2117.0</c:v>
                </c:pt>
                <c:pt idx="2117">
                  <c:v>2118.0</c:v>
                </c:pt>
                <c:pt idx="2118">
                  <c:v>2119.0</c:v>
                </c:pt>
                <c:pt idx="2119">
                  <c:v>2120.0</c:v>
                </c:pt>
                <c:pt idx="2120">
                  <c:v>2121.0</c:v>
                </c:pt>
                <c:pt idx="2121">
                  <c:v>2122.0</c:v>
                </c:pt>
                <c:pt idx="2122">
                  <c:v>2123.0</c:v>
                </c:pt>
                <c:pt idx="2123">
                  <c:v>2124.0</c:v>
                </c:pt>
                <c:pt idx="2124">
                  <c:v>2125.0</c:v>
                </c:pt>
                <c:pt idx="2125">
                  <c:v>2126.0</c:v>
                </c:pt>
                <c:pt idx="2126">
                  <c:v>2127.0</c:v>
                </c:pt>
                <c:pt idx="2127">
                  <c:v>2128.0</c:v>
                </c:pt>
                <c:pt idx="2128">
                  <c:v>2129.0</c:v>
                </c:pt>
                <c:pt idx="2129">
                  <c:v>2130.0</c:v>
                </c:pt>
                <c:pt idx="2130">
                  <c:v>2131.0</c:v>
                </c:pt>
                <c:pt idx="2131">
                  <c:v>2132.0</c:v>
                </c:pt>
                <c:pt idx="2132">
                  <c:v>2133.0</c:v>
                </c:pt>
                <c:pt idx="2133">
                  <c:v>2134.0</c:v>
                </c:pt>
                <c:pt idx="2134">
                  <c:v>2135.0</c:v>
                </c:pt>
                <c:pt idx="2135">
                  <c:v>2136.0</c:v>
                </c:pt>
                <c:pt idx="2136">
                  <c:v>2137.0</c:v>
                </c:pt>
                <c:pt idx="2137">
                  <c:v>2138.0</c:v>
                </c:pt>
                <c:pt idx="2138">
                  <c:v>2139.0</c:v>
                </c:pt>
                <c:pt idx="2139">
                  <c:v>2140.0</c:v>
                </c:pt>
                <c:pt idx="2140">
                  <c:v>2141.0</c:v>
                </c:pt>
                <c:pt idx="2141">
                  <c:v>2142.0</c:v>
                </c:pt>
                <c:pt idx="2142">
                  <c:v>2143.0</c:v>
                </c:pt>
                <c:pt idx="2143">
                  <c:v>2144.0</c:v>
                </c:pt>
                <c:pt idx="2144">
                  <c:v>2145.0</c:v>
                </c:pt>
                <c:pt idx="2145">
                  <c:v>2146.0</c:v>
                </c:pt>
                <c:pt idx="2146">
                  <c:v>2147.0</c:v>
                </c:pt>
                <c:pt idx="2147">
                  <c:v>2148.0</c:v>
                </c:pt>
                <c:pt idx="2148">
                  <c:v>2149.0</c:v>
                </c:pt>
                <c:pt idx="2149">
                  <c:v>2150.0</c:v>
                </c:pt>
                <c:pt idx="2150">
                  <c:v>2151.0</c:v>
                </c:pt>
                <c:pt idx="2151">
                  <c:v>2152.0</c:v>
                </c:pt>
                <c:pt idx="2152">
                  <c:v>2153.0</c:v>
                </c:pt>
                <c:pt idx="2153">
                  <c:v>2154.0</c:v>
                </c:pt>
                <c:pt idx="2154">
                  <c:v>2155.0</c:v>
                </c:pt>
                <c:pt idx="2155">
                  <c:v>2156.0</c:v>
                </c:pt>
                <c:pt idx="2156">
                  <c:v>2157.0</c:v>
                </c:pt>
                <c:pt idx="2157">
                  <c:v>2158.0</c:v>
                </c:pt>
                <c:pt idx="2158">
                  <c:v>2159.0</c:v>
                </c:pt>
                <c:pt idx="2159">
                  <c:v>2160.0</c:v>
                </c:pt>
                <c:pt idx="2160">
                  <c:v>2161.0</c:v>
                </c:pt>
                <c:pt idx="2161">
                  <c:v>2162.0</c:v>
                </c:pt>
                <c:pt idx="2162">
                  <c:v>2163.0</c:v>
                </c:pt>
                <c:pt idx="2163">
                  <c:v>2164.0</c:v>
                </c:pt>
                <c:pt idx="2164">
                  <c:v>2165.0</c:v>
                </c:pt>
                <c:pt idx="2165">
                  <c:v>2166.0</c:v>
                </c:pt>
                <c:pt idx="2166">
                  <c:v>2167.0</c:v>
                </c:pt>
                <c:pt idx="2167">
                  <c:v>2168.0</c:v>
                </c:pt>
                <c:pt idx="2168">
                  <c:v>2169.0</c:v>
                </c:pt>
                <c:pt idx="2169">
                  <c:v>2170.0</c:v>
                </c:pt>
                <c:pt idx="2170">
                  <c:v>2171.0</c:v>
                </c:pt>
                <c:pt idx="2171">
                  <c:v>2172.0</c:v>
                </c:pt>
                <c:pt idx="2172">
                  <c:v>2173.0</c:v>
                </c:pt>
                <c:pt idx="2173">
                  <c:v>2174.0</c:v>
                </c:pt>
                <c:pt idx="2174">
                  <c:v>2175.0</c:v>
                </c:pt>
                <c:pt idx="2175">
                  <c:v>2176.0</c:v>
                </c:pt>
                <c:pt idx="2176">
                  <c:v>2177.0</c:v>
                </c:pt>
                <c:pt idx="2177">
                  <c:v>2178.0</c:v>
                </c:pt>
                <c:pt idx="2178">
                  <c:v>2179.0</c:v>
                </c:pt>
                <c:pt idx="2179">
                  <c:v>2180.0</c:v>
                </c:pt>
                <c:pt idx="2180">
                  <c:v>2181.0</c:v>
                </c:pt>
                <c:pt idx="2181">
                  <c:v>2182.0</c:v>
                </c:pt>
                <c:pt idx="2182">
                  <c:v>2183.0</c:v>
                </c:pt>
                <c:pt idx="2183">
                  <c:v>2184.0</c:v>
                </c:pt>
                <c:pt idx="2184">
                  <c:v>2185.0</c:v>
                </c:pt>
                <c:pt idx="2185">
                  <c:v>2186.0</c:v>
                </c:pt>
                <c:pt idx="2186">
                  <c:v>2187.0</c:v>
                </c:pt>
                <c:pt idx="2187">
                  <c:v>2188.0</c:v>
                </c:pt>
                <c:pt idx="2188">
                  <c:v>2189.0</c:v>
                </c:pt>
                <c:pt idx="2189">
                  <c:v>2190.0</c:v>
                </c:pt>
                <c:pt idx="2190">
                  <c:v>2191.0</c:v>
                </c:pt>
                <c:pt idx="2191">
                  <c:v>2192.0</c:v>
                </c:pt>
                <c:pt idx="2192">
                  <c:v>2193.0</c:v>
                </c:pt>
                <c:pt idx="2193">
                  <c:v>2194.0</c:v>
                </c:pt>
                <c:pt idx="2194">
                  <c:v>2195.0</c:v>
                </c:pt>
                <c:pt idx="2195">
                  <c:v>2196.0</c:v>
                </c:pt>
                <c:pt idx="2196">
                  <c:v>2197.0</c:v>
                </c:pt>
                <c:pt idx="2197">
                  <c:v>2198.0</c:v>
                </c:pt>
                <c:pt idx="2198">
                  <c:v>2199.0</c:v>
                </c:pt>
                <c:pt idx="2199">
                  <c:v>2200.0</c:v>
                </c:pt>
                <c:pt idx="2200">
                  <c:v>2201.0</c:v>
                </c:pt>
                <c:pt idx="2201">
                  <c:v>2202.0</c:v>
                </c:pt>
                <c:pt idx="2202">
                  <c:v>2203.0</c:v>
                </c:pt>
                <c:pt idx="2203">
                  <c:v>2204.0</c:v>
                </c:pt>
                <c:pt idx="2204">
                  <c:v>2205.0</c:v>
                </c:pt>
                <c:pt idx="2205">
                  <c:v>2206.0</c:v>
                </c:pt>
                <c:pt idx="2206">
                  <c:v>2207.0</c:v>
                </c:pt>
                <c:pt idx="2207">
                  <c:v>2208.0</c:v>
                </c:pt>
                <c:pt idx="2208">
                  <c:v>2209.0</c:v>
                </c:pt>
                <c:pt idx="2209">
                  <c:v>2210.0</c:v>
                </c:pt>
                <c:pt idx="2210">
                  <c:v>2211.0</c:v>
                </c:pt>
                <c:pt idx="2211">
                  <c:v>2212.0</c:v>
                </c:pt>
                <c:pt idx="2212">
                  <c:v>2213.0</c:v>
                </c:pt>
                <c:pt idx="2213">
                  <c:v>2214.0</c:v>
                </c:pt>
                <c:pt idx="2214">
                  <c:v>2215.0</c:v>
                </c:pt>
                <c:pt idx="2215">
                  <c:v>2216.0</c:v>
                </c:pt>
                <c:pt idx="2216">
                  <c:v>2217.0</c:v>
                </c:pt>
                <c:pt idx="2217">
                  <c:v>2218.0</c:v>
                </c:pt>
                <c:pt idx="2218">
                  <c:v>2219.0</c:v>
                </c:pt>
                <c:pt idx="2219">
                  <c:v>2220.0</c:v>
                </c:pt>
                <c:pt idx="2220">
                  <c:v>2221.0</c:v>
                </c:pt>
                <c:pt idx="2221">
                  <c:v>2222.0</c:v>
                </c:pt>
                <c:pt idx="2222">
                  <c:v>2223.0</c:v>
                </c:pt>
                <c:pt idx="2223">
                  <c:v>2224.0</c:v>
                </c:pt>
                <c:pt idx="2224">
                  <c:v>2225.0</c:v>
                </c:pt>
                <c:pt idx="2225">
                  <c:v>2226.0</c:v>
                </c:pt>
                <c:pt idx="2226">
                  <c:v>2227.0</c:v>
                </c:pt>
                <c:pt idx="2227">
                  <c:v>2228.0</c:v>
                </c:pt>
                <c:pt idx="2228">
                  <c:v>2229.0</c:v>
                </c:pt>
                <c:pt idx="2229">
                  <c:v>2230.0</c:v>
                </c:pt>
                <c:pt idx="2230">
                  <c:v>2231.0</c:v>
                </c:pt>
                <c:pt idx="2231">
                  <c:v>2232.0</c:v>
                </c:pt>
                <c:pt idx="2232">
                  <c:v>2233.0</c:v>
                </c:pt>
                <c:pt idx="2233">
                  <c:v>2234.0</c:v>
                </c:pt>
                <c:pt idx="2234">
                  <c:v>2235.0</c:v>
                </c:pt>
                <c:pt idx="2235">
                  <c:v>2236.0</c:v>
                </c:pt>
                <c:pt idx="2236">
                  <c:v>2237.0</c:v>
                </c:pt>
                <c:pt idx="2237">
                  <c:v>2238.0</c:v>
                </c:pt>
                <c:pt idx="2238">
                  <c:v>2239.0</c:v>
                </c:pt>
                <c:pt idx="2239">
                  <c:v>2240.0</c:v>
                </c:pt>
                <c:pt idx="2240">
                  <c:v>2241.0</c:v>
                </c:pt>
                <c:pt idx="2241">
                  <c:v>2242.0</c:v>
                </c:pt>
                <c:pt idx="2242">
                  <c:v>2243.0</c:v>
                </c:pt>
                <c:pt idx="2243">
                  <c:v>2244.0</c:v>
                </c:pt>
                <c:pt idx="2244">
                  <c:v>2245.0</c:v>
                </c:pt>
                <c:pt idx="2245">
                  <c:v>2246.0</c:v>
                </c:pt>
                <c:pt idx="2246">
                  <c:v>2247.0</c:v>
                </c:pt>
                <c:pt idx="2247">
                  <c:v>2248.0</c:v>
                </c:pt>
                <c:pt idx="2248">
                  <c:v>2249.0</c:v>
                </c:pt>
                <c:pt idx="2249">
                  <c:v>2250.0</c:v>
                </c:pt>
                <c:pt idx="2250">
                  <c:v>2251.0</c:v>
                </c:pt>
                <c:pt idx="2251">
                  <c:v>2252.0</c:v>
                </c:pt>
                <c:pt idx="2252">
                  <c:v>2253.0</c:v>
                </c:pt>
                <c:pt idx="2253">
                  <c:v>2254.0</c:v>
                </c:pt>
                <c:pt idx="2254">
                  <c:v>2255.0</c:v>
                </c:pt>
                <c:pt idx="2255">
                  <c:v>2256.0</c:v>
                </c:pt>
                <c:pt idx="2256">
                  <c:v>2257.0</c:v>
                </c:pt>
                <c:pt idx="2257">
                  <c:v>2258.0</c:v>
                </c:pt>
                <c:pt idx="2258">
                  <c:v>2259.0</c:v>
                </c:pt>
                <c:pt idx="2259">
                  <c:v>2260.0</c:v>
                </c:pt>
                <c:pt idx="2260">
                  <c:v>2261.0</c:v>
                </c:pt>
                <c:pt idx="2261">
                  <c:v>2262.0</c:v>
                </c:pt>
                <c:pt idx="2262">
                  <c:v>2263.0</c:v>
                </c:pt>
                <c:pt idx="2263">
                  <c:v>2264.0</c:v>
                </c:pt>
                <c:pt idx="2264">
                  <c:v>2265.0</c:v>
                </c:pt>
                <c:pt idx="2265">
                  <c:v>2266.0</c:v>
                </c:pt>
                <c:pt idx="2266">
                  <c:v>2267.0</c:v>
                </c:pt>
                <c:pt idx="2267">
                  <c:v>2268.0</c:v>
                </c:pt>
                <c:pt idx="2268">
                  <c:v>2269.0</c:v>
                </c:pt>
                <c:pt idx="2269">
                  <c:v>2270.0</c:v>
                </c:pt>
                <c:pt idx="2270">
                  <c:v>2271.0</c:v>
                </c:pt>
                <c:pt idx="2271">
                  <c:v>2272.0</c:v>
                </c:pt>
                <c:pt idx="2272">
                  <c:v>2273.0</c:v>
                </c:pt>
                <c:pt idx="2273">
                  <c:v>2274.0</c:v>
                </c:pt>
                <c:pt idx="2274">
                  <c:v>2275.0</c:v>
                </c:pt>
                <c:pt idx="2275">
                  <c:v>2276.0</c:v>
                </c:pt>
                <c:pt idx="2276">
                  <c:v>2277.0</c:v>
                </c:pt>
                <c:pt idx="2277">
                  <c:v>2278.0</c:v>
                </c:pt>
                <c:pt idx="2278">
                  <c:v>2279.0</c:v>
                </c:pt>
                <c:pt idx="2279">
                  <c:v>2280.0</c:v>
                </c:pt>
                <c:pt idx="2280">
                  <c:v>2281.0</c:v>
                </c:pt>
                <c:pt idx="2281">
                  <c:v>2282.0</c:v>
                </c:pt>
                <c:pt idx="2282">
                  <c:v>2283.0</c:v>
                </c:pt>
                <c:pt idx="2283">
                  <c:v>2284.0</c:v>
                </c:pt>
                <c:pt idx="2284">
                  <c:v>2285.0</c:v>
                </c:pt>
                <c:pt idx="2285">
                  <c:v>2286.0</c:v>
                </c:pt>
                <c:pt idx="2286">
                  <c:v>2287.0</c:v>
                </c:pt>
                <c:pt idx="2287">
                  <c:v>2288.0</c:v>
                </c:pt>
                <c:pt idx="2288">
                  <c:v>2289.0</c:v>
                </c:pt>
                <c:pt idx="2289">
                  <c:v>2290.0</c:v>
                </c:pt>
                <c:pt idx="2290">
                  <c:v>2291.0</c:v>
                </c:pt>
                <c:pt idx="2291">
                  <c:v>2292.0</c:v>
                </c:pt>
                <c:pt idx="2292">
                  <c:v>2293.0</c:v>
                </c:pt>
                <c:pt idx="2293">
                  <c:v>2294.0</c:v>
                </c:pt>
                <c:pt idx="2294">
                  <c:v>2295.0</c:v>
                </c:pt>
                <c:pt idx="2295">
                  <c:v>2296.0</c:v>
                </c:pt>
                <c:pt idx="2296">
                  <c:v>2297.0</c:v>
                </c:pt>
                <c:pt idx="2297">
                  <c:v>2298.0</c:v>
                </c:pt>
                <c:pt idx="2298">
                  <c:v>2299.0</c:v>
                </c:pt>
                <c:pt idx="2299">
                  <c:v>2300.0</c:v>
                </c:pt>
                <c:pt idx="2300">
                  <c:v>2301.0</c:v>
                </c:pt>
                <c:pt idx="2301">
                  <c:v>2302.0</c:v>
                </c:pt>
                <c:pt idx="2302">
                  <c:v>2303.0</c:v>
                </c:pt>
                <c:pt idx="2303">
                  <c:v>2304.0</c:v>
                </c:pt>
                <c:pt idx="2304">
                  <c:v>2305.0</c:v>
                </c:pt>
                <c:pt idx="2305">
                  <c:v>2306.0</c:v>
                </c:pt>
                <c:pt idx="2306">
                  <c:v>2307.0</c:v>
                </c:pt>
                <c:pt idx="2307">
                  <c:v>2308.0</c:v>
                </c:pt>
                <c:pt idx="2308">
                  <c:v>2309.0</c:v>
                </c:pt>
                <c:pt idx="2309">
                  <c:v>2310.0</c:v>
                </c:pt>
                <c:pt idx="2310">
                  <c:v>2311.0</c:v>
                </c:pt>
                <c:pt idx="2311">
                  <c:v>2312.0</c:v>
                </c:pt>
                <c:pt idx="2312">
                  <c:v>2313.0</c:v>
                </c:pt>
                <c:pt idx="2313">
                  <c:v>2314.0</c:v>
                </c:pt>
                <c:pt idx="2314">
                  <c:v>2315.0</c:v>
                </c:pt>
                <c:pt idx="2315">
                  <c:v>2316.0</c:v>
                </c:pt>
                <c:pt idx="2316">
                  <c:v>2317.0</c:v>
                </c:pt>
                <c:pt idx="2317">
                  <c:v>2318.0</c:v>
                </c:pt>
                <c:pt idx="2318">
                  <c:v>2319.0</c:v>
                </c:pt>
                <c:pt idx="2319">
                  <c:v>2320.0</c:v>
                </c:pt>
                <c:pt idx="2320">
                  <c:v>2321.0</c:v>
                </c:pt>
                <c:pt idx="2321">
                  <c:v>2322.0</c:v>
                </c:pt>
                <c:pt idx="2322">
                  <c:v>2323.0</c:v>
                </c:pt>
                <c:pt idx="2323">
                  <c:v>2324.0</c:v>
                </c:pt>
                <c:pt idx="2324">
                  <c:v>2325.0</c:v>
                </c:pt>
                <c:pt idx="2325">
                  <c:v>2326.0</c:v>
                </c:pt>
                <c:pt idx="2326">
                  <c:v>2327.0</c:v>
                </c:pt>
                <c:pt idx="2327">
                  <c:v>2328.0</c:v>
                </c:pt>
                <c:pt idx="2328">
                  <c:v>2329.0</c:v>
                </c:pt>
                <c:pt idx="2329">
                  <c:v>2330.0</c:v>
                </c:pt>
                <c:pt idx="2330">
                  <c:v>2331.0</c:v>
                </c:pt>
                <c:pt idx="2331">
                  <c:v>2332.0</c:v>
                </c:pt>
                <c:pt idx="2332">
                  <c:v>2333.0</c:v>
                </c:pt>
                <c:pt idx="2333">
                  <c:v>2334.0</c:v>
                </c:pt>
                <c:pt idx="2334">
                  <c:v>2335.0</c:v>
                </c:pt>
                <c:pt idx="2335">
                  <c:v>2336.0</c:v>
                </c:pt>
                <c:pt idx="2336">
                  <c:v>2337.0</c:v>
                </c:pt>
                <c:pt idx="2337">
                  <c:v>2338.0</c:v>
                </c:pt>
                <c:pt idx="2338">
                  <c:v>2339.0</c:v>
                </c:pt>
                <c:pt idx="2339">
                  <c:v>2340.0</c:v>
                </c:pt>
                <c:pt idx="2340">
                  <c:v>2341.0</c:v>
                </c:pt>
                <c:pt idx="2341">
                  <c:v>2342.0</c:v>
                </c:pt>
                <c:pt idx="2342">
                  <c:v>2343.0</c:v>
                </c:pt>
                <c:pt idx="2343">
                  <c:v>2344.0</c:v>
                </c:pt>
                <c:pt idx="2344">
                  <c:v>2345.0</c:v>
                </c:pt>
                <c:pt idx="2345">
                  <c:v>2346.0</c:v>
                </c:pt>
                <c:pt idx="2346">
                  <c:v>2347.0</c:v>
                </c:pt>
                <c:pt idx="2347">
                  <c:v>2348.0</c:v>
                </c:pt>
                <c:pt idx="2348">
                  <c:v>2349.0</c:v>
                </c:pt>
                <c:pt idx="2349">
                  <c:v>2350.0</c:v>
                </c:pt>
                <c:pt idx="2350">
                  <c:v>2351.0</c:v>
                </c:pt>
                <c:pt idx="2351">
                  <c:v>2352.0</c:v>
                </c:pt>
                <c:pt idx="2352">
                  <c:v>2353.0</c:v>
                </c:pt>
                <c:pt idx="2353">
                  <c:v>2354.0</c:v>
                </c:pt>
                <c:pt idx="2354">
                  <c:v>2355.0</c:v>
                </c:pt>
                <c:pt idx="2355">
                  <c:v>2356.0</c:v>
                </c:pt>
                <c:pt idx="2356">
                  <c:v>2357.0</c:v>
                </c:pt>
                <c:pt idx="2357">
                  <c:v>2358.0</c:v>
                </c:pt>
                <c:pt idx="2358">
                  <c:v>2359.0</c:v>
                </c:pt>
                <c:pt idx="2359">
                  <c:v>2360.0</c:v>
                </c:pt>
                <c:pt idx="2360">
                  <c:v>2361.0</c:v>
                </c:pt>
                <c:pt idx="2361">
                  <c:v>2362.0</c:v>
                </c:pt>
                <c:pt idx="2362">
                  <c:v>2363.0</c:v>
                </c:pt>
                <c:pt idx="2363">
                  <c:v>2364.0</c:v>
                </c:pt>
                <c:pt idx="2364">
                  <c:v>2365.0</c:v>
                </c:pt>
                <c:pt idx="2365">
                  <c:v>2366.0</c:v>
                </c:pt>
                <c:pt idx="2366">
                  <c:v>2367.0</c:v>
                </c:pt>
                <c:pt idx="2367">
                  <c:v>2368.0</c:v>
                </c:pt>
                <c:pt idx="2368">
                  <c:v>2369.0</c:v>
                </c:pt>
                <c:pt idx="2369">
                  <c:v>2370.0</c:v>
                </c:pt>
                <c:pt idx="2370">
                  <c:v>2371.0</c:v>
                </c:pt>
                <c:pt idx="2371">
                  <c:v>2372.0</c:v>
                </c:pt>
                <c:pt idx="2372">
                  <c:v>2373.0</c:v>
                </c:pt>
                <c:pt idx="2373">
                  <c:v>2374.0</c:v>
                </c:pt>
                <c:pt idx="2374">
                  <c:v>2375.0</c:v>
                </c:pt>
                <c:pt idx="2375">
                  <c:v>2376.0</c:v>
                </c:pt>
                <c:pt idx="2376">
                  <c:v>2377.0</c:v>
                </c:pt>
                <c:pt idx="2377">
                  <c:v>2378.0</c:v>
                </c:pt>
                <c:pt idx="2378">
                  <c:v>2379.0</c:v>
                </c:pt>
                <c:pt idx="2379">
                  <c:v>2380.0</c:v>
                </c:pt>
                <c:pt idx="2380">
                  <c:v>2381.0</c:v>
                </c:pt>
                <c:pt idx="2381">
                  <c:v>2382.0</c:v>
                </c:pt>
                <c:pt idx="2382">
                  <c:v>2383.0</c:v>
                </c:pt>
                <c:pt idx="2383">
                  <c:v>2384.0</c:v>
                </c:pt>
                <c:pt idx="2384">
                  <c:v>2385.0</c:v>
                </c:pt>
                <c:pt idx="2385">
                  <c:v>2386.0</c:v>
                </c:pt>
                <c:pt idx="2386">
                  <c:v>2387.0</c:v>
                </c:pt>
                <c:pt idx="2387">
                  <c:v>2388.0</c:v>
                </c:pt>
                <c:pt idx="2388">
                  <c:v>2389.0</c:v>
                </c:pt>
                <c:pt idx="2389">
                  <c:v>2390.0</c:v>
                </c:pt>
                <c:pt idx="2390">
                  <c:v>2391.0</c:v>
                </c:pt>
                <c:pt idx="2391">
                  <c:v>2392.0</c:v>
                </c:pt>
                <c:pt idx="2392">
                  <c:v>2393.0</c:v>
                </c:pt>
                <c:pt idx="2393">
                  <c:v>2394.0</c:v>
                </c:pt>
                <c:pt idx="2394">
                  <c:v>2395.0</c:v>
                </c:pt>
                <c:pt idx="2395">
                  <c:v>2396.0</c:v>
                </c:pt>
                <c:pt idx="2396">
                  <c:v>2397.0</c:v>
                </c:pt>
                <c:pt idx="2397">
                  <c:v>2398.0</c:v>
                </c:pt>
                <c:pt idx="2398">
                  <c:v>2399.0</c:v>
                </c:pt>
                <c:pt idx="2399">
                  <c:v>2400.0</c:v>
                </c:pt>
                <c:pt idx="2400">
                  <c:v>2401.0</c:v>
                </c:pt>
                <c:pt idx="2401">
                  <c:v>2402.0</c:v>
                </c:pt>
                <c:pt idx="2402">
                  <c:v>2403.0</c:v>
                </c:pt>
                <c:pt idx="2403">
                  <c:v>2404.0</c:v>
                </c:pt>
                <c:pt idx="2404">
                  <c:v>2405.0</c:v>
                </c:pt>
                <c:pt idx="2405">
                  <c:v>2406.0</c:v>
                </c:pt>
                <c:pt idx="2406">
                  <c:v>2407.0</c:v>
                </c:pt>
                <c:pt idx="2407">
                  <c:v>2408.0</c:v>
                </c:pt>
                <c:pt idx="2408">
                  <c:v>2409.0</c:v>
                </c:pt>
                <c:pt idx="2409">
                  <c:v>2410.0</c:v>
                </c:pt>
                <c:pt idx="2410">
                  <c:v>2411.0</c:v>
                </c:pt>
                <c:pt idx="2411">
                  <c:v>2412.0</c:v>
                </c:pt>
                <c:pt idx="2412">
                  <c:v>2413.0</c:v>
                </c:pt>
                <c:pt idx="2413">
                  <c:v>2414.0</c:v>
                </c:pt>
                <c:pt idx="2414">
                  <c:v>2415.0</c:v>
                </c:pt>
                <c:pt idx="2415">
                  <c:v>2416.0</c:v>
                </c:pt>
                <c:pt idx="2416">
                  <c:v>2417.0</c:v>
                </c:pt>
                <c:pt idx="2417">
                  <c:v>2418.0</c:v>
                </c:pt>
                <c:pt idx="2418">
                  <c:v>2419.0</c:v>
                </c:pt>
                <c:pt idx="2419">
                  <c:v>2420.0</c:v>
                </c:pt>
                <c:pt idx="2420">
                  <c:v>2421.0</c:v>
                </c:pt>
                <c:pt idx="2421">
                  <c:v>2422.0</c:v>
                </c:pt>
                <c:pt idx="2422">
                  <c:v>2423.0</c:v>
                </c:pt>
                <c:pt idx="2423">
                  <c:v>2424.0</c:v>
                </c:pt>
                <c:pt idx="2424">
                  <c:v>2425.0</c:v>
                </c:pt>
                <c:pt idx="2425">
                  <c:v>2426.0</c:v>
                </c:pt>
                <c:pt idx="2426">
                  <c:v>2427.0</c:v>
                </c:pt>
                <c:pt idx="2427">
                  <c:v>2428.0</c:v>
                </c:pt>
                <c:pt idx="2428">
                  <c:v>2429.0</c:v>
                </c:pt>
                <c:pt idx="2429">
                  <c:v>2430.0</c:v>
                </c:pt>
                <c:pt idx="2430">
                  <c:v>2431.0</c:v>
                </c:pt>
                <c:pt idx="2431">
                  <c:v>2432.0</c:v>
                </c:pt>
                <c:pt idx="2432">
                  <c:v>2433.0</c:v>
                </c:pt>
                <c:pt idx="2433">
                  <c:v>2434.0</c:v>
                </c:pt>
                <c:pt idx="2434">
                  <c:v>2435.0</c:v>
                </c:pt>
                <c:pt idx="2435">
                  <c:v>2436.0</c:v>
                </c:pt>
                <c:pt idx="2436">
                  <c:v>2437.0</c:v>
                </c:pt>
                <c:pt idx="2437">
                  <c:v>2438.0</c:v>
                </c:pt>
                <c:pt idx="2438">
                  <c:v>2439.0</c:v>
                </c:pt>
                <c:pt idx="2439">
                  <c:v>2440.0</c:v>
                </c:pt>
                <c:pt idx="2440">
                  <c:v>2441.0</c:v>
                </c:pt>
                <c:pt idx="2441">
                  <c:v>2442.0</c:v>
                </c:pt>
                <c:pt idx="2442">
                  <c:v>2443.0</c:v>
                </c:pt>
                <c:pt idx="2443">
                  <c:v>2444.0</c:v>
                </c:pt>
                <c:pt idx="2444">
                  <c:v>2445.0</c:v>
                </c:pt>
                <c:pt idx="2445">
                  <c:v>2446.0</c:v>
                </c:pt>
                <c:pt idx="2446">
                  <c:v>2447.0</c:v>
                </c:pt>
                <c:pt idx="2447">
                  <c:v>2448.0</c:v>
                </c:pt>
                <c:pt idx="2448">
                  <c:v>2449.0</c:v>
                </c:pt>
                <c:pt idx="2449">
                  <c:v>2450.0</c:v>
                </c:pt>
                <c:pt idx="2450">
                  <c:v>2451.0</c:v>
                </c:pt>
                <c:pt idx="2451">
                  <c:v>2452.0</c:v>
                </c:pt>
                <c:pt idx="2452">
                  <c:v>2453.0</c:v>
                </c:pt>
                <c:pt idx="2453">
                  <c:v>2454.0</c:v>
                </c:pt>
                <c:pt idx="2454">
                  <c:v>2455.0</c:v>
                </c:pt>
                <c:pt idx="2455">
                  <c:v>2456.0</c:v>
                </c:pt>
                <c:pt idx="2456">
                  <c:v>2457.0</c:v>
                </c:pt>
                <c:pt idx="2457">
                  <c:v>2458.0</c:v>
                </c:pt>
                <c:pt idx="2458">
                  <c:v>2459.0</c:v>
                </c:pt>
                <c:pt idx="2459">
                  <c:v>2460.0</c:v>
                </c:pt>
                <c:pt idx="2460">
                  <c:v>2461.0</c:v>
                </c:pt>
                <c:pt idx="2461">
                  <c:v>2462.0</c:v>
                </c:pt>
                <c:pt idx="2462">
                  <c:v>2463.0</c:v>
                </c:pt>
                <c:pt idx="2463">
                  <c:v>2464.0</c:v>
                </c:pt>
                <c:pt idx="2464">
                  <c:v>2465.0</c:v>
                </c:pt>
                <c:pt idx="2465">
                  <c:v>2466.0</c:v>
                </c:pt>
                <c:pt idx="2466">
                  <c:v>2467.0</c:v>
                </c:pt>
                <c:pt idx="2467">
                  <c:v>2468.0</c:v>
                </c:pt>
                <c:pt idx="2468">
                  <c:v>2469.0</c:v>
                </c:pt>
                <c:pt idx="2469">
                  <c:v>2470.0</c:v>
                </c:pt>
                <c:pt idx="2470">
                  <c:v>2471.0</c:v>
                </c:pt>
                <c:pt idx="2471">
                  <c:v>2472.0</c:v>
                </c:pt>
                <c:pt idx="2472">
                  <c:v>2473.0</c:v>
                </c:pt>
                <c:pt idx="2473">
                  <c:v>2474.0</c:v>
                </c:pt>
                <c:pt idx="2474">
                  <c:v>2475.0</c:v>
                </c:pt>
                <c:pt idx="2475">
                  <c:v>2476.0</c:v>
                </c:pt>
                <c:pt idx="2476">
                  <c:v>2477.0</c:v>
                </c:pt>
                <c:pt idx="2477">
                  <c:v>2478.0</c:v>
                </c:pt>
                <c:pt idx="2478">
                  <c:v>2479.0</c:v>
                </c:pt>
                <c:pt idx="2479">
                  <c:v>2480.0</c:v>
                </c:pt>
                <c:pt idx="2480">
                  <c:v>2481.0</c:v>
                </c:pt>
                <c:pt idx="2481">
                  <c:v>2482.0</c:v>
                </c:pt>
                <c:pt idx="2482">
                  <c:v>2483.0</c:v>
                </c:pt>
                <c:pt idx="2483">
                  <c:v>2484.0</c:v>
                </c:pt>
                <c:pt idx="2484">
                  <c:v>2485.0</c:v>
                </c:pt>
                <c:pt idx="2485">
                  <c:v>2486.0</c:v>
                </c:pt>
                <c:pt idx="2486">
                  <c:v>2487.0</c:v>
                </c:pt>
                <c:pt idx="2487">
                  <c:v>2488.0</c:v>
                </c:pt>
                <c:pt idx="2488">
                  <c:v>2489.0</c:v>
                </c:pt>
                <c:pt idx="2489">
                  <c:v>2490.0</c:v>
                </c:pt>
                <c:pt idx="2490">
                  <c:v>2491.0</c:v>
                </c:pt>
                <c:pt idx="2491">
                  <c:v>2492.0</c:v>
                </c:pt>
                <c:pt idx="2492">
                  <c:v>2493.0</c:v>
                </c:pt>
                <c:pt idx="2493">
                  <c:v>2494.0</c:v>
                </c:pt>
                <c:pt idx="2494">
                  <c:v>2495.0</c:v>
                </c:pt>
                <c:pt idx="2495">
                  <c:v>2496.0</c:v>
                </c:pt>
                <c:pt idx="2496">
                  <c:v>2497.0</c:v>
                </c:pt>
                <c:pt idx="2497">
                  <c:v>2498.0</c:v>
                </c:pt>
                <c:pt idx="2498">
                  <c:v>2499.0</c:v>
                </c:pt>
                <c:pt idx="2499">
                  <c:v>2500.0</c:v>
                </c:pt>
                <c:pt idx="2500">
                  <c:v>2501.0</c:v>
                </c:pt>
                <c:pt idx="2501">
                  <c:v>2502.0</c:v>
                </c:pt>
                <c:pt idx="2502">
                  <c:v>2503.0</c:v>
                </c:pt>
                <c:pt idx="2503">
                  <c:v>2504.0</c:v>
                </c:pt>
                <c:pt idx="2504">
                  <c:v>2505.0</c:v>
                </c:pt>
                <c:pt idx="2505">
                  <c:v>2506.0</c:v>
                </c:pt>
                <c:pt idx="2506">
                  <c:v>2507.0</c:v>
                </c:pt>
                <c:pt idx="2507">
                  <c:v>2508.0</c:v>
                </c:pt>
                <c:pt idx="2508">
                  <c:v>2509.0</c:v>
                </c:pt>
                <c:pt idx="2509">
                  <c:v>2510.0</c:v>
                </c:pt>
                <c:pt idx="2510">
                  <c:v>2511.0</c:v>
                </c:pt>
                <c:pt idx="2511">
                  <c:v>2512.0</c:v>
                </c:pt>
                <c:pt idx="2512">
                  <c:v>2513.0</c:v>
                </c:pt>
                <c:pt idx="2513">
                  <c:v>2514.0</c:v>
                </c:pt>
                <c:pt idx="2514">
                  <c:v>2515.0</c:v>
                </c:pt>
                <c:pt idx="2515">
                  <c:v>2516.0</c:v>
                </c:pt>
                <c:pt idx="2516">
                  <c:v>2517.0</c:v>
                </c:pt>
                <c:pt idx="2517">
                  <c:v>2518.0</c:v>
                </c:pt>
                <c:pt idx="2518">
                  <c:v>2519.0</c:v>
                </c:pt>
                <c:pt idx="2519">
                  <c:v>2520.0</c:v>
                </c:pt>
                <c:pt idx="2520">
                  <c:v>2521.0</c:v>
                </c:pt>
                <c:pt idx="2521">
                  <c:v>2522.0</c:v>
                </c:pt>
                <c:pt idx="2522">
                  <c:v>2523.0</c:v>
                </c:pt>
                <c:pt idx="2523">
                  <c:v>2524.0</c:v>
                </c:pt>
                <c:pt idx="2524">
                  <c:v>2525.0</c:v>
                </c:pt>
                <c:pt idx="2525">
                  <c:v>2526.0</c:v>
                </c:pt>
                <c:pt idx="2526">
                  <c:v>2527.0</c:v>
                </c:pt>
                <c:pt idx="2527">
                  <c:v>2528.0</c:v>
                </c:pt>
                <c:pt idx="2528">
                  <c:v>2529.0</c:v>
                </c:pt>
                <c:pt idx="2529">
                  <c:v>2530.0</c:v>
                </c:pt>
                <c:pt idx="2530">
                  <c:v>2531.0</c:v>
                </c:pt>
                <c:pt idx="2531">
                  <c:v>2532.0</c:v>
                </c:pt>
                <c:pt idx="2532">
                  <c:v>2533.0</c:v>
                </c:pt>
                <c:pt idx="2533">
                  <c:v>2534.0</c:v>
                </c:pt>
                <c:pt idx="2534">
                  <c:v>2535.0</c:v>
                </c:pt>
                <c:pt idx="2535">
                  <c:v>2536.0</c:v>
                </c:pt>
                <c:pt idx="2536">
                  <c:v>2537.0</c:v>
                </c:pt>
                <c:pt idx="2537">
                  <c:v>2538.0</c:v>
                </c:pt>
                <c:pt idx="2538">
                  <c:v>2539.0</c:v>
                </c:pt>
                <c:pt idx="2539">
                  <c:v>2540.0</c:v>
                </c:pt>
                <c:pt idx="2540">
                  <c:v>2541.0</c:v>
                </c:pt>
                <c:pt idx="2541">
                  <c:v>2542.0</c:v>
                </c:pt>
                <c:pt idx="2542">
                  <c:v>2543.0</c:v>
                </c:pt>
                <c:pt idx="2543">
                  <c:v>2544.0</c:v>
                </c:pt>
                <c:pt idx="2544">
                  <c:v>2545.0</c:v>
                </c:pt>
                <c:pt idx="2545">
                  <c:v>2546.0</c:v>
                </c:pt>
                <c:pt idx="2546">
                  <c:v>2547.0</c:v>
                </c:pt>
                <c:pt idx="2547">
                  <c:v>2548.0</c:v>
                </c:pt>
                <c:pt idx="2548">
                  <c:v>2549.0</c:v>
                </c:pt>
                <c:pt idx="2549">
                  <c:v>2550.0</c:v>
                </c:pt>
                <c:pt idx="2550">
                  <c:v>2551.0</c:v>
                </c:pt>
                <c:pt idx="2551">
                  <c:v>2552.0</c:v>
                </c:pt>
                <c:pt idx="2552">
                  <c:v>2553.0</c:v>
                </c:pt>
                <c:pt idx="2553">
                  <c:v>2554.0</c:v>
                </c:pt>
                <c:pt idx="2554">
                  <c:v>2555.0</c:v>
                </c:pt>
                <c:pt idx="2555">
                  <c:v>2556.0</c:v>
                </c:pt>
                <c:pt idx="2556">
                  <c:v>2557.0</c:v>
                </c:pt>
                <c:pt idx="2557">
                  <c:v>2558.0</c:v>
                </c:pt>
                <c:pt idx="2558">
                  <c:v>2559.0</c:v>
                </c:pt>
                <c:pt idx="2559">
                  <c:v>2560.0</c:v>
                </c:pt>
                <c:pt idx="2560">
                  <c:v>2561.0</c:v>
                </c:pt>
                <c:pt idx="2561">
                  <c:v>2562.0</c:v>
                </c:pt>
                <c:pt idx="2562">
                  <c:v>2563.0</c:v>
                </c:pt>
                <c:pt idx="2563">
                  <c:v>2564.0</c:v>
                </c:pt>
                <c:pt idx="2564">
                  <c:v>2565.0</c:v>
                </c:pt>
                <c:pt idx="2565">
                  <c:v>2566.0</c:v>
                </c:pt>
                <c:pt idx="2566">
                  <c:v>2567.0</c:v>
                </c:pt>
                <c:pt idx="2567">
                  <c:v>2568.0</c:v>
                </c:pt>
                <c:pt idx="2568">
                  <c:v>2569.0</c:v>
                </c:pt>
                <c:pt idx="2569">
                  <c:v>2570.0</c:v>
                </c:pt>
                <c:pt idx="2570">
                  <c:v>2571.0</c:v>
                </c:pt>
                <c:pt idx="2571">
                  <c:v>2572.0</c:v>
                </c:pt>
                <c:pt idx="2572">
                  <c:v>2573.0</c:v>
                </c:pt>
                <c:pt idx="2573">
                  <c:v>2574.0</c:v>
                </c:pt>
                <c:pt idx="2574">
                  <c:v>2575.0</c:v>
                </c:pt>
                <c:pt idx="2575">
                  <c:v>2576.0</c:v>
                </c:pt>
                <c:pt idx="2576">
                  <c:v>2577.0</c:v>
                </c:pt>
                <c:pt idx="2577">
                  <c:v>2578.0</c:v>
                </c:pt>
                <c:pt idx="2578">
                  <c:v>2579.0</c:v>
                </c:pt>
                <c:pt idx="2579">
                  <c:v>2580.0</c:v>
                </c:pt>
                <c:pt idx="2580">
                  <c:v>2581.0</c:v>
                </c:pt>
                <c:pt idx="2581">
                  <c:v>2582.0</c:v>
                </c:pt>
                <c:pt idx="2582">
                  <c:v>2583.0</c:v>
                </c:pt>
                <c:pt idx="2583">
                  <c:v>2584.0</c:v>
                </c:pt>
                <c:pt idx="2584">
                  <c:v>2585.0</c:v>
                </c:pt>
                <c:pt idx="2585">
                  <c:v>2586.0</c:v>
                </c:pt>
                <c:pt idx="2586">
                  <c:v>2587.0</c:v>
                </c:pt>
                <c:pt idx="2587">
                  <c:v>2588.0</c:v>
                </c:pt>
                <c:pt idx="2588">
                  <c:v>2589.0</c:v>
                </c:pt>
                <c:pt idx="2589">
                  <c:v>2590.0</c:v>
                </c:pt>
                <c:pt idx="2590">
                  <c:v>2591.0</c:v>
                </c:pt>
                <c:pt idx="2591">
                  <c:v>2592.0</c:v>
                </c:pt>
                <c:pt idx="2592">
                  <c:v>2593.0</c:v>
                </c:pt>
                <c:pt idx="2593">
                  <c:v>2594.0</c:v>
                </c:pt>
                <c:pt idx="2594">
                  <c:v>2595.0</c:v>
                </c:pt>
                <c:pt idx="2595">
                  <c:v>2596.0</c:v>
                </c:pt>
                <c:pt idx="2596">
                  <c:v>2597.0</c:v>
                </c:pt>
                <c:pt idx="2597">
                  <c:v>2598.0</c:v>
                </c:pt>
                <c:pt idx="2598">
                  <c:v>2599.0</c:v>
                </c:pt>
                <c:pt idx="2599">
                  <c:v>2600.0</c:v>
                </c:pt>
                <c:pt idx="2600">
                  <c:v>2601.0</c:v>
                </c:pt>
                <c:pt idx="2601">
                  <c:v>2602.0</c:v>
                </c:pt>
                <c:pt idx="2602">
                  <c:v>2603.0</c:v>
                </c:pt>
                <c:pt idx="2603">
                  <c:v>2604.0</c:v>
                </c:pt>
                <c:pt idx="2604">
                  <c:v>2605.0</c:v>
                </c:pt>
                <c:pt idx="2605">
                  <c:v>2606.0</c:v>
                </c:pt>
                <c:pt idx="2606">
                  <c:v>2607.0</c:v>
                </c:pt>
                <c:pt idx="2607">
                  <c:v>2608.0</c:v>
                </c:pt>
                <c:pt idx="2608">
                  <c:v>2609.0</c:v>
                </c:pt>
                <c:pt idx="2609">
                  <c:v>2610.0</c:v>
                </c:pt>
                <c:pt idx="2610">
                  <c:v>2611.0</c:v>
                </c:pt>
                <c:pt idx="2611">
                  <c:v>2612.0</c:v>
                </c:pt>
                <c:pt idx="2612">
                  <c:v>2613.0</c:v>
                </c:pt>
                <c:pt idx="2613">
                  <c:v>2614.0</c:v>
                </c:pt>
                <c:pt idx="2614">
                  <c:v>2615.0</c:v>
                </c:pt>
                <c:pt idx="2615">
                  <c:v>2616.0</c:v>
                </c:pt>
                <c:pt idx="2616">
                  <c:v>2617.0</c:v>
                </c:pt>
                <c:pt idx="2617">
                  <c:v>2618.0</c:v>
                </c:pt>
                <c:pt idx="2618">
                  <c:v>2619.0</c:v>
                </c:pt>
                <c:pt idx="2619">
                  <c:v>2620.0</c:v>
                </c:pt>
                <c:pt idx="2620">
                  <c:v>2621.0</c:v>
                </c:pt>
                <c:pt idx="2621">
                  <c:v>2622.0</c:v>
                </c:pt>
                <c:pt idx="2622">
                  <c:v>2623.0</c:v>
                </c:pt>
                <c:pt idx="2623">
                  <c:v>2624.0</c:v>
                </c:pt>
                <c:pt idx="2624">
                  <c:v>2625.0</c:v>
                </c:pt>
                <c:pt idx="2625">
                  <c:v>2626.0</c:v>
                </c:pt>
                <c:pt idx="2626">
                  <c:v>2627.0</c:v>
                </c:pt>
                <c:pt idx="2627">
                  <c:v>2628.0</c:v>
                </c:pt>
                <c:pt idx="2628">
                  <c:v>2629.0</c:v>
                </c:pt>
                <c:pt idx="2629">
                  <c:v>2630.0</c:v>
                </c:pt>
                <c:pt idx="2630">
                  <c:v>2631.0</c:v>
                </c:pt>
                <c:pt idx="2631">
                  <c:v>2632.0</c:v>
                </c:pt>
                <c:pt idx="2632">
                  <c:v>2633.0</c:v>
                </c:pt>
                <c:pt idx="2633">
                  <c:v>2634.0</c:v>
                </c:pt>
                <c:pt idx="2634">
                  <c:v>2635.0</c:v>
                </c:pt>
                <c:pt idx="2635">
                  <c:v>2636.0</c:v>
                </c:pt>
                <c:pt idx="2636">
                  <c:v>2637.0</c:v>
                </c:pt>
                <c:pt idx="2637">
                  <c:v>2638.0</c:v>
                </c:pt>
                <c:pt idx="2638">
                  <c:v>2639.0</c:v>
                </c:pt>
                <c:pt idx="2639">
                  <c:v>2640.0</c:v>
                </c:pt>
                <c:pt idx="2640">
                  <c:v>2641.0</c:v>
                </c:pt>
                <c:pt idx="2641">
                  <c:v>2642.0</c:v>
                </c:pt>
                <c:pt idx="2642">
                  <c:v>2643.0</c:v>
                </c:pt>
                <c:pt idx="2643">
                  <c:v>2644.0</c:v>
                </c:pt>
                <c:pt idx="2644">
                  <c:v>2645.0</c:v>
                </c:pt>
                <c:pt idx="2645">
                  <c:v>2646.0</c:v>
                </c:pt>
                <c:pt idx="2646">
                  <c:v>2647.0</c:v>
                </c:pt>
                <c:pt idx="2647">
                  <c:v>2648.0</c:v>
                </c:pt>
                <c:pt idx="2648">
                  <c:v>2649.0</c:v>
                </c:pt>
                <c:pt idx="2649">
                  <c:v>2650.0</c:v>
                </c:pt>
                <c:pt idx="2650">
                  <c:v>2651.0</c:v>
                </c:pt>
                <c:pt idx="2651">
                  <c:v>2652.0</c:v>
                </c:pt>
                <c:pt idx="2652">
                  <c:v>2653.0</c:v>
                </c:pt>
                <c:pt idx="2653">
                  <c:v>2654.0</c:v>
                </c:pt>
                <c:pt idx="2654">
                  <c:v>2655.0</c:v>
                </c:pt>
                <c:pt idx="2655">
                  <c:v>2656.0</c:v>
                </c:pt>
                <c:pt idx="2656">
                  <c:v>2657.0</c:v>
                </c:pt>
                <c:pt idx="2657">
                  <c:v>2658.0</c:v>
                </c:pt>
                <c:pt idx="2658">
                  <c:v>2659.0</c:v>
                </c:pt>
                <c:pt idx="2659">
                  <c:v>2660.0</c:v>
                </c:pt>
                <c:pt idx="2660">
                  <c:v>2661.0</c:v>
                </c:pt>
                <c:pt idx="2661">
                  <c:v>2662.0</c:v>
                </c:pt>
                <c:pt idx="2662">
                  <c:v>2663.0</c:v>
                </c:pt>
                <c:pt idx="2663">
                  <c:v>2664.0</c:v>
                </c:pt>
                <c:pt idx="2664">
                  <c:v>2665.0</c:v>
                </c:pt>
                <c:pt idx="2665">
                  <c:v>2666.0</c:v>
                </c:pt>
                <c:pt idx="2666">
                  <c:v>2667.0</c:v>
                </c:pt>
                <c:pt idx="2667">
                  <c:v>2668.0</c:v>
                </c:pt>
                <c:pt idx="2668">
                  <c:v>2669.0</c:v>
                </c:pt>
                <c:pt idx="2669">
                  <c:v>2670.0</c:v>
                </c:pt>
                <c:pt idx="2670">
                  <c:v>2671.0</c:v>
                </c:pt>
                <c:pt idx="2671">
                  <c:v>2672.0</c:v>
                </c:pt>
                <c:pt idx="2672">
                  <c:v>2673.0</c:v>
                </c:pt>
                <c:pt idx="2673">
                  <c:v>2674.0</c:v>
                </c:pt>
                <c:pt idx="2674">
                  <c:v>2675.0</c:v>
                </c:pt>
                <c:pt idx="2675">
                  <c:v>2676.0</c:v>
                </c:pt>
                <c:pt idx="2676">
                  <c:v>2677.0</c:v>
                </c:pt>
                <c:pt idx="2677">
                  <c:v>2678.0</c:v>
                </c:pt>
                <c:pt idx="2678">
                  <c:v>2679.0</c:v>
                </c:pt>
                <c:pt idx="2679">
                  <c:v>2680.0</c:v>
                </c:pt>
                <c:pt idx="2680">
                  <c:v>2681.0</c:v>
                </c:pt>
                <c:pt idx="2681">
                  <c:v>2682.0</c:v>
                </c:pt>
                <c:pt idx="2682">
                  <c:v>2683.0</c:v>
                </c:pt>
                <c:pt idx="2683">
                  <c:v>2684.0</c:v>
                </c:pt>
                <c:pt idx="2684">
                  <c:v>2685.0</c:v>
                </c:pt>
                <c:pt idx="2685">
                  <c:v>2686.0</c:v>
                </c:pt>
                <c:pt idx="2686">
                  <c:v>2687.0</c:v>
                </c:pt>
                <c:pt idx="2687">
                  <c:v>2688.0</c:v>
                </c:pt>
                <c:pt idx="2688">
                  <c:v>2689.0</c:v>
                </c:pt>
                <c:pt idx="2689">
                  <c:v>2690.0</c:v>
                </c:pt>
                <c:pt idx="2690">
                  <c:v>2691.0</c:v>
                </c:pt>
                <c:pt idx="2691">
                  <c:v>2692.0</c:v>
                </c:pt>
                <c:pt idx="2692">
                  <c:v>2693.0</c:v>
                </c:pt>
                <c:pt idx="2693">
                  <c:v>2694.0</c:v>
                </c:pt>
                <c:pt idx="2694">
                  <c:v>2695.0</c:v>
                </c:pt>
                <c:pt idx="2695">
                  <c:v>2696.0</c:v>
                </c:pt>
                <c:pt idx="2696">
                  <c:v>2697.0</c:v>
                </c:pt>
                <c:pt idx="2697">
                  <c:v>2698.0</c:v>
                </c:pt>
                <c:pt idx="2698">
                  <c:v>2699.0</c:v>
                </c:pt>
                <c:pt idx="2699">
                  <c:v>2700.0</c:v>
                </c:pt>
                <c:pt idx="2700">
                  <c:v>2701.0</c:v>
                </c:pt>
                <c:pt idx="2701">
                  <c:v>2702.0</c:v>
                </c:pt>
                <c:pt idx="2702">
                  <c:v>2703.0</c:v>
                </c:pt>
                <c:pt idx="2703">
                  <c:v>2704.0</c:v>
                </c:pt>
                <c:pt idx="2704">
                  <c:v>2705.0</c:v>
                </c:pt>
                <c:pt idx="2705">
                  <c:v>2706.0</c:v>
                </c:pt>
                <c:pt idx="2706">
                  <c:v>2707.0</c:v>
                </c:pt>
                <c:pt idx="2707">
                  <c:v>2708.0</c:v>
                </c:pt>
                <c:pt idx="2708">
                  <c:v>2709.0</c:v>
                </c:pt>
                <c:pt idx="2709">
                  <c:v>2710.0</c:v>
                </c:pt>
                <c:pt idx="2710">
                  <c:v>2711.0</c:v>
                </c:pt>
                <c:pt idx="2711">
                  <c:v>2712.0</c:v>
                </c:pt>
                <c:pt idx="2712">
                  <c:v>2713.0</c:v>
                </c:pt>
                <c:pt idx="2713">
                  <c:v>2714.0</c:v>
                </c:pt>
                <c:pt idx="2714">
                  <c:v>2715.0</c:v>
                </c:pt>
                <c:pt idx="2715">
                  <c:v>2716.0</c:v>
                </c:pt>
                <c:pt idx="2716">
                  <c:v>2717.0</c:v>
                </c:pt>
                <c:pt idx="2717">
                  <c:v>2718.0</c:v>
                </c:pt>
                <c:pt idx="2718">
                  <c:v>2719.0</c:v>
                </c:pt>
                <c:pt idx="2719">
                  <c:v>2720.0</c:v>
                </c:pt>
                <c:pt idx="2720">
                  <c:v>2721.0</c:v>
                </c:pt>
                <c:pt idx="2721">
                  <c:v>2722.0</c:v>
                </c:pt>
                <c:pt idx="2722">
                  <c:v>2723.0</c:v>
                </c:pt>
                <c:pt idx="2723">
                  <c:v>2724.0</c:v>
                </c:pt>
                <c:pt idx="2724">
                  <c:v>2725.0</c:v>
                </c:pt>
                <c:pt idx="2725">
                  <c:v>2726.0</c:v>
                </c:pt>
                <c:pt idx="2726">
                  <c:v>2727.0</c:v>
                </c:pt>
                <c:pt idx="2727">
                  <c:v>2728.0</c:v>
                </c:pt>
                <c:pt idx="2728">
                  <c:v>2729.0</c:v>
                </c:pt>
                <c:pt idx="2729">
                  <c:v>2730.0</c:v>
                </c:pt>
                <c:pt idx="2730">
                  <c:v>2731.0</c:v>
                </c:pt>
                <c:pt idx="2731">
                  <c:v>2732.0</c:v>
                </c:pt>
                <c:pt idx="2732">
                  <c:v>2733.0</c:v>
                </c:pt>
                <c:pt idx="2733">
                  <c:v>2734.0</c:v>
                </c:pt>
                <c:pt idx="2734">
                  <c:v>2735.0</c:v>
                </c:pt>
                <c:pt idx="2735">
                  <c:v>2736.0</c:v>
                </c:pt>
                <c:pt idx="2736">
                  <c:v>2737.0</c:v>
                </c:pt>
                <c:pt idx="2737">
                  <c:v>2738.0</c:v>
                </c:pt>
                <c:pt idx="2738">
                  <c:v>2739.0</c:v>
                </c:pt>
                <c:pt idx="2739">
                  <c:v>2740.0</c:v>
                </c:pt>
                <c:pt idx="2740">
                  <c:v>2741.0</c:v>
                </c:pt>
                <c:pt idx="2741">
                  <c:v>2742.0</c:v>
                </c:pt>
                <c:pt idx="2742">
                  <c:v>2743.0</c:v>
                </c:pt>
                <c:pt idx="2743">
                  <c:v>2744.0</c:v>
                </c:pt>
                <c:pt idx="2744">
                  <c:v>2745.0</c:v>
                </c:pt>
                <c:pt idx="2745">
                  <c:v>2746.0</c:v>
                </c:pt>
                <c:pt idx="2746">
                  <c:v>2747.0</c:v>
                </c:pt>
                <c:pt idx="2747">
                  <c:v>2748.0</c:v>
                </c:pt>
                <c:pt idx="2748">
                  <c:v>2749.0</c:v>
                </c:pt>
                <c:pt idx="2749">
                  <c:v>2750.0</c:v>
                </c:pt>
                <c:pt idx="2750">
                  <c:v>2751.0</c:v>
                </c:pt>
                <c:pt idx="2751">
                  <c:v>2752.0</c:v>
                </c:pt>
                <c:pt idx="2752">
                  <c:v>2753.0</c:v>
                </c:pt>
                <c:pt idx="2753">
                  <c:v>2754.0</c:v>
                </c:pt>
                <c:pt idx="2754">
                  <c:v>2755.0</c:v>
                </c:pt>
                <c:pt idx="2755">
                  <c:v>2756.0</c:v>
                </c:pt>
                <c:pt idx="2756">
                  <c:v>2757.0</c:v>
                </c:pt>
                <c:pt idx="2757">
                  <c:v>2758.0</c:v>
                </c:pt>
                <c:pt idx="2758">
                  <c:v>2759.0</c:v>
                </c:pt>
                <c:pt idx="2759">
                  <c:v>2760.0</c:v>
                </c:pt>
                <c:pt idx="2760">
                  <c:v>2761.0</c:v>
                </c:pt>
                <c:pt idx="2761">
                  <c:v>2762.0</c:v>
                </c:pt>
                <c:pt idx="2762">
                  <c:v>2763.0</c:v>
                </c:pt>
                <c:pt idx="2763">
                  <c:v>2764.0</c:v>
                </c:pt>
                <c:pt idx="2764">
                  <c:v>2765.0</c:v>
                </c:pt>
                <c:pt idx="2765">
                  <c:v>2766.0</c:v>
                </c:pt>
                <c:pt idx="2766">
                  <c:v>2767.0</c:v>
                </c:pt>
                <c:pt idx="2767">
                  <c:v>2768.0</c:v>
                </c:pt>
                <c:pt idx="2768">
                  <c:v>2769.0</c:v>
                </c:pt>
                <c:pt idx="2769">
                  <c:v>2770.0</c:v>
                </c:pt>
                <c:pt idx="2770">
                  <c:v>2771.0</c:v>
                </c:pt>
                <c:pt idx="2771">
                  <c:v>2772.0</c:v>
                </c:pt>
                <c:pt idx="2772">
                  <c:v>2773.0</c:v>
                </c:pt>
                <c:pt idx="2773">
                  <c:v>2774.0</c:v>
                </c:pt>
                <c:pt idx="2774">
                  <c:v>2775.0</c:v>
                </c:pt>
                <c:pt idx="2775">
                  <c:v>2776.0</c:v>
                </c:pt>
                <c:pt idx="2776">
                  <c:v>2777.0</c:v>
                </c:pt>
                <c:pt idx="2777">
                  <c:v>2778.0</c:v>
                </c:pt>
                <c:pt idx="2778">
                  <c:v>2779.0</c:v>
                </c:pt>
                <c:pt idx="2779">
                  <c:v>2780.0</c:v>
                </c:pt>
                <c:pt idx="2780">
                  <c:v>2781.0</c:v>
                </c:pt>
                <c:pt idx="2781">
                  <c:v>2782.0</c:v>
                </c:pt>
                <c:pt idx="2782">
                  <c:v>2783.0</c:v>
                </c:pt>
                <c:pt idx="2783">
                  <c:v>2784.0</c:v>
                </c:pt>
                <c:pt idx="2784">
                  <c:v>2785.0</c:v>
                </c:pt>
                <c:pt idx="2785">
                  <c:v>2786.0</c:v>
                </c:pt>
                <c:pt idx="2786">
                  <c:v>2787.0</c:v>
                </c:pt>
                <c:pt idx="2787">
                  <c:v>2788.0</c:v>
                </c:pt>
                <c:pt idx="2788">
                  <c:v>2789.0</c:v>
                </c:pt>
                <c:pt idx="2789">
                  <c:v>2790.0</c:v>
                </c:pt>
                <c:pt idx="2790">
                  <c:v>2791.0</c:v>
                </c:pt>
                <c:pt idx="2791">
                  <c:v>2792.0</c:v>
                </c:pt>
                <c:pt idx="2792">
                  <c:v>2793.0</c:v>
                </c:pt>
                <c:pt idx="2793">
                  <c:v>2794.0</c:v>
                </c:pt>
                <c:pt idx="2794">
                  <c:v>2795.0</c:v>
                </c:pt>
                <c:pt idx="2795">
                  <c:v>2796.0</c:v>
                </c:pt>
                <c:pt idx="2796">
                  <c:v>2797.0</c:v>
                </c:pt>
                <c:pt idx="2797">
                  <c:v>2798.0</c:v>
                </c:pt>
                <c:pt idx="2798">
                  <c:v>2799.0</c:v>
                </c:pt>
                <c:pt idx="2799">
                  <c:v>2800.0</c:v>
                </c:pt>
                <c:pt idx="2800">
                  <c:v>2801.0</c:v>
                </c:pt>
                <c:pt idx="2801">
                  <c:v>2802.0</c:v>
                </c:pt>
                <c:pt idx="2802">
                  <c:v>2803.0</c:v>
                </c:pt>
                <c:pt idx="2803">
                  <c:v>2804.0</c:v>
                </c:pt>
                <c:pt idx="2804">
                  <c:v>2805.0</c:v>
                </c:pt>
                <c:pt idx="2805">
                  <c:v>2806.0</c:v>
                </c:pt>
                <c:pt idx="2806">
                  <c:v>2807.0</c:v>
                </c:pt>
                <c:pt idx="2807">
                  <c:v>2808.0</c:v>
                </c:pt>
                <c:pt idx="2808">
                  <c:v>2809.0</c:v>
                </c:pt>
                <c:pt idx="2809">
                  <c:v>2810.0</c:v>
                </c:pt>
                <c:pt idx="2810">
                  <c:v>2811.0</c:v>
                </c:pt>
                <c:pt idx="2811">
                  <c:v>2812.0</c:v>
                </c:pt>
                <c:pt idx="2812">
                  <c:v>2813.0</c:v>
                </c:pt>
                <c:pt idx="2813">
                  <c:v>2814.0</c:v>
                </c:pt>
                <c:pt idx="2814">
                  <c:v>2815.0</c:v>
                </c:pt>
                <c:pt idx="2815">
                  <c:v>2816.0</c:v>
                </c:pt>
                <c:pt idx="2816">
                  <c:v>2817.0</c:v>
                </c:pt>
                <c:pt idx="2817">
                  <c:v>2818.0</c:v>
                </c:pt>
                <c:pt idx="2818">
                  <c:v>2819.0</c:v>
                </c:pt>
                <c:pt idx="2819">
                  <c:v>2820.0</c:v>
                </c:pt>
                <c:pt idx="2820">
                  <c:v>2821.0</c:v>
                </c:pt>
                <c:pt idx="2821">
                  <c:v>2822.0</c:v>
                </c:pt>
                <c:pt idx="2822">
                  <c:v>2823.0</c:v>
                </c:pt>
                <c:pt idx="2823">
                  <c:v>2824.0</c:v>
                </c:pt>
                <c:pt idx="2824">
                  <c:v>2825.0</c:v>
                </c:pt>
                <c:pt idx="2825">
                  <c:v>2826.0</c:v>
                </c:pt>
                <c:pt idx="2826">
                  <c:v>2827.0</c:v>
                </c:pt>
                <c:pt idx="2827">
                  <c:v>2828.0</c:v>
                </c:pt>
                <c:pt idx="2828">
                  <c:v>2829.0</c:v>
                </c:pt>
                <c:pt idx="2829">
                  <c:v>2830.0</c:v>
                </c:pt>
                <c:pt idx="2830">
                  <c:v>2831.0</c:v>
                </c:pt>
                <c:pt idx="2831">
                  <c:v>2832.0</c:v>
                </c:pt>
                <c:pt idx="2832">
                  <c:v>2833.0</c:v>
                </c:pt>
                <c:pt idx="2833">
                  <c:v>2834.0</c:v>
                </c:pt>
                <c:pt idx="2834">
                  <c:v>2835.0</c:v>
                </c:pt>
                <c:pt idx="2835">
                  <c:v>2836.0</c:v>
                </c:pt>
                <c:pt idx="2836">
                  <c:v>2837.0</c:v>
                </c:pt>
                <c:pt idx="2837">
                  <c:v>2838.0</c:v>
                </c:pt>
                <c:pt idx="2838">
                  <c:v>2839.0</c:v>
                </c:pt>
                <c:pt idx="2839">
                  <c:v>2840.0</c:v>
                </c:pt>
                <c:pt idx="2840">
                  <c:v>2841.0</c:v>
                </c:pt>
                <c:pt idx="2841">
                  <c:v>2842.0</c:v>
                </c:pt>
                <c:pt idx="2842">
                  <c:v>2843.0</c:v>
                </c:pt>
                <c:pt idx="2843">
                  <c:v>2844.0</c:v>
                </c:pt>
                <c:pt idx="2844">
                  <c:v>2845.0</c:v>
                </c:pt>
                <c:pt idx="2845">
                  <c:v>2846.0</c:v>
                </c:pt>
                <c:pt idx="2846">
                  <c:v>2847.0</c:v>
                </c:pt>
                <c:pt idx="2847">
                  <c:v>2848.0</c:v>
                </c:pt>
                <c:pt idx="2848">
                  <c:v>2849.0</c:v>
                </c:pt>
                <c:pt idx="2849">
                  <c:v>2850.0</c:v>
                </c:pt>
                <c:pt idx="2850">
                  <c:v>2851.0</c:v>
                </c:pt>
                <c:pt idx="2851">
                  <c:v>2852.0</c:v>
                </c:pt>
                <c:pt idx="2852">
                  <c:v>2853.0</c:v>
                </c:pt>
                <c:pt idx="2853">
                  <c:v>2854.0</c:v>
                </c:pt>
                <c:pt idx="2854">
                  <c:v>2855.0</c:v>
                </c:pt>
                <c:pt idx="2855">
                  <c:v>2856.0</c:v>
                </c:pt>
                <c:pt idx="2856">
                  <c:v>2857.0</c:v>
                </c:pt>
                <c:pt idx="2857">
                  <c:v>2858.0</c:v>
                </c:pt>
                <c:pt idx="2858">
                  <c:v>2859.0</c:v>
                </c:pt>
                <c:pt idx="2859">
                  <c:v>2860.0</c:v>
                </c:pt>
                <c:pt idx="2860">
                  <c:v>2861.0</c:v>
                </c:pt>
                <c:pt idx="2861">
                  <c:v>2862.0</c:v>
                </c:pt>
                <c:pt idx="2862">
                  <c:v>2863.0</c:v>
                </c:pt>
                <c:pt idx="2863">
                  <c:v>2864.0</c:v>
                </c:pt>
                <c:pt idx="2864">
                  <c:v>2865.0</c:v>
                </c:pt>
                <c:pt idx="2865">
                  <c:v>2866.0</c:v>
                </c:pt>
                <c:pt idx="2866">
                  <c:v>2867.0</c:v>
                </c:pt>
                <c:pt idx="2867">
                  <c:v>2868.0</c:v>
                </c:pt>
                <c:pt idx="2868">
                  <c:v>2869.0</c:v>
                </c:pt>
                <c:pt idx="2869">
                  <c:v>2870.0</c:v>
                </c:pt>
                <c:pt idx="2870">
                  <c:v>2871.0</c:v>
                </c:pt>
                <c:pt idx="2871">
                  <c:v>2872.0</c:v>
                </c:pt>
                <c:pt idx="2872">
                  <c:v>2873.0</c:v>
                </c:pt>
                <c:pt idx="2873">
                  <c:v>2874.0</c:v>
                </c:pt>
                <c:pt idx="2874">
                  <c:v>2875.0</c:v>
                </c:pt>
                <c:pt idx="2875">
                  <c:v>2876.0</c:v>
                </c:pt>
                <c:pt idx="2876">
                  <c:v>2877.0</c:v>
                </c:pt>
                <c:pt idx="2877">
                  <c:v>2878.0</c:v>
                </c:pt>
                <c:pt idx="2878">
                  <c:v>2879.0</c:v>
                </c:pt>
                <c:pt idx="2879">
                  <c:v>2880.0</c:v>
                </c:pt>
                <c:pt idx="2880">
                  <c:v>2881.0</c:v>
                </c:pt>
                <c:pt idx="2881">
                  <c:v>2882.0</c:v>
                </c:pt>
                <c:pt idx="2882">
                  <c:v>2883.0</c:v>
                </c:pt>
                <c:pt idx="2883">
                  <c:v>2884.0</c:v>
                </c:pt>
                <c:pt idx="2884">
                  <c:v>2885.0</c:v>
                </c:pt>
                <c:pt idx="2885">
                  <c:v>2886.0</c:v>
                </c:pt>
                <c:pt idx="2886">
                  <c:v>2887.0</c:v>
                </c:pt>
                <c:pt idx="2887">
                  <c:v>2888.0</c:v>
                </c:pt>
                <c:pt idx="2888">
                  <c:v>2889.0</c:v>
                </c:pt>
                <c:pt idx="2889">
                  <c:v>2890.0</c:v>
                </c:pt>
                <c:pt idx="2890">
                  <c:v>2891.0</c:v>
                </c:pt>
                <c:pt idx="2891">
                  <c:v>2892.0</c:v>
                </c:pt>
                <c:pt idx="2892">
                  <c:v>2893.0</c:v>
                </c:pt>
                <c:pt idx="2893">
                  <c:v>2894.0</c:v>
                </c:pt>
                <c:pt idx="2894">
                  <c:v>2895.0</c:v>
                </c:pt>
                <c:pt idx="2895">
                  <c:v>2896.0</c:v>
                </c:pt>
                <c:pt idx="2896">
                  <c:v>2897.0</c:v>
                </c:pt>
                <c:pt idx="2897">
                  <c:v>2898.0</c:v>
                </c:pt>
                <c:pt idx="2898">
                  <c:v>2899.0</c:v>
                </c:pt>
                <c:pt idx="2899">
                  <c:v>2900.0</c:v>
                </c:pt>
                <c:pt idx="2900">
                  <c:v>2901.0</c:v>
                </c:pt>
                <c:pt idx="2901">
                  <c:v>2902.0</c:v>
                </c:pt>
                <c:pt idx="2902">
                  <c:v>2903.0</c:v>
                </c:pt>
                <c:pt idx="2903">
                  <c:v>2904.0</c:v>
                </c:pt>
                <c:pt idx="2904">
                  <c:v>2905.0</c:v>
                </c:pt>
                <c:pt idx="2905">
                  <c:v>2906.0</c:v>
                </c:pt>
                <c:pt idx="2906">
                  <c:v>2907.0</c:v>
                </c:pt>
                <c:pt idx="2907">
                  <c:v>2908.0</c:v>
                </c:pt>
                <c:pt idx="2908">
                  <c:v>2909.0</c:v>
                </c:pt>
                <c:pt idx="2909">
                  <c:v>2910.0</c:v>
                </c:pt>
                <c:pt idx="2910">
                  <c:v>2911.0</c:v>
                </c:pt>
                <c:pt idx="2911">
                  <c:v>2912.0</c:v>
                </c:pt>
                <c:pt idx="2912">
                  <c:v>2913.0</c:v>
                </c:pt>
                <c:pt idx="2913">
                  <c:v>2914.0</c:v>
                </c:pt>
                <c:pt idx="2914">
                  <c:v>2915.0</c:v>
                </c:pt>
                <c:pt idx="2915">
                  <c:v>2916.0</c:v>
                </c:pt>
                <c:pt idx="2916">
                  <c:v>2917.0</c:v>
                </c:pt>
                <c:pt idx="2917">
                  <c:v>2918.0</c:v>
                </c:pt>
                <c:pt idx="2918">
                  <c:v>2919.0</c:v>
                </c:pt>
                <c:pt idx="2919">
                  <c:v>2920.0</c:v>
                </c:pt>
                <c:pt idx="2920">
                  <c:v>2921.0</c:v>
                </c:pt>
                <c:pt idx="2921">
                  <c:v>2922.0</c:v>
                </c:pt>
                <c:pt idx="2922">
                  <c:v>2923.0</c:v>
                </c:pt>
                <c:pt idx="2923">
                  <c:v>2924.0</c:v>
                </c:pt>
                <c:pt idx="2924">
                  <c:v>2925.0</c:v>
                </c:pt>
                <c:pt idx="2925">
                  <c:v>2926.0</c:v>
                </c:pt>
                <c:pt idx="2926">
                  <c:v>2927.0</c:v>
                </c:pt>
                <c:pt idx="2927">
                  <c:v>2928.0</c:v>
                </c:pt>
                <c:pt idx="2928">
                  <c:v>2929.0</c:v>
                </c:pt>
                <c:pt idx="2929">
                  <c:v>2930.0</c:v>
                </c:pt>
                <c:pt idx="2930">
                  <c:v>2931.0</c:v>
                </c:pt>
                <c:pt idx="2931">
                  <c:v>2932.0</c:v>
                </c:pt>
                <c:pt idx="2932">
                  <c:v>2933.0</c:v>
                </c:pt>
                <c:pt idx="2933">
                  <c:v>2934.0</c:v>
                </c:pt>
                <c:pt idx="2934">
                  <c:v>2935.0</c:v>
                </c:pt>
                <c:pt idx="2935">
                  <c:v>2936.0</c:v>
                </c:pt>
                <c:pt idx="2936">
                  <c:v>2937.0</c:v>
                </c:pt>
                <c:pt idx="2937">
                  <c:v>2938.0</c:v>
                </c:pt>
                <c:pt idx="2938">
                  <c:v>2939.0</c:v>
                </c:pt>
                <c:pt idx="2939">
                  <c:v>2940.0</c:v>
                </c:pt>
                <c:pt idx="2940">
                  <c:v>2941.0</c:v>
                </c:pt>
                <c:pt idx="2941">
                  <c:v>2942.0</c:v>
                </c:pt>
                <c:pt idx="2942">
                  <c:v>2943.0</c:v>
                </c:pt>
                <c:pt idx="2943">
                  <c:v>2944.0</c:v>
                </c:pt>
                <c:pt idx="2944">
                  <c:v>2945.0</c:v>
                </c:pt>
                <c:pt idx="2945">
                  <c:v>2946.0</c:v>
                </c:pt>
                <c:pt idx="2946">
                  <c:v>2947.0</c:v>
                </c:pt>
                <c:pt idx="2947">
                  <c:v>2948.0</c:v>
                </c:pt>
                <c:pt idx="2948">
                  <c:v>2949.0</c:v>
                </c:pt>
                <c:pt idx="2949">
                  <c:v>2950.0</c:v>
                </c:pt>
                <c:pt idx="2950">
                  <c:v>2951.0</c:v>
                </c:pt>
                <c:pt idx="2951">
                  <c:v>2952.0</c:v>
                </c:pt>
                <c:pt idx="2952">
                  <c:v>2953.0</c:v>
                </c:pt>
                <c:pt idx="2953">
                  <c:v>2954.0</c:v>
                </c:pt>
                <c:pt idx="2954">
                  <c:v>2955.0</c:v>
                </c:pt>
                <c:pt idx="2955">
                  <c:v>2956.0</c:v>
                </c:pt>
                <c:pt idx="2956">
                  <c:v>2957.0</c:v>
                </c:pt>
                <c:pt idx="2957">
                  <c:v>2958.0</c:v>
                </c:pt>
                <c:pt idx="2958">
                  <c:v>2959.0</c:v>
                </c:pt>
                <c:pt idx="2959">
                  <c:v>2960.0</c:v>
                </c:pt>
                <c:pt idx="2960">
                  <c:v>2961.0</c:v>
                </c:pt>
                <c:pt idx="2961">
                  <c:v>2962.0</c:v>
                </c:pt>
                <c:pt idx="2962">
                  <c:v>2963.0</c:v>
                </c:pt>
                <c:pt idx="2963">
                  <c:v>2964.0</c:v>
                </c:pt>
                <c:pt idx="2964">
                  <c:v>2965.0</c:v>
                </c:pt>
                <c:pt idx="2965">
                  <c:v>2966.0</c:v>
                </c:pt>
                <c:pt idx="2966">
                  <c:v>2967.0</c:v>
                </c:pt>
                <c:pt idx="2967">
                  <c:v>2968.0</c:v>
                </c:pt>
                <c:pt idx="2968">
                  <c:v>2969.0</c:v>
                </c:pt>
                <c:pt idx="2969">
                  <c:v>2970.0</c:v>
                </c:pt>
                <c:pt idx="2970">
                  <c:v>2971.0</c:v>
                </c:pt>
                <c:pt idx="2971">
                  <c:v>2972.0</c:v>
                </c:pt>
                <c:pt idx="2972">
                  <c:v>2973.0</c:v>
                </c:pt>
                <c:pt idx="2973">
                  <c:v>2974.0</c:v>
                </c:pt>
                <c:pt idx="2974">
                  <c:v>2975.0</c:v>
                </c:pt>
                <c:pt idx="2975">
                  <c:v>2976.0</c:v>
                </c:pt>
                <c:pt idx="2976">
                  <c:v>2977.0</c:v>
                </c:pt>
                <c:pt idx="2977">
                  <c:v>2978.0</c:v>
                </c:pt>
                <c:pt idx="2978">
                  <c:v>2979.0</c:v>
                </c:pt>
                <c:pt idx="2979">
                  <c:v>2980.0</c:v>
                </c:pt>
                <c:pt idx="2980">
                  <c:v>2981.0</c:v>
                </c:pt>
                <c:pt idx="2981">
                  <c:v>2982.0</c:v>
                </c:pt>
                <c:pt idx="2982">
                  <c:v>2983.0</c:v>
                </c:pt>
                <c:pt idx="2983">
                  <c:v>2984.0</c:v>
                </c:pt>
                <c:pt idx="2984">
                  <c:v>2985.0</c:v>
                </c:pt>
                <c:pt idx="2985">
                  <c:v>2986.0</c:v>
                </c:pt>
                <c:pt idx="2986">
                  <c:v>2987.0</c:v>
                </c:pt>
                <c:pt idx="2987">
                  <c:v>2988.0</c:v>
                </c:pt>
                <c:pt idx="2988">
                  <c:v>2989.0</c:v>
                </c:pt>
                <c:pt idx="2989">
                  <c:v>2990.0</c:v>
                </c:pt>
                <c:pt idx="2990">
                  <c:v>2991.0</c:v>
                </c:pt>
                <c:pt idx="2991">
                  <c:v>2992.0</c:v>
                </c:pt>
                <c:pt idx="2992">
                  <c:v>2993.0</c:v>
                </c:pt>
                <c:pt idx="2993">
                  <c:v>2994.0</c:v>
                </c:pt>
                <c:pt idx="2994">
                  <c:v>2995.0</c:v>
                </c:pt>
                <c:pt idx="2995">
                  <c:v>2996.0</c:v>
                </c:pt>
                <c:pt idx="2996">
                  <c:v>2997.0</c:v>
                </c:pt>
                <c:pt idx="2997">
                  <c:v>2998.0</c:v>
                </c:pt>
                <c:pt idx="2998">
                  <c:v>2999.0</c:v>
                </c:pt>
                <c:pt idx="2999">
                  <c:v>3000.0</c:v>
                </c:pt>
                <c:pt idx="3000">
                  <c:v>3001.0</c:v>
                </c:pt>
                <c:pt idx="3001">
                  <c:v>3002.0</c:v>
                </c:pt>
                <c:pt idx="3002">
                  <c:v>3003.0</c:v>
                </c:pt>
                <c:pt idx="3003">
                  <c:v>3004.0</c:v>
                </c:pt>
                <c:pt idx="3004">
                  <c:v>3005.0</c:v>
                </c:pt>
                <c:pt idx="3005">
                  <c:v>3006.0</c:v>
                </c:pt>
                <c:pt idx="3006">
                  <c:v>3007.0</c:v>
                </c:pt>
                <c:pt idx="3007">
                  <c:v>3008.0</c:v>
                </c:pt>
                <c:pt idx="3008">
                  <c:v>3009.0</c:v>
                </c:pt>
                <c:pt idx="3009">
                  <c:v>3010.0</c:v>
                </c:pt>
                <c:pt idx="3010">
                  <c:v>3011.0</c:v>
                </c:pt>
                <c:pt idx="3011">
                  <c:v>3012.0</c:v>
                </c:pt>
                <c:pt idx="3012">
                  <c:v>3013.0</c:v>
                </c:pt>
                <c:pt idx="3013">
                  <c:v>3014.0</c:v>
                </c:pt>
                <c:pt idx="3014">
                  <c:v>3015.0</c:v>
                </c:pt>
                <c:pt idx="3015">
                  <c:v>3016.0</c:v>
                </c:pt>
                <c:pt idx="3016">
                  <c:v>3017.0</c:v>
                </c:pt>
                <c:pt idx="3017">
                  <c:v>3018.0</c:v>
                </c:pt>
                <c:pt idx="3018">
                  <c:v>3019.0</c:v>
                </c:pt>
                <c:pt idx="3019">
                  <c:v>3020.0</c:v>
                </c:pt>
                <c:pt idx="3020">
                  <c:v>3021.0</c:v>
                </c:pt>
                <c:pt idx="3021">
                  <c:v>3022.0</c:v>
                </c:pt>
                <c:pt idx="3022">
                  <c:v>3023.0</c:v>
                </c:pt>
                <c:pt idx="3023">
                  <c:v>3024.0</c:v>
                </c:pt>
                <c:pt idx="3024">
                  <c:v>3025.0</c:v>
                </c:pt>
                <c:pt idx="3025">
                  <c:v>3026.0</c:v>
                </c:pt>
                <c:pt idx="3026">
                  <c:v>3027.0</c:v>
                </c:pt>
                <c:pt idx="3027">
                  <c:v>3028.0</c:v>
                </c:pt>
                <c:pt idx="3028">
                  <c:v>3029.0</c:v>
                </c:pt>
                <c:pt idx="3029">
                  <c:v>3030.0</c:v>
                </c:pt>
                <c:pt idx="3030">
                  <c:v>3031.0</c:v>
                </c:pt>
                <c:pt idx="3031">
                  <c:v>3032.0</c:v>
                </c:pt>
                <c:pt idx="3032">
                  <c:v>3033.0</c:v>
                </c:pt>
                <c:pt idx="3033">
                  <c:v>3034.0</c:v>
                </c:pt>
                <c:pt idx="3034">
                  <c:v>3035.0</c:v>
                </c:pt>
                <c:pt idx="3035">
                  <c:v>3036.0</c:v>
                </c:pt>
                <c:pt idx="3036">
                  <c:v>3037.0</c:v>
                </c:pt>
                <c:pt idx="3037">
                  <c:v>3038.0</c:v>
                </c:pt>
                <c:pt idx="3038">
                  <c:v>3039.0</c:v>
                </c:pt>
                <c:pt idx="3039">
                  <c:v>3040.0</c:v>
                </c:pt>
                <c:pt idx="3040">
                  <c:v>3041.0</c:v>
                </c:pt>
                <c:pt idx="3041">
                  <c:v>3042.0</c:v>
                </c:pt>
                <c:pt idx="3042">
                  <c:v>3043.0</c:v>
                </c:pt>
                <c:pt idx="3043">
                  <c:v>3044.0</c:v>
                </c:pt>
                <c:pt idx="3044">
                  <c:v>3045.0</c:v>
                </c:pt>
                <c:pt idx="3045">
                  <c:v>3046.0</c:v>
                </c:pt>
                <c:pt idx="3046">
                  <c:v>3047.0</c:v>
                </c:pt>
                <c:pt idx="3047">
                  <c:v>3048.0</c:v>
                </c:pt>
                <c:pt idx="3048">
                  <c:v>3049.0</c:v>
                </c:pt>
                <c:pt idx="3049">
                  <c:v>3050.0</c:v>
                </c:pt>
                <c:pt idx="3050">
                  <c:v>3051.0</c:v>
                </c:pt>
                <c:pt idx="3051">
                  <c:v>3052.0</c:v>
                </c:pt>
                <c:pt idx="3052">
                  <c:v>3053.0</c:v>
                </c:pt>
                <c:pt idx="3053">
                  <c:v>3054.0</c:v>
                </c:pt>
                <c:pt idx="3054">
                  <c:v>3055.0</c:v>
                </c:pt>
                <c:pt idx="3055">
                  <c:v>3056.0</c:v>
                </c:pt>
                <c:pt idx="3056">
                  <c:v>3057.0</c:v>
                </c:pt>
                <c:pt idx="3057">
                  <c:v>3058.0</c:v>
                </c:pt>
                <c:pt idx="3058">
                  <c:v>3059.0</c:v>
                </c:pt>
                <c:pt idx="3059">
                  <c:v>3060.0</c:v>
                </c:pt>
                <c:pt idx="3060">
                  <c:v>3061.0</c:v>
                </c:pt>
                <c:pt idx="3061">
                  <c:v>3062.0</c:v>
                </c:pt>
                <c:pt idx="3062">
                  <c:v>3063.0</c:v>
                </c:pt>
                <c:pt idx="3063">
                  <c:v>3064.0</c:v>
                </c:pt>
                <c:pt idx="3064">
                  <c:v>3065.0</c:v>
                </c:pt>
                <c:pt idx="3065">
                  <c:v>3066.0</c:v>
                </c:pt>
                <c:pt idx="3066">
                  <c:v>3067.0</c:v>
                </c:pt>
                <c:pt idx="3067">
                  <c:v>3068.0</c:v>
                </c:pt>
                <c:pt idx="3068">
                  <c:v>3069.0</c:v>
                </c:pt>
                <c:pt idx="3069">
                  <c:v>3070.0</c:v>
                </c:pt>
                <c:pt idx="3070">
                  <c:v>3071.0</c:v>
                </c:pt>
                <c:pt idx="3071">
                  <c:v>3072.0</c:v>
                </c:pt>
                <c:pt idx="3072">
                  <c:v>3073.0</c:v>
                </c:pt>
                <c:pt idx="3073">
                  <c:v>3074.0</c:v>
                </c:pt>
                <c:pt idx="3074">
                  <c:v>3075.0</c:v>
                </c:pt>
                <c:pt idx="3075">
                  <c:v>3076.0</c:v>
                </c:pt>
                <c:pt idx="3076">
                  <c:v>3077.0</c:v>
                </c:pt>
                <c:pt idx="3077">
                  <c:v>3078.0</c:v>
                </c:pt>
                <c:pt idx="3078">
                  <c:v>3079.0</c:v>
                </c:pt>
                <c:pt idx="3079">
                  <c:v>3080.0</c:v>
                </c:pt>
                <c:pt idx="3080">
                  <c:v>3081.0</c:v>
                </c:pt>
                <c:pt idx="3081">
                  <c:v>3082.0</c:v>
                </c:pt>
                <c:pt idx="3082">
                  <c:v>3083.0</c:v>
                </c:pt>
                <c:pt idx="3083">
                  <c:v>3084.0</c:v>
                </c:pt>
                <c:pt idx="3084">
                  <c:v>3085.0</c:v>
                </c:pt>
                <c:pt idx="3085">
                  <c:v>3086.0</c:v>
                </c:pt>
                <c:pt idx="3086">
                  <c:v>3087.0</c:v>
                </c:pt>
                <c:pt idx="3087">
                  <c:v>3088.0</c:v>
                </c:pt>
                <c:pt idx="3088">
                  <c:v>3089.0</c:v>
                </c:pt>
                <c:pt idx="3089">
                  <c:v>3090.0</c:v>
                </c:pt>
                <c:pt idx="3090">
                  <c:v>3091.0</c:v>
                </c:pt>
                <c:pt idx="3091">
                  <c:v>3092.0</c:v>
                </c:pt>
                <c:pt idx="3092">
                  <c:v>3093.0</c:v>
                </c:pt>
                <c:pt idx="3093">
                  <c:v>3094.0</c:v>
                </c:pt>
                <c:pt idx="3094">
                  <c:v>3095.0</c:v>
                </c:pt>
                <c:pt idx="3095">
                  <c:v>3096.0</c:v>
                </c:pt>
                <c:pt idx="3096">
                  <c:v>3097.0</c:v>
                </c:pt>
                <c:pt idx="3097">
                  <c:v>3098.0</c:v>
                </c:pt>
                <c:pt idx="3098">
                  <c:v>3099.0</c:v>
                </c:pt>
                <c:pt idx="3099">
                  <c:v>3100.0</c:v>
                </c:pt>
                <c:pt idx="3100">
                  <c:v>3101.0</c:v>
                </c:pt>
                <c:pt idx="3101">
                  <c:v>3102.0</c:v>
                </c:pt>
                <c:pt idx="3102">
                  <c:v>3103.0</c:v>
                </c:pt>
                <c:pt idx="3103">
                  <c:v>3104.0</c:v>
                </c:pt>
                <c:pt idx="3104">
                  <c:v>3105.0</c:v>
                </c:pt>
                <c:pt idx="3105">
                  <c:v>3106.0</c:v>
                </c:pt>
                <c:pt idx="3106">
                  <c:v>3107.0</c:v>
                </c:pt>
                <c:pt idx="3107">
                  <c:v>3108.0</c:v>
                </c:pt>
                <c:pt idx="3108">
                  <c:v>3109.0</c:v>
                </c:pt>
                <c:pt idx="3109">
                  <c:v>3110.0</c:v>
                </c:pt>
                <c:pt idx="3110">
                  <c:v>3111.0</c:v>
                </c:pt>
                <c:pt idx="3111">
                  <c:v>3112.0</c:v>
                </c:pt>
                <c:pt idx="3112">
                  <c:v>3113.0</c:v>
                </c:pt>
                <c:pt idx="3113">
                  <c:v>3114.0</c:v>
                </c:pt>
                <c:pt idx="3114">
                  <c:v>3115.0</c:v>
                </c:pt>
                <c:pt idx="3115">
                  <c:v>3116.0</c:v>
                </c:pt>
                <c:pt idx="3116">
                  <c:v>3117.0</c:v>
                </c:pt>
                <c:pt idx="3117">
                  <c:v>3118.0</c:v>
                </c:pt>
                <c:pt idx="3118">
                  <c:v>3119.0</c:v>
                </c:pt>
                <c:pt idx="3119">
                  <c:v>3120.0</c:v>
                </c:pt>
                <c:pt idx="3120">
                  <c:v>3121.0</c:v>
                </c:pt>
                <c:pt idx="3121">
                  <c:v>3122.0</c:v>
                </c:pt>
                <c:pt idx="3122">
                  <c:v>3123.0</c:v>
                </c:pt>
                <c:pt idx="3123">
                  <c:v>3124.0</c:v>
                </c:pt>
                <c:pt idx="3124">
                  <c:v>3125.0</c:v>
                </c:pt>
                <c:pt idx="3125">
                  <c:v>3126.0</c:v>
                </c:pt>
                <c:pt idx="3126">
                  <c:v>3127.0</c:v>
                </c:pt>
                <c:pt idx="3127">
                  <c:v>3128.0</c:v>
                </c:pt>
                <c:pt idx="3128">
                  <c:v>3129.0</c:v>
                </c:pt>
                <c:pt idx="3129">
                  <c:v>3130.0</c:v>
                </c:pt>
                <c:pt idx="3130">
                  <c:v>3131.0</c:v>
                </c:pt>
                <c:pt idx="3131">
                  <c:v>3132.0</c:v>
                </c:pt>
                <c:pt idx="3132">
                  <c:v>3133.0</c:v>
                </c:pt>
                <c:pt idx="3133">
                  <c:v>3134.0</c:v>
                </c:pt>
                <c:pt idx="3134">
                  <c:v>3135.0</c:v>
                </c:pt>
                <c:pt idx="3135">
                  <c:v>3136.0</c:v>
                </c:pt>
                <c:pt idx="3136">
                  <c:v>3137.0</c:v>
                </c:pt>
                <c:pt idx="3137">
                  <c:v>3138.0</c:v>
                </c:pt>
                <c:pt idx="3138">
                  <c:v>3139.0</c:v>
                </c:pt>
                <c:pt idx="3139">
                  <c:v>3140.0</c:v>
                </c:pt>
                <c:pt idx="3140">
                  <c:v>3141.0</c:v>
                </c:pt>
                <c:pt idx="3141">
                  <c:v>3142.0</c:v>
                </c:pt>
                <c:pt idx="3142">
                  <c:v>3143.0</c:v>
                </c:pt>
                <c:pt idx="3143">
                  <c:v>3144.0</c:v>
                </c:pt>
                <c:pt idx="3144">
                  <c:v>3145.0</c:v>
                </c:pt>
                <c:pt idx="3145">
                  <c:v>3146.0</c:v>
                </c:pt>
                <c:pt idx="3146">
                  <c:v>3147.0</c:v>
                </c:pt>
                <c:pt idx="3147">
                  <c:v>3148.0</c:v>
                </c:pt>
                <c:pt idx="3148">
                  <c:v>3149.0</c:v>
                </c:pt>
                <c:pt idx="3149">
                  <c:v>3150.0</c:v>
                </c:pt>
                <c:pt idx="3150">
                  <c:v>3151.0</c:v>
                </c:pt>
                <c:pt idx="3151">
                  <c:v>3152.0</c:v>
                </c:pt>
                <c:pt idx="3152">
                  <c:v>3153.0</c:v>
                </c:pt>
                <c:pt idx="3153">
                  <c:v>3154.0</c:v>
                </c:pt>
                <c:pt idx="3154">
                  <c:v>3155.0</c:v>
                </c:pt>
                <c:pt idx="3155">
                  <c:v>3156.0</c:v>
                </c:pt>
                <c:pt idx="3156">
                  <c:v>3157.0</c:v>
                </c:pt>
                <c:pt idx="3157">
                  <c:v>3158.0</c:v>
                </c:pt>
                <c:pt idx="3158">
                  <c:v>3159.0</c:v>
                </c:pt>
                <c:pt idx="3159">
                  <c:v>3160.0</c:v>
                </c:pt>
                <c:pt idx="3160">
                  <c:v>3161.0</c:v>
                </c:pt>
                <c:pt idx="3161">
                  <c:v>3162.0</c:v>
                </c:pt>
                <c:pt idx="3162">
                  <c:v>3163.0</c:v>
                </c:pt>
                <c:pt idx="3163">
                  <c:v>3164.0</c:v>
                </c:pt>
                <c:pt idx="3164">
                  <c:v>3165.0</c:v>
                </c:pt>
                <c:pt idx="3165">
                  <c:v>3166.0</c:v>
                </c:pt>
                <c:pt idx="3166">
                  <c:v>3167.0</c:v>
                </c:pt>
                <c:pt idx="3167">
                  <c:v>3168.0</c:v>
                </c:pt>
                <c:pt idx="3168">
                  <c:v>3169.0</c:v>
                </c:pt>
                <c:pt idx="3169">
                  <c:v>3170.0</c:v>
                </c:pt>
                <c:pt idx="3170">
                  <c:v>3171.0</c:v>
                </c:pt>
                <c:pt idx="3171">
                  <c:v>3172.0</c:v>
                </c:pt>
                <c:pt idx="3172">
                  <c:v>3173.0</c:v>
                </c:pt>
                <c:pt idx="3173">
                  <c:v>3174.0</c:v>
                </c:pt>
                <c:pt idx="3174">
                  <c:v>3175.0</c:v>
                </c:pt>
                <c:pt idx="3175">
                  <c:v>3176.0</c:v>
                </c:pt>
                <c:pt idx="3176">
                  <c:v>3177.0</c:v>
                </c:pt>
                <c:pt idx="3177">
                  <c:v>3178.0</c:v>
                </c:pt>
                <c:pt idx="3178">
                  <c:v>3179.0</c:v>
                </c:pt>
                <c:pt idx="3179">
                  <c:v>3180.0</c:v>
                </c:pt>
                <c:pt idx="3180">
                  <c:v>3181.0</c:v>
                </c:pt>
                <c:pt idx="3181">
                  <c:v>3182.0</c:v>
                </c:pt>
                <c:pt idx="3182">
                  <c:v>3183.0</c:v>
                </c:pt>
                <c:pt idx="3183">
                  <c:v>3184.0</c:v>
                </c:pt>
                <c:pt idx="3184">
                  <c:v>3185.0</c:v>
                </c:pt>
                <c:pt idx="3185">
                  <c:v>3186.0</c:v>
                </c:pt>
                <c:pt idx="3186">
                  <c:v>3187.0</c:v>
                </c:pt>
                <c:pt idx="3187">
                  <c:v>3188.0</c:v>
                </c:pt>
                <c:pt idx="3188">
                  <c:v>3189.0</c:v>
                </c:pt>
                <c:pt idx="3189">
                  <c:v>3190.0</c:v>
                </c:pt>
                <c:pt idx="3190">
                  <c:v>3191.0</c:v>
                </c:pt>
                <c:pt idx="3191">
                  <c:v>3192.0</c:v>
                </c:pt>
                <c:pt idx="3192">
                  <c:v>3193.0</c:v>
                </c:pt>
                <c:pt idx="3193">
                  <c:v>3194.0</c:v>
                </c:pt>
                <c:pt idx="3194">
                  <c:v>3195.0</c:v>
                </c:pt>
                <c:pt idx="3195">
                  <c:v>3196.0</c:v>
                </c:pt>
                <c:pt idx="3196">
                  <c:v>3197.0</c:v>
                </c:pt>
                <c:pt idx="3197">
                  <c:v>3198.0</c:v>
                </c:pt>
                <c:pt idx="3198">
                  <c:v>3199.0</c:v>
                </c:pt>
                <c:pt idx="3199">
                  <c:v>3200.0</c:v>
                </c:pt>
                <c:pt idx="3200">
                  <c:v>3201.0</c:v>
                </c:pt>
                <c:pt idx="3201">
                  <c:v>3202.0</c:v>
                </c:pt>
                <c:pt idx="3202">
                  <c:v>3203.0</c:v>
                </c:pt>
                <c:pt idx="3203">
                  <c:v>3204.0</c:v>
                </c:pt>
                <c:pt idx="3204">
                  <c:v>3205.0</c:v>
                </c:pt>
                <c:pt idx="3205">
                  <c:v>3206.0</c:v>
                </c:pt>
                <c:pt idx="3206">
                  <c:v>3207.0</c:v>
                </c:pt>
                <c:pt idx="3207">
                  <c:v>3208.0</c:v>
                </c:pt>
                <c:pt idx="3208">
                  <c:v>3209.0</c:v>
                </c:pt>
                <c:pt idx="3209">
                  <c:v>3210.0</c:v>
                </c:pt>
                <c:pt idx="3210">
                  <c:v>3211.0</c:v>
                </c:pt>
                <c:pt idx="3211">
                  <c:v>3212.0</c:v>
                </c:pt>
                <c:pt idx="3212">
                  <c:v>3213.0</c:v>
                </c:pt>
                <c:pt idx="3213">
                  <c:v>3214.0</c:v>
                </c:pt>
                <c:pt idx="3214">
                  <c:v>3215.0</c:v>
                </c:pt>
                <c:pt idx="3215">
                  <c:v>3216.0</c:v>
                </c:pt>
                <c:pt idx="3216">
                  <c:v>3217.0</c:v>
                </c:pt>
                <c:pt idx="3217">
                  <c:v>3218.0</c:v>
                </c:pt>
                <c:pt idx="3218">
                  <c:v>3219.0</c:v>
                </c:pt>
                <c:pt idx="3219">
                  <c:v>3220.0</c:v>
                </c:pt>
                <c:pt idx="3220">
                  <c:v>3221.0</c:v>
                </c:pt>
                <c:pt idx="3221">
                  <c:v>3222.0</c:v>
                </c:pt>
                <c:pt idx="3222">
                  <c:v>3223.0</c:v>
                </c:pt>
                <c:pt idx="3223">
                  <c:v>3224.0</c:v>
                </c:pt>
                <c:pt idx="3224">
                  <c:v>3225.0</c:v>
                </c:pt>
                <c:pt idx="3225">
                  <c:v>3226.0</c:v>
                </c:pt>
                <c:pt idx="3226">
                  <c:v>3227.0</c:v>
                </c:pt>
                <c:pt idx="3227">
                  <c:v>3228.0</c:v>
                </c:pt>
                <c:pt idx="3228">
                  <c:v>3229.0</c:v>
                </c:pt>
                <c:pt idx="3229">
                  <c:v>3230.0</c:v>
                </c:pt>
                <c:pt idx="3230">
                  <c:v>3231.0</c:v>
                </c:pt>
                <c:pt idx="3231">
                  <c:v>3232.0</c:v>
                </c:pt>
                <c:pt idx="3232">
                  <c:v>3233.0</c:v>
                </c:pt>
                <c:pt idx="3233">
                  <c:v>3234.0</c:v>
                </c:pt>
                <c:pt idx="3234">
                  <c:v>3235.0</c:v>
                </c:pt>
                <c:pt idx="3235">
                  <c:v>3236.0</c:v>
                </c:pt>
                <c:pt idx="3236">
                  <c:v>3237.0</c:v>
                </c:pt>
                <c:pt idx="3237">
                  <c:v>3238.0</c:v>
                </c:pt>
                <c:pt idx="3238">
                  <c:v>3239.0</c:v>
                </c:pt>
                <c:pt idx="3239">
                  <c:v>3240.0</c:v>
                </c:pt>
                <c:pt idx="3240">
                  <c:v>3241.0</c:v>
                </c:pt>
                <c:pt idx="3241">
                  <c:v>3242.0</c:v>
                </c:pt>
                <c:pt idx="3242">
                  <c:v>3243.0</c:v>
                </c:pt>
                <c:pt idx="3243">
                  <c:v>3244.0</c:v>
                </c:pt>
                <c:pt idx="3244">
                  <c:v>3245.0</c:v>
                </c:pt>
                <c:pt idx="3245">
                  <c:v>3246.0</c:v>
                </c:pt>
                <c:pt idx="3246">
                  <c:v>3247.0</c:v>
                </c:pt>
                <c:pt idx="3247">
                  <c:v>3248.0</c:v>
                </c:pt>
                <c:pt idx="3248">
                  <c:v>3249.0</c:v>
                </c:pt>
                <c:pt idx="3249">
                  <c:v>3250.0</c:v>
                </c:pt>
                <c:pt idx="3250">
                  <c:v>3251.0</c:v>
                </c:pt>
                <c:pt idx="3251">
                  <c:v>3252.0</c:v>
                </c:pt>
                <c:pt idx="3252">
                  <c:v>3253.0</c:v>
                </c:pt>
                <c:pt idx="3253">
                  <c:v>3254.0</c:v>
                </c:pt>
                <c:pt idx="3254">
                  <c:v>3255.0</c:v>
                </c:pt>
                <c:pt idx="3255">
                  <c:v>3256.0</c:v>
                </c:pt>
                <c:pt idx="3256">
                  <c:v>3257.0</c:v>
                </c:pt>
                <c:pt idx="3257">
                  <c:v>3258.0</c:v>
                </c:pt>
                <c:pt idx="3258">
                  <c:v>3259.0</c:v>
                </c:pt>
                <c:pt idx="3259">
                  <c:v>3260.0</c:v>
                </c:pt>
                <c:pt idx="3260">
                  <c:v>3261.0</c:v>
                </c:pt>
                <c:pt idx="3261">
                  <c:v>3262.0</c:v>
                </c:pt>
                <c:pt idx="3262">
                  <c:v>3263.0</c:v>
                </c:pt>
                <c:pt idx="3263">
                  <c:v>3264.0</c:v>
                </c:pt>
                <c:pt idx="3264">
                  <c:v>3265.0</c:v>
                </c:pt>
                <c:pt idx="3265">
                  <c:v>3266.0</c:v>
                </c:pt>
                <c:pt idx="3266">
                  <c:v>3267.0</c:v>
                </c:pt>
                <c:pt idx="3267">
                  <c:v>3268.0</c:v>
                </c:pt>
                <c:pt idx="3268">
                  <c:v>3269.0</c:v>
                </c:pt>
                <c:pt idx="3269">
                  <c:v>3270.0</c:v>
                </c:pt>
                <c:pt idx="3270">
                  <c:v>3271.0</c:v>
                </c:pt>
                <c:pt idx="3271">
                  <c:v>3272.0</c:v>
                </c:pt>
                <c:pt idx="3272">
                  <c:v>3273.0</c:v>
                </c:pt>
                <c:pt idx="3273">
                  <c:v>3274.0</c:v>
                </c:pt>
                <c:pt idx="3274">
                  <c:v>3275.0</c:v>
                </c:pt>
                <c:pt idx="3275">
                  <c:v>3276.0</c:v>
                </c:pt>
                <c:pt idx="3276">
                  <c:v>3277.0</c:v>
                </c:pt>
                <c:pt idx="3277">
                  <c:v>3278.0</c:v>
                </c:pt>
                <c:pt idx="3278">
                  <c:v>3279.0</c:v>
                </c:pt>
                <c:pt idx="3279">
                  <c:v>3280.0</c:v>
                </c:pt>
                <c:pt idx="3280">
                  <c:v>3281.0</c:v>
                </c:pt>
                <c:pt idx="3281">
                  <c:v>3282.0</c:v>
                </c:pt>
                <c:pt idx="3282">
                  <c:v>3283.0</c:v>
                </c:pt>
                <c:pt idx="3283">
                  <c:v>3284.0</c:v>
                </c:pt>
                <c:pt idx="3284">
                  <c:v>3285.0</c:v>
                </c:pt>
                <c:pt idx="3285">
                  <c:v>3286.0</c:v>
                </c:pt>
                <c:pt idx="3286">
                  <c:v>3287.0</c:v>
                </c:pt>
                <c:pt idx="3287">
                  <c:v>3288.0</c:v>
                </c:pt>
                <c:pt idx="3288">
                  <c:v>3289.0</c:v>
                </c:pt>
                <c:pt idx="3289">
                  <c:v>3290.0</c:v>
                </c:pt>
                <c:pt idx="3290">
                  <c:v>3291.0</c:v>
                </c:pt>
                <c:pt idx="3291">
                  <c:v>3292.0</c:v>
                </c:pt>
                <c:pt idx="3292">
                  <c:v>3293.0</c:v>
                </c:pt>
                <c:pt idx="3293">
                  <c:v>3294.0</c:v>
                </c:pt>
                <c:pt idx="3294">
                  <c:v>3295.0</c:v>
                </c:pt>
                <c:pt idx="3295">
                  <c:v>3296.0</c:v>
                </c:pt>
                <c:pt idx="3296">
                  <c:v>3297.0</c:v>
                </c:pt>
                <c:pt idx="3297">
                  <c:v>3298.0</c:v>
                </c:pt>
                <c:pt idx="3298">
                  <c:v>3299.0</c:v>
                </c:pt>
                <c:pt idx="3299">
                  <c:v>3300.0</c:v>
                </c:pt>
                <c:pt idx="3300">
                  <c:v>3301.0</c:v>
                </c:pt>
                <c:pt idx="3301">
                  <c:v>3302.0</c:v>
                </c:pt>
                <c:pt idx="3302">
                  <c:v>3303.0</c:v>
                </c:pt>
                <c:pt idx="3303">
                  <c:v>3304.0</c:v>
                </c:pt>
                <c:pt idx="3304">
                  <c:v>3305.0</c:v>
                </c:pt>
                <c:pt idx="3305">
                  <c:v>3306.0</c:v>
                </c:pt>
                <c:pt idx="3306">
                  <c:v>3307.0</c:v>
                </c:pt>
                <c:pt idx="3307">
                  <c:v>3308.0</c:v>
                </c:pt>
                <c:pt idx="3308">
                  <c:v>3309.0</c:v>
                </c:pt>
                <c:pt idx="3309">
                  <c:v>3310.0</c:v>
                </c:pt>
                <c:pt idx="3310">
                  <c:v>3311.0</c:v>
                </c:pt>
                <c:pt idx="3311">
                  <c:v>3312.0</c:v>
                </c:pt>
                <c:pt idx="3312">
                  <c:v>3313.0</c:v>
                </c:pt>
                <c:pt idx="3313">
                  <c:v>3314.0</c:v>
                </c:pt>
                <c:pt idx="3314">
                  <c:v>3315.0</c:v>
                </c:pt>
                <c:pt idx="3315">
                  <c:v>3316.0</c:v>
                </c:pt>
                <c:pt idx="3316">
                  <c:v>3317.0</c:v>
                </c:pt>
                <c:pt idx="3317">
                  <c:v>3318.0</c:v>
                </c:pt>
                <c:pt idx="3318">
                  <c:v>3319.0</c:v>
                </c:pt>
                <c:pt idx="3319">
                  <c:v>3320.0</c:v>
                </c:pt>
                <c:pt idx="3320">
                  <c:v>3321.0</c:v>
                </c:pt>
                <c:pt idx="3321">
                  <c:v>3322.0</c:v>
                </c:pt>
                <c:pt idx="3322">
                  <c:v>3323.0</c:v>
                </c:pt>
                <c:pt idx="3323">
                  <c:v>3324.0</c:v>
                </c:pt>
                <c:pt idx="3324">
                  <c:v>3325.0</c:v>
                </c:pt>
                <c:pt idx="3325">
                  <c:v>3326.0</c:v>
                </c:pt>
                <c:pt idx="3326">
                  <c:v>3327.0</c:v>
                </c:pt>
                <c:pt idx="3327">
                  <c:v>3328.0</c:v>
                </c:pt>
                <c:pt idx="3328">
                  <c:v>3329.0</c:v>
                </c:pt>
                <c:pt idx="3329">
                  <c:v>3330.0</c:v>
                </c:pt>
                <c:pt idx="3330">
                  <c:v>3331.0</c:v>
                </c:pt>
                <c:pt idx="3331">
                  <c:v>3332.0</c:v>
                </c:pt>
                <c:pt idx="3332">
                  <c:v>3333.0</c:v>
                </c:pt>
                <c:pt idx="3333">
                  <c:v>3334.0</c:v>
                </c:pt>
                <c:pt idx="3334">
                  <c:v>3335.0</c:v>
                </c:pt>
                <c:pt idx="3335">
                  <c:v>3336.0</c:v>
                </c:pt>
                <c:pt idx="3336">
                  <c:v>3337.0</c:v>
                </c:pt>
                <c:pt idx="3337">
                  <c:v>3338.0</c:v>
                </c:pt>
                <c:pt idx="3338">
                  <c:v>3339.0</c:v>
                </c:pt>
                <c:pt idx="3339">
                  <c:v>3340.0</c:v>
                </c:pt>
                <c:pt idx="3340">
                  <c:v>3341.0</c:v>
                </c:pt>
                <c:pt idx="3341">
                  <c:v>3342.0</c:v>
                </c:pt>
                <c:pt idx="3342">
                  <c:v>3343.0</c:v>
                </c:pt>
                <c:pt idx="3343">
                  <c:v>3344.0</c:v>
                </c:pt>
                <c:pt idx="3344">
                  <c:v>3345.0</c:v>
                </c:pt>
                <c:pt idx="3345">
                  <c:v>3346.0</c:v>
                </c:pt>
                <c:pt idx="3346">
                  <c:v>3347.0</c:v>
                </c:pt>
                <c:pt idx="3347">
                  <c:v>3348.0</c:v>
                </c:pt>
                <c:pt idx="3348">
                  <c:v>3349.0</c:v>
                </c:pt>
                <c:pt idx="3349">
                  <c:v>3350.0</c:v>
                </c:pt>
                <c:pt idx="3350">
                  <c:v>3351.0</c:v>
                </c:pt>
                <c:pt idx="3351">
                  <c:v>3352.0</c:v>
                </c:pt>
                <c:pt idx="3352">
                  <c:v>3353.0</c:v>
                </c:pt>
                <c:pt idx="3353">
                  <c:v>3354.0</c:v>
                </c:pt>
                <c:pt idx="3354">
                  <c:v>3355.0</c:v>
                </c:pt>
                <c:pt idx="3355">
                  <c:v>3356.0</c:v>
                </c:pt>
                <c:pt idx="3356">
                  <c:v>3357.0</c:v>
                </c:pt>
                <c:pt idx="3357">
                  <c:v>3358.0</c:v>
                </c:pt>
                <c:pt idx="3358">
                  <c:v>3359.0</c:v>
                </c:pt>
                <c:pt idx="3359">
                  <c:v>3360.0</c:v>
                </c:pt>
                <c:pt idx="3360">
                  <c:v>3361.0</c:v>
                </c:pt>
                <c:pt idx="3361">
                  <c:v>3362.0</c:v>
                </c:pt>
                <c:pt idx="3362">
                  <c:v>3363.0</c:v>
                </c:pt>
                <c:pt idx="3363">
                  <c:v>3364.0</c:v>
                </c:pt>
                <c:pt idx="3364">
                  <c:v>3365.0</c:v>
                </c:pt>
                <c:pt idx="3365">
                  <c:v>3366.0</c:v>
                </c:pt>
                <c:pt idx="3366">
                  <c:v>3367.0</c:v>
                </c:pt>
                <c:pt idx="3367">
                  <c:v>3368.0</c:v>
                </c:pt>
                <c:pt idx="3368">
                  <c:v>3369.0</c:v>
                </c:pt>
                <c:pt idx="3369">
                  <c:v>3370.0</c:v>
                </c:pt>
                <c:pt idx="3370">
                  <c:v>3371.0</c:v>
                </c:pt>
                <c:pt idx="3371">
                  <c:v>3372.0</c:v>
                </c:pt>
                <c:pt idx="3372">
                  <c:v>3373.0</c:v>
                </c:pt>
                <c:pt idx="3373">
                  <c:v>3374.0</c:v>
                </c:pt>
                <c:pt idx="3374">
                  <c:v>3375.0</c:v>
                </c:pt>
                <c:pt idx="3375">
                  <c:v>3376.0</c:v>
                </c:pt>
                <c:pt idx="3376">
                  <c:v>3377.0</c:v>
                </c:pt>
                <c:pt idx="3377">
                  <c:v>3378.0</c:v>
                </c:pt>
                <c:pt idx="3378">
                  <c:v>3379.0</c:v>
                </c:pt>
                <c:pt idx="3379">
                  <c:v>3380.0</c:v>
                </c:pt>
                <c:pt idx="3380">
                  <c:v>3381.0</c:v>
                </c:pt>
                <c:pt idx="3381">
                  <c:v>3382.0</c:v>
                </c:pt>
                <c:pt idx="3382">
                  <c:v>3383.0</c:v>
                </c:pt>
                <c:pt idx="3383">
                  <c:v>3384.0</c:v>
                </c:pt>
                <c:pt idx="3384">
                  <c:v>3385.0</c:v>
                </c:pt>
                <c:pt idx="3385">
                  <c:v>3386.0</c:v>
                </c:pt>
                <c:pt idx="3386">
                  <c:v>3387.0</c:v>
                </c:pt>
                <c:pt idx="3387">
                  <c:v>3388.0</c:v>
                </c:pt>
                <c:pt idx="3388">
                  <c:v>3389.0</c:v>
                </c:pt>
                <c:pt idx="3389">
                  <c:v>3390.0</c:v>
                </c:pt>
                <c:pt idx="3390">
                  <c:v>3391.0</c:v>
                </c:pt>
                <c:pt idx="3391">
                  <c:v>3392.0</c:v>
                </c:pt>
                <c:pt idx="3392">
                  <c:v>3393.0</c:v>
                </c:pt>
                <c:pt idx="3393">
                  <c:v>3394.0</c:v>
                </c:pt>
                <c:pt idx="3394">
                  <c:v>3395.0</c:v>
                </c:pt>
                <c:pt idx="3395">
                  <c:v>3396.0</c:v>
                </c:pt>
                <c:pt idx="3396">
                  <c:v>3397.0</c:v>
                </c:pt>
                <c:pt idx="3397">
                  <c:v>3398.0</c:v>
                </c:pt>
                <c:pt idx="3398">
                  <c:v>3399.0</c:v>
                </c:pt>
                <c:pt idx="3399">
                  <c:v>3400.0</c:v>
                </c:pt>
                <c:pt idx="3400">
                  <c:v>3401.0</c:v>
                </c:pt>
                <c:pt idx="3401">
                  <c:v>3402.0</c:v>
                </c:pt>
                <c:pt idx="3402">
                  <c:v>3403.0</c:v>
                </c:pt>
                <c:pt idx="3403">
                  <c:v>3404.0</c:v>
                </c:pt>
                <c:pt idx="3404">
                  <c:v>3405.0</c:v>
                </c:pt>
                <c:pt idx="3405">
                  <c:v>3406.0</c:v>
                </c:pt>
                <c:pt idx="3406">
                  <c:v>3407.0</c:v>
                </c:pt>
                <c:pt idx="3407">
                  <c:v>3408.0</c:v>
                </c:pt>
                <c:pt idx="3408">
                  <c:v>3409.0</c:v>
                </c:pt>
                <c:pt idx="3409">
                  <c:v>3410.0</c:v>
                </c:pt>
                <c:pt idx="3410">
                  <c:v>3411.0</c:v>
                </c:pt>
                <c:pt idx="3411">
                  <c:v>3412.0</c:v>
                </c:pt>
                <c:pt idx="3412">
                  <c:v>3413.0</c:v>
                </c:pt>
                <c:pt idx="3413">
                  <c:v>3414.0</c:v>
                </c:pt>
                <c:pt idx="3414">
                  <c:v>3415.0</c:v>
                </c:pt>
                <c:pt idx="3415">
                  <c:v>3416.0</c:v>
                </c:pt>
                <c:pt idx="3416">
                  <c:v>3417.0</c:v>
                </c:pt>
                <c:pt idx="3417">
                  <c:v>3418.0</c:v>
                </c:pt>
                <c:pt idx="3418">
                  <c:v>3419.0</c:v>
                </c:pt>
                <c:pt idx="3419">
                  <c:v>3420.0</c:v>
                </c:pt>
                <c:pt idx="3420">
                  <c:v>3421.0</c:v>
                </c:pt>
                <c:pt idx="3421">
                  <c:v>3422.0</c:v>
                </c:pt>
                <c:pt idx="3422">
                  <c:v>3423.0</c:v>
                </c:pt>
                <c:pt idx="3423">
                  <c:v>3424.0</c:v>
                </c:pt>
                <c:pt idx="3424">
                  <c:v>3425.0</c:v>
                </c:pt>
                <c:pt idx="3425">
                  <c:v>3426.0</c:v>
                </c:pt>
                <c:pt idx="3426">
                  <c:v>3427.0</c:v>
                </c:pt>
                <c:pt idx="3427">
                  <c:v>3428.0</c:v>
                </c:pt>
                <c:pt idx="3428">
                  <c:v>3429.0</c:v>
                </c:pt>
                <c:pt idx="3429">
                  <c:v>3430.0</c:v>
                </c:pt>
                <c:pt idx="3430">
                  <c:v>3431.0</c:v>
                </c:pt>
                <c:pt idx="3431">
                  <c:v>3432.0</c:v>
                </c:pt>
                <c:pt idx="3432">
                  <c:v>3433.0</c:v>
                </c:pt>
                <c:pt idx="3433">
                  <c:v>3434.0</c:v>
                </c:pt>
                <c:pt idx="3434">
                  <c:v>3435.0</c:v>
                </c:pt>
                <c:pt idx="3435">
                  <c:v>3436.0</c:v>
                </c:pt>
                <c:pt idx="3436">
                  <c:v>3437.0</c:v>
                </c:pt>
                <c:pt idx="3437">
                  <c:v>3438.0</c:v>
                </c:pt>
                <c:pt idx="3438">
                  <c:v>3439.0</c:v>
                </c:pt>
                <c:pt idx="3439">
                  <c:v>3440.0</c:v>
                </c:pt>
                <c:pt idx="3440">
                  <c:v>3441.0</c:v>
                </c:pt>
                <c:pt idx="3441">
                  <c:v>3442.0</c:v>
                </c:pt>
                <c:pt idx="3442">
                  <c:v>3443.0</c:v>
                </c:pt>
                <c:pt idx="3443">
                  <c:v>3444.0</c:v>
                </c:pt>
                <c:pt idx="3444">
                  <c:v>3445.0</c:v>
                </c:pt>
                <c:pt idx="3445">
                  <c:v>3446.0</c:v>
                </c:pt>
                <c:pt idx="3446">
                  <c:v>3447.0</c:v>
                </c:pt>
                <c:pt idx="3447">
                  <c:v>3448.0</c:v>
                </c:pt>
                <c:pt idx="3448">
                  <c:v>3449.0</c:v>
                </c:pt>
                <c:pt idx="3449">
                  <c:v>3450.0</c:v>
                </c:pt>
                <c:pt idx="3450">
                  <c:v>3451.0</c:v>
                </c:pt>
                <c:pt idx="3451">
                  <c:v>3452.0</c:v>
                </c:pt>
                <c:pt idx="3452">
                  <c:v>3453.0</c:v>
                </c:pt>
                <c:pt idx="3453">
                  <c:v>3454.0</c:v>
                </c:pt>
                <c:pt idx="3454">
                  <c:v>3455.0</c:v>
                </c:pt>
                <c:pt idx="3455">
                  <c:v>3456.0</c:v>
                </c:pt>
                <c:pt idx="3456">
                  <c:v>3457.0</c:v>
                </c:pt>
                <c:pt idx="3457">
                  <c:v>3458.0</c:v>
                </c:pt>
                <c:pt idx="3458">
                  <c:v>3459.0</c:v>
                </c:pt>
                <c:pt idx="3459">
                  <c:v>3460.0</c:v>
                </c:pt>
                <c:pt idx="3460">
                  <c:v>3461.0</c:v>
                </c:pt>
                <c:pt idx="3461">
                  <c:v>3462.0</c:v>
                </c:pt>
                <c:pt idx="3462">
                  <c:v>3463.0</c:v>
                </c:pt>
                <c:pt idx="3463">
                  <c:v>3464.0</c:v>
                </c:pt>
                <c:pt idx="3464">
                  <c:v>3465.0</c:v>
                </c:pt>
                <c:pt idx="3465">
                  <c:v>3466.0</c:v>
                </c:pt>
                <c:pt idx="3466">
                  <c:v>3467.0</c:v>
                </c:pt>
                <c:pt idx="3467">
                  <c:v>3468.0</c:v>
                </c:pt>
                <c:pt idx="3468">
                  <c:v>3469.0</c:v>
                </c:pt>
                <c:pt idx="3469">
                  <c:v>3470.0</c:v>
                </c:pt>
                <c:pt idx="3470">
                  <c:v>3471.0</c:v>
                </c:pt>
                <c:pt idx="3471">
                  <c:v>3472.0</c:v>
                </c:pt>
                <c:pt idx="3472">
                  <c:v>3473.0</c:v>
                </c:pt>
                <c:pt idx="3473">
                  <c:v>3474.0</c:v>
                </c:pt>
                <c:pt idx="3474">
                  <c:v>3475.0</c:v>
                </c:pt>
                <c:pt idx="3475">
                  <c:v>3476.0</c:v>
                </c:pt>
                <c:pt idx="3476">
                  <c:v>3477.0</c:v>
                </c:pt>
                <c:pt idx="3477">
                  <c:v>3478.0</c:v>
                </c:pt>
                <c:pt idx="3478">
                  <c:v>3479.0</c:v>
                </c:pt>
                <c:pt idx="3479">
                  <c:v>3480.0</c:v>
                </c:pt>
                <c:pt idx="3480">
                  <c:v>3481.0</c:v>
                </c:pt>
                <c:pt idx="3481">
                  <c:v>3482.0</c:v>
                </c:pt>
                <c:pt idx="3482">
                  <c:v>3483.0</c:v>
                </c:pt>
                <c:pt idx="3483">
                  <c:v>3484.0</c:v>
                </c:pt>
                <c:pt idx="3484">
                  <c:v>3485.0</c:v>
                </c:pt>
                <c:pt idx="3485">
                  <c:v>3486.0</c:v>
                </c:pt>
                <c:pt idx="3486">
                  <c:v>3487.0</c:v>
                </c:pt>
                <c:pt idx="3487">
                  <c:v>3488.0</c:v>
                </c:pt>
                <c:pt idx="3488">
                  <c:v>3489.0</c:v>
                </c:pt>
                <c:pt idx="3489">
                  <c:v>3490.0</c:v>
                </c:pt>
                <c:pt idx="3490">
                  <c:v>3491.0</c:v>
                </c:pt>
                <c:pt idx="3491">
                  <c:v>3492.0</c:v>
                </c:pt>
                <c:pt idx="3492">
                  <c:v>3493.0</c:v>
                </c:pt>
                <c:pt idx="3493">
                  <c:v>3494.0</c:v>
                </c:pt>
                <c:pt idx="3494">
                  <c:v>3495.0</c:v>
                </c:pt>
                <c:pt idx="3495">
                  <c:v>3496.0</c:v>
                </c:pt>
                <c:pt idx="3496">
                  <c:v>3497.0</c:v>
                </c:pt>
                <c:pt idx="3497">
                  <c:v>3498.0</c:v>
                </c:pt>
                <c:pt idx="3498">
                  <c:v>3499.0</c:v>
                </c:pt>
                <c:pt idx="3499">
                  <c:v>3500.0</c:v>
                </c:pt>
                <c:pt idx="3500">
                  <c:v>3501.0</c:v>
                </c:pt>
                <c:pt idx="3501">
                  <c:v>3502.0</c:v>
                </c:pt>
                <c:pt idx="3502">
                  <c:v>3503.0</c:v>
                </c:pt>
                <c:pt idx="3503">
                  <c:v>3504.0</c:v>
                </c:pt>
                <c:pt idx="3504">
                  <c:v>3505.0</c:v>
                </c:pt>
                <c:pt idx="3505">
                  <c:v>3506.0</c:v>
                </c:pt>
                <c:pt idx="3506">
                  <c:v>3507.0</c:v>
                </c:pt>
                <c:pt idx="3507">
                  <c:v>3508.0</c:v>
                </c:pt>
                <c:pt idx="3508">
                  <c:v>3509.0</c:v>
                </c:pt>
                <c:pt idx="3509">
                  <c:v>3510.0</c:v>
                </c:pt>
                <c:pt idx="3510">
                  <c:v>3511.0</c:v>
                </c:pt>
                <c:pt idx="3511">
                  <c:v>3512.0</c:v>
                </c:pt>
                <c:pt idx="3512">
                  <c:v>3513.0</c:v>
                </c:pt>
                <c:pt idx="3513">
                  <c:v>3514.0</c:v>
                </c:pt>
                <c:pt idx="3514">
                  <c:v>3515.0</c:v>
                </c:pt>
                <c:pt idx="3515">
                  <c:v>3516.0</c:v>
                </c:pt>
                <c:pt idx="3516">
                  <c:v>3517.0</c:v>
                </c:pt>
                <c:pt idx="3517">
                  <c:v>3518.0</c:v>
                </c:pt>
                <c:pt idx="3518">
                  <c:v>3519.0</c:v>
                </c:pt>
                <c:pt idx="3519">
                  <c:v>3520.0</c:v>
                </c:pt>
                <c:pt idx="3520">
                  <c:v>3521.0</c:v>
                </c:pt>
                <c:pt idx="3521">
                  <c:v>3522.0</c:v>
                </c:pt>
                <c:pt idx="3522">
                  <c:v>3523.0</c:v>
                </c:pt>
                <c:pt idx="3523">
                  <c:v>3524.0</c:v>
                </c:pt>
                <c:pt idx="3524">
                  <c:v>3525.0</c:v>
                </c:pt>
                <c:pt idx="3525">
                  <c:v>3526.0</c:v>
                </c:pt>
                <c:pt idx="3526">
                  <c:v>3527.0</c:v>
                </c:pt>
                <c:pt idx="3527">
                  <c:v>3528.0</c:v>
                </c:pt>
                <c:pt idx="3528">
                  <c:v>3529.0</c:v>
                </c:pt>
                <c:pt idx="3529">
                  <c:v>3530.0</c:v>
                </c:pt>
                <c:pt idx="3530">
                  <c:v>3531.0</c:v>
                </c:pt>
                <c:pt idx="3531">
                  <c:v>3532.0</c:v>
                </c:pt>
                <c:pt idx="3532">
                  <c:v>3533.0</c:v>
                </c:pt>
                <c:pt idx="3533">
                  <c:v>3534.0</c:v>
                </c:pt>
                <c:pt idx="3534">
                  <c:v>3535.0</c:v>
                </c:pt>
                <c:pt idx="3535">
                  <c:v>3536.0</c:v>
                </c:pt>
                <c:pt idx="3536">
                  <c:v>3537.0</c:v>
                </c:pt>
                <c:pt idx="3537">
                  <c:v>3538.0</c:v>
                </c:pt>
                <c:pt idx="3538">
                  <c:v>3539.0</c:v>
                </c:pt>
                <c:pt idx="3539">
                  <c:v>3540.0</c:v>
                </c:pt>
                <c:pt idx="3540">
                  <c:v>3541.0</c:v>
                </c:pt>
                <c:pt idx="3541">
                  <c:v>3542.0</c:v>
                </c:pt>
                <c:pt idx="3542">
                  <c:v>3543.0</c:v>
                </c:pt>
                <c:pt idx="3543">
                  <c:v>3544.0</c:v>
                </c:pt>
                <c:pt idx="3544">
                  <c:v>3545.0</c:v>
                </c:pt>
                <c:pt idx="3545">
                  <c:v>3546.0</c:v>
                </c:pt>
                <c:pt idx="3546">
                  <c:v>3547.0</c:v>
                </c:pt>
                <c:pt idx="3547">
                  <c:v>3548.0</c:v>
                </c:pt>
                <c:pt idx="3548">
                  <c:v>3549.0</c:v>
                </c:pt>
                <c:pt idx="3549">
                  <c:v>3550.0</c:v>
                </c:pt>
                <c:pt idx="3550">
                  <c:v>3551.0</c:v>
                </c:pt>
                <c:pt idx="3551">
                  <c:v>3552.0</c:v>
                </c:pt>
                <c:pt idx="3552">
                  <c:v>3553.0</c:v>
                </c:pt>
                <c:pt idx="3553">
                  <c:v>3554.0</c:v>
                </c:pt>
                <c:pt idx="3554">
                  <c:v>3555.0</c:v>
                </c:pt>
                <c:pt idx="3555">
                  <c:v>3556.0</c:v>
                </c:pt>
                <c:pt idx="3556">
                  <c:v>3557.0</c:v>
                </c:pt>
                <c:pt idx="3557">
                  <c:v>3558.0</c:v>
                </c:pt>
                <c:pt idx="3558">
                  <c:v>3559.0</c:v>
                </c:pt>
                <c:pt idx="3559">
                  <c:v>3560.0</c:v>
                </c:pt>
                <c:pt idx="3560">
                  <c:v>3561.0</c:v>
                </c:pt>
                <c:pt idx="3561">
                  <c:v>3562.0</c:v>
                </c:pt>
                <c:pt idx="3562">
                  <c:v>3563.0</c:v>
                </c:pt>
                <c:pt idx="3563">
                  <c:v>3564.0</c:v>
                </c:pt>
                <c:pt idx="3564">
                  <c:v>3565.0</c:v>
                </c:pt>
                <c:pt idx="3565">
                  <c:v>3566.0</c:v>
                </c:pt>
                <c:pt idx="3566">
                  <c:v>3567.0</c:v>
                </c:pt>
                <c:pt idx="3567">
                  <c:v>3568.0</c:v>
                </c:pt>
                <c:pt idx="3568">
                  <c:v>3569.0</c:v>
                </c:pt>
                <c:pt idx="3569">
                  <c:v>3570.0</c:v>
                </c:pt>
                <c:pt idx="3570">
                  <c:v>3571.0</c:v>
                </c:pt>
                <c:pt idx="3571">
                  <c:v>3572.0</c:v>
                </c:pt>
                <c:pt idx="3572">
                  <c:v>3573.0</c:v>
                </c:pt>
                <c:pt idx="3573">
                  <c:v>3574.0</c:v>
                </c:pt>
                <c:pt idx="3574">
                  <c:v>3575.0</c:v>
                </c:pt>
                <c:pt idx="3575">
                  <c:v>3576.0</c:v>
                </c:pt>
                <c:pt idx="3576">
                  <c:v>3577.0</c:v>
                </c:pt>
                <c:pt idx="3577">
                  <c:v>3578.0</c:v>
                </c:pt>
                <c:pt idx="3578">
                  <c:v>3579.0</c:v>
                </c:pt>
                <c:pt idx="3579">
                  <c:v>3580.0</c:v>
                </c:pt>
                <c:pt idx="3580">
                  <c:v>3581.0</c:v>
                </c:pt>
                <c:pt idx="3581">
                  <c:v>3582.0</c:v>
                </c:pt>
                <c:pt idx="3582">
                  <c:v>3583.0</c:v>
                </c:pt>
                <c:pt idx="3583">
                  <c:v>3584.0</c:v>
                </c:pt>
                <c:pt idx="3584">
                  <c:v>3585.0</c:v>
                </c:pt>
                <c:pt idx="3585">
                  <c:v>3586.0</c:v>
                </c:pt>
                <c:pt idx="3586">
                  <c:v>3587.0</c:v>
                </c:pt>
                <c:pt idx="3587">
                  <c:v>3588.0</c:v>
                </c:pt>
                <c:pt idx="3588">
                  <c:v>3589.0</c:v>
                </c:pt>
                <c:pt idx="3589">
                  <c:v>3590.0</c:v>
                </c:pt>
                <c:pt idx="3590">
                  <c:v>3591.0</c:v>
                </c:pt>
                <c:pt idx="3591">
                  <c:v>3592.0</c:v>
                </c:pt>
                <c:pt idx="3592">
                  <c:v>3593.0</c:v>
                </c:pt>
                <c:pt idx="3593">
                  <c:v>3594.0</c:v>
                </c:pt>
                <c:pt idx="3594">
                  <c:v>3595.0</c:v>
                </c:pt>
                <c:pt idx="3595">
                  <c:v>3596.0</c:v>
                </c:pt>
                <c:pt idx="3596">
                  <c:v>3597.0</c:v>
                </c:pt>
                <c:pt idx="3597">
                  <c:v>3598.0</c:v>
                </c:pt>
                <c:pt idx="3598">
                  <c:v>3599.0</c:v>
                </c:pt>
                <c:pt idx="3599">
                  <c:v>3600.0</c:v>
                </c:pt>
                <c:pt idx="3600">
                  <c:v>3601.0</c:v>
                </c:pt>
                <c:pt idx="3601">
                  <c:v>3602.0</c:v>
                </c:pt>
                <c:pt idx="3602">
                  <c:v>3603.0</c:v>
                </c:pt>
                <c:pt idx="3603">
                  <c:v>3604.0</c:v>
                </c:pt>
                <c:pt idx="3604">
                  <c:v>3605.0</c:v>
                </c:pt>
                <c:pt idx="3605">
                  <c:v>3606.0</c:v>
                </c:pt>
                <c:pt idx="3606">
                  <c:v>3607.0</c:v>
                </c:pt>
                <c:pt idx="3607">
                  <c:v>3608.0</c:v>
                </c:pt>
                <c:pt idx="3608">
                  <c:v>3609.0</c:v>
                </c:pt>
                <c:pt idx="3609">
                  <c:v>3610.0</c:v>
                </c:pt>
                <c:pt idx="3610">
                  <c:v>3611.0</c:v>
                </c:pt>
                <c:pt idx="3611">
                  <c:v>3612.0</c:v>
                </c:pt>
                <c:pt idx="3612">
                  <c:v>3613.0</c:v>
                </c:pt>
                <c:pt idx="3613">
                  <c:v>3614.0</c:v>
                </c:pt>
                <c:pt idx="3614">
                  <c:v>3615.0</c:v>
                </c:pt>
                <c:pt idx="3615">
                  <c:v>3616.0</c:v>
                </c:pt>
                <c:pt idx="3616">
                  <c:v>3617.0</c:v>
                </c:pt>
                <c:pt idx="3617">
                  <c:v>3618.0</c:v>
                </c:pt>
                <c:pt idx="3618">
                  <c:v>3619.0</c:v>
                </c:pt>
                <c:pt idx="3619">
                  <c:v>3620.0</c:v>
                </c:pt>
                <c:pt idx="3620">
                  <c:v>3621.0</c:v>
                </c:pt>
                <c:pt idx="3621">
                  <c:v>3622.0</c:v>
                </c:pt>
                <c:pt idx="3622">
                  <c:v>3623.0</c:v>
                </c:pt>
                <c:pt idx="3623">
                  <c:v>3624.0</c:v>
                </c:pt>
                <c:pt idx="3624">
                  <c:v>3625.0</c:v>
                </c:pt>
                <c:pt idx="3625">
                  <c:v>3626.0</c:v>
                </c:pt>
                <c:pt idx="3626">
                  <c:v>3627.0</c:v>
                </c:pt>
                <c:pt idx="3627">
                  <c:v>3628.0</c:v>
                </c:pt>
                <c:pt idx="3628">
                  <c:v>3629.0</c:v>
                </c:pt>
                <c:pt idx="3629">
                  <c:v>3630.0</c:v>
                </c:pt>
                <c:pt idx="3630">
                  <c:v>3631.0</c:v>
                </c:pt>
                <c:pt idx="3631">
                  <c:v>3632.0</c:v>
                </c:pt>
                <c:pt idx="3632">
                  <c:v>3633.0</c:v>
                </c:pt>
                <c:pt idx="3633">
                  <c:v>3634.0</c:v>
                </c:pt>
                <c:pt idx="3634">
                  <c:v>3635.0</c:v>
                </c:pt>
                <c:pt idx="3635">
                  <c:v>3636.0</c:v>
                </c:pt>
                <c:pt idx="3636">
                  <c:v>3637.0</c:v>
                </c:pt>
                <c:pt idx="3637">
                  <c:v>3638.0</c:v>
                </c:pt>
                <c:pt idx="3638">
                  <c:v>3639.0</c:v>
                </c:pt>
                <c:pt idx="3639">
                  <c:v>3640.0</c:v>
                </c:pt>
                <c:pt idx="3640">
                  <c:v>3641.0</c:v>
                </c:pt>
                <c:pt idx="3641">
                  <c:v>3642.0</c:v>
                </c:pt>
                <c:pt idx="3642">
                  <c:v>3643.0</c:v>
                </c:pt>
                <c:pt idx="3643">
                  <c:v>3644.0</c:v>
                </c:pt>
                <c:pt idx="3644">
                  <c:v>3645.0</c:v>
                </c:pt>
                <c:pt idx="3645">
                  <c:v>3646.0</c:v>
                </c:pt>
                <c:pt idx="3646">
                  <c:v>3647.0</c:v>
                </c:pt>
                <c:pt idx="3647">
                  <c:v>3648.0</c:v>
                </c:pt>
                <c:pt idx="3648">
                  <c:v>3649.0</c:v>
                </c:pt>
                <c:pt idx="3649">
                  <c:v>3650.0</c:v>
                </c:pt>
                <c:pt idx="3650">
                  <c:v>3651.0</c:v>
                </c:pt>
                <c:pt idx="3651">
                  <c:v>3652.0</c:v>
                </c:pt>
                <c:pt idx="3652">
                  <c:v>3653.0</c:v>
                </c:pt>
                <c:pt idx="3653">
                  <c:v>3654.0</c:v>
                </c:pt>
                <c:pt idx="3654">
                  <c:v>3655.0</c:v>
                </c:pt>
                <c:pt idx="3655">
                  <c:v>3656.0</c:v>
                </c:pt>
                <c:pt idx="3656">
                  <c:v>3657.0</c:v>
                </c:pt>
                <c:pt idx="3657">
                  <c:v>3658.0</c:v>
                </c:pt>
                <c:pt idx="3658">
                  <c:v>3659.0</c:v>
                </c:pt>
                <c:pt idx="3659">
                  <c:v>3660.0</c:v>
                </c:pt>
                <c:pt idx="3660">
                  <c:v>3661.0</c:v>
                </c:pt>
                <c:pt idx="3661">
                  <c:v>3662.0</c:v>
                </c:pt>
                <c:pt idx="3662">
                  <c:v>3663.0</c:v>
                </c:pt>
                <c:pt idx="3663">
                  <c:v>3664.0</c:v>
                </c:pt>
                <c:pt idx="3664">
                  <c:v>3665.0</c:v>
                </c:pt>
                <c:pt idx="3665">
                  <c:v>3666.0</c:v>
                </c:pt>
                <c:pt idx="3666">
                  <c:v>3667.0</c:v>
                </c:pt>
                <c:pt idx="3667">
                  <c:v>3668.0</c:v>
                </c:pt>
                <c:pt idx="3668">
                  <c:v>3669.0</c:v>
                </c:pt>
                <c:pt idx="3669">
                  <c:v>3670.0</c:v>
                </c:pt>
                <c:pt idx="3670">
                  <c:v>3671.0</c:v>
                </c:pt>
                <c:pt idx="3671">
                  <c:v>3672.0</c:v>
                </c:pt>
                <c:pt idx="3672">
                  <c:v>3673.0</c:v>
                </c:pt>
                <c:pt idx="3673">
                  <c:v>3674.0</c:v>
                </c:pt>
                <c:pt idx="3674">
                  <c:v>3675.0</c:v>
                </c:pt>
                <c:pt idx="3675">
                  <c:v>3676.0</c:v>
                </c:pt>
                <c:pt idx="3676">
                  <c:v>3677.0</c:v>
                </c:pt>
                <c:pt idx="3677">
                  <c:v>3678.0</c:v>
                </c:pt>
                <c:pt idx="3678">
                  <c:v>3679.0</c:v>
                </c:pt>
                <c:pt idx="3679">
                  <c:v>3680.0</c:v>
                </c:pt>
                <c:pt idx="3680">
                  <c:v>3681.0</c:v>
                </c:pt>
                <c:pt idx="3681">
                  <c:v>3682.0</c:v>
                </c:pt>
                <c:pt idx="3682">
                  <c:v>3683.0</c:v>
                </c:pt>
                <c:pt idx="3683">
                  <c:v>3684.0</c:v>
                </c:pt>
                <c:pt idx="3684">
                  <c:v>3685.0</c:v>
                </c:pt>
                <c:pt idx="3685">
                  <c:v>3686.0</c:v>
                </c:pt>
                <c:pt idx="3686">
                  <c:v>3687.0</c:v>
                </c:pt>
                <c:pt idx="3687">
                  <c:v>3688.0</c:v>
                </c:pt>
                <c:pt idx="3688">
                  <c:v>3689.0</c:v>
                </c:pt>
                <c:pt idx="3689">
                  <c:v>3690.0</c:v>
                </c:pt>
                <c:pt idx="3690">
                  <c:v>3691.0</c:v>
                </c:pt>
                <c:pt idx="3691">
                  <c:v>3692.0</c:v>
                </c:pt>
                <c:pt idx="3692">
                  <c:v>3693.0</c:v>
                </c:pt>
                <c:pt idx="3693">
                  <c:v>3694.0</c:v>
                </c:pt>
                <c:pt idx="3694">
                  <c:v>3695.0</c:v>
                </c:pt>
                <c:pt idx="3695">
                  <c:v>3696.0</c:v>
                </c:pt>
                <c:pt idx="3696">
                  <c:v>3697.0</c:v>
                </c:pt>
                <c:pt idx="3697">
                  <c:v>3698.0</c:v>
                </c:pt>
                <c:pt idx="3698">
                  <c:v>3699.0</c:v>
                </c:pt>
                <c:pt idx="3699">
                  <c:v>3700.0</c:v>
                </c:pt>
                <c:pt idx="3700">
                  <c:v>3701.0</c:v>
                </c:pt>
                <c:pt idx="3701">
                  <c:v>3702.0</c:v>
                </c:pt>
                <c:pt idx="3702">
                  <c:v>3703.0</c:v>
                </c:pt>
                <c:pt idx="3703">
                  <c:v>3704.0</c:v>
                </c:pt>
                <c:pt idx="3704">
                  <c:v>3705.0</c:v>
                </c:pt>
                <c:pt idx="3705">
                  <c:v>3706.0</c:v>
                </c:pt>
                <c:pt idx="3706">
                  <c:v>3707.0</c:v>
                </c:pt>
                <c:pt idx="3707">
                  <c:v>3708.0</c:v>
                </c:pt>
                <c:pt idx="3708">
                  <c:v>3709.0</c:v>
                </c:pt>
                <c:pt idx="3709">
                  <c:v>3710.0</c:v>
                </c:pt>
                <c:pt idx="3710">
                  <c:v>3711.0</c:v>
                </c:pt>
                <c:pt idx="3711">
                  <c:v>3712.0</c:v>
                </c:pt>
                <c:pt idx="3712">
                  <c:v>3713.0</c:v>
                </c:pt>
                <c:pt idx="3713">
                  <c:v>3714.0</c:v>
                </c:pt>
                <c:pt idx="3714">
                  <c:v>3715.0</c:v>
                </c:pt>
                <c:pt idx="3715">
                  <c:v>3716.0</c:v>
                </c:pt>
                <c:pt idx="3716">
                  <c:v>3717.0</c:v>
                </c:pt>
                <c:pt idx="3717">
                  <c:v>3718.0</c:v>
                </c:pt>
                <c:pt idx="3718">
                  <c:v>3719.0</c:v>
                </c:pt>
                <c:pt idx="3719">
                  <c:v>3720.0</c:v>
                </c:pt>
                <c:pt idx="3720">
                  <c:v>3721.0</c:v>
                </c:pt>
                <c:pt idx="3721">
                  <c:v>3722.0</c:v>
                </c:pt>
                <c:pt idx="3722">
                  <c:v>3723.0</c:v>
                </c:pt>
                <c:pt idx="3723">
                  <c:v>3724.0</c:v>
                </c:pt>
                <c:pt idx="3724">
                  <c:v>3725.0</c:v>
                </c:pt>
                <c:pt idx="3725">
                  <c:v>3726.0</c:v>
                </c:pt>
                <c:pt idx="3726">
                  <c:v>3727.0</c:v>
                </c:pt>
                <c:pt idx="3727">
                  <c:v>3728.0</c:v>
                </c:pt>
                <c:pt idx="3728">
                  <c:v>3729.0</c:v>
                </c:pt>
                <c:pt idx="3729">
                  <c:v>3730.0</c:v>
                </c:pt>
                <c:pt idx="3730">
                  <c:v>3731.0</c:v>
                </c:pt>
                <c:pt idx="3731">
                  <c:v>3732.0</c:v>
                </c:pt>
                <c:pt idx="3732">
                  <c:v>3733.0</c:v>
                </c:pt>
                <c:pt idx="3733">
                  <c:v>3734.0</c:v>
                </c:pt>
                <c:pt idx="3734">
                  <c:v>3735.0</c:v>
                </c:pt>
                <c:pt idx="3735">
                  <c:v>3736.0</c:v>
                </c:pt>
                <c:pt idx="3736">
                  <c:v>3737.0</c:v>
                </c:pt>
                <c:pt idx="3737">
                  <c:v>3738.0</c:v>
                </c:pt>
                <c:pt idx="3738">
                  <c:v>3739.0</c:v>
                </c:pt>
                <c:pt idx="3739">
                  <c:v>3740.0</c:v>
                </c:pt>
                <c:pt idx="3740">
                  <c:v>3741.0</c:v>
                </c:pt>
                <c:pt idx="3741">
                  <c:v>3742.0</c:v>
                </c:pt>
                <c:pt idx="3742">
                  <c:v>3743.0</c:v>
                </c:pt>
                <c:pt idx="3743">
                  <c:v>3744.0</c:v>
                </c:pt>
                <c:pt idx="3744">
                  <c:v>3745.0</c:v>
                </c:pt>
                <c:pt idx="3745">
                  <c:v>3746.0</c:v>
                </c:pt>
                <c:pt idx="3746">
                  <c:v>3747.0</c:v>
                </c:pt>
                <c:pt idx="3747">
                  <c:v>3748.0</c:v>
                </c:pt>
                <c:pt idx="3748">
                  <c:v>3749.0</c:v>
                </c:pt>
                <c:pt idx="3749">
                  <c:v>3750.0</c:v>
                </c:pt>
                <c:pt idx="3750">
                  <c:v>3751.0</c:v>
                </c:pt>
                <c:pt idx="3751">
                  <c:v>3752.0</c:v>
                </c:pt>
                <c:pt idx="3752">
                  <c:v>3753.0</c:v>
                </c:pt>
                <c:pt idx="3753">
                  <c:v>3754.0</c:v>
                </c:pt>
                <c:pt idx="3754">
                  <c:v>3755.0</c:v>
                </c:pt>
                <c:pt idx="3755">
                  <c:v>3756.0</c:v>
                </c:pt>
                <c:pt idx="3756">
                  <c:v>3757.0</c:v>
                </c:pt>
                <c:pt idx="3757">
                  <c:v>3758.0</c:v>
                </c:pt>
                <c:pt idx="3758">
                  <c:v>3759.0</c:v>
                </c:pt>
                <c:pt idx="3759">
                  <c:v>3760.0</c:v>
                </c:pt>
                <c:pt idx="3760">
                  <c:v>3761.0</c:v>
                </c:pt>
                <c:pt idx="3761">
                  <c:v>3762.0</c:v>
                </c:pt>
                <c:pt idx="3762">
                  <c:v>3763.0</c:v>
                </c:pt>
                <c:pt idx="3763">
                  <c:v>3764.0</c:v>
                </c:pt>
                <c:pt idx="3764">
                  <c:v>3765.0</c:v>
                </c:pt>
                <c:pt idx="3765">
                  <c:v>3766.0</c:v>
                </c:pt>
                <c:pt idx="3766">
                  <c:v>3767.0</c:v>
                </c:pt>
                <c:pt idx="3767">
                  <c:v>3768.0</c:v>
                </c:pt>
                <c:pt idx="3768">
                  <c:v>3769.0</c:v>
                </c:pt>
                <c:pt idx="3769">
                  <c:v>3770.0</c:v>
                </c:pt>
                <c:pt idx="3770">
                  <c:v>3771.0</c:v>
                </c:pt>
                <c:pt idx="3771">
                  <c:v>3772.0</c:v>
                </c:pt>
                <c:pt idx="3772">
                  <c:v>3773.0</c:v>
                </c:pt>
                <c:pt idx="3773">
                  <c:v>3774.0</c:v>
                </c:pt>
                <c:pt idx="3774">
                  <c:v>3775.0</c:v>
                </c:pt>
                <c:pt idx="3775">
                  <c:v>3776.0</c:v>
                </c:pt>
                <c:pt idx="3776">
                  <c:v>3777.0</c:v>
                </c:pt>
                <c:pt idx="3777">
                  <c:v>3778.0</c:v>
                </c:pt>
                <c:pt idx="3778">
                  <c:v>3779.0</c:v>
                </c:pt>
                <c:pt idx="3779">
                  <c:v>3780.0</c:v>
                </c:pt>
                <c:pt idx="3780">
                  <c:v>3781.0</c:v>
                </c:pt>
                <c:pt idx="3781">
                  <c:v>3782.0</c:v>
                </c:pt>
                <c:pt idx="3782">
                  <c:v>3783.0</c:v>
                </c:pt>
                <c:pt idx="3783">
                  <c:v>3784.0</c:v>
                </c:pt>
                <c:pt idx="3784">
                  <c:v>3785.0</c:v>
                </c:pt>
                <c:pt idx="3785">
                  <c:v>3786.0</c:v>
                </c:pt>
                <c:pt idx="3786">
                  <c:v>3787.0</c:v>
                </c:pt>
                <c:pt idx="3787">
                  <c:v>3788.0</c:v>
                </c:pt>
                <c:pt idx="3788">
                  <c:v>3789.0</c:v>
                </c:pt>
                <c:pt idx="3789">
                  <c:v>3790.0</c:v>
                </c:pt>
                <c:pt idx="3790">
                  <c:v>3791.0</c:v>
                </c:pt>
                <c:pt idx="3791">
                  <c:v>3792.0</c:v>
                </c:pt>
                <c:pt idx="3792">
                  <c:v>3793.0</c:v>
                </c:pt>
                <c:pt idx="3793">
                  <c:v>3794.0</c:v>
                </c:pt>
                <c:pt idx="3794">
                  <c:v>3795.0</c:v>
                </c:pt>
                <c:pt idx="3795">
                  <c:v>3796.0</c:v>
                </c:pt>
                <c:pt idx="3796">
                  <c:v>3797.0</c:v>
                </c:pt>
                <c:pt idx="3797">
                  <c:v>3798.0</c:v>
                </c:pt>
                <c:pt idx="3798">
                  <c:v>3799.0</c:v>
                </c:pt>
                <c:pt idx="3799">
                  <c:v>3800.0</c:v>
                </c:pt>
                <c:pt idx="3800">
                  <c:v>3801.0</c:v>
                </c:pt>
                <c:pt idx="3801">
                  <c:v>3802.0</c:v>
                </c:pt>
                <c:pt idx="3802">
                  <c:v>3803.0</c:v>
                </c:pt>
                <c:pt idx="3803">
                  <c:v>3804.0</c:v>
                </c:pt>
                <c:pt idx="3804">
                  <c:v>3805.0</c:v>
                </c:pt>
                <c:pt idx="3805">
                  <c:v>3806.0</c:v>
                </c:pt>
                <c:pt idx="3806">
                  <c:v>3807.0</c:v>
                </c:pt>
                <c:pt idx="3807">
                  <c:v>3808.0</c:v>
                </c:pt>
                <c:pt idx="3808">
                  <c:v>3809.0</c:v>
                </c:pt>
                <c:pt idx="3809">
                  <c:v>3810.0</c:v>
                </c:pt>
                <c:pt idx="3810">
                  <c:v>3811.0</c:v>
                </c:pt>
                <c:pt idx="3811">
                  <c:v>3812.0</c:v>
                </c:pt>
                <c:pt idx="3812">
                  <c:v>3813.0</c:v>
                </c:pt>
                <c:pt idx="3813">
                  <c:v>3814.0</c:v>
                </c:pt>
                <c:pt idx="3814">
                  <c:v>3815.0</c:v>
                </c:pt>
                <c:pt idx="3815">
                  <c:v>3816.0</c:v>
                </c:pt>
                <c:pt idx="3816">
                  <c:v>3817.0</c:v>
                </c:pt>
                <c:pt idx="3817">
                  <c:v>3818.0</c:v>
                </c:pt>
                <c:pt idx="3818">
                  <c:v>3819.0</c:v>
                </c:pt>
                <c:pt idx="3819">
                  <c:v>3820.0</c:v>
                </c:pt>
                <c:pt idx="3820">
                  <c:v>3821.0</c:v>
                </c:pt>
                <c:pt idx="3821">
                  <c:v>3822.0</c:v>
                </c:pt>
                <c:pt idx="3822">
                  <c:v>3823.0</c:v>
                </c:pt>
                <c:pt idx="3823">
                  <c:v>3824.0</c:v>
                </c:pt>
                <c:pt idx="3824">
                  <c:v>3825.0</c:v>
                </c:pt>
                <c:pt idx="3825">
                  <c:v>3826.0</c:v>
                </c:pt>
                <c:pt idx="3826">
                  <c:v>3827.0</c:v>
                </c:pt>
                <c:pt idx="3827">
                  <c:v>3828.0</c:v>
                </c:pt>
                <c:pt idx="3828">
                  <c:v>3829.0</c:v>
                </c:pt>
                <c:pt idx="3829">
                  <c:v>3830.0</c:v>
                </c:pt>
                <c:pt idx="3830">
                  <c:v>3831.0</c:v>
                </c:pt>
                <c:pt idx="3831">
                  <c:v>3832.0</c:v>
                </c:pt>
                <c:pt idx="3832">
                  <c:v>3833.0</c:v>
                </c:pt>
                <c:pt idx="3833">
                  <c:v>3834.0</c:v>
                </c:pt>
                <c:pt idx="3834">
                  <c:v>3835.0</c:v>
                </c:pt>
                <c:pt idx="3835">
                  <c:v>3836.0</c:v>
                </c:pt>
                <c:pt idx="3836">
                  <c:v>3837.0</c:v>
                </c:pt>
                <c:pt idx="3837">
                  <c:v>3838.0</c:v>
                </c:pt>
                <c:pt idx="3838">
                  <c:v>3839.0</c:v>
                </c:pt>
                <c:pt idx="3839">
                  <c:v>3840.0</c:v>
                </c:pt>
                <c:pt idx="3840">
                  <c:v>3841.0</c:v>
                </c:pt>
                <c:pt idx="3841">
                  <c:v>3842.0</c:v>
                </c:pt>
                <c:pt idx="3842">
                  <c:v>3843.0</c:v>
                </c:pt>
                <c:pt idx="3843">
                  <c:v>3844.0</c:v>
                </c:pt>
                <c:pt idx="3844">
                  <c:v>3845.0</c:v>
                </c:pt>
                <c:pt idx="3845">
                  <c:v>3846.0</c:v>
                </c:pt>
                <c:pt idx="3846">
                  <c:v>3847.0</c:v>
                </c:pt>
                <c:pt idx="3847">
                  <c:v>3848.0</c:v>
                </c:pt>
                <c:pt idx="3848">
                  <c:v>3849.0</c:v>
                </c:pt>
                <c:pt idx="3849">
                  <c:v>3850.0</c:v>
                </c:pt>
                <c:pt idx="3850">
                  <c:v>3851.0</c:v>
                </c:pt>
                <c:pt idx="3851">
                  <c:v>3852.0</c:v>
                </c:pt>
                <c:pt idx="3852">
                  <c:v>3853.0</c:v>
                </c:pt>
                <c:pt idx="3853">
                  <c:v>3854.0</c:v>
                </c:pt>
                <c:pt idx="3854">
                  <c:v>3855.0</c:v>
                </c:pt>
                <c:pt idx="3855">
                  <c:v>3856.0</c:v>
                </c:pt>
                <c:pt idx="3856">
                  <c:v>3857.0</c:v>
                </c:pt>
                <c:pt idx="3857">
                  <c:v>3858.0</c:v>
                </c:pt>
                <c:pt idx="3858">
                  <c:v>3859.0</c:v>
                </c:pt>
                <c:pt idx="3859">
                  <c:v>3860.0</c:v>
                </c:pt>
                <c:pt idx="3860">
                  <c:v>3861.0</c:v>
                </c:pt>
                <c:pt idx="3861">
                  <c:v>3862.0</c:v>
                </c:pt>
                <c:pt idx="3862">
                  <c:v>3863.0</c:v>
                </c:pt>
                <c:pt idx="3863">
                  <c:v>3864.0</c:v>
                </c:pt>
                <c:pt idx="3864">
                  <c:v>3865.0</c:v>
                </c:pt>
                <c:pt idx="3865">
                  <c:v>3866.0</c:v>
                </c:pt>
                <c:pt idx="3866">
                  <c:v>3867.0</c:v>
                </c:pt>
                <c:pt idx="3867">
                  <c:v>3868.0</c:v>
                </c:pt>
                <c:pt idx="3868">
                  <c:v>3869.0</c:v>
                </c:pt>
                <c:pt idx="3869">
                  <c:v>3870.0</c:v>
                </c:pt>
                <c:pt idx="3870">
                  <c:v>3871.0</c:v>
                </c:pt>
                <c:pt idx="3871">
                  <c:v>3872.0</c:v>
                </c:pt>
                <c:pt idx="3872">
                  <c:v>3873.0</c:v>
                </c:pt>
                <c:pt idx="3873">
                  <c:v>3874.0</c:v>
                </c:pt>
                <c:pt idx="3874">
                  <c:v>3875.0</c:v>
                </c:pt>
                <c:pt idx="3875">
                  <c:v>3876.0</c:v>
                </c:pt>
                <c:pt idx="3876">
                  <c:v>3877.0</c:v>
                </c:pt>
                <c:pt idx="3877">
                  <c:v>3878.0</c:v>
                </c:pt>
                <c:pt idx="3878">
                  <c:v>3879.0</c:v>
                </c:pt>
                <c:pt idx="3879">
                  <c:v>3880.0</c:v>
                </c:pt>
                <c:pt idx="3880">
                  <c:v>3881.0</c:v>
                </c:pt>
                <c:pt idx="3881">
                  <c:v>3882.0</c:v>
                </c:pt>
                <c:pt idx="3882">
                  <c:v>3883.0</c:v>
                </c:pt>
                <c:pt idx="3883">
                  <c:v>3884.0</c:v>
                </c:pt>
                <c:pt idx="3884">
                  <c:v>3885.0</c:v>
                </c:pt>
                <c:pt idx="3885">
                  <c:v>3886.0</c:v>
                </c:pt>
                <c:pt idx="3886">
                  <c:v>3887.0</c:v>
                </c:pt>
                <c:pt idx="3887">
                  <c:v>3888.0</c:v>
                </c:pt>
                <c:pt idx="3888">
                  <c:v>3889.0</c:v>
                </c:pt>
                <c:pt idx="3889">
                  <c:v>3890.0</c:v>
                </c:pt>
                <c:pt idx="3890">
                  <c:v>3891.0</c:v>
                </c:pt>
                <c:pt idx="3891">
                  <c:v>3892.0</c:v>
                </c:pt>
                <c:pt idx="3892">
                  <c:v>3893.0</c:v>
                </c:pt>
                <c:pt idx="3893">
                  <c:v>3894.0</c:v>
                </c:pt>
                <c:pt idx="3894">
                  <c:v>3895.0</c:v>
                </c:pt>
                <c:pt idx="3895">
                  <c:v>3896.0</c:v>
                </c:pt>
                <c:pt idx="3896">
                  <c:v>3897.0</c:v>
                </c:pt>
                <c:pt idx="3897">
                  <c:v>3898.0</c:v>
                </c:pt>
                <c:pt idx="3898">
                  <c:v>3899.0</c:v>
                </c:pt>
                <c:pt idx="3899">
                  <c:v>3900.0</c:v>
                </c:pt>
                <c:pt idx="3900">
                  <c:v>3901.0</c:v>
                </c:pt>
                <c:pt idx="3901">
                  <c:v>3902.0</c:v>
                </c:pt>
                <c:pt idx="3902">
                  <c:v>3903.0</c:v>
                </c:pt>
                <c:pt idx="3903">
                  <c:v>3904.0</c:v>
                </c:pt>
                <c:pt idx="3904">
                  <c:v>3905.0</c:v>
                </c:pt>
                <c:pt idx="3905">
                  <c:v>3906.0</c:v>
                </c:pt>
                <c:pt idx="3906">
                  <c:v>3907.0</c:v>
                </c:pt>
                <c:pt idx="3907">
                  <c:v>3908.0</c:v>
                </c:pt>
                <c:pt idx="3908">
                  <c:v>3909.0</c:v>
                </c:pt>
                <c:pt idx="3909">
                  <c:v>3910.0</c:v>
                </c:pt>
                <c:pt idx="3910">
                  <c:v>3911.0</c:v>
                </c:pt>
                <c:pt idx="3911">
                  <c:v>3912.0</c:v>
                </c:pt>
                <c:pt idx="3912">
                  <c:v>3913.0</c:v>
                </c:pt>
                <c:pt idx="3913">
                  <c:v>3914.0</c:v>
                </c:pt>
                <c:pt idx="3914">
                  <c:v>3915.0</c:v>
                </c:pt>
                <c:pt idx="3915">
                  <c:v>3916.0</c:v>
                </c:pt>
                <c:pt idx="3916">
                  <c:v>3917.0</c:v>
                </c:pt>
                <c:pt idx="3917">
                  <c:v>3918.0</c:v>
                </c:pt>
                <c:pt idx="3918">
                  <c:v>3919.0</c:v>
                </c:pt>
                <c:pt idx="3919">
                  <c:v>3920.0</c:v>
                </c:pt>
                <c:pt idx="3920">
                  <c:v>3921.0</c:v>
                </c:pt>
                <c:pt idx="3921">
                  <c:v>3922.0</c:v>
                </c:pt>
                <c:pt idx="3922">
                  <c:v>3923.0</c:v>
                </c:pt>
                <c:pt idx="3923">
                  <c:v>3924.0</c:v>
                </c:pt>
                <c:pt idx="3924">
                  <c:v>3925.0</c:v>
                </c:pt>
                <c:pt idx="3925">
                  <c:v>3926.0</c:v>
                </c:pt>
                <c:pt idx="3926">
                  <c:v>3927.0</c:v>
                </c:pt>
                <c:pt idx="3927">
                  <c:v>3928.0</c:v>
                </c:pt>
                <c:pt idx="3928">
                  <c:v>3929.0</c:v>
                </c:pt>
                <c:pt idx="3929">
                  <c:v>3930.0</c:v>
                </c:pt>
                <c:pt idx="3930">
                  <c:v>3931.0</c:v>
                </c:pt>
                <c:pt idx="3931">
                  <c:v>3932.0</c:v>
                </c:pt>
                <c:pt idx="3932">
                  <c:v>3933.0</c:v>
                </c:pt>
                <c:pt idx="3933">
                  <c:v>3934.0</c:v>
                </c:pt>
                <c:pt idx="3934">
                  <c:v>3935.0</c:v>
                </c:pt>
                <c:pt idx="3935">
                  <c:v>3936.0</c:v>
                </c:pt>
                <c:pt idx="3936">
                  <c:v>3937.0</c:v>
                </c:pt>
                <c:pt idx="3937">
                  <c:v>3938.0</c:v>
                </c:pt>
                <c:pt idx="3938">
                  <c:v>3939.0</c:v>
                </c:pt>
                <c:pt idx="3939">
                  <c:v>3940.0</c:v>
                </c:pt>
                <c:pt idx="3940">
                  <c:v>3941.0</c:v>
                </c:pt>
                <c:pt idx="3941">
                  <c:v>3942.0</c:v>
                </c:pt>
                <c:pt idx="3942">
                  <c:v>3943.0</c:v>
                </c:pt>
                <c:pt idx="3943">
                  <c:v>3944.0</c:v>
                </c:pt>
                <c:pt idx="3944">
                  <c:v>3945.0</c:v>
                </c:pt>
                <c:pt idx="3945">
                  <c:v>3946.0</c:v>
                </c:pt>
                <c:pt idx="3946">
                  <c:v>3947.0</c:v>
                </c:pt>
                <c:pt idx="3947">
                  <c:v>3948.0</c:v>
                </c:pt>
                <c:pt idx="3948">
                  <c:v>3949.0</c:v>
                </c:pt>
                <c:pt idx="3949">
                  <c:v>3950.0</c:v>
                </c:pt>
                <c:pt idx="3950">
                  <c:v>3951.0</c:v>
                </c:pt>
                <c:pt idx="3951">
                  <c:v>3952.0</c:v>
                </c:pt>
                <c:pt idx="3952">
                  <c:v>3953.0</c:v>
                </c:pt>
                <c:pt idx="3953">
                  <c:v>3954.0</c:v>
                </c:pt>
                <c:pt idx="3954">
                  <c:v>3955.0</c:v>
                </c:pt>
                <c:pt idx="3955">
                  <c:v>3956.0</c:v>
                </c:pt>
                <c:pt idx="3956">
                  <c:v>3957.0</c:v>
                </c:pt>
                <c:pt idx="3957">
                  <c:v>3958.0</c:v>
                </c:pt>
                <c:pt idx="3958">
                  <c:v>3959.0</c:v>
                </c:pt>
                <c:pt idx="3959">
                  <c:v>3960.0</c:v>
                </c:pt>
                <c:pt idx="3960">
                  <c:v>3961.0</c:v>
                </c:pt>
                <c:pt idx="3961">
                  <c:v>3962.0</c:v>
                </c:pt>
                <c:pt idx="3962">
                  <c:v>3963.0</c:v>
                </c:pt>
                <c:pt idx="3963">
                  <c:v>3964.0</c:v>
                </c:pt>
                <c:pt idx="3964">
                  <c:v>3965.0</c:v>
                </c:pt>
                <c:pt idx="3965">
                  <c:v>3966.0</c:v>
                </c:pt>
                <c:pt idx="3966">
                  <c:v>3967.0</c:v>
                </c:pt>
                <c:pt idx="3967">
                  <c:v>3968.0</c:v>
                </c:pt>
                <c:pt idx="3968">
                  <c:v>3969.0</c:v>
                </c:pt>
                <c:pt idx="3969">
                  <c:v>3970.0</c:v>
                </c:pt>
                <c:pt idx="3970">
                  <c:v>3971.0</c:v>
                </c:pt>
                <c:pt idx="3971">
                  <c:v>3972.0</c:v>
                </c:pt>
                <c:pt idx="3972">
                  <c:v>3973.0</c:v>
                </c:pt>
                <c:pt idx="3973">
                  <c:v>3974.0</c:v>
                </c:pt>
                <c:pt idx="3974">
                  <c:v>3975.0</c:v>
                </c:pt>
                <c:pt idx="3975">
                  <c:v>3976.0</c:v>
                </c:pt>
                <c:pt idx="3976">
                  <c:v>3977.0</c:v>
                </c:pt>
                <c:pt idx="3977">
                  <c:v>3978.0</c:v>
                </c:pt>
                <c:pt idx="3978">
                  <c:v>3979.0</c:v>
                </c:pt>
                <c:pt idx="3979">
                  <c:v>3980.0</c:v>
                </c:pt>
                <c:pt idx="3980">
                  <c:v>3981.0</c:v>
                </c:pt>
                <c:pt idx="3981">
                  <c:v>3982.0</c:v>
                </c:pt>
                <c:pt idx="3982">
                  <c:v>3983.0</c:v>
                </c:pt>
                <c:pt idx="3983">
                  <c:v>3984.0</c:v>
                </c:pt>
                <c:pt idx="3984">
                  <c:v>3985.0</c:v>
                </c:pt>
                <c:pt idx="3985">
                  <c:v>3986.0</c:v>
                </c:pt>
                <c:pt idx="3986">
                  <c:v>3987.0</c:v>
                </c:pt>
                <c:pt idx="3987">
                  <c:v>3988.0</c:v>
                </c:pt>
                <c:pt idx="3988">
                  <c:v>3989.0</c:v>
                </c:pt>
                <c:pt idx="3989">
                  <c:v>3990.0</c:v>
                </c:pt>
                <c:pt idx="3990">
                  <c:v>3991.0</c:v>
                </c:pt>
                <c:pt idx="3991">
                  <c:v>3992.0</c:v>
                </c:pt>
                <c:pt idx="3992">
                  <c:v>3993.0</c:v>
                </c:pt>
                <c:pt idx="3993">
                  <c:v>3994.0</c:v>
                </c:pt>
                <c:pt idx="3994">
                  <c:v>3995.0</c:v>
                </c:pt>
                <c:pt idx="3995">
                  <c:v>3996.0</c:v>
                </c:pt>
                <c:pt idx="3996">
                  <c:v>3997.0</c:v>
                </c:pt>
                <c:pt idx="3997">
                  <c:v>3998.0</c:v>
                </c:pt>
                <c:pt idx="3998">
                  <c:v>3999.0</c:v>
                </c:pt>
                <c:pt idx="3999">
                  <c:v>4000.0</c:v>
                </c:pt>
                <c:pt idx="4000">
                  <c:v>4001.0</c:v>
                </c:pt>
                <c:pt idx="4001">
                  <c:v>4002.0</c:v>
                </c:pt>
                <c:pt idx="4002">
                  <c:v>4003.0</c:v>
                </c:pt>
                <c:pt idx="4003">
                  <c:v>4004.0</c:v>
                </c:pt>
                <c:pt idx="4004">
                  <c:v>4005.0</c:v>
                </c:pt>
                <c:pt idx="4005">
                  <c:v>4006.0</c:v>
                </c:pt>
                <c:pt idx="4006">
                  <c:v>4007.0</c:v>
                </c:pt>
                <c:pt idx="4007">
                  <c:v>4008.0</c:v>
                </c:pt>
                <c:pt idx="4008">
                  <c:v>4009.0</c:v>
                </c:pt>
                <c:pt idx="4009">
                  <c:v>4010.0</c:v>
                </c:pt>
                <c:pt idx="4010">
                  <c:v>4011.0</c:v>
                </c:pt>
                <c:pt idx="4011">
                  <c:v>4012.0</c:v>
                </c:pt>
                <c:pt idx="4012">
                  <c:v>4013.0</c:v>
                </c:pt>
                <c:pt idx="4013">
                  <c:v>4014.0</c:v>
                </c:pt>
                <c:pt idx="4014">
                  <c:v>4015.0</c:v>
                </c:pt>
                <c:pt idx="4015">
                  <c:v>4016.0</c:v>
                </c:pt>
                <c:pt idx="4016">
                  <c:v>4017.0</c:v>
                </c:pt>
                <c:pt idx="4017">
                  <c:v>4018.0</c:v>
                </c:pt>
                <c:pt idx="4018">
                  <c:v>4019.0</c:v>
                </c:pt>
                <c:pt idx="4019">
                  <c:v>4020.0</c:v>
                </c:pt>
                <c:pt idx="4020">
                  <c:v>4021.0</c:v>
                </c:pt>
                <c:pt idx="4021">
                  <c:v>4022.0</c:v>
                </c:pt>
                <c:pt idx="4022">
                  <c:v>4023.0</c:v>
                </c:pt>
                <c:pt idx="4023">
                  <c:v>4024.0</c:v>
                </c:pt>
                <c:pt idx="4024">
                  <c:v>4025.0</c:v>
                </c:pt>
                <c:pt idx="4025">
                  <c:v>4026.0</c:v>
                </c:pt>
                <c:pt idx="4026">
                  <c:v>4027.0</c:v>
                </c:pt>
                <c:pt idx="4027">
                  <c:v>4028.0</c:v>
                </c:pt>
                <c:pt idx="4028">
                  <c:v>4029.0</c:v>
                </c:pt>
                <c:pt idx="4029">
                  <c:v>4030.0</c:v>
                </c:pt>
                <c:pt idx="4030">
                  <c:v>4031.0</c:v>
                </c:pt>
                <c:pt idx="4031">
                  <c:v>4032.0</c:v>
                </c:pt>
                <c:pt idx="4032">
                  <c:v>4033.0</c:v>
                </c:pt>
                <c:pt idx="4033">
                  <c:v>4034.0</c:v>
                </c:pt>
                <c:pt idx="4034">
                  <c:v>4035.0</c:v>
                </c:pt>
                <c:pt idx="4035">
                  <c:v>4036.0</c:v>
                </c:pt>
                <c:pt idx="4036">
                  <c:v>4037.0</c:v>
                </c:pt>
                <c:pt idx="4037">
                  <c:v>4038.0</c:v>
                </c:pt>
                <c:pt idx="4038">
                  <c:v>4039.0</c:v>
                </c:pt>
                <c:pt idx="4039">
                  <c:v>4040.0</c:v>
                </c:pt>
                <c:pt idx="4040">
                  <c:v>4041.0</c:v>
                </c:pt>
                <c:pt idx="4041">
                  <c:v>4042.0</c:v>
                </c:pt>
                <c:pt idx="4042">
                  <c:v>4043.0</c:v>
                </c:pt>
                <c:pt idx="4043">
                  <c:v>4044.0</c:v>
                </c:pt>
                <c:pt idx="4044">
                  <c:v>4045.0</c:v>
                </c:pt>
                <c:pt idx="4045">
                  <c:v>4046.0</c:v>
                </c:pt>
                <c:pt idx="4046">
                  <c:v>4047.0</c:v>
                </c:pt>
                <c:pt idx="4047">
                  <c:v>4048.0</c:v>
                </c:pt>
                <c:pt idx="4048">
                  <c:v>4049.0</c:v>
                </c:pt>
                <c:pt idx="4049">
                  <c:v>4050.0</c:v>
                </c:pt>
                <c:pt idx="4050">
                  <c:v>4051.0</c:v>
                </c:pt>
                <c:pt idx="4051">
                  <c:v>4052.0</c:v>
                </c:pt>
                <c:pt idx="4052">
                  <c:v>4053.0</c:v>
                </c:pt>
                <c:pt idx="4053">
                  <c:v>4054.0</c:v>
                </c:pt>
                <c:pt idx="4054">
                  <c:v>4055.0</c:v>
                </c:pt>
                <c:pt idx="4055">
                  <c:v>4056.0</c:v>
                </c:pt>
                <c:pt idx="4056">
                  <c:v>4057.0</c:v>
                </c:pt>
                <c:pt idx="4057">
                  <c:v>4058.0</c:v>
                </c:pt>
                <c:pt idx="4058">
                  <c:v>4059.0</c:v>
                </c:pt>
                <c:pt idx="4059">
                  <c:v>4060.0</c:v>
                </c:pt>
                <c:pt idx="4060">
                  <c:v>4061.0</c:v>
                </c:pt>
                <c:pt idx="4061">
                  <c:v>4062.0</c:v>
                </c:pt>
                <c:pt idx="4062">
                  <c:v>4063.0</c:v>
                </c:pt>
                <c:pt idx="4063">
                  <c:v>4064.0</c:v>
                </c:pt>
                <c:pt idx="4064">
                  <c:v>4065.0</c:v>
                </c:pt>
                <c:pt idx="4065">
                  <c:v>4066.0</c:v>
                </c:pt>
                <c:pt idx="4066">
                  <c:v>4067.0</c:v>
                </c:pt>
                <c:pt idx="4067">
                  <c:v>4068.0</c:v>
                </c:pt>
                <c:pt idx="4068">
                  <c:v>4069.0</c:v>
                </c:pt>
                <c:pt idx="4069">
                  <c:v>4070.0</c:v>
                </c:pt>
                <c:pt idx="4070">
                  <c:v>4071.0</c:v>
                </c:pt>
                <c:pt idx="4071">
                  <c:v>4072.0</c:v>
                </c:pt>
                <c:pt idx="4072">
                  <c:v>4073.0</c:v>
                </c:pt>
                <c:pt idx="4073">
                  <c:v>4074.0</c:v>
                </c:pt>
                <c:pt idx="4074">
                  <c:v>4075.0</c:v>
                </c:pt>
                <c:pt idx="4075">
                  <c:v>4076.0</c:v>
                </c:pt>
                <c:pt idx="4076">
                  <c:v>4077.0</c:v>
                </c:pt>
                <c:pt idx="4077">
                  <c:v>4078.0</c:v>
                </c:pt>
                <c:pt idx="4078">
                  <c:v>4079.0</c:v>
                </c:pt>
                <c:pt idx="4079">
                  <c:v>4080.0</c:v>
                </c:pt>
                <c:pt idx="4080">
                  <c:v>4081.0</c:v>
                </c:pt>
                <c:pt idx="4081">
                  <c:v>4082.0</c:v>
                </c:pt>
                <c:pt idx="4082">
                  <c:v>4083.0</c:v>
                </c:pt>
                <c:pt idx="4083">
                  <c:v>4084.0</c:v>
                </c:pt>
                <c:pt idx="4084">
                  <c:v>4085.0</c:v>
                </c:pt>
                <c:pt idx="4085">
                  <c:v>4086.0</c:v>
                </c:pt>
                <c:pt idx="4086">
                  <c:v>4087.0</c:v>
                </c:pt>
                <c:pt idx="4087">
                  <c:v>4088.0</c:v>
                </c:pt>
                <c:pt idx="4088">
                  <c:v>4089.0</c:v>
                </c:pt>
                <c:pt idx="4089">
                  <c:v>4090.0</c:v>
                </c:pt>
                <c:pt idx="4090">
                  <c:v>4091.0</c:v>
                </c:pt>
                <c:pt idx="4091">
                  <c:v>4092.0</c:v>
                </c:pt>
                <c:pt idx="4092">
                  <c:v>4093.0</c:v>
                </c:pt>
                <c:pt idx="4093">
                  <c:v>4094.0</c:v>
                </c:pt>
                <c:pt idx="4094">
                  <c:v>4095.0</c:v>
                </c:pt>
                <c:pt idx="4095">
                  <c:v>4096.0</c:v>
                </c:pt>
                <c:pt idx="4096">
                  <c:v>4097.0</c:v>
                </c:pt>
                <c:pt idx="4097">
                  <c:v>4098.0</c:v>
                </c:pt>
                <c:pt idx="4098">
                  <c:v>4099.0</c:v>
                </c:pt>
                <c:pt idx="4099">
                  <c:v>4100.0</c:v>
                </c:pt>
                <c:pt idx="4100">
                  <c:v>4101.0</c:v>
                </c:pt>
                <c:pt idx="4101">
                  <c:v>4102.0</c:v>
                </c:pt>
                <c:pt idx="4102">
                  <c:v>4103.0</c:v>
                </c:pt>
                <c:pt idx="4103">
                  <c:v>4104.0</c:v>
                </c:pt>
                <c:pt idx="4104">
                  <c:v>4105.0</c:v>
                </c:pt>
                <c:pt idx="4105">
                  <c:v>4106.0</c:v>
                </c:pt>
                <c:pt idx="4106">
                  <c:v>4107.0</c:v>
                </c:pt>
                <c:pt idx="4107">
                  <c:v>4108.0</c:v>
                </c:pt>
                <c:pt idx="4108">
                  <c:v>4109.0</c:v>
                </c:pt>
                <c:pt idx="4109">
                  <c:v>4110.0</c:v>
                </c:pt>
                <c:pt idx="4110">
                  <c:v>4111.0</c:v>
                </c:pt>
                <c:pt idx="4111">
                  <c:v>4112.0</c:v>
                </c:pt>
                <c:pt idx="4112">
                  <c:v>4113.0</c:v>
                </c:pt>
                <c:pt idx="4113">
                  <c:v>4114.0</c:v>
                </c:pt>
                <c:pt idx="4114">
                  <c:v>4115.0</c:v>
                </c:pt>
                <c:pt idx="4115">
                  <c:v>4116.0</c:v>
                </c:pt>
                <c:pt idx="4116">
                  <c:v>4117.0</c:v>
                </c:pt>
                <c:pt idx="4117">
                  <c:v>4118.0</c:v>
                </c:pt>
                <c:pt idx="4118">
                  <c:v>4119.0</c:v>
                </c:pt>
                <c:pt idx="4119">
                  <c:v>4120.0</c:v>
                </c:pt>
                <c:pt idx="4120">
                  <c:v>4121.0</c:v>
                </c:pt>
                <c:pt idx="4121">
                  <c:v>4122.0</c:v>
                </c:pt>
                <c:pt idx="4122">
                  <c:v>4123.0</c:v>
                </c:pt>
                <c:pt idx="4123">
                  <c:v>4124.0</c:v>
                </c:pt>
                <c:pt idx="4124">
                  <c:v>4125.0</c:v>
                </c:pt>
                <c:pt idx="4125">
                  <c:v>4126.0</c:v>
                </c:pt>
                <c:pt idx="4126">
                  <c:v>4127.0</c:v>
                </c:pt>
                <c:pt idx="4127">
                  <c:v>4128.0</c:v>
                </c:pt>
                <c:pt idx="4128">
                  <c:v>4129.0</c:v>
                </c:pt>
                <c:pt idx="4129">
                  <c:v>4130.0</c:v>
                </c:pt>
                <c:pt idx="4130">
                  <c:v>4131.0</c:v>
                </c:pt>
                <c:pt idx="4131">
                  <c:v>4132.0</c:v>
                </c:pt>
                <c:pt idx="4132">
                  <c:v>4133.0</c:v>
                </c:pt>
                <c:pt idx="4133">
                  <c:v>4134.0</c:v>
                </c:pt>
                <c:pt idx="4134">
                  <c:v>4135.0</c:v>
                </c:pt>
                <c:pt idx="4135">
                  <c:v>4136.0</c:v>
                </c:pt>
                <c:pt idx="4136">
                  <c:v>4137.0</c:v>
                </c:pt>
                <c:pt idx="4137">
                  <c:v>4138.0</c:v>
                </c:pt>
                <c:pt idx="4138">
                  <c:v>4139.0</c:v>
                </c:pt>
                <c:pt idx="4139">
                  <c:v>4140.0</c:v>
                </c:pt>
                <c:pt idx="4140">
                  <c:v>4141.0</c:v>
                </c:pt>
                <c:pt idx="4141">
                  <c:v>4142.0</c:v>
                </c:pt>
                <c:pt idx="4142">
                  <c:v>4143.0</c:v>
                </c:pt>
                <c:pt idx="4143">
                  <c:v>4144.0</c:v>
                </c:pt>
                <c:pt idx="4144">
                  <c:v>4145.0</c:v>
                </c:pt>
                <c:pt idx="4145">
                  <c:v>4146.0</c:v>
                </c:pt>
                <c:pt idx="4146">
                  <c:v>4147.0</c:v>
                </c:pt>
                <c:pt idx="4147">
                  <c:v>4148.0</c:v>
                </c:pt>
                <c:pt idx="4148">
                  <c:v>4149.0</c:v>
                </c:pt>
                <c:pt idx="4149">
                  <c:v>4150.0</c:v>
                </c:pt>
                <c:pt idx="4150">
                  <c:v>4151.0</c:v>
                </c:pt>
                <c:pt idx="4151">
                  <c:v>4152.0</c:v>
                </c:pt>
                <c:pt idx="4152">
                  <c:v>4153.0</c:v>
                </c:pt>
                <c:pt idx="4153">
                  <c:v>4154.0</c:v>
                </c:pt>
                <c:pt idx="4154">
                  <c:v>4155.0</c:v>
                </c:pt>
                <c:pt idx="4155">
                  <c:v>4156.0</c:v>
                </c:pt>
                <c:pt idx="4156">
                  <c:v>4157.0</c:v>
                </c:pt>
                <c:pt idx="4157">
                  <c:v>4158.0</c:v>
                </c:pt>
                <c:pt idx="4158">
                  <c:v>4159.0</c:v>
                </c:pt>
                <c:pt idx="4159">
                  <c:v>4160.0</c:v>
                </c:pt>
                <c:pt idx="4160">
                  <c:v>4161.0</c:v>
                </c:pt>
                <c:pt idx="4161">
                  <c:v>4162.0</c:v>
                </c:pt>
                <c:pt idx="4162">
                  <c:v>4163.0</c:v>
                </c:pt>
                <c:pt idx="4163">
                  <c:v>4164.0</c:v>
                </c:pt>
                <c:pt idx="4164">
                  <c:v>4165.0</c:v>
                </c:pt>
                <c:pt idx="4165">
                  <c:v>4166.0</c:v>
                </c:pt>
                <c:pt idx="4166">
                  <c:v>4167.0</c:v>
                </c:pt>
                <c:pt idx="4167">
                  <c:v>4168.0</c:v>
                </c:pt>
                <c:pt idx="4168">
                  <c:v>4169.0</c:v>
                </c:pt>
                <c:pt idx="4169">
                  <c:v>4170.0</c:v>
                </c:pt>
                <c:pt idx="4170">
                  <c:v>4171.0</c:v>
                </c:pt>
                <c:pt idx="4171">
                  <c:v>4172.0</c:v>
                </c:pt>
                <c:pt idx="4172">
                  <c:v>4173.0</c:v>
                </c:pt>
                <c:pt idx="4173">
                  <c:v>4174.0</c:v>
                </c:pt>
                <c:pt idx="4174">
                  <c:v>4175.0</c:v>
                </c:pt>
                <c:pt idx="4175">
                  <c:v>4176.0</c:v>
                </c:pt>
                <c:pt idx="4176">
                  <c:v>4177.0</c:v>
                </c:pt>
                <c:pt idx="4177">
                  <c:v>4178.0</c:v>
                </c:pt>
                <c:pt idx="4178">
                  <c:v>4179.0</c:v>
                </c:pt>
                <c:pt idx="4179">
                  <c:v>4180.0</c:v>
                </c:pt>
                <c:pt idx="4180">
                  <c:v>4181.0</c:v>
                </c:pt>
                <c:pt idx="4181">
                  <c:v>4182.0</c:v>
                </c:pt>
                <c:pt idx="4182">
                  <c:v>4183.0</c:v>
                </c:pt>
                <c:pt idx="4183">
                  <c:v>4184.0</c:v>
                </c:pt>
                <c:pt idx="4184">
                  <c:v>4185.0</c:v>
                </c:pt>
                <c:pt idx="4185">
                  <c:v>4186.0</c:v>
                </c:pt>
                <c:pt idx="4186">
                  <c:v>4187.0</c:v>
                </c:pt>
                <c:pt idx="4187">
                  <c:v>4188.0</c:v>
                </c:pt>
                <c:pt idx="4188">
                  <c:v>4189.0</c:v>
                </c:pt>
                <c:pt idx="4189">
                  <c:v>4190.0</c:v>
                </c:pt>
                <c:pt idx="4190">
                  <c:v>4191.0</c:v>
                </c:pt>
                <c:pt idx="4191">
                  <c:v>4192.0</c:v>
                </c:pt>
                <c:pt idx="4192">
                  <c:v>4193.0</c:v>
                </c:pt>
                <c:pt idx="4193">
                  <c:v>4194.0</c:v>
                </c:pt>
                <c:pt idx="4194">
                  <c:v>4195.0</c:v>
                </c:pt>
                <c:pt idx="4195">
                  <c:v>4196.0</c:v>
                </c:pt>
                <c:pt idx="4196">
                  <c:v>4197.0</c:v>
                </c:pt>
                <c:pt idx="4197">
                  <c:v>4198.0</c:v>
                </c:pt>
                <c:pt idx="4198">
                  <c:v>4199.0</c:v>
                </c:pt>
                <c:pt idx="4199">
                  <c:v>4200.0</c:v>
                </c:pt>
                <c:pt idx="4200">
                  <c:v>4201.0</c:v>
                </c:pt>
                <c:pt idx="4201">
                  <c:v>4202.0</c:v>
                </c:pt>
                <c:pt idx="4202">
                  <c:v>4203.0</c:v>
                </c:pt>
                <c:pt idx="4203">
                  <c:v>4204.0</c:v>
                </c:pt>
                <c:pt idx="4204">
                  <c:v>4205.0</c:v>
                </c:pt>
                <c:pt idx="4205">
                  <c:v>4206.0</c:v>
                </c:pt>
                <c:pt idx="4206">
                  <c:v>4207.0</c:v>
                </c:pt>
                <c:pt idx="4207">
                  <c:v>4208.0</c:v>
                </c:pt>
                <c:pt idx="4208">
                  <c:v>4209.0</c:v>
                </c:pt>
                <c:pt idx="4209">
                  <c:v>4210.0</c:v>
                </c:pt>
                <c:pt idx="4210">
                  <c:v>4211.0</c:v>
                </c:pt>
                <c:pt idx="4211">
                  <c:v>4212.0</c:v>
                </c:pt>
                <c:pt idx="4212">
                  <c:v>4213.0</c:v>
                </c:pt>
                <c:pt idx="4213">
                  <c:v>4214.0</c:v>
                </c:pt>
                <c:pt idx="4214">
                  <c:v>4215.0</c:v>
                </c:pt>
                <c:pt idx="4215">
                  <c:v>4216.0</c:v>
                </c:pt>
                <c:pt idx="4216">
                  <c:v>4217.0</c:v>
                </c:pt>
                <c:pt idx="4217">
                  <c:v>4218.0</c:v>
                </c:pt>
                <c:pt idx="4218">
                  <c:v>4219.0</c:v>
                </c:pt>
                <c:pt idx="4219">
                  <c:v>4220.0</c:v>
                </c:pt>
                <c:pt idx="4220">
                  <c:v>4221.0</c:v>
                </c:pt>
                <c:pt idx="4221">
                  <c:v>4222.0</c:v>
                </c:pt>
                <c:pt idx="4222">
                  <c:v>4223.0</c:v>
                </c:pt>
                <c:pt idx="4223">
                  <c:v>4224.0</c:v>
                </c:pt>
                <c:pt idx="4224">
                  <c:v>4225.0</c:v>
                </c:pt>
                <c:pt idx="4225">
                  <c:v>4226.0</c:v>
                </c:pt>
                <c:pt idx="4226">
                  <c:v>4227.0</c:v>
                </c:pt>
                <c:pt idx="4227">
                  <c:v>4228.0</c:v>
                </c:pt>
                <c:pt idx="4228">
                  <c:v>4229.0</c:v>
                </c:pt>
                <c:pt idx="4229">
                  <c:v>4230.0</c:v>
                </c:pt>
                <c:pt idx="4230">
                  <c:v>4231.0</c:v>
                </c:pt>
                <c:pt idx="4231">
                  <c:v>4232.0</c:v>
                </c:pt>
                <c:pt idx="4232">
                  <c:v>4233.0</c:v>
                </c:pt>
                <c:pt idx="4233">
                  <c:v>4234.0</c:v>
                </c:pt>
                <c:pt idx="4234">
                  <c:v>4235.0</c:v>
                </c:pt>
                <c:pt idx="4235">
                  <c:v>4236.0</c:v>
                </c:pt>
                <c:pt idx="4236">
                  <c:v>4237.0</c:v>
                </c:pt>
                <c:pt idx="4237">
                  <c:v>4238.0</c:v>
                </c:pt>
                <c:pt idx="4238">
                  <c:v>4239.0</c:v>
                </c:pt>
                <c:pt idx="4239">
                  <c:v>4240.0</c:v>
                </c:pt>
                <c:pt idx="4240">
                  <c:v>4241.0</c:v>
                </c:pt>
                <c:pt idx="4241">
                  <c:v>4242.0</c:v>
                </c:pt>
                <c:pt idx="4242">
                  <c:v>4243.0</c:v>
                </c:pt>
                <c:pt idx="4243">
                  <c:v>4244.0</c:v>
                </c:pt>
                <c:pt idx="4244">
                  <c:v>4245.0</c:v>
                </c:pt>
                <c:pt idx="4245">
                  <c:v>4246.0</c:v>
                </c:pt>
                <c:pt idx="4246">
                  <c:v>4247.0</c:v>
                </c:pt>
                <c:pt idx="4247">
                  <c:v>4248.0</c:v>
                </c:pt>
                <c:pt idx="4248">
                  <c:v>4249.0</c:v>
                </c:pt>
                <c:pt idx="4249">
                  <c:v>4250.0</c:v>
                </c:pt>
                <c:pt idx="4250">
                  <c:v>4251.0</c:v>
                </c:pt>
                <c:pt idx="4251">
                  <c:v>4252.0</c:v>
                </c:pt>
                <c:pt idx="4252">
                  <c:v>4253.0</c:v>
                </c:pt>
                <c:pt idx="4253">
                  <c:v>4254.0</c:v>
                </c:pt>
                <c:pt idx="4254">
                  <c:v>4255.0</c:v>
                </c:pt>
                <c:pt idx="4255">
                  <c:v>4256.0</c:v>
                </c:pt>
                <c:pt idx="4256">
                  <c:v>4257.0</c:v>
                </c:pt>
                <c:pt idx="4257">
                  <c:v>4258.0</c:v>
                </c:pt>
                <c:pt idx="4258">
                  <c:v>4259.0</c:v>
                </c:pt>
                <c:pt idx="4259">
                  <c:v>4260.0</c:v>
                </c:pt>
                <c:pt idx="4260">
                  <c:v>4261.0</c:v>
                </c:pt>
                <c:pt idx="4261">
                  <c:v>4262.0</c:v>
                </c:pt>
                <c:pt idx="4262">
                  <c:v>4263.0</c:v>
                </c:pt>
                <c:pt idx="4263">
                  <c:v>4264.0</c:v>
                </c:pt>
                <c:pt idx="4264">
                  <c:v>4265.0</c:v>
                </c:pt>
                <c:pt idx="4265">
                  <c:v>4266.0</c:v>
                </c:pt>
                <c:pt idx="4266">
                  <c:v>4267.0</c:v>
                </c:pt>
                <c:pt idx="4267">
                  <c:v>4268.0</c:v>
                </c:pt>
                <c:pt idx="4268">
                  <c:v>4269.0</c:v>
                </c:pt>
                <c:pt idx="4269">
                  <c:v>4270.0</c:v>
                </c:pt>
                <c:pt idx="4270">
                  <c:v>4271.0</c:v>
                </c:pt>
                <c:pt idx="4271">
                  <c:v>4272.0</c:v>
                </c:pt>
                <c:pt idx="4272">
                  <c:v>4273.0</c:v>
                </c:pt>
                <c:pt idx="4273">
                  <c:v>4274.0</c:v>
                </c:pt>
                <c:pt idx="4274">
                  <c:v>4275.0</c:v>
                </c:pt>
                <c:pt idx="4275">
                  <c:v>4276.0</c:v>
                </c:pt>
                <c:pt idx="4276">
                  <c:v>4277.0</c:v>
                </c:pt>
                <c:pt idx="4277">
                  <c:v>4278.0</c:v>
                </c:pt>
                <c:pt idx="4278">
                  <c:v>4279.0</c:v>
                </c:pt>
                <c:pt idx="4279">
                  <c:v>4280.0</c:v>
                </c:pt>
                <c:pt idx="4280">
                  <c:v>4281.0</c:v>
                </c:pt>
                <c:pt idx="4281">
                  <c:v>4282.0</c:v>
                </c:pt>
                <c:pt idx="4282">
                  <c:v>4283.0</c:v>
                </c:pt>
                <c:pt idx="4283">
                  <c:v>4284.0</c:v>
                </c:pt>
                <c:pt idx="4284">
                  <c:v>4285.0</c:v>
                </c:pt>
                <c:pt idx="4285">
                  <c:v>4286.0</c:v>
                </c:pt>
                <c:pt idx="4286">
                  <c:v>4287.0</c:v>
                </c:pt>
                <c:pt idx="4287">
                  <c:v>4288.0</c:v>
                </c:pt>
                <c:pt idx="4288">
                  <c:v>4289.0</c:v>
                </c:pt>
                <c:pt idx="4289">
                  <c:v>4290.0</c:v>
                </c:pt>
                <c:pt idx="4290">
                  <c:v>4291.0</c:v>
                </c:pt>
                <c:pt idx="4291">
                  <c:v>4292.0</c:v>
                </c:pt>
                <c:pt idx="4292">
                  <c:v>4293.0</c:v>
                </c:pt>
                <c:pt idx="4293">
                  <c:v>4294.0</c:v>
                </c:pt>
                <c:pt idx="4294">
                  <c:v>4295.0</c:v>
                </c:pt>
                <c:pt idx="4295">
                  <c:v>4296.0</c:v>
                </c:pt>
                <c:pt idx="4296">
                  <c:v>4297.0</c:v>
                </c:pt>
                <c:pt idx="4297">
                  <c:v>4298.0</c:v>
                </c:pt>
                <c:pt idx="4298">
                  <c:v>4299.0</c:v>
                </c:pt>
                <c:pt idx="4299">
                  <c:v>4300.0</c:v>
                </c:pt>
                <c:pt idx="4300">
                  <c:v>4301.0</c:v>
                </c:pt>
                <c:pt idx="4301">
                  <c:v>4302.0</c:v>
                </c:pt>
                <c:pt idx="4302">
                  <c:v>4303.0</c:v>
                </c:pt>
                <c:pt idx="4303">
                  <c:v>4304.0</c:v>
                </c:pt>
                <c:pt idx="4304">
                  <c:v>4305.0</c:v>
                </c:pt>
                <c:pt idx="4305">
                  <c:v>4306.0</c:v>
                </c:pt>
                <c:pt idx="4306">
                  <c:v>4307.0</c:v>
                </c:pt>
                <c:pt idx="4307">
                  <c:v>4308.0</c:v>
                </c:pt>
                <c:pt idx="4308">
                  <c:v>4309.0</c:v>
                </c:pt>
                <c:pt idx="4309">
                  <c:v>4310.0</c:v>
                </c:pt>
                <c:pt idx="4310">
                  <c:v>4311.0</c:v>
                </c:pt>
                <c:pt idx="4311">
                  <c:v>4312.0</c:v>
                </c:pt>
                <c:pt idx="4312">
                  <c:v>4313.0</c:v>
                </c:pt>
                <c:pt idx="4313">
                  <c:v>4314.0</c:v>
                </c:pt>
                <c:pt idx="4314">
                  <c:v>4315.0</c:v>
                </c:pt>
                <c:pt idx="4315">
                  <c:v>4316.0</c:v>
                </c:pt>
                <c:pt idx="4316">
                  <c:v>4317.0</c:v>
                </c:pt>
                <c:pt idx="4317">
                  <c:v>4318.0</c:v>
                </c:pt>
                <c:pt idx="4318">
                  <c:v>4319.0</c:v>
                </c:pt>
                <c:pt idx="4319">
                  <c:v>4320.0</c:v>
                </c:pt>
                <c:pt idx="4320">
                  <c:v>4321.0</c:v>
                </c:pt>
                <c:pt idx="4321">
                  <c:v>4322.0</c:v>
                </c:pt>
                <c:pt idx="4322">
                  <c:v>4323.0</c:v>
                </c:pt>
                <c:pt idx="4323">
                  <c:v>4324.0</c:v>
                </c:pt>
                <c:pt idx="4324">
                  <c:v>4325.0</c:v>
                </c:pt>
                <c:pt idx="4325">
                  <c:v>4326.0</c:v>
                </c:pt>
                <c:pt idx="4326">
                  <c:v>4327.0</c:v>
                </c:pt>
                <c:pt idx="4327">
                  <c:v>4328.0</c:v>
                </c:pt>
                <c:pt idx="4328">
                  <c:v>4329.0</c:v>
                </c:pt>
                <c:pt idx="4329">
                  <c:v>4330.0</c:v>
                </c:pt>
                <c:pt idx="4330">
                  <c:v>4331.0</c:v>
                </c:pt>
                <c:pt idx="4331">
                  <c:v>4332.0</c:v>
                </c:pt>
                <c:pt idx="4332">
                  <c:v>4333.0</c:v>
                </c:pt>
                <c:pt idx="4333">
                  <c:v>4334.0</c:v>
                </c:pt>
                <c:pt idx="4334">
                  <c:v>4335.0</c:v>
                </c:pt>
                <c:pt idx="4335">
                  <c:v>4336.0</c:v>
                </c:pt>
                <c:pt idx="4336">
                  <c:v>4337.0</c:v>
                </c:pt>
                <c:pt idx="4337">
                  <c:v>4338.0</c:v>
                </c:pt>
                <c:pt idx="4338">
                  <c:v>4339.0</c:v>
                </c:pt>
                <c:pt idx="4339">
                  <c:v>4340.0</c:v>
                </c:pt>
                <c:pt idx="4340">
                  <c:v>4341.0</c:v>
                </c:pt>
                <c:pt idx="4341">
                  <c:v>4342.0</c:v>
                </c:pt>
                <c:pt idx="4342">
                  <c:v>4343.0</c:v>
                </c:pt>
                <c:pt idx="4343">
                  <c:v>4344.0</c:v>
                </c:pt>
                <c:pt idx="4344">
                  <c:v>4345.0</c:v>
                </c:pt>
                <c:pt idx="4345">
                  <c:v>4346.0</c:v>
                </c:pt>
                <c:pt idx="4346">
                  <c:v>4347.0</c:v>
                </c:pt>
                <c:pt idx="4347">
                  <c:v>4348.0</c:v>
                </c:pt>
                <c:pt idx="4348">
                  <c:v>4349.0</c:v>
                </c:pt>
                <c:pt idx="4349">
                  <c:v>4350.0</c:v>
                </c:pt>
                <c:pt idx="4350">
                  <c:v>4351.0</c:v>
                </c:pt>
                <c:pt idx="4351">
                  <c:v>4352.0</c:v>
                </c:pt>
                <c:pt idx="4352">
                  <c:v>4353.0</c:v>
                </c:pt>
                <c:pt idx="4353">
                  <c:v>4354.0</c:v>
                </c:pt>
                <c:pt idx="4354">
                  <c:v>4355.0</c:v>
                </c:pt>
                <c:pt idx="4355">
                  <c:v>4356.0</c:v>
                </c:pt>
                <c:pt idx="4356">
                  <c:v>4357.0</c:v>
                </c:pt>
                <c:pt idx="4357">
                  <c:v>4358.0</c:v>
                </c:pt>
                <c:pt idx="4358">
                  <c:v>4359.0</c:v>
                </c:pt>
                <c:pt idx="4359">
                  <c:v>4360.0</c:v>
                </c:pt>
                <c:pt idx="4360">
                  <c:v>4361.0</c:v>
                </c:pt>
                <c:pt idx="4361">
                  <c:v>4362.0</c:v>
                </c:pt>
                <c:pt idx="4362">
                  <c:v>4363.0</c:v>
                </c:pt>
                <c:pt idx="4363">
                  <c:v>4364.0</c:v>
                </c:pt>
                <c:pt idx="4364">
                  <c:v>4365.0</c:v>
                </c:pt>
                <c:pt idx="4365">
                  <c:v>4366.0</c:v>
                </c:pt>
                <c:pt idx="4366">
                  <c:v>4367.0</c:v>
                </c:pt>
                <c:pt idx="4367">
                  <c:v>4368.0</c:v>
                </c:pt>
                <c:pt idx="4368">
                  <c:v>4369.0</c:v>
                </c:pt>
                <c:pt idx="4369">
                  <c:v>4370.0</c:v>
                </c:pt>
                <c:pt idx="4370">
                  <c:v>4371.0</c:v>
                </c:pt>
                <c:pt idx="4371">
                  <c:v>4372.0</c:v>
                </c:pt>
                <c:pt idx="4372">
                  <c:v>4373.0</c:v>
                </c:pt>
                <c:pt idx="4373">
                  <c:v>4374.0</c:v>
                </c:pt>
                <c:pt idx="4374">
                  <c:v>4375.0</c:v>
                </c:pt>
                <c:pt idx="4375">
                  <c:v>4376.0</c:v>
                </c:pt>
                <c:pt idx="4376">
                  <c:v>4377.0</c:v>
                </c:pt>
                <c:pt idx="4377">
                  <c:v>4378.0</c:v>
                </c:pt>
                <c:pt idx="4378">
                  <c:v>4379.0</c:v>
                </c:pt>
                <c:pt idx="4379">
                  <c:v>4380.0</c:v>
                </c:pt>
                <c:pt idx="4380">
                  <c:v>4381.0</c:v>
                </c:pt>
                <c:pt idx="4381">
                  <c:v>4382.0</c:v>
                </c:pt>
                <c:pt idx="4382">
                  <c:v>4383.0</c:v>
                </c:pt>
                <c:pt idx="4383">
                  <c:v>4384.0</c:v>
                </c:pt>
                <c:pt idx="4384">
                  <c:v>4385.0</c:v>
                </c:pt>
                <c:pt idx="4385">
                  <c:v>4386.0</c:v>
                </c:pt>
                <c:pt idx="4386">
                  <c:v>4387.0</c:v>
                </c:pt>
                <c:pt idx="4387">
                  <c:v>4388.0</c:v>
                </c:pt>
                <c:pt idx="4388">
                  <c:v>4389.0</c:v>
                </c:pt>
                <c:pt idx="4389">
                  <c:v>4390.0</c:v>
                </c:pt>
                <c:pt idx="4390">
                  <c:v>4391.0</c:v>
                </c:pt>
                <c:pt idx="4391">
                  <c:v>4392.0</c:v>
                </c:pt>
                <c:pt idx="4392">
                  <c:v>4393.0</c:v>
                </c:pt>
                <c:pt idx="4393">
                  <c:v>4394.0</c:v>
                </c:pt>
                <c:pt idx="4394">
                  <c:v>4395.0</c:v>
                </c:pt>
                <c:pt idx="4395">
                  <c:v>4396.0</c:v>
                </c:pt>
                <c:pt idx="4396">
                  <c:v>4397.0</c:v>
                </c:pt>
                <c:pt idx="4397">
                  <c:v>4398.0</c:v>
                </c:pt>
                <c:pt idx="4398">
                  <c:v>4399.0</c:v>
                </c:pt>
                <c:pt idx="4399">
                  <c:v>4400.0</c:v>
                </c:pt>
                <c:pt idx="4400">
                  <c:v>4401.0</c:v>
                </c:pt>
                <c:pt idx="4401">
                  <c:v>4402.0</c:v>
                </c:pt>
                <c:pt idx="4402">
                  <c:v>4403.0</c:v>
                </c:pt>
                <c:pt idx="4403">
                  <c:v>4404.0</c:v>
                </c:pt>
                <c:pt idx="4404">
                  <c:v>4405.0</c:v>
                </c:pt>
                <c:pt idx="4405">
                  <c:v>4406.0</c:v>
                </c:pt>
                <c:pt idx="4406">
                  <c:v>4407.0</c:v>
                </c:pt>
                <c:pt idx="4407">
                  <c:v>4408.0</c:v>
                </c:pt>
                <c:pt idx="4408">
                  <c:v>4409.0</c:v>
                </c:pt>
                <c:pt idx="4409">
                  <c:v>4410.0</c:v>
                </c:pt>
                <c:pt idx="4410">
                  <c:v>4411.0</c:v>
                </c:pt>
                <c:pt idx="4411">
                  <c:v>4412.0</c:v>
                </c:pt>
                <c:pt idx="4412">
                  <c:v>4413.0</c:v>
                </c:pt>
                <c:pt idx="4413">
                  <c:v>4414.0</c:v>
                </c:pt>
                <c:pt idx="4414">
                  <c:v>4415.0</c:v>
                </c:pt>
                <c:pt idx="4415">
                  <c:v>4416.0</c:v>
                </c:pt>
                <c:pt idx="4416">
                  <c:v>4417.0</c:v>
                </c:pt>
                <c:pt idx="4417">
                  <c:v>4418.0</c:v>
                </c:pt>
                <c:pt idx="4418">
                  <c:v>4419.0</c:v>
                </c:pt>
                <c:pt idx="4419">
                  <c:v>4420.0</c:v>
                </c:pt>
                <c:pt idx="4420">
                  <c:v>4421.0</c:v>
                </c:pt>
                <c:pt idx="4421">
                  <c:v>4422.0</c:v>
                </c:pt>
                <c:pt idx="4422">
                  <c:v>4423.0</c:v>
                </c:pt>
                <c:pt idx="4423">
                  <c:v>4424.0</c:v>
                </c:pt>
                <c:pt idx="4424">
                  <c:v>4425.0</c:v>
                </c:pt>
                <c:pt idx="4425">
                  <c:v>4426.0</c:v>
                </c:pt>
                <c:pt idx="4426">
                  <c:v>4427.0</c:v>
                </c:pt>
                <c:pt idx="4427">
                  <c:v>4428.0</c:v>
                </c:pt>
                <c:pt idx="4428">
                  <c:v>4429.0</c:v>
                </c:pt>
                <c:pt idx="4429">
                  <c:v>4430.0</c:v>
                </c:pt>
                <c:pt idx="4430">
                  <c:v>4431.0</c:v>
                </c:pt>
                <c:pt idx="4431">
                  <c:v>4432.0</c:v>
                </c:pt>
                <c:pt idx="4432">
                  <c:v>4433.0</c:v>
                </c:pt>
                <c:pt idx="4433">
                  <c:v>4434.0</c:v>
                </c:pt>
                <c:pt idx="4434">
                  <c:v>4435.0</c:v>
                </c:pt>
                <c:pt idx="4435">
                  <c:v>4436.0</c:v>
                </c:pt>
                <c:pt idx="4436">
                  <c:v>4437.0</c:v>
                </c:pt>
                <c:pt idx="4437">
                  <c:v>4438.0</c:v>
                </c:pt>
                <c:pt idx="4438">
                  <c:v>4439.0</c:v>
                </c:pt>
                <c:pt idx="4439">
                  <c:v>4440.0</c:v>
                </c:pt>
                <c:pt idx="4440">
                  <c:v>4441.0</c:v>
                </c:pt>
                <c:pt idx="4441">
                  <c:v>4442.0</c:v>
                </c:pt>
                <c:pt idx="4442">
                  <c:v>4443.0</c:v>
                </c:pt>
                <c:pt idx="4443">
                  <c:v>4444.0</c:v>
                </c:pt>
                <c:pt idx="4444">
                  <c:v>4445.0</c:v>
                </c:pt>
                <c:pt idx="4445">
                  <c:v>4446.0</c:v>
                </c:pt>
                <c:pt idx="4446">
                  <c:v>4447.0</c:v>
                </c:pt>
                <c:pt idx="4447">
                  <c:v>4448.0</c:v>
                </c:pt>
                <c:pt idx="4448">
                  <c:v>4449.0</c:v>
                </c:pt>
                <c:pt idx="4449">
                  <c:v>4450.0</c:v>
                </c:pt>
                <c:pt idx="4450">
                  <c:v>4451.0</c:v>
                </c:pt>
                <c:pt idx="4451">
                  <c:v>4452.0</c:v>
                </c:pt>
                <c:pt idx="4452">
                  <c:v>4453.0</c:v>
                </c:pt>
                <c:pt idx="4453">
                  <c:v>4454.0</c:v>
                </c:pt>
                <c:pt idx="4454">
                  <c:v>4455.0</c:v>
                </c:pt>
                <c:pt idx="4455">
                  <c:v>4456.0</c:v>
                </c:pt>
                <c:pt idx="4456">
                  <c:v>4457.0</c:v>
                </c:pt>
                <c:pt idx="4457">
                  <c:v>4458.0</c:v>
                </c:pt>
                <c:pt idx="4458">
                  <c:v>4459.0</c:v>
                </c:pt>
                <c:pt idx="4459">
                  <c:v>4460.0</c:v>
                </c:pt>
                <c:pt idx="4460">
                  <c:v>4461.0</c:v>
                </c:pt>
                <c:pt idx="4461">
                  <c:v>4462.0</c:v>
                </c:pt>
                <c:pt idx="4462">
                  <c:v>4463.0</c:v>
                </c:pt>
                <c:pt idx="4463">
                  <c:v>4464.0</c:v>
                </c:pt>
                <c:pt idx="4464">
                  <c:v>4465.0</c:v>
                </c:pt>
                <c:pt idx="4465">
                  <c:v>4466.0</c:v>
                </c:pt>
                <c:pt idx="4466">
                  <c:v>4467.0</c:v>
                </c:pt>
                <c:pt idx="4467">
                  <c:v>4468.0</c:v>
                </c:pt>
                <c:pt idx="4468">
                  <c:v>4469.0</c:v>
                </c:pt>
                <c:pt idx="4469">
                  <c:v>4470.0</c:v>
                </c:pt>
                <c:pt idx="4470">
                  <c:v>4471.0</c:v>
                </c:pt>
                <c:pt idx="4471">
                  <c:v>4472.0</c:v>
                </c:pt>
                <c:pt idx="4472">
                  <c:v>4473.0</c:v>
                </c:pt>
                <c:pt idx="4473">
                  <c:v>4474.0</c:v>
                </c:pt>
                <c:pt idx="4474">
                  <c:v>4475.0</c:v>
                </c:pt>
                <c:pt idx="4475">
                  <c:v>4476.0</c:v>
                </c:pt>
                <c:pt idx="4476">
                  <c:v>4477.0</c:v>
                </c:pt>
                <c:pt idx="4477">
                  <c:v>4478.0</c:v>
                </c:pt>
                <c:pt idx="4478">
                  <c:v>4479.0</c:v>
                </c:pt>
                <c:pt idx="4479">
                  <c:v>4480.0</c:v>
                </c:pt>
                <c:pt idx="4480">
                  <c:v>4481.0</c:v>
                </c:pt>
                <c:pt idx="4481">
                  <c:v>4482.0</c:v>
                </c:pt>
                <c:pt idx="4482">
                  <c:v>4483.0</c:v>
                </c:pt>
                <c:pt idx="4483">
                  <c:v>4484.0</c:v>
                </c:pt>
                <c:pt idx="4484">
                  <c:v>4485.0</c:v>
                </c:pt>
                <c:pt idx="4485">
                  <c:v>4486.0</c:v>
                </c:pt>
                <c:pt idx="4486">
                  <c:v>4487.0</c:v>
                </c:pt>
                <c:pt idx="4487">
                  <c:v>4488.0</c:v>
                </c:pt>
                <c:pt idx="4488">
                  <c:v>4489.0</c:v>
                </c:pt>
                <c:pt idx="4489">
                  <c:v>4490.0</c:v>
                </c:pt>
                <c:pt idx="4490">
                  <c:v>4491.0</c:v>
                </c:pt>
                <c:pt idx="4491">
                  <c:v>4492.0</c:v>
                </c:pt>
                <c:pt idx="4492">
                  <c:v>4493.0</c:v>
                </c:pt>
                <c:pt idx="4493">
                  <c:v>4494.0</c:v>
                </c:pt>
                <c:pt idx="4494">
                  <c:v>4495.0</c:v>
                </c:pt>
                <c:pt idx="4495">
                  <c:v>4496.0</c:v>
                </c:pt>
                <c:pt idx="4496">
                  <c:v>4497.0</c:v>
                </c:pt>
                <c:pt idx="4497">
                  <c:v>4498.0</c:v>
                </c:pt>
                <c:pt idx="4498">
                  <c:v>4499.0</c:v>
                </c:pt>
                <c:pt idx="4499">
                  <c:v>4500.0</c:v>
                </c:pt>
                <c:pt idx="4500">
                  <c:v>4501.0</c:v>
                </c:pt>
                <c:pt idx="4501">
                  <c:v>4502.0</c:v>
                </c:pt>
                <c:pt idx="4502">
                  <c:v>4503.0</c:v>
                </c:pt>
                <c:pt idx="4503">
                  <c:v>4504.0</c:v>
                </c:pt>
                <c:pt idx="4504">
                  <c:v>4505.0</c:v>
                </c:pt>
                <c:pt idx="4505">
                  <c:v>4506.0</c:v>
                </c:pt>
                <c:pt idx="4506">
                  <c:v>4507.0</c:v>
                </c:pt>
                <c:pt idx="4507">
                  <c:v>4508.0</c:v>
                </c:pt>
                <c:pt idx="4508">
                  <c:v>4509.0</c:v>
                </c:pt>
                <c:pt idx="4509">
                  <c:v>4510.0</c:v>
                </c:pt>
                <c:pt idx="4510">
                  <c:v>4511.0</c:v>
                </c:pt>
                <c:pt idx="4511">
                  <c:v>4512.0</c:v>
                </c:pt>
                <c:pt idx="4512">
                  <c:v>4513.0</c:v>
                </c:pt>
                <c:pt idx="4513">
                  <c:v>4514.0</c:v>
                </c:pt>
                <c:pt idx="4514">
                  <c:v>4515.0</c:v>
                </c:pt>
                <c:pt idx="4515">
                  <c:v>4516.0</c:v>
                </c:pt>
                <c:pt idx="4516">
                  <c:v>4517.0</c:v>
                </c:pt>
                <c:pt idx="4517">
                  <c:v>4518.0</c:v>
                </c:pt>
                <c:pt idx="4518">
                  <c:v>4519.0</c:v>
                </c:pt>
                <c:pt idx="4519">
                  <c:v>4520.0</c:v>
                </c:pt>
                <c:pt idx="4520">
                  <c:v>4521.0</c:v>
                </c:pt>
                <c:pt idx="4521">
                  <c:v>4522.0</c:v>
                </c:pt>
                <c:pt idx="4522">
                  <c:v>4523.0</c:v>
                </c:pt>
                <c:pt idx="4523">
                  <c:v>4524.0</c:v>
                </c:pt>
                <c:pt idx="4524">
                  <c:v>4525.0</c:v>
                </c:pt>
                <c:pt idx="4525">
                  <c:v>4526.0</c:v>
                </c:pt>
                <c:pt idx="4526">
                  <c:v>4527.0</c:v>
                </c:pt>
                <c:pt idx="4527">
                  <c:v>4528.0</c:v>
                </c:pt>
                <c:pt idx="4528">
                  <c:v>4529.0</c:v>
                </c:pt>
                <c:pt idx="4529">
                  <c:v>4530.0</c:v>
                </c:pt>
                <c:pt idx="4530">
                  <c:v>4531.0</c:v>
                </c:pt>
                <c:pt idx="4531">
                  <c:v>4532.0</c:v>
                </c:pt>
                <c:pt idx="4532">
                  <c:v>4533.0</c:v>
                </c:pt>
                <c:pt idx="4533">
                  <c:v>4534.0</c:v>
                </c:pt>
                <c:pt idx="4534">
                  <c:v>4535.0</c:v>
                </c:pt>
                <c:pt idx="4535">
                  <c:v>4536.0</c:v>
                </c:pt>
                <c:pt idx="4536">
                  <c:v>4537.0</c:v>
                </c:pt>
                <c:pt idx="4537">
                  <c:v>4538.0</c:v>
                </c:pt>
                <c:pt idx="4538">
                  <c:v>4539.0</c:v>
                </c:pt>
                <c:pt idx="4539">
                  <c:v>4540.0</c:v>
                </c:pt>
                <c:pt idx="4540">
                  <c:v>4541.0</c:v>
                </c:pt>
                <c:pt idx="4541">
                  <c:v>4542.0</c:v>
                </c:pt>
                <c:pt idx="4542">
                  <c:v>4543.0</c:v>
                </c:pt>
                <c:pt idx="4543">
                  <c:v>4544.0</c:v>
                </c:pt>
                <c:pt idx="4544">
                  <c:v>4545.0</c:v>
                </c:pt>
                <c:pt idx="4545">
                  <c:v>4546.0</c:v>
                </c:pt>
                <c:pt idx="4546">
                  <c:v>4547.0</c:v>
                </c:pt>
                <c:pt idx="4547">
                  <c:v>4548.0</c:v>
                </c:pt>
                <c:pt idx="4548">
                  <c:v>4549.0</c:v>
                </c:pt>
                <c:pt idx="4549">
                  <c:v>4550.0</c:v>
                </c:pt>
                <c:pt idx="4550">
                  <c:v>4551.0</c:v>
                </c:pt>
                <c:pt idx="4551">
                  <c:v>4552.0</c:v>
                </c:pt>
                <c:pt idx="4552">
                  <c:v>4553.0</c:v>
                </c:pt>
                <c:pt idx="4553">
                  <c:v>4554.0</c:v>
                </c:pt>
                <c:pt idx="4554">
                  <c:v>4555.0</c:v>
                </c:pt>
                <c:pt idx="4555">
                  <c:v>4556.0</c:v>
                </c:pt>
                <c:pt idx="4556">
                  <c:v>4557.0</c:v>
                </c:pt>
                <c:pt idx="4557">
                  <c:v>4558.0</c:v>
                </c:pt>
                <c:pt idx="4558">
                  <c:v>4559.0</c:v>
                </c:pt>
                <c:pt idx="4559">
                  <c:v>4560.0</c:v>
                </c:pt>
                <c:pt idx="4560">
                  <c:v>4561.0</c:v>
                </c:pt>
                <c:pt idx="4561">
                  <c:v>4562.0</c:v>
                </c:pt>
                <c:pt idx="4562">
                  <c:v>4563.0</c:v>
                </c:pt>
                <c:pt idx="4563">
                  <c:v>4564.0</c:v>
                </c:pt>
                <c:pt idx="4564">
                  <c:v>4565.0</c:v>
                </c:pt>
                <c:pt idx="4565">
                  <c:v>4566.0</c:v>
                </c:pt>
                <c:pt idx="4566">
                  <c:v>4567.0</c:v>
                </c:pt>
                <c:pt idx="4567">
                  <c:v>4568.0</c:v>
                </c:pt>
                <c:pt idx="4568">
                  <c:v>4569.0</c:v>
                </c:pt>
                <c:pt idx="4569">
                  <c:v>4570.0</c:v>
                </c:pt>
                <c:pt idx="4570">
                  <c:v>4571.0</c:v>
                </c:pt>
                <c:pt idx="4571">
                  <c:v>4572.0</c:v>
                </c:pt>
                <c:pt idx="4572">
                  <c:v>4573.0</c:v>
                </c:pt>
                <c:pt idx="4573">
                  <c:v>4574.0</c:v>
                </c:pt>
                <c:pt idx="4574">
                  <c:v>4575.0</c:v>
                </c:pt>
                <c:pt idx="4575">
                  <c:v>4576.0</c:v>
                </c:pt>
                <c:pt idx="4576">
                  <c:v>4577.0</c:v>
                </c:pt>
                <c:pt idx="4577">
                  <c:v>4578.0</c:v>
                </c:pt>
                <c:pt idx="4578">
                  <c:v>4579.0</c:v>
                </c:pt>
                <c:pt idx="4579">
                  <c:v>4580.0</c:v>
                </c:pt>
                <c:pt idx="4580">
                  <c:v>4581.0</c:v>
                </c:pt>
                <c:pt idx="4581">
                  <c:v>4582.0</c:v>
                </c:pt>
                <c:pt idx="4582">
                  <c:v>4583.0</c:v>
                </c:pt>
                <c:pt idx="4583">
                  <c:v>4584.0</c:v>
                </c:pt>
                <c:pt idx="4584">
                  <c:v>4585.0</c:v>
                </c:pt>
                <c:pt idx="4585">
                  <c:v>4586.0</c:v>
                </c:pt>
                <c:pt idx="4586">
                  <c:v>4587.0</c:v>
                </c:pt>
                <c:pt idx="4587">
                  <c:v>4588.0</c:v>
                </c:pt>
                <c:pt idx="4588">
                  <c:v>4589.0</c:v>
                </c:pt>
                <c:pt idx="4589">
                  <c:v>4590.0</c:v>
                </c:pt>
                <c:pt idx="4590">
                  <c:v>4591.0</c:v>
                </c:pt>
                <c:pt idx="4591">
                  <c:v>4592.0</c:v>
                </c:pt>
                <c:pt idx="4592">
                  <c:v>4593.0</c:v>
                </c:pt>
                <c:pt idx="4593">
                  <c:v>4594.0</c:v>
                </c:pt>
                <c:pt idx="4594">
                  <c:v>4595.0</c:v>
                </c:pt>
                <c:pt idx="4595">
                  <c:v>4596.0</c:v>
                </c:pt>
                <c:pt idx="4596">
                  <c:v>4597.0</c:v>
                </c:pt>
                <c:pt idx="4597">
                  <c:v>4598.0</c:v>
                </c:pt>
                <c:pt idx="4598">
                  <c:v>4599.0</c:v>
                </c:pt>
                <c:pt idx="4599">
                  <c:v>4600.0</c:v>
                </c:pt>
                <c:pt idx="4600">
                  <c:v>4601.0</c:v>
                </c:pt>
                <c:pt idx="4601">
                  <c:v>4602.0</c:v>
                </c:pt>
                <c:pt idx="4602">
                  <c:v>4603.0</c:v>
                </c:pt>
                <c:pt idx="4603">
                  <c:v>4604.0</c:v>
                </c:pt>
                <c:pt idx="4604">
                  <c:v>4605.0</c:v>
                </c:pt>
                <c:pt idx="4605">
                  <c:v>4606.0</c:v>
                </c:pt>
                <c:pt idx="4606">
                  <c:v>4607.0</c:v>
                </c:pt>
                <c:pt idx="4607">
                  <c:v>4608.0</c:v>
                </c:pt>
                <c:pt idx="4608">
                  <c:v>4609.0</c:v>
                </c:pt>
                <c:pt idx="4609">
                  <c:v>4610.0</c:v>
                </c:pt>
                <c:pt idx="4610">
                  <c:v>4611.0</c:v>
                </c:pt>
                <c:pt idx="4611">
                  <c:v>4612.0</c:v>
                </c:pt>
                <c:pt idx="4612">
                  <c:v>4613.0</c:v>
                </c:pt>
                <c:pt idx="4613">
                  <c:v>4614.0</c:v>
                </c:pt>
                <c:pt idx="4614">
                  <c:v>4615.0</c:v>
                </c:pt>
                <c:pt idx="4615">
                  <c:v>4616.0</c:v>
                </c:pt>
                <c:pt idx="4616">
                  <c:v>4617.0</c:v>
                </c:pt>
                <c:pt idx="4617">
                  <c:v>4618.0</c:v>
                </c:pt>
                <c:pt idx="4618">
                  <c:v>4619.0</c:v>
                </c:pt>
                <c:pt idx="4619">
                  <c:v>4620.0</c:v>
                </c:pt>
                <c:pt idx="4620">
                  <c:v>4621.0</c:v>
                </c:pt>
                <c:pt idx="4621">
                  <c:v>4622.0</c:v>
                </c:pt>
                <c:pt idx="4622">
                  <c:v>4623.0</c:v>
                </c:pt>
                <c:pt idx="4623">
                  <c:v>4624.0</c:v>
                </c:pt>
                <c:pt idx="4624">
                  <c:v>4625.0</c:v>
                </c:pt>
                <c:pt idx="4625">
                  <c:v>4626.0</c:v>
                </c:pt>
                <c:pt idx="4626">
                  <c:v>4627.0</c:v>
                </c:pt>
                <c:pt idx="4627">
                  <c:v>4628.0</c:v>
                </c:pt>
                <c:pt idx="4628">
                  <c:v>4629.0</c:v>
                </c:pt>
                <c:pt idx="4629">
                  <c:v>4630.0</c:v>
                </c:pt>
                <c:pt idx="4630">
                  <c:v>4631.0</c:v>
                </c:pt>
                <c:pt idx="4631">
                  <c:v>4632.0</c:v>
                </c:pt>
                <c:pt idx="4632">
                  <c:v>4633.0</c:v>
                </c:pt>
                <c:pt idx="4633">
                  <c:v>4634.0</c:v>
                </c:pt>
                <c:pt idx="4634">
                  <c:v>4635.0</c:v>
                </c:pt>
                <c:pt idx="4635">
                  <c:v>4636.0</c:v>
                </c:pt>
                <c:pt idx="4636">
                  <c:v>4637.0</c:v>
                </c:pt>
                <c:pt idx="4637">
                  <c:v>4638.0</c:v>
                </c:pt>
                <c:pt idx="4638">
                  <c:v>4639.0</c:v>
                </c:pt>
                <c:pt idx="4639">
                  <c:v>4640.0</c:v>
                </c:pt>
                <c:pt idx="4640">
                  <c:v>4641.0</c:v>
                </c:pt>
                <c:pt idx="4641">
                  <c:v>4642.0</c:v>
                </c:pt>
                <c:pt idx="4642">
                  <c:v>4643.0</c:v>
                </c:pt>
                <c:pt idx="4643">
                  <c:v>4644.0</c:v>
                </c:pt>
                <c:pt idx="4644">
                  <c:v>4645.0</c:v>
                </c:pt>
                <c:pt idx="4645">
                  <c:v>4646.0</c:v>
                </c:pt>
                <c:pt idx="4646">
                  <c:v>4647.0</c:v>
                </c:pt>
                <c:pt idx="4647">
                  <c:v>4648.0</c:v>
                </c:pt>
                <c:pt idx="4648">
                  <c:v>4649.0</c:v>
                </c:pt>
                <c:pt idx="4649">
                  <c:v>4650.0</c:v>
                </c:pt>
                <c:pt idx="4650">
                  <c:v>4651.0</c:v>
                </c:pt>
                <c:pt idx="4651">
                  <c:v>4652.0</c:v>
                </c:pt>
                <c:pt idx="4652">
                  <c:v>4653.0</c:v>
                </c:pt>
                <c:pt idx="4653">
                  <c:v>4654.0</c:v>
                </c:pt>
                <c:pt idx="4654">
                  <c:v>4655.0</c:v>
                </c:pt>
                <c:pt idx="4655">
                  <c:v>4656.0</c:v>
                </c:pt>
                <c:pt idx="4656">
                  <c:v>4657.0</c:v>
                </c:pt>
                <c:pt idx="4657">
                  <c:v>4658.0</c:v>
                </c:pt>
                <c:pt idx="4658">
                  <c:v>4659.0</c:v>
                </c:pt>
                <c:pt idx="4659">
                  <c:v>4660.0</c:v>
                </c:pt>
                <c:pt idx="4660">
                  <c:v>4661.0</c:v>
                </c:pt>
                <c:pt idx="4661">
                  <c:v>4662.0</c:v>
                </c:pt>
                <c:pt idx="4662">
                  <c:v>4663.0</c:v>
                </c:pt>
                <c:pt idx="4663">
                  <c:v>4664.0</c:v>
                </c:pt>
                <c:pt idx="4664">
                  <c:v>4665.0</c:v>
                </c:pt>
                <c:pt idx="4665">
                  <c:v>4666.0</c:v>
                </c:pt>
                <c:pt idx="4666">
                  <c:v>4667.0</c:v>
                </c:pt>
                <c:pt idx="4667">
                  <c:v>4668.0</c:v>
                </c:pt>
                <c:pt idx="4668">
                  <c:v>4669.0</c:v>
                </c:pt>
                <c:pt idx="4669">
                  <c:v>4670.0</c:v>
                </c:pt>
                <c:pt idx="4670">
                  <c:v>4671.0</c:v>
                </c:pt>
                <c:pt idx="4671">
                  <c:v>4672.0</c:v>
                </c:pt>
                <c:pt idx="4672">
                  <c:v>4673.0</c:v>
                </c:pt>
                <c:pt idx="4673">
                  <c:v>4674.0</c:v>
                </c:pt>
                <c:pt idx="4674">
                  <c:v>4675.0</c:v>
                </c:pt>
                <c:pt idx="4675">
                  <c:v>4676.0</c:v>
                </c:pt>
                <c:pt idx="4676">
                  <c:v>4677.0</c:v>
                </c:pt>
                <c:pt idx="4677">
                  <c:v>4678.0</c:v>
                </c:pt>
                <c:pt idx="4678">
                  <c:v>4679.0</c:v>
                </c:pt>
                <c:pt idx="4679">
                  <c:v>4680.0</c:v>
                </c:pt>
                <c:pt idx="4680">
                  <c:v>4681.0</c:v>
                </c:pt>
                <c:pt idx="4681">
                  <c:v>4682.0</c:v>
                </c:pt>
                <c:pt idx="4682">
                  <c:v>4683.0</c:v>
                </c:pt>
                <c:pt idx="4683">
                  <c:v>4684.0</c:v>
                </c:pt>
                <c:pt idx="4684">
                  <c:v>4685.0</c:v>
                </c:pt>
                <c:pt idx="4685">
                  <c:v>4686.0</c:v>
                </c:pt>
                <c:pt idx="4686">
                  <c:v>4687.0</c:v>
                </c:pt>
                <c:pt idx="4687">
                  <c:v>4688.0</c:v>
                </c:pt>
                <c:pt idx="4688">
                  <c:v>4689.0</c:v>
                </c:pt>
                <c:pt idx="4689">
                  <c:v>4690.0</c:v>
                </c:pt>
                <c:pt idx="4690">
                  <c:v>4691.0</c:v>
                </c:pt>
                <c:pt idx="4691">
                  <c:v>4692.0</c:v>
                </c:pt>
                <c:pt idx="4692">
                  <c:v>4693.0</c:v>
                </c:pt>
                <c:pt idx="4693">
                  <c:v>4694.0</c:v>
                </c:pt>
                <c:pt idx="4694">
                  <c:v>4695.0</c:v>
                </c:pt>
                <c:pt idx="4695">
                  <c:v>4696.0</c:v>
                </c:pt>
                <c:pt idx="4696">
                  <c:v>4697.0</c:v>
                </c:pt>
                <c:pt idx="4697">
                  <c:v>4698.0</c:v>
                </c:pt>
                <c:pt idx="4698">
                  <c:v>4699.0</c:v>
                </c:pt>
                <c:pt idx="4699">
                  <c:v>4700.0</c:v>
                </c:pt>
                <c:pt idx="4700">
                  <c:v>4701.0</c:v>
                </c:pt>
                <c:pt idx="4701">
                  <c:v>4702.0</c:v>
                </c:pt>
                <c:pt idx="4702">
                  <c:v>4703.0</c:v>
                </c:pt>
                <c:pt idx="4703">
                  <c:v>4704.0</c:v>
                </c:pt>
                <c:pt idx="4704">
                  <c:v>4705.0</c:v>
                </c:pt>
                <c:pt idx="4705">
                  <c:v>4706.0</c:v>
                </c:pt>
                <c:pt idx="4706">
                  <c:v>4707.0</c:v>
                </c:pt>
                <c:pt idx="4707">
                  <c:v>4708.0</c:v>
                </c:pt>
                <c:pt idx="4708">
                  <c:v>4709.0</c:v>
                </c:pt>
                <c:pt idx="4709">
                  <c:v>4710.0</c:v>
                </c:pt>
                <c:pt idx="4710">
                  <c:v>4711.0</c:v>
                </c:pt>
                <c:pt idx="4711">
                  <c:v>4712.0</c:v>
                </c:pt>
                <c:pt idx="4712">
                  <c:v>4713.0</c:v>
                </c:pt>
                <c:pt idx="4713">
                  <c:v>4714.0</c:v>
                </c:pt>
                <c:pt idx="4714">
                  <c:v>4715.0</c:v>
                </c:pt>
                <c:pt idx="4715">
                  <c:v>4716.0</c:v>
                </c:pt>
                <c:pt idx="4716">
                  <c:v>4717.0</c:v>
                </c:pt>
                <c:pt idx="4717">
                  <c:v>4718.0</c:v>
                </c:pt>
                <c:pt idx="4718">
                  <c:v>4719.0</c:v>
                </c:pt>
                <c:pt idx="4719">
                  <c:v>4720.0</c:v>
                </c:pt>
                <c:pt idx="4720">
                  <c:v>4721.0</c:v>
                </c:pt>
                <c:pt idx="4721">
                  <c:v>4722.0</c:v>
                </c:pt>
                <c:pt idx="4722">
                  <c:v>4723.0</c:v>
                </c:pt>
                <c:pt idx="4723">
                  <c:v>4724.0</c:v>
                </c:pt>
                <c:pt idx="4724">
                  <c:v>4725.0</c:v>
                </c:pt>
                <c:pt idx="4725">
                  <c:v>4726.0</c:v>
                </c:pt>
                <c:pt idx="4726">
                  <c:v>4727.0</c:v>
                </c:pt>
                <c:pt idx="4727">
                  <c:v>4728.0</c:v>
                </c:pt>
                <c:pt idx="4728">
                  <c:v>4729.0</c:v>
                </c:pt>
                <c:pt idx="4729">
                  <c:v>4730.0</c:v>
                </c:pt>
                <c:pt idx="4730">
                  <c:v>4731.0</c:v>
                </c:pt>
                <c:pt idx="4731">
                  <c:v>4732.0</c:v>
                </c:pt>
                <c:pt idx="4732">
                  <c:v>4733.0</c:v>
                </c:pt>
                <c:pt idx="4733">
                  <c:v>4734.0</c:v>
                </c:pt>
                <c:pt idx="4734">
                  <c:v>4735.0</c:v>
                </c:pt>
                <c:pt idx="4735">
                  <c:v>4736.0</c:v>
                </c:pt>
                <c:pt idx="4736">
                  <c:v>4737.0</c:v>
                </c:pt>
                <c:pt idx="4737">
                  <c:v>4738.0</c:v>
                </c:pt>
                <c:pt idx="4738">
                  <c:v>4739.0</c:v>
                </c:pt>
                <c:pt idx="4739">
                  <c:v>4740.0</c:v>
                </c:pt>
                <c:pt idx="4740">
                  <c:v>4741.0</c:v>
                </c:pt>
                <c:pt idx="4741">
                  <c:v>4742.0</c:v>
                </c:pt>
                <c:pt idx="4742">
                  <c:v>4743.0</c:v>
                </c:pt>
                <c:pt idx="4743">
                  <c:v>4744.0</c:v>
                </c:pt>
                <c:pt idx="4744">
                  <c:v>4745.0</c:v>
                </c:pt>
                <c:pt idx="4745">
                  <c:v>4746.0</c:v>
                </c:pt>
                <c:pt idx="4746">
                  <c:v>4747.0</c:v>
                </c:pt>
                <c:pt idx="4747">
                  <c:v>4748.0</c:v>
                </c:pt>
                <c:pt idx="4748">
                  <c:v>4749.0</c:v>
                </c:pt>
                <c:pt idx="4749">
                  <c:v>4750.0</c:v>
                </c:pt>
                <c:pt idx="4750">
                  <c:v>4751.0</c:v>
                </c:pt>
                <c:pt idx="4751">
                  <c:v>4752.0</c:v>
                </c:pt>
                <c:pt idx="4752">
                  <c:v>4753.0</c:v>
                </c:pt>
                <c:pt idx="4753">
                  <c:v>4754.0</c:v>
                </c:pt>
                <c:pt idx="4754">
                  <c:v>4755.0</c:v>
                </c:pt>
                <c:pt idx="4755">
                  <c:v>4756.0</c:v>
                </c:pt>
                <c:pt idx="4756">
                  <c:v>4757.0</c:v>
                </c:pt>
                <c:pt idx="4757">
                  <c:v>4758.0</c:v>
                </c:pt>
                <c:pt idx="4758">
                  <c:v>4759.0</c:v>
                </c:pt>
                <c:pt idx="4759">
                  <c:v>4760.0</c:v>
                </c:pt>
                <c:pt idx="4760">
                  <c:v>4761.0</c:v>
                </c:pt>
                <c:pt idx="4761">
                  <c:v>4762.0</c:v>
                </c:pt>
                <c:pt idx="4762">
                  <c:v>4763.0</c:v>
                </c:pt>
                <c:pt idx="4763">
                  <c:v>4764.0</c:v>
                </c:pt>
                <c:pt idx="4764">
                  <c:v>4765.0</c:v>
                </c:pt>
                <c:pt idx="4765">
                  <c:v>4766.0</c:v>
                </c:pt>
                <c:pt idx="4766">
                  <c:v>4767.0</c:v>
                </c:pt>
                <c:pt idx="4767">
                  <c:v>4768.0</c:v>
                </c:pt>
                <c:pt idx="4768">
                  <c:v>4769.0</c:v>
                </c:pt>
                <c:pt idx="4769">
                  <c:v>4770.0</c:v>
                </c:pt>
                <c:pt idx="4770">
                  <c:v>4771.0</c:v>
                </c:pt>
                <c:pt idx="4771">
                  <c:v>4772.0</c:v>
                </c:pt>
                <c:pt idx="4772">
                  <c:v>4773.0</c:v>
                </c:pt>
                <c:pt idx="4773">
                  <c:v>4774.0</c:v>
                </c:pt>
                <c:pt idx="4774">
                  <c:v>4775.0</c:v>
                </c:pt>
                <c:pt idx="4775">
                  <c:v>4776.0</c:v>
                </c:pt>
                <c:pt idx="4776">
                  <c:v>4777.0</c:v>
                </c:pt>
                <c:pt idx="4777">
                  <c:v>4778.0</c:v>
                </c:pt>
                <c:pt idx="4778">
                  <c:v>4779.0</c:v>
                </c:pt>
                <c:pt idx="4779">
                  <c:v>4780.0</c:v>
                </c:pt>
                <c:pt idx="4780">
                  <c:v>4781.0</c:v>
                </c:pt>
                <c:pt idx="4781">
                  <c:v>4782.0</c:v>
                </c:pt>
                <c:pt idx="4782">
                  <c:v>4783.0</c:v>
                </c:pt>
                <c:pt idx="4783">
                  <c:v>4784.0</c:v>
                </c:pt>
                <c:pt idx="4784">
                  <c:v>4785.0</c:v>
                </c:pt>
                <c:pt idx="4785">
                  <c:v>4786.0</c:v>
                </c:pt>
                <c:pt idx="4786">
                  <c:v>4787.0</c:v>
                </c:pt>
                <c:pt idx="4787">
                  <c:v>4788.0</c:v>
                </c:pt>
                <c:pt idx="4788">
                  <c:v>4789.0</c:v>
                </c:pt>
                <c:pt idx="4789">
                  <c:v>4790.0</c:v>
                </c:pt>
                <c:pt idx="4790">
                  <c:v>4791.0</c:v>
                </c:pt>
                <c:pt idx="4791">
                  <c:v>4792.0</c:v>
                </c:pt>
                <c:pt idx="4792">
                  <c:v>4793.0</c:v>
                </c:pt>
                <c:pt idx="4793">
                  <c:v>4794.0</c:v>
                </c:pt>
                <c:pt idx="4794">
                  <c:v>4795.0</c:v>
                </c:pt>
                <c:pt idx="4795">
                  <c:v>4796.0</c:v>
                </c:pt>
                <c:pt idx="4796">
                  <c:v>4797.0</c:v>
                </c:pt>
                <c:pt idx="4797">
                  <c:v>4798.0</c:v>
                </c:pt>
                <c:pt idx="4798">
                  <c:v>4799.0</c:v>
                </c:pt>
                <c:pt idx="4799">
                  <c:v>4800.0</c:v>
                </c:pt>
                <c:pt idx="4800">
                  <c:v>4801.0</c:v>
                </c:pt>
                <c:pt idx="4801">
                  <c:v>4802.0</c:v>
                </c:pt>
                <c:pt idx="4802">
                  <c:v>4803.0</c:v>
                </c:pt>
                <c:pt idx="4803">
                  <c:v>4804.0</c:v>
                </c:pt>
                <c:pt idx="4804">
                  <c:v>4805.0</c:v>
                </c:pt>
                <c:pt idx="4805">
                  <c:v>4806.0</c:v>
                </c:pt>
                <c:pt idx="4806">
                  <c:v>4807.0</c:v>
                </c:pt>
                <c:pt idx="4807">
                  <c:v>4808.0</c:v>
                </c:pt>
                <c:pt idx="4808">
                  <c:v>4809.0</c:v>
                </c:pt>
                <c:pt idx="4809">
                  <c:v>4810.0</c:v>
                </c:pt>
                <c:pt idx="4810">
                  <c:v>4811.0</c:v>
                </c:pt>
                <c:pt idx="4811">
                  <c:v>4812.0</c:v>
                </c:pt>
                <c:pt idx="4812">
                  <c:v>4813.0</c:v>
                </c:pt>
                <c:pt idx="4813">
                  <c:v>4814.0</c:v>
                </c:pt>
                <c:pt idx="4814">
                  <c:v>4815.0</c:v>
                </c:pt>
                <c:pt idx="4815">
                  <c:v>4816.0</c:v>
                </c:pt>
                <c:pt idx="4816">
                  <c:v>4817.0</c:v>
                </c:pt>
                <c:pt idx="4817">
                  <c:v>4818.0</c:v>
                </c:pt>
                <c:pt idx="4818">
                  <c:v>4819.0</c:v>
                </c:pt>
                <c:pt idx="4819">
                  <c:v>4820.0</c:v>
                </c:pt>
                <c:pt idx="4820">
                  <c:v>4821.0</c:v>
                </c:pt>
                <c:pt idx="4821">
                  <c:v>4822.0</c:v>
                </c:pt>
                <c:pt idx="4822">
                  <c:v>4823.0</c:v>
                </c:pt>
                <c:pt idx="4823">
                  <c:v>4824.0</c:v>
                </c:pt>
                <c:pt idx="4824">
                  <c:v>4825.0</c:v>
                </c:pt>
                <c:pt idx="4825">
                  <c:v>4826.0</c:v>
                </c:pt>
                <c:pt idx="4826">
                  <c:v>4827.0</c:v>
                </c:pt>
                <c:pt idx="4827">
                  <c:v>4828.0</c:v>
                </c:pt>
                <c:pt idx="4828">
                  <c:v>4829.0</c:v>
                </c:pt>
                <c:pt idx="4829">
                  <c:v>4830.0</c:v>
                </c:pt>
                <c:pt idx="4830">
                  <c:v>4831.0</c:v>
                </c:pt>
                <c:pt idx="4831">
                  <c:v>4832.0</c:v>
                </c:pt>
                <c:pt idx="4832">
                  <c:v>4833.0</c:v>
                </c:pt>
                <c:pt idx="4833">
                  <c:v>4834.0</c:v>
                </c:pt>
                <c:pt idx="4834">
                  <c:v>4835.0</c:v>
                </c:pt>
                <c:pt idx="4835">
                  <c:v>4836.0</c:v>
                </c:pt>
                <c:pt idx="4836">
                  <c:v>4837.0</c:v>
                </c:pt>
                <c:pt idx="4837">
                  <c:v>4838.0</c:v>
                </c:pt>
                <c:pt idx="4838">
                  <c:v>4839.0</c:v>
                </c:pt>
                <c:pt idx="4839">
                  <c:v>4840.0</c:v>
                </c:pt>
                <c:pt idx="4840">
                  <c:v>4841.0</c:v>
                </c:pt>
                <c:pt idx="4841">
                  <c:v>4842.0</c:v>
                </c:pt>
                <c:pt idx="4842">
                  <c:v>4843.0</c:v>
                </c:pt>
                <c:pt idx="4843">
                  <c:v>4844.0</c:v>
                </c:pt>
                <c:pt idx="4844">
                  <c:v>4845.0</c:v>
                </c:pt>
                <c:pt idx="4845">
                  <c:v>4846.0</c:v>
                </c:pt>
                <c:pt idx="4846">
                  <c:v>4847.0</c:v>
                </c:pt>
                <c:pt idx="4847">
                  <c:v>4848.0</c:v>
                </c:pt>
                <c:pt idx="4848">
                  <c:v>4849.0</c:v>
                </c:pt>
                <c:pt idx="4849">
                  <c:v>4850.0</c:v>
                </c:pt>
                <c:pt idx="4850">
                  <c:v>4851.0</c:v>
                </c:pt>
                <c:pt idx="4851">
                  <c:v>4852.0</c:v>
                </c:pt>
                <c:pt idx="4852">
                  <c:v>4853.0</c:v>
                </c:pt>
                <c:pt idx="4853">
                  <c:v>4854.0</c:v>
                </c:pt>
                <c:pt idx="4854">
                  <c:v>4855.0</c:v>
                </c:pt>
                <c:pt idx="4855">
                  <c:v>4856.0</c:v>
                </c:pt>
                <c:pt idx="4856">
                  <c:v>4857.0</c:v>
                </c:pt>
                <c:pt idx="4857">
                  <c:v>4858.0</c:v>
                </c:pt>
                <c:pt idx="4858">
                  <c:v>4859.0</c:v>
                </c:pt>
                <c:pt idx="4859">
                  <c:v>4860.0</c:v>
                </c:pt>
                <c:pt idx="4860">
                  <c:v>4861.0</c:v>
                </c:pt>
                <c:pt idx="4861">
                  <c:v>4862.0</c:v>
                </c:pt>
                <c:pt idx="4862">
                  <c:v>4863.0</c:v>
                </c:pt>
                <c:pt idx="4863">
                  <c:v>4864.0</c:v>
                </c:pt>
                <c:pt idx="4864">
                  <c:v>4865.0</c:v>
                </c:pt>
                <c:pt idx="4865">
                  <c:v>4866.0</c:v>
                </c:pt>
                <c:pt idx="4866">
                  <c:v>4867.0</c:v>
                </c:pt>
                <c:pt idx="4867">
                  <c:v>4868.0</c:v>
                </c:pt>
                <c:pt idx="4868">
                  <c:v>4869.0</c:v>
                </c:pt>
                <c:pt idx="4869">
                  <c:v>4870.0</c:v>
                </c:pt>
                <c:pt idx="4870">
                  <c:v>4871.0</c:v>
                </c:pt>
                <c:pt idx="4871">
                  <c:v>4872.0</c:v>
                </c:pt>
                <c:pt idx="4872">
                  <c:v>4873.0</c:v>
                </c:pt>
                <c:pt idx="4873">
                  <c:v>4874.0</c:v>
                </c:pt>
                <c:pt idx="4874">
                  <c:v>4875.0</c:v>
                </c:pt>
                <c:pt idx="4875">
                  <c:v>4876.0</c:v>
                </c:pt>
                <c:pt idx="4876">
                  <c:v>4877.0</c:v>
                </c:pt>
                <c:pt idx="4877">
                  <c:v>4878.0</c:v>
                </c:pt>
                <c:pt idx="4878">
                  <c:v>4879.0</c:v>
                </c:pt>
                <c:pt idx="4879">
                  <c:v>4880.0</c:v>
                </c:pt>
                <c:pt idx="4880">
                  <c:v>4881.0</c:v>
                </c:pt>
                <c:pt idx="4881">
                  <c:v>4882.0</c:v>
                </c:pt>
                <c:pt idx="4882">
                  <c:v>4883.0</c:v>
                </c:pt>
                <c:pt idx="4883">
                  <c:v>4884.0</c:v>
                </c:pt>
                <c:pt idx="4884">
                  <c:v>4885.0</c:v>
                </c:pt>
                <c:pt idx="4885">
                  <c:v>4886.0</c:v>
                </c:pt>
                <c:pt idx="4886">
                  <c:v>4887.0</c:v>
                </c:pt>
                <c:pt idx="4887">
                  <c:v>4888.0</c:v>
                </c:pt>
                <c:pt idx="4888">
                  <c:v>4889.0</c:v>
                </c:pt>
                <c:pt idx="4889">
                  <c:v>4890.0</c:v>
                </c:pt>
                <c:pt idx="4890">
                  <c:v>4891.0</c:v>
                </c:pt>
                <c:pt idx="4891">
                  <c:v>4892.0</c:v>
                </c:pt>
                <c:pt idx="4892">
                  <c:v>4893.0</c:v>
                </c:pt>
                <c:pt idx="4893">
                  <c:v>4894.0</c:v>
                </c:pt>
                <c:pt idx="4894">
                  <c:v>4895.0</c:v>
                </c:pt>
                <c:pt idx="4895">
                  <c:v>4896.0</c:v>
                </c:pt>
                <c:pt idx="4896">
                  <c:v>4897.0</c:v>
                </c:pt>
                <c:pt idx="4897">
                  <c:v>4898.0</c:v>
                </c:pt>
                <c:pt idx="4898">
                  <c:v>4899.0</c:v>
                </c:pt>
                <c:pt idx="4899">
                  <c:v>4900.0</c:v>
                </c:pt>
                <c:pt idx="4900">
                  <c:v>4901.0</c:v>
                </c:pt>
                <c:pt idx="4901">
                  <c:v>4902.0</c:v>
                </c:pt>
                <c:pt idx="4902">
                  <c:v>4903.0</c:v>
                </c:pt>
                <c:pt idx="4903">
                  <c:v>4904.0</c:v>
                </c:pt>
                <c:pt idx="4904">
                  <c:v>4905.0</c:v>
                </c:pt>
                <c:pt idx="4905">
                  <c:v>4906.0</c:v>
                </c:pt>
                <c:pt idx="4906">
                  <c:v>4907.0</c:v>
                </c:pt>
                <c:pt idx="4907">
                  <c:v>4908.0</c:v>
                </c:pt>
                <c:pt idx="4908">
                  <c:v>4909.0</c:v>
                </c:pt>
                <c:pt idx="4909">
                  <c:v>4910.0</c:v>
                </c:pt>
                <c:pt idx="4910">
                  <c:v>4911.0</c:v>
                </c:pt>
                <c:pt idx="4911">
                  <c:v>4912.0</c:v>
                </c:pt>
                <c:pt idx="4912">
                  <c:v>4913.0</c:v>
                </c:pt>
                <c:pt idx="4913">
                  <c:v>4914.0</c:v>
                </c:pt>
                <c:pt idx="4914">
                  <c:v>4915.0</c:v>
                </c:pt>
                <c:pt idx="4915">
                  <c:v>4916.0</c:v>
                </c:pt>
                <c:pt idx="4916">
                  <c:v>4917.0</c:v>
                </c:pt>
                <c:pt idx="4917">
                  <c:v>4918.0</c:v>
                </c:pt>
                <c:pt idx="4918">
                  <c:v>4919.0</c:v>
                </c:pt>
                <c:pt idx="4919">
                  <c:v>4920.0</c:v>
                </c:pt>
                <c:pt idx="4920">
                  <c:v>4921.0</c:v>
                </c:pt>
                <c:pt idx="4921">
                  <c:v>4922.0</c:v>
                </c:pt>
                <c:pt idx="4922">
                  <c:v>4923.0</c:v>
                </c:pt>
                <c:pt idx="4923">
                  <c:v>4924.0</c:v>
                </c:pt>
                <c:pt idx="4924">
                  <c:v>4925.0</c:v>
                </c:pt>
                <c:pt idx="4925">
                  <c:v>4926.0</c:v>
                </c:pt>
                <c:pt idx="4926">
                  <c:v>4927.0</c:v>
                </c:pt>
                <c:pt idx="4927">
                  <c:v>4928.0</c:v>
                </c:pt>
                <c:pt idx="4928">
                  <c:v>4929.0</c:v>
                </c:pt>
                <c:pt idx="4929">
                  <c:v>4930.0</c:v>
                </c:pt>
                <c:pt idx="4930">
                  <c:v>4931.0</c:v>
                </c:pt>
                <c:pt idx="4931">
                  <c:v>4932.0</c:v>
                </c:pt>
                <c:pt idx="4932">
                  <c:v>4933.0</c:v>
                </c:pt>
                <c:pt idx="4933">
                  <c:v>4934.0</c:v>
                </c:pt>
                <c:pt idx="4934">
                  <c:v>4935.0</c:v>
                </c:pt>
                <c:pt idx="4935">
                  <c:v>4936.0</c:v>
                </c:pt>
                <c:pt idx="4936">
                  <c:v>4937.0</c:v>
                </c:pt>
                <c:pt idx="4937">
                  <c:v>4938.0</c:v>
                </c:pt>
                <c:pt idx="4938">
                  <c:v>4939.0</c:v>
                </c:pt>
                <c:pt idx="4939">
                  <c:v>4940.0</c:v>
                </c:pt>
                <c:pt idx="4940">
                  <c:v>4941.0</c:v>
                </c:pt>
                <c:pt idx="4941">
                  <c:v>4942.0</c:v>
                </c:pt>
                <c:pt idx="4942">
                  <c:v>4943.0</c:v>
                </c:pt>
                <c:pt idx="4943">
                  <c:v>4944.0</c:v>
                </c:pt>
                <c:pt idx="4944">
                  <c:v>4945.0</c:v>
                </c:pt>
                <c:pt idx="4945">
                  <c:v>4946.0</c:v>
                </c:pt>
                <c:pt idx="4946">
                  <c:v>4947.0</c:v>
                </c:pt>
                <c:pt idx="4947">
                  <c:v>4948.0</c:v>
                </c:pt>
                <c:pt idx="4948">
                  <c:v>4949.0</c:v>
                </c:pt>
                <c:pt idx="4949">
                  <c:v>4950.0</c:v>
                </c:pt>
                <c:pt idx="4950">
                  <c:v>4951.0</c:v>
                </c:pt>
                <c:pt idx="4951">
                  <c:v>4952.0</c:v>
                </c:pt>
                <c:pt idx="4952">
                  <c:v>4953.0</c:v>
                </c:pt>
                <c:pt idx="4953">
                  <c:v>4954.0</c:v>
                </c:pt>
                <c:pt idx="4954">
                  <c:v>4955.0</c:v>
                </c:pt>
                <c:pt idx="4955">
                  <c:v>4956.0</c:v>
                </c:pt>
                <c:pt idx="4956">
                  <c:v>4957.0</c:v>
                </c:pt>
                <c:pt idx="4957">
                  <c:v>4958.0</c:v>
                </c:pt>
                <c:pt idx="4958">
                  <c:v>4959.0</c:v>
                </c:pt>
                <c:pt idx="4959">
                  <c:v>4960.0</c:v>
                </c:pt>
                <c:pt idx="4960">
                  <c:v>4961.0</c:v>
                </c:pt>
                <c:pt idx="4961">
                  <c:v>4962.0</c:v>
                </c:pt>
                <c:pt idx="4962">
                  <c:v>4963.0</c:v>
                </c:pt>
                <c:pt idx="4963">
                  <c:v>4964.0</c:v>
                </c:pt>
                <c:pt idx="4964">
                  <c:v>4965.0</c:v>
                </c:pt>
                <c:pt idx="4965">
                  <c:v>4966.0</c:v>
                </c:pt>
                <c:pt idx="4966">
                  <c:v>4967.0</c:v>
                </c:pt>
                <c:pt idx="4967">
                  <c:v>4968.0</c:v>
                </c:pt>
                <c:pt idx="4968">
                  <c:v>4969.0</c:v>
                </c:pt>
                <c:pt idx="4969">
                  <c:v>4970.0</c:v>
                </c:pt>
                <c:pt idx="4970">
                  <c:v>4971.0</c:v>
                </c:pt>
                <c:pt idx="4971">
                  <c:v>4972.0</c:v>
                </c:pt>
                <c:pt idx="4972">
                  <c:v>4973.0</c:v>
                </c:pt>
                <c:pt idx="4973">
                  <c:v>4974.0</c:v>
                </c:pt>
                <c:pt idx="4974">
                  <c:v>4975.0</c:v>
                </c:pt>
                <c:pt idx="4975">
                  <c:v>4976.0</c:v>
                </c:pt>
                <c:pt idx="4976">
                  <c:v>4977.0</c:v>
                </c:pt>
                <c:pt idx="4977">
                  <c:v>4978.0</c:v>
                </c:pt>
                <c:pt idx="4978">
                  <c:v>4979.0</c:v>
                </c:pt>
                <c:pt idx="4979">
                  <c:v>4980.0</c:v>
                </c:pt>
                <c:pt idx="4980">
                  <c:v>4981.0</c:v>
                </c:pt>
                <c:pt idx="4981">
                  <c:v>4982.0</c:v>
                </c:pt>
                <c:pt idx="4982">
                  <c:v>4983.0</c:v>
                </c:pt>
                <c:pt idx="4983">
                  <c:v>4984.0</c:v>
                </c:pt>
                <c:pt idx="4984">
                  <c:v>4985.0</c:v>
                </c:pt>
                <c:pt idx="4985">
                  <c:v>4986.0</c:v>
                </c:pt>
                <c:pt idx="4986">
                  <c:v>4987.0</c:v>
                </c:pt>
                <c:pt idx="4987">
                  <c:v>4988.0</c:v>
                </c:pt>
                <c:pt idx="4988">
                  <c:v>4989.0</c:v>
                </c:pt>
                <c:pt idx="4989">
                  <c:v>4990.0</c:v>
                </c:pt>
                <c:pt idx="4990">
                  <c:v>4991.0</c:v>
                </c:pt>
                <c:pt idx="4991">
                  <c:v>4992.0</c:v>
                </c:pt>
                <c:pt idx="4992">
                  <c:v>4993.0</c:v>
                </c:pt>
                <c:pt idx="4993">
                  <c:v>4994.0</c:v>
                </c:pt>
                <c:pt idx="4994">
                  <c:v>4995.0</c:v>
                </c:pt>
                <c:pt idx="4995">
                  <c:v>4996.0</c:v>
                </c:pt>
                <c:pt idx="4996">
                  <c:v>4997.0</c:v>
                </c:pt>
                <c:pt idx="4997">
                  <c:v>4998.0</c:v>
                </c:pt>
                <c:pt idx="4998">
                  <c:v>4999.0</c:v>
                </c:pt>
                <c:pt idx="4999">
                  <c:v>5000.0</c:v>
                </c:pt>
                <c:pt idx="5000">
                  <c:v>5001.0</c:v>
                </c:pt>
                <c:pt idx="5001">
                  <c:v>5002.0</c:v>
                </c:pt>
                <c:pt idx="5002">
                  <c:v>5003.0</c:v>
                </c:pt>
                <c:pt idx="5003">
                  <c:v>5004.0</c:v>
                </c:pt>
                <c:pt idx="5004">
                  <c:v>5005.0</c:v>
                </c:pt>
                <c:pt idx="5005">
                  <c:v>5006.0</c:v>
                </c:pt>
                <c:pt idx="5006">
                  <c:v>5007.0</c:v>
                </c:pt>
                <c:pt idx="5007">
                  <c:v>5008.0</c:v>
                </c:pt>
                <c:pt idx="5008">
                  <c:v>5009.0</c:v>
                </c:pt>
                <c:pt idx="5009">
                  <c:v>5010.0</c:v>
                </c:pt>
                <c:pt idx="5010">
                  <c:v>5011.0</c:v>
                </c:pt>
                <c:pt idx="5011">
                  <c:v>5012.0</c:v>
                </c:pt>
                <c:pt idx="5012">
                  <c:v>5013.0</c:v>
                </c:pt>
                <c:pt idx="5013">
                  <c:v>5014.0</c:v>
                </c:pt>
                <c:pt idx="5014">
                  <c:v>5015.0</c:v>
                </c:pt>
                <c:pt idx="5015">
                  <c:v>5016.0</c:v>
                </c:pt>
                <c:pt idx="5016">
                  <c:v>5017.0</c:v>
                </c:pt>
                <c:pt idx="5017">
                  <c:v>5018.0</c:v>
                </c:pt>
                <c:pt idx="5018">
                  <c:v>5019.0</c:v>
                </c:pt>
                <c:pt idx="5019">
                  <c:v>5020.0</c:v>
                </c:pt>
                <c:pt idx="5020">
                  <c:v>5021.0</c:v>
                </c:pt>
                <c:pt idx="5021">
                  <c:v>5022.0</c:v>
                </c:pt>
                <c:pt idx="5022">
                  <c:v>5023.0</c:v>
                </c:pt>
                <c:pt idx="5023">
                  <c:v>5024.0</c:v>
                </c:pt>
                <c:pt idx="5024">
                  <c:v>5025.0</c:v>
                </c:pt>
                <c:pt idx="5025">
                  <c:v>5026.0</c:v>
                </c:pt>
                <c:pt idx="5026">
                  <c:v>5027.0</c:v>
                </c:pt>
                <c:pt idx="5027">
                  <c:v>5028.0</c:v>
                </c:pt>
                <c:pt idx="5028">
                  <c:v>5029.0</c:v>
                </c:pt>
                <c:pt idx="5029">
                  <c:v>5030.0</c:v>
                </c:pt>
                <c:pt idx="5030">
                  <c:v>5031.0</c:v>
                </c:pt>
                <c:pt idx="5031">
                  <c:v>5032.0</c:v>
                </c:pt>
                <c:pt idx="5032">
                  <c:v>5033.0</c:v>
                </c:pt>
                <c:pt idx="5033">
                  <c:v>5034.0</c:v>
                </c:pt>
                <c:pt idx="5034">
                  <c:v>5035.0</c:v>
                </c:pt>
                <c:pt idx="5035">
                  <c:v>5036.0</c:v>
                </c:pt>
                <c:pt idx="5036">
                  <c:v>5037.0</c:v>
                </c:pt>
                <c:pt idx="5037">
                  <c:v>5038.0</c:v>
                </c:pt>
                <c:pt idx="5038">
                  <c:v>5039.0</c:v>
                </c:pt>
                <c:pt idx="5039">
                  <c:v>5040.0</c:v>
                </c:pt>
                <c:pt idx="5040">
                  <c:v>5041.0</c:v>
                </c:pt>
                <c:pt idx="5041">
                  <c:v>5042.0</c:v>
                </c:pt>
                <c:pt idx="5042">
                  <c:v>5043.0</c:v>
                </c:pt>
                <c:pt idx="5043">
                  <c:v>5044.0</c:v>
                </c:pt>
                <c:pt idx="5044">
                  <c:v>5045.0</c:v>
                </c:pt>
                <c:pt idx="5045">
                  <c:v>5046.0</c:v>
                </c:pt>
                <c:pt idx="5046">
                  <c:v>5047.0</c:v>
                </c:pt>
                <c:pt idx="5047">
                  <c:v>5048.0</c:v>
                </c:pt>
                <c:pt idx="5048">
                  <c:v>5049.0</c:v>
                </c:pt>
                <c:pt idx="5049">
                  <c:v>5050.0</c:v>
                </c:pt>
                <c:pt idx="5050">
                  <c:v>5051.0</c:v>
                </c:pt>
                <c:pt idx="5051">
                  <c:v>5052.0</c:v>
                </c:pt>
                <c:pt idx="5052">
                  <c:v>5053.0</c:v>
                </c:pt>
                <c:pt idx="5053">
                  <c:v>5054.0</c:v>
                </c:pt>
                <c:pt idx="5054">
                  <c:v>5055.0</c:v>
                </c:pt>
                <c:pt idx="5055">
                  <c:v>5056.0</c:v>
                </c:pt>
                <c:pt idx="5056">
                  <c:v>5057.0</c:v>
                </c:pt>
                <c:pt idx="5057">
                  <c:v>5058.0</c:v>
                </c:pt>
                <c:pt idx="5058">
                  <c:v>5059.0</c:v>
                </c:pt>
                <c:pt idx="5059">
                  <c:v>5060.0</c:v>
                </c:pt>
                <c:pt idx="5060">
                  <c:v>5061.0</c:v>
                </c:pt>
                <c:pt idx="5061">
                  <c:v>5062.0</c:v>
                </c:pt>
                <c:pt idx="5062">
                  <c:v>5063.0</c:v>
                </c:pt>
                <c:pt idx="5063">
                  <c:v>5064.0</c:v>
                </c:pt>
                <c:pt idx="5064">
                  <c:v>5065.0</c:v>
                </c:pt>
                <c:pt idx="5065">
                  <c:v>5066.0</c:v>
                </c:pt>
                <c:pt idx="5066">
                  <c:v>5067.0</c:v>
                </c:pt>
                <c:pt idx="5067">
                  <c:v>5068.0</c:v>
                </c:pt>
                <c:pt idx="5068">
                  <c:v>5069.0</c:v>
                </c:pt>
                <c:pt idx="5069">
                  <c:v>5070.0</c:v>
                </c:pt>
                <c:pt idx="5070">
                  <c:v>5071.0</c:v>
                </c:pt>
                <c:pt idx="5071">
                  <c:v>5072.0</c:v>
                </c:pt>
                <c:pt idx="5072">
                  <c:v>5073.0</c:v>
                </c:pt>
                <c:pt idx="5073">
                  <c:v>5074.0</c:v>
                </c:pt>
                <c:pt idx="5074">
                  <c:v>5075.0</c:v>
                </c:pt>
                <c:pt idx="5075">
                  <c:v>5076.0</c:v>
                </c:pt>
                <c:pt idx="5076">
                  <c:v>5077.0</c:v>
                </c:pt>
                <c:pt idx="5077">
                  <c:v>5078.0</c:v>
                </c:pt>
                <c:pt idx="5078">
                  <c:v>5079.0</c:v>
                </c:pt>
                <c:pt idx="5079">
                  <c:v>5080.0</c:v>
                </c:pt>
                <c:pt idx="5080">
                  <c:v>5081.0</c:v>
                </c:pt>
                <c:pt idx="5081">
                  <c:v>5082.0</c:v>
                </c:pt>
                <c:pt idx="5082">
                  <c:v>5083.0</c:v>
                </c:pt>
                <c:pt idx="5083">
                  <c:v>5084.0</c:v>
                </c:pt>
                <c:pt idx="5084">
                  <c:v>5085.0</c:v>
                </c:pt>
                <c:pt idx="5085">
                  <c:v>5086.0</c:v>
                </c:pt>
                <c:pt idx="5086">
                  <c:v>5087.0</c:v>
                </c:pt>
                <c:pt idx="5087">
                  <c:v>5088.0</c:v>
                </c:pt>
                <c:pt idx="5088">
                  <c:v>5089.0</c:v>
                </c:pt>
                <c:pt idx="5089">
                  <c:v>5090.0</c:v>
                </c:pt>
                <c:pt idx="5090">
                  <c:v>5091.0</c:v>
                </c:pt>
                <c:pt idx="5091">
                  <c:v>5092.0</c:v>
                </c:pt>
                <c:pt idx="5092">
                  <c:v>5093.0</c:v>
                </c:pt>
                <c:pt idx="5093">
                  <c:v>5094.0</c:v>
                </c:pt>
                <c:pt idx="5094">
                  <c:v>5095.0</c:v>
                </c:pt>
                <c:pt idx="5095">
                  <c:v>5096.0</c:v>
                </c:pt>
                <c:pt idx="5096">
                  <c:v>5097.0</c:v>
                </c:pt>
                <c:pt idx="5097">
                  <c:v>5098.0</c:v>
                </c:pt>
                <c:pt idx="5098">
                  <c:v>5099.0</c:v>
                </c:pt>
                <c:pt idx="5099">
                  <c:v>5100.0</c:v>
                </c:pt>
                <c:pt idx="5100">
                  <c:v>5101.0</c:v>
                </c:pt>
                <c:pt idx="5101">
                  <c:v>5102.0</c:v>
                </c:pt>
                <c:pt idx="5102">
                  <c:v>5103.0</c:v>
                </c:pt>
                <c:pt idx="5103">
                  <c:v>5104.0</c:v>
                </c:pt>
                <c:pt idx="5104">
                  <c:v>5105.0</c:v>
                </c:pt>
                <c:pt idx="5105">
                  <c:v>5106.0</c:v>
                </c:pt>
                <c:pt idx="5106">
                  <c:v>5107.0</c:v>
                </c:pt>
                <c:pt idx="5107">
                  <c:v>5108.0</c:v>
                </c:pt>
                <c:pt idx="5108">
                  <c:v>5109.0</c:v>
                </c:pt>
                <c:pt idx="5109">
                  <c:v>5110.0</c:v>
                </c:pt>
                <c:pt idx="5110">
                  <c:v>5111.0</c:v>
                </c:pt>
                <c:pt idx="5111">
                  <c:v>5112.0</c:v>
                </c:pt>
                <c:pt idx="5112">
                  <c:v>5113.0</c:v>
                </c:pt>
                <c:pt idx="5113">
                  <c:v>5114.0</c:v>
                </c:pt>
                <c:pt idx="5114">
                  <c:v>5115.0</c:v>
                </c:pt>
                <c:pt idx="5115">
                  <c:v>5116.0</c:v>
                </c:pt>
                <c:pt idx="5116">
                  <c:v>5117.0</c:v>
                </c:pt>
                <c:pt idx="5117">
                  <c:v>5118.0</c:v>
                </c:pt>
                <c:pt idx="5118">
                  <c:v>5119.0</c:v>
                </c:pt>
                <c:pt idx="5119">
                  <c:v>5120.0</c:v>
                </c:pt>
                <c:pt idx="5120">
                  <c:v>5121.0</c:v>
                </c:pt>
                <c:pt idx="5121">
                  <c:v>5122.0</c:v>
                </c:pt>
                <c:pt idx="5122">
                  <c:v>5123.0</c:v>
                </c:pt>
                <c:pt idx="5123">
                  <c:v>5124.0</c:v>
                </c:pt>
                <c:pt idx="5124">
                  <c:v>5125.0</c:v>
                </c:pt>
                <c:pt idx="5125">
                  <c:v>5126.0</c:v>
                </c:pt>
                <c:pt idx="5126">
                  <c:v>5127.0</c:v>
                </c:pt>
                <c:pt idx="5127">
                  <c:v>5128.0</c:v>
                </c:pt>
                <c:pt idx="5128">
                  <c:v>5129.0</c:v>
                </c:pt>
                <c:pt idx="5129">
                  <c:v>5130.0</c:v>
                </c:pt>
                <c:pt idx="5130">
                  <c:v>5131.0</c:v>
                </c:pt>
                <c:pt idx="5131">
                  <c:v>5132.0</c:v>
                </c:pt>
                <c:pt idx="5132">
                  <c:v>5133.0</c:v>
                </c:pt>
                <c:pt idx="5133">
                  <c:v>5134.0</c:v>
                </c:pt>
                <c:pt idx="5134">
                  <c:v>5135.0</c:v>
                </c:pt>
                <c:pt idx="5135">
                  <c:v>5136.0</c:v>
                </c:pt>
                <c:pt idx="5136">
                  <c:v>5137.0</c:v>
                </c:pt>
                <c:pt idx="5137">
                  <c:v>5138.0</c:v>
                </c:pt>
                <c:pt idx="5138">
                  <c:v>5139.0</c:v>
                </c:pt>
                <c:pt idx="5139">
                  <c:v>5140.0</c:v>
                </c:pt>
                <c:pt idx="5140">
                  <c:v>5141.0</c:v>
                </c:pt>
                <c:pt idx="5141">
                  <c:v>5142.0</c:v>
                </c:pt>
                <c:pt idx="5142">
                  <c:v>5143.0</c:v>
                </c:pt>
                <c:pt idx="5143">
                  <c:v>5144.0</c:v>
                </c:pt>
                <c:pt idx="5144">
                  <c:v>5145.0</c:v>
                </c:pt>
                <c:pt idx="5145">
                  <c:v>5146.0</c:v>
                </c:pt>
                <c:pt idx="5146">
                  <c:v>5147.0</c:v>
                </c:pt>
                <c:pt idx="5147">
                  <c:v>5148.0</c:v>
                </c:pt>
                <c:pt idx="5148">
                  <c:v>5149.0</c:v>
                </c:pt>
                <c:pt idx="5149">
                  <c:v>5150.0</c:v>
                </c:pt>
                <c:pt idx="5150">
                  <c:v>5151.0</c:v>
                </c:pt>
                <c:pt idx="5151">
                  <c:v>5152.0</c:v>
                </c:pt>
                <c:pt idx="5152">
                  <c:v>5153.0</c:v>
                </c:pt>
                <c:pt idx="5153">
                  <c:v>5154.0</c:v>
                </c:pt>
                <c:pt idx="5154">
                  <c:v>5155.0</c:v>
                </c:pt>
                <c:pt idx="5155">
                  <c:v>5156.0</c:v>
                </c:pt>
                <c:pt idx="5156">
                  <c:v>5157.0</c:v>
                </c:pt>
                <c:pt idx="5157">
                  <c:v>5158.0</c:v>
                </c:pt>
                <c:pt idx="5158">
                  <c:v>5159.0</c:v>
                </c:pt>
                <c:pt idx="5159">
                  <c:v>5160.0</c:v>
                </c:pt>
                <c:pt idx="5160">
                  <c:v>5161.0</c:v>
                </c:pt>
                <c:pt idx="5161">
                  <c:v>5162.0</c:v>
                </c:pt>
                <c:pt idx="5162">
                  <c:v>5163.0</c:v>
                </c:pt>
                <c:pt idx="5163">
                  <c:v>5164.0</c:v>
                </c:pt>
                <c:pt idx="5164">
                  <c:v>5165.0</c:v>
                </c:pt>
                <c:pt idx="5165">
                  <c:v>5166.0</c:v>
                </c:pt>
                <c:pt idx="5166">
                  <c:v>5167.0</c:v>
                </c:pt>
                <c:pt idx="5167">
                  <c:v>5168.0</c:v>
                </c:pt>
                <c:pt idx="5168">
                  <c:v>5169.0</c:v>
                </c:pt>
                <c:pt idx="5169">
                  <c:v>5170.0</c:v>
                </c:pt>
                <c:pt idx="5170">
                  <c:v>5171.0</c:v>
                </c:pt>
                <c:pt idx="5171">
                  <c:v>5172.0</c:v>
                </c:pt>
                <c:pt idx="5172">
                  <c:v>5173.0</c:v>
                </c:pt>
                <c:pt idx="5173">
                  <c:v>5174.0</c:v>
                </c:pt>
                <c:pt idx="5174">
                  <c:v>5175.0</c:v>
                </c:pt>
                <c:pt idx="5175">
                  <c:v>5176.0</c:v>
                </c:pt>
                <c:pt idx="5176">
                  <c:v>5177.0</c:v>
                </c:pt>
                <c:pt idx="5177">
                  <c:v>5178.0</c:v>
                </c:pt>
                <c:pt idx="5178">
                  <c:v>5179.0</c:v>
                </c:pt>
                <c:pt idx="5179">
                  <c:v>5180.0</c:v>
                </c:pt>
                <c:pt idx="5180">
                  <c:v>5181.0</c:v>
                </c:pt>
                <c:pt idx="5181">
                  <c:v>5182.0</c:v>
                </c:pt>
                <c:pt idx="5182">
                  <c:v>5183.0</c:v>
                </c:pt>
                <c:pt idx="5183">
                  <c:v>5184.0</c:v>
                </c:pt>
                <c:pt idx="5184">
                  <c:v>5185.0</c:v>
                </c:pt>
                <c:pt idx="5185">
                  <c:v>5186.0</c:v>
                </c:pt>
                <c:pt idx="5186">
                  <c:v>5187.0</c:v>
                </c:pt>
                <c:pt idx="5187">
                  <c:v>5188.0</c:v>
                </c:pt>
                <c:pt idx="5188">
                  <c:v>5189.0</c:v>
                </c:pt>
                <c:pt idx="5189">
                  <c:v>5190.0</c:v>
                </c:pt>
                <c:pt idx="5190">
                  <c:v>5191.0</c:v>
                </c:pt>
                <c:pt idx="5191">
                  <c:v>5192.0</c:v>
                </c:pt>
                <c:pt idx="5192">
                  <c:v>5193.0</c:v>
                </c:pt>
                <c:pt idx="5193">
                  <c:v>5194.0</c:v>
                </c:pt>
                <c:pt idx="5194">
                  <c:v>5195.0</c:v>
                </c:pt>
                <c:pt idx="5195">
                  <c:v>5196.0</c:v>
                </c:pt>
                <c:pt idx="5196">
                  <c:v>5197.0</c:v>
                </c:pt>
                <c:pt idx="5197">
                  <c:v>5198.0</c:v>
                </c:pt>
                <c:pt idx="5198">
                  <c:v>5199.0</c:v>
                </c:pt>
                <c:pt idx="5199">
                  <c:v>5200.0</c:v>
                </c:pt>
                <c:pt idx="5200">
                  <c:v>5201.0</c:v>
                </c:pt>
                <c:pt idx="5201">
                  <c:v>5202.0</c:v>
                </c:pt>
                <c:pt idx="5202">
                  <c:v>5203.0</c:v>
                </c:pt>
                <c:pt idx="5203">
                  <c:v>5204.0</c:v>
                </c:pt>
                <c:pt idx="5204">
                  <c:v>5205.0</c:v>
                </c:pt>
                <c:pt idx="5205">
                  <c:v>5206.0</c:v>
                </c:pt>
                <c:pt idx="5206">
                  <c:v>5207.0</c:v>
                </c:pt>
                <c:pt idx="5207">
                  <c:v>5208.0</c:v>
                </c:pt>
                <c:pt idx="5208">
                  <c:v>5209.0</c:v>
                </c:pt>
                <c:pt idx="5209">
                  <c:v>5210.0</c:v>
                </c:pt>
                <c:pt idx="5210">
                  <c:v>5211.0</c:v>
                </c:pt>
                <c:pt idx="5211">
                  <c:v>5212.0</c:v>
                </c:pt>
                <c:pt idx="5212">
                  <c:v>5213.0</c:v>
                </c:pt>
                <c:pt idx="5213">
                  <c:v>5214.0</c:v>
                </c:pt>
                <c:pt idx="5214">
                  <c:v>5215.0</c:v>
                </c:pt>
                <c:pt idx="5215">
                  <c:v>5216.0</c:v>
                </c:pt>
                <c:pt idx="5216">
                  <c:v>5217.0</c:v>
                </c:pt>
                <c:pt idx="5217">
                  <c:v>5218.0</c:v>
                </c:pt>
                <c:pt idx="5218">
                  <c:v>5219.0</c:v>
                </c:pt>
                <c:pt idx="5219">
                  <c:v>5220.0</c:v>
                </c:pt>
                <c:pt idx="5220">
                  <c:v>5221.0</c:v>
                </c:pt>
                <c:pt idx="5221">
                  <c:v>5222.0</c:v>
                </c:pt>
                <c:pt idx="5222">
                  <c:v>5223.0</c:v>
                </c:pt>
                <c:pt idx="5223">
                  <c:v>5224.0</c:v>
                </c:pt>
                <c:pt idx="5224">
                  <c:v>5225.0</c:v>
                </c:pt>
                <c:pt idx="5225">
                  <c:v>5226.0</c:v>
                </c:pt>
                <c:pt idx="5226">
                  <c:v>5227.0</c:v>
                </c:pt>
                <c:pt idx="5227">
                  <c:v>5228.0</c:v>
                </c:pt>
                <c:pt idx="5228">
                  <c:v>5229.0</c:v>
                </c:pt>
                <c:pt idx="5229">
                  <c:v>5230.0</c:v>
                </c:pt>
                <c:pt idx="5230">
                  <c:v>5231.0</c:v>
                </c:pt>
                <c:pt idx="5231">
                  <c:v>5232.0</c:v>
                </c:pt>
                <c:pt idx="5232">
                  <c:v>5233.0</c:v>
                </c:pt>
                <c:pt idx="5233">
                  <c:v>5234.0</c:v>
                </c:pt>
                <c:pt idx="5234">
                  <c:v>5235.0</c:v>
                </c:pt>
                <c:pt idx="5235">
                  <c:v>5236.0</c:v>
                </c:pt>
                <c:pt idx="5236">
                  <c:v>5237.0</c:v>
                </c:pt>
                <c:pt idx="5237">
                  <c:v>5238.0</c:v>
                </c:pt>
                <c:pt idx="5238">
                  <c:v>5239.0</c:v>
                </c:pt>
                <c:pt idx="5239">
                  <c:v>5240.0</c:v>
                </c:pt>
                <c:pt idx="5240">
                  <c:v>5241.0</c:v>
                </c:pt>
                <c:pt idx="5241">
                  <c:v>5242.0</c:v>
                </c:pt>
                <c:pt idx="5242">
                  <c:v>5243.0</c:v>
                </c:pt>
                <c:pt idx="5243">
                  <c:v>5244.0</c:v>
                </c:pt>
                <c:pt idx="5244">
                  <c:v>5245.0</c:v>
                </c:pt>
                <c:pt idx="5245">
                  <c:v>5246.0</c:v>
                </c:pt>
                <c:pt idx="5246">
                  <c:v>5247.0</c:v>
                </c:pt>
                <c:pt idx="5247">
                  <c:v>5248.0</c:v>
                </c:pt>
                <c:pt idx="5248">
                  <c:v>5249.0</c:v>
                </c:pt>
                <c:pt idx="5249">
                  <c:v>5250.0</c:v>
                </c:pt>
                <c:pt idx="5250">
                  <c:v>5251.0</c:v>
                </c:pt>
                <c:pt idx="5251">
                  <c:v>5252.0</c:v>
                </c:pt>
                <c:pt idx="5252">
                  <c:v>5253.0</c:v>
                </c:pt>
                <c:pt idx="5253">
                  <c:v>5254.0</c:v>
                </c:pt>
                <c:pt idx="5254">
                  <c:v>5255.0</c:v>
                </c:pt>
                <c:pt idx="5255">
                  <c:v>5256.0</c:v>
                </c:pt>
                <c:pt idx="5256">
                  <c:v>5257.0</c:v>
                </c:pt>
                <c:pt idx="5257">
                  <c:v>5258.0</c:v>
                </c:pt>
                <c:pt idx="5258">
                  <c:v>5259.0</c:v>
                </c:pt>
                <c:pt idx="5259">
                  <c:v>5260.0</c:v>
                </c:pt>
                <c:pt idx="5260">
                  <c:v>5261.0</c:v>
                </c:pt>
                <c:pt idx="5261">
                  <c:v>5262.0</c:v>
                </c:pt>
                <c:pt idx="5262">
                  <c:v>5263.0</c:v>
                </c:pt>
                <c:pt idx="5263">
                  <c:v>5264.0</c:v>
                </c:pt>
                <c:pt idx="5264">
                  <c:v>5265.0</c:v>
                </c:pt>
                <c:pt idx="5265">
                  <c:v>5266.0</c:v>
                </c:pt>
                <c:pt idx="5266">
                  <c:v>5267.0</c:v>
                </c:pt>
                <c:pt idx="5267">
                  <c:v>5268.0</c:v>
                </c:pt>
                <c:pt idx="5268">
                  <c:v>5269.0</c:v>
                </c:pt>
                <c:pt idx="5269">
                  <c:v>5270.0</c:v>
                </c:pt>
                <c:pt idx="5270">
                  <c:v>5271.0</c:v>
                </c:pt>
                <c:pt idx="5271">
                  <c:v>5272.0</c:v>
                </c:pt>
                <c:pt idx="5272">
                  <c:v>5273.0</c:v>
                </c:pt>
                <c:pt idx="5273">
                  <c:v>5274.0</c:v>
                </c:pt>
                <c:pt idx="5274">
                  <c:v>5275.0</c:v>
                </c:pt>
                <c:pt idx="5275">
                  <c:v>5276.0</c:v>
                </c:pt>
                <c:pt idx="5276">
                  <c:v>5277.0</c:v>
                </c:pt>
                <c:pt idx="5277">
                  <c:v>5278.0</c:v>
                </c:pt>
                <c:pt idx="5278">
                  <c:v>5279.0</c:v>
                </c:pt>
                <c:pt idx="5279">
                  <c:v>5280.0</c:v>
                </c:pt>
                <c:pt idx="5280">
                  <c:v>5281.0</c:v>
                </c:pt>
                <c:pt idx="5281">
                  <c:v>5282.0</c:v>
                </c:pt>
                <c:pt idx="5282">
                  <c:v>5283.0</c:v>
                </c:pt>
                <c:pt idx="5283">
                  <c:v>5284.0</c:v>
                </c:pt>
                <c:pt idx="5284">
                  <c:v>5285.0</c:v>
                </c:pt>
                <c:pt idx="5285">
                  <c:v>5286.0</c:v>
                </c:pt>
                <c:pt idx="5286">
                  <c:v>5287.0</c:v>
                </c:pt>
                <c:pt idx="5287">
                  <c:v>5288.0</c:v>
                </c:pt>
                <c:pt idx="5288">
                  <c:v>5289.0</c:v>
                </c:pt>
                <c:pt idx="5289">
                  <c:v>5290.0</c:v>
                </c:pt>
                <c:pt idx="5290">
                  <c:v>5291.0</c:v>
                </c:pt>
                <c:pt idx="5291">
                  <c:v>5292.0</c:v>
                </c:pt>
                <c:pt idx="5292">
                  <c:v>5293.0</c:v>
                </c:pt>
                <c:pt idx="5293">
                  <c:v>5294.0</c:v>
                </c:pt>
                <c:pt idx="5294">
                  <c:v>5295.0</c:v>
                </c:pt>
                <c:pt idx="5295">
                  <c:v>5296.0</c:v>
                </c:pt>
                <c:pt idx="5296">
                  <c:v>5297.0</c:v>
                </c:pt>
                <c:pt idx="5297">
                  <c:v>5298.0</c:v>
                </c:pt>
                <c:pt idx="5298">
                  <c:v>5299.0</c:v>
                </c:pt>
                <c:pt idx="5299">
                  <c:v>5300.0</c:v>
                </c:pt>
                <c:pt idx="5300">
                  <c:v>5301.0</c:v>
                </c:pt>
                <c:pt idx="5301">
                  <c:v>5302.0</c:v>
                </c:pt>
                <c:pt idx="5302">
                  <c:v>5303.0</c:v>
                </c:pt>
                <c:pt idx="5303">
                  <c:v>5304.0</c:v>
                </c:pt>
                <c:pt idx="5304">
                  <c:v>5305.0</c:v>
                </c:pt>
                <c:pt idx="5305">
                  <c:v>5306.0</c:v>
                </c:pt>
                <c:pt idx="5306">
                  <c:v>5307.0</c:v>
                </c:pt>
                <c:pt idx="5307">
                  <c:v>5308.0</c:v>
                </c:pt>
                <c:pt idx="5308">
                  <c:v>5309.0</c:v>
                </c:pt>
                <c:pt idx="5309">
                  <c:v>5310.0</c:v>
                </c:pt>
                <c:pt idx="5310">
                  <c:v>5311.0</c:v>
                </c:pt>
                <c:pt idx="5311">
                  <c:v>5312.0</c:v>
                </c:pt>
                <c:pt idx="5312">
                  <c:v>5313.0</c:v>
                </c:pt>
                <c:pt idx="5313">
                  <c:v>5314.0</c:v>
                </c:pt>
                <c:pt idx="5314">
                  <c:v>5315.0</c:v>
                </c:pt>
                <c:pt idx="5315">
                  <c:v>5316.0</c:v>
                </c:pt>
                <c:pt idx="5316">
                  <c:v>5317.0</c:v>
                </c:pt>
                <c:pt idx="5317">
                  <c:v>5318.0</c:v>
                </c:pt>
                <c:pt idx="5318">
                  <c:v>5319.0</c:v>
                </c:pt>
                <c:pt idx="5319">
                  <c:v>5320.0</c:v>
                </c:pt>
                <c:pt idx="5320">
                  <c:v>5321.0</c:v>
                </c:pt>
                <c:pt idx="5321">
                  <c:v>5322.0</c:v>
                </c:pt>
                <c:pt idx="5322">
                  <c:v>5323.0</c:v>
                </c:pt>
                <c:pt idx="5323">
                  <c:v>5324.0</c:v>
                </c:pt>
                <c:pt idx="5324">
                  <c:v>5325.0</c:v>
                </c:pt>
                <c:pt idx="5325">
                  <c:v>5326.0</c:v>
                </c:pt>
                <c:pt idx="5326">
                  <c:v>5327.0</c:v>
                </c:pt>
                <c:pt idx="5327">
                  <c:v>5328.0</c:v>
                </c:pt>
                <c:pt idx="5328">
                  <c:v>5329.0</c:v>
                </c:pt>
                <c:pt idx="5329">
                  <c:v>5330.0</c:v>
                </c:pt>
                <c:pt idx="5330">
                  <c:v>5331.0</c:v>
                </c:pt>
                <c:pt idx="5331">
                  <c:v>5332.0</c:v>
                </c:pt>
                <c:pt idx="5332">
                  <c:v>5333.0</c:v>
                </c:pt>
                <c:pt idx="5333">
                  <c:v>5334.0</c:v>
                </c:pt>
                <c:pt idx="5334">
                  <c:v>5335.0</c:v>
                </c:pt>
                <c:pt idx="5335">
                  <c:v>5336.0</c:v>
                </c:pt>
                <c:pt idx="5336">
                  <c:v>5337.0</c:v>
                </c:pt>
                <c:pt idx="5337">
                  <c:v>5338.0</c:v>
                </c:pt>
                <c:pt idx="5338">
                  <c:v>5339.0</c:v>
                </c:pt>
                <c:pt idx="5339">
                  <c:v>5340.0</c:v>
                </c:pt>
                <c:pt idx="5340">
                  <c:v>5341.0</c:v>
                </c:pt>
                <c:pt idx="5341">
                  <c:v>5342.0</c:v>
                </c:pt>
                <c:pt idx="5342">
                  <c:v>5343.0</c:v>
                </c:pt>
                <c:pt idx="5343">
                  <c:v>5344.0</c:v>
                </c:pt>
                <c:pt idx="5344">
                  <c:v>5345.0</c:v>
                </c:pt>
                <c:pt idx="5345">
                  <c:v>5346.0</c:v>
                </c:pt>
                <c:pt idx="5346">
                  <c:v>5347.0</c:v>
                </c:pt>
                <c:pt idx="5347">
                  <c:v>5348.0</c:v>
                </c:pt>
                <c:pt idx="5348">
                  <c:v>5349.0</c:v>
                </c:pt>
                <c:pt idx="5349">
                  <c:v>5350.0</c:v>
                </c:pt>
                <c:pt idx="5350">
                  <c:v>5351.0</c:v>
                </c:pt>
                <c:pt idx="5351">
                  <c:v>5352.0</c:v>
                </c:pt>
                <c:pt idx="5352">
                  <c:v>5353.0</c:v>
                </c:pt>
                <c:pt idx="5353">
                  <c:v>5354.0</c:v>
                </c:pt>
                <c:pt idx="5354">
                  <c:v>5355.0</c:v>
                </c:pt>
                <c:pt idx="5355">
                  <c:v>5356.0</c:v>
                </c:pt>
                <c:pt idx="5356">
                  <c:v>5357.0</c:v>
                </c:pt>
                <c:pt idx="5357">
                  <c:v>5358.0</c:v>
                </c:pt>
                <c:pt idx="5358">
                  <c:v>5359.0</c:v>
                </c:pt>
                <c:pt idx="5359">
                  <c:v>5360.0</c:v>
                </c:pt>
                <c:pt idx="5360">
                  <c:v>5361.0</c:v>
                </c:pt>
                <c:pt idx="5361">
                  <c:v>5362.0</c:v>
                </c:pt>
                <c:pt idx="5362">
                  <c:v>5363.0</c:v>
                </c:pt>
                <c:pt idx="5363">
                  <c:v>5364.0</c:v>
                </c:pt>
                <c:pt idx="5364">
                  <c:v>5365.0</c:v>
                </c:pt>
                <c:pt idx="5365">
                  <c:v>5366.0</c:v>
                </c:pt>
                <c:pt idx="5366">
                  <c:v>5367.0</c:v>
                </c:pt>
                <c:pt idx="5367">
                  <c:v>5368.0</c:v>
                </c:pt>
                <c:pt idx="5368">
                  <c:v>5369.0</c:v>
                </c:pt>
                <c:pt idx="5369">
                  <c:v>5370.0</c:v>
                </c:pt>
                <c:pt idx="5370">
                  <c:v>5371.0</c:v>
                </c:pt>
                <c:pt idx="5371">
                  <c:v>5372.0</c:v>
                </c:pt>
                <c:pt idx="5372">
                  <c:v>5373.0</c:v>
                </c:pt>
                <c:pt idx="5373">
                  <c:v>5374.0</c:v>
                </c:pt>
                <c:pt idx="5374">
                  <c:v>5375.0</c:v>
                </c:pt>
                <c:pt idx="5375">
                  <c:v>5376.0</c:v>
                </c:pt>
                <c:pt idx="5376">
                  <c:v>5377.0</c:v>
                </c:pt>
                <c:pt idx="5377">
                  <c:v>5378.0</c:v>
                </c:pt>
                <c:pt idx="5378">
                  <c:v>5379.0</c:v>
                </c:pt>
                <c:pt idx="5379">
                  <c:v>5380.0</c:v>
                </c:pt>
                <c:pt idx="5380">
                  <c:v>5381.0</c:v>
                </c:pt>
                <c:pt idx="5381">
                  <c:v>5382.0</c:v>
                </c:pt>
                <c:pt idx="5382">
                  <c:v>5383.0</c:v>
                </c:pt>
                <c:pt idx="5383">
                  <c:v>5384.0</c:v>
                </c:pt>
                <c:pt idx="5384">
                  <c:v>5385.0</c:v>
                </c:pt>
                <c:pt idx="5385">
                  <c:v>5386.0</c:v>
                </c:pt>
                <c:pt idx="5386">
                  <c:v>5387.0</c:v>
                </c:pt>
                <c:pt idx="5387">
                  <c:v>5388.0</c:v>
                </c:pt>
                <c:pt idx="5388">
                  <c:v>5389.0</c:v>
                </c:pt>
                <c:pt idx="5389">
                  <c:v>5390.0</c:v>
                </c:pt>
                <c:pt idx="5390">
                  <c:v>5391.0</c:v>
                </c:pt>
                <c:pt idx="5391">
                  <c:v>5392.0</c:v>
                </c:pt>
                <c:pt idx="5392">
                  <c:v>5393.0</c:v>
                </c:pt>
                <c:pt idx="5393">
                  <c:v>5394.0</c:v>
                </c:pt>
                <c:pt idx="5394">
                  <c:v>5395.0</c:v>
                </c:pt>
                <c:pt idx="5395">
                  <c:v>5396.0</c:v>
                </c:pt>
                <c:pt idx="5396">
                  <c:v>5397.0</c:v>
                </c:pt>
                <c:pt idx="5397">
                  <c:v>5398.0</c:v>
                </c:pt>
                <c:pt idx="5398">
                  <c:v>5399.0</c:v>
                </c:pt>
                <c:pt idx="5399">
                  <c:v>5400.0</c:v>
                </c:pt>
                <c:pt idx="5400">
                  <c:v>5401.0</c:v>
                </c:pt>
                <c:pt idx="5401">
                  <c:v>5402.0</c:v>
                </c:pt>
                <c:pt idx="5402">
                  <c:v>5403.0</c:v>
                </c:pt>
                <c:pt idx="5403">
                  <c:v>5404.0</c:v>
                </c:pt>
                <c:pt idx="5404">
                  <c:v>5405.0</c:v>
                </c:pt>
                <c:pt idx="5405">
                  <c:v>5406.0</c:v>
                </c:pt>
                <c:pt idx="5406">
                  <c:v>5407.0</c:v>
                </c:pt>
                <c:pt idx="5407">
                  <c:v>5408.0</c:v>
                </c:pt>
                <c:pt idx="5408">
                  <c:v>5409.0</c:v>
                </c:pt>
                <c:pt idx="5409">
                  <c:v>5410.0</c:v>
                </c:pt>
                <c:pt idx="5410">
                  <c:v>5411.0</c:v>
                </c:pt>
                <c:pt idx="5411">
                  <c:v>5412.0</c:v>
                </c:pt>
                <c:pt idx="5412">
                  <c:v>5413.0</c:v>
                </c:pt>
                <c:pt idx="5413">
                  <c:v>5414.0</c:v>
                </c:pt>
                <c:pt idx="5414">
                  <c:v>5415.0</c:v>
                </c:pt>
                <c:pt idx="5415">
                  <c:v>5416.0</c:v>
                </c:pt>
                <c:pt idx="5416">
                  <c:v>5417.0</c:v>
                </c:pt>
                <c:pt idx="5417">
                  <c:v>5418.0</c:v>
                </c:pt>
                <c:pt idx="5418">
                  <c:v>5419.0</c:v>
                </c:pt>
                <c:pt idx="5419">
                  <c:v>5420.0</c:v>
                </c:pt>
                <c:pt idx="5420">
                  <c:v>5421.0</c:v>
                </c:pt>
                <c:pt idx="5421">
                  <c:v>5422.0</c:v>
                </c:pt>
                <c:pt idx="5422">
                  <c:v>5423.0</c:v>
                </c:pt>
                <c:pt idx="5423">
                  <c:v>5424.0</c:v>
                </c:pt>
                <c:pt idx="5424">
                  <c:v>5425.0</c:v>
                </c:pt>
                <c:pt idx="5425">
                  <c:v>5426.0</c:v>
                </c:pt>
                <c:pt idx="5426">
                  <c:v>5427.0</c:v>
                </c:pt>
                <c:pt idx="5427">
                  <c:v>5428.0</c:v>
                </c:pt>
                <c:pt idx="5428">
                  <c:v>5429.0</c:v>
                </c:pt>
                <c:pt idx="5429">
                  <c:v>5430.0</c:v>
                </c:pt>
                <c:pt idx="5430">
                  <c:v>5431.0</c:v>
                </c:pt>
                <c:pt idx="5431">
                  <c:v>5432.0</c:v>
                </c:pt>
                <c:pt idx="5432">
                  <c:v>5433.0</c:v>
                </c:pt>
                <c:pt idx="5433">
                  <c:v>5434.0</c:v>
                </c:pt>
                <c:pt idx="5434">
                  <c:v>5435.0</c:v>
                </c:pt>
                <c:pt idx="5435">
                  <c:v>5436.0</c:v>
                </c:pt>
                <c:pt idx="5436">
                  <c:v>5437.0</c:v>
                </c:pt>
                <c:pt idx="5437">
                  <c:v>5438.0</c:v>
                </c:pt>
                <c:pt idx="5438">
                  <c:v>5439.0</c:v>
                </c:pt>
                <c:pt idx="5439">
                  <c:v>5440.0</c:v>
                </c:pt>
                <c:pt idx="5440">
                  <c:v>5441.0</c:v>
                </c:pt>
                <c:pt idx="5441">
                  <c:v>5442.0</c:v>
                </c:pt>
                <c:pt idx="5442">
                  <c:v>5443.0</c:v>
                </c:pt>
                <c:pt idx="5443">
                  <c:v>5444.0</c:v>
                </c:pt>
                <c:pt idx="5444">
                  <c:v>5445.0</c:v>
                </c:pt>
                <c:pt idx="5445">
                  <c:v>5446.0</c:v>
                </c:pt>
                <c:pt idx="5446">
                  <c:v>5447.0</c:v>
                </c:pt>
                <c:pt idx="5447">
                  <c:v>5448.0</c:v>
                </c:pt>
                <c:pt idx="5448">
                  <c:v>5449.0</c:v>
                </c:pt>
                <c:pt idx="5449">
                  <c:v>5450.0</c:v>
                </c:pt>
                <c:pt idx="5450">
                  <c:v>5451.0</c:v>
                </c:pt>
                <c:pt idx="5451">
                  <c:v>5452.0</c:v>
                </c:pt>
                <c:pt idx="5452">
                  <c:v>5453.0</c:v>
                </c:pt>
                <c:pt idx="5453">
                  <c:v>5454.0</c:v>
                </c:pt>
                <c:pt idx="5454">
                  <c:v>5455.0</c:v>
                </c:pt>
                <c:pt idx="5455">
                  <c:v>5456.0</c:v>
                </c:pt>
                <c:pt idx="5456">
                  <c:v>5457.0</c:v>
                </c:pt>
                <c:pt idx="5457">
                  <c:v>5458.0</c:v>
                </c:pt>
                <c:pt idx="5458">
                  <c:v>5459.0</c:v>
                </c:pt>
                <c:pt idx="5459">
                  <c:v>5460.0</c:v>
                </c:pt>
                <c:pt idx="5460">
                  <c:v>5461.0</c:v>
                </c:pt>
                <c:pt idx="5461">
                  <c:v>5462.0</c:v>
                </c:pt>
                <c:pt idx="5462">
                  <c:v>5463.0</c:v>
                </c:pt>
                <c:pt idx="5463">
                  <c:v>5464.0</c:v>
                </c:pt>
                <c:pt idx="5464">
                  <c:v>5465.0</c:v>
                </c:pt>
                <c:pt idx="5465">
                  <c:v>5466.0</c:v>
                </c:pt>
                <c:pt idx="5466">
                  <c:v>5467.0</c:v>
                </c:pt>
                <c:pt idx="5467">
                  <c:v>5468.0</c:v>
                </c:pt>
                <c:pt idx="5468">
                  <c:v>5469.0</c:v>
                </c:pt>
                <c:pt idx="5469">
                  <c:v>5470.0</c:v>
                </c:pt>
                <c:pt idx="5470">
                  <c:v>5471.0</c:v>
                </c:pt>
                <c:pt idx="5471">
                  <c:v>5472.0</c:v>
                </c:pt>
                <c:pt idx="5472">
                  <c:v>5473.0</c:v>
                </c:pt>
                <c:pt idx="5473">
                  <c:v>5474.0</c:v>
                </c:pt>
                <c:pt idx="5474">
                  <c:v>5475.0</c:v>
                </c:pt>
                <c:pt idx="5475">
                  <c:v>5476.0</c:v>
                </c:pt>
                <c:pt idx="5476">
                  <c:v>5477.0</c:v>
                </c:pt>
                <c:pt idx="5477">
                  <c:v>5478.0</c:v>
                </c:pt>
                <c:pt idx="5478">
                  <c:v>5479.0</c:v>
                </c:pt>
                <c:pt idx="5479">
                  <c:v>5480.0</c:v>
                </c:pt>
                <c:pt idx="5480">
                  <c:v>5481.0</c:v>
                </c:pt>
                <c:pt idx="5481">
                  <c:v>5482.0</c:v>
                </c:pt>
                <c:pt idx="5482">
                  <c:v>5483.0</c:v>
                </c:pt>
                <c:pt idx="5483">
                  <c:v>5484.0</c:v>
                </c:pt>
                <c:pt idx="5484">
                  <c:v>5485.0</c:v>
                </c:pt>
                <c:pt idx="5485">
                  <c:v>5486.0</c:v>
                </c:pt>
                <c:pt idx="5486">
                  <c:v>5487.0</c:v>
                </c:pt>
                <c:pt idx="5487">
                  <c:v>5488.0</c:v>
                </c:pt>
                <c:pt idx="5488">
                  <c:v>5489.0</c:v>
                </c:pt>
                <c:pt idx="5489">
                  <c:v>5490.0</c:v>
                </c:pt>
                <c:pt idx="5490">
                  <c:v>5491.0</c:v>
                </c:pt>
                <c:pt idx="5491">
                  <c:v>5492.0</c:v>
                </c:pt>
                <c:pt idx="5492">
                  <c:v>5493.0</c:v>
                </c:pt>
                <c:pt idx="5493">
                  <c:v>5494.0</c:v>
                </c:pt>
                <c:pt idx="5494">
                  <c:v>5495.0</c:v>
                </c:pt>
                <c:pt idx="5495">
                  <c:v>5496.0</c:v>
                </c:pt>
                <c:pt idx="5496">
                  <c:v>5497.0</c:v>
                </c:pt>
                <c:pt idx="5497">
                  <c:v>5498.0</c:v>
                </c:pt>
                <c:pt idx="5498">
                  <c:v>5499.0</c:v>
                </c:pt>
                <c:pt idx="5499">
                  <c:v>5500.0</c:v>
                </c:pt>
                <c:pt idx="5500">
                  <c:v>5501.0</c:v>
                </c:pt>
                <c:pt idx="5501">
                  <c:v>5502.0</c:v>
                </c:pt>
                <c:pt idx="5502">
                  <c:v>5503.0</c:v>
                </c:pt>
                <c:pt idx="5503">
                  <c:v>5504.0</c:v>
                </c:pt>
                <c:pt idx="5504">
                  <c:v>5505.0</c:v>
                </c:pt>
                <c:pt idx="5505">
                  <c:v>5506.0</c:v>
                </c:pt>
                <c:pt idx="5506">
                  <c:v>5507.0</c:v>
                </c:pt>
                <c:pt idx="5507">
                  <c:v>5508.0</c:v>
                </c:pt>
                <c:pt idx="5508">
                  <c:v>5509.0</c:v>
                </c:pt>
                <c:pt idx="5509">
                  <c:v>5510.0</c:v>
                </c:pt>
                <c:pt idx="5510">
                  <c:v>5511.0</c:v>
                </c:pt>
                <c:pt idx="5511">
                  <c:v>5512.0</c:v>
                </c:pt>
                <c:pt idx="5512">
                  <c:v>5513.0</c:v>
                </c:pt>
                <c:pt idx="5513">
                  <c:v>5514.0</c:v>
                </c:pt>
                <c:pt idx="5514">
                  <c:v>5515.0</c:v>
                </c:pt>
                <c:pt idx="5515">
                  <c:v>5516.0</c:v>
                </c:pt>
                <c:pt idx="5516">
                  <c:v>5517.0</c:v>
                </c:pt>
                <c:pt idx="5517">
                  <c:v>5518.0</c:v>
                </c:pt>
                <c:pt idx="5518">
                  <c:v>5519.0</c:v>
                </c:pt>
                <c:pt idx="5519">
                  <c:v>5520.0</c:v>
                </c:pt>
                <c:pt idx="5520">
                  <c:v>5521.0</c:v>
                </c:pt>
                <c:pt idx="5521">
                  <c:v>5522.0</c:v>
                </c:pt>
                <c:pt idx="5522">
                  <c:v>5523.0</c:v>
                </c:pt>
                <c:pt idx="5523">
                  <c:v>5524.0</c:v>
                </c:pt>
                <c:pt idx="5524">
                  <c:v>5525.0</c:v>
                </c:pt>
                <c:pt idx="5525">
                  <c:v>5526.0</c:v>
                </c:pt>
                <c:pt idx="5526">
                  <c:v>5527.0</c:v>
                </c:pt>
                <c:pt idx="5527">
                  <c:v>5528.0</c:v>
                </c:pt>
                <c:pt idx="5528">
                  <c:v>5529.0</c:v>
                </c:pt>
                <c:pt idx="5529">
                  <c:v>5530.0</c:v>
                </c:pt>
                <c:pt idx="5530">
                  <c:v>5531.0</c:v>
                </c:pt>
                <c:pt idx="5531">
                  <c:v>5532.0</c:v>
                </c:pt>
                <c:pt idx="5532">
                  <c:v>5533.0</c:v>
                </c:pt>
                <c:pt idx="5533">
                  <c:v>5534.0</c:v>
                </c:pt>
                <c:pt idx="5534">
                  <c:v>5535.0</c:v>
                </c:pt>
                <c:pt idx="5535">
                  <c:v>5536.0</c:v>
                </c:pt>
                <c:pt idx="5536">
                  <c:v>5537.0</c:v>
                </c:pt>
                <c:pt idx="5537">
                  <c:v>5538.0</c:v>
                </c:pt>
                <c:pt idx="5538">
                  <c:v>5539.0</c:v>
                </c:pt>
                <c:pt idx="5539">
                  <c:v>5540.0</c:v>
                </c:pt>
                <c:pt idx="5540">
                  <c:v>5541.0</c:v>
                </c:pt>
                <c:pt idx="5541">
                  <c:v>5542.0</c:v>
                </c:pt>
                <c:pt idx="5542">
                  <c:v>5543.0</c:v>
                </c:pt>
                <c:pt idx="5543">
                  <c:v>5544.0</c:v>
                </c:pt>
                <c:pt idx="5544">
                  <c:v>5545.0</c:v>
                </c:pt>
                <c:pt idx="5545">
                  <c:v>5546.0</c:v>
                </c:pt>
                <c:pt idx="5546">
                  <c:v>5547.0</c:v>
                </c:pt>
                <c:pt idx="5547">
                  <c:v>5548.0</c:v>
                </c:pt>
                <c:pt idx="5548">
                  <c:v>5549.0</c:v>
                </c:pt>
                <c:pt idx="5549">
                  <c:v>5550.0</c:v>
                </c:pt>
                <c:pt idx="5550">
                  <c:v>5551.0</c:v>
                </c:pt>
                <c:pt idx="5551">
                  <c:v>5552.0</c:v>
                </c:pt>
                <c:pt idx="5552">
                  <c:v>5553.0</c:v>
                </c:pt>
                <c:pt idx="5553">
                  <c:v>5554.0</c:v>
                </c:pt>
                <c:pt idx="5554">
                  <c:v>5555.0</c:v>
                </c:pt>
                <c:pt idx="5555">
                  <c:v>5556.0</c:v>
                </c:pt>
                <c:pt idx="5556">
                  <c:v>5557.0</c:v>
                </c:pt>
                <c:pt idx="5557">
                  <c:v>5558.0</c:v>
                </c:pt>
                <c:pt idx="5558">
                  <c:v>5559.0</c:v>
                </c:pt>
                <c:pt idx="5559">
                  <c:v>5560.0</c:v>
                </c:pt>
                <c:pt idx="5560">
                  <c:v>5561.0</c:v>
                </c:pt>
                <c:pt idx="5561">
                  <c:v>5562.0</c:v>
                </c:pt>
                <c:pt idx="5562">
                  <c:v>5563.0</c:v>
                </c:pt>
                <c:pt idx="5563">
                  <c:v>5564.0</c:v>
                </c:pt>
                <c:pt idx="5564">
                  <c:v>5565.0</c:v>
                </c:pt>
                <c:pt idx="5565">
                  <c:v>5566.0</c:v>
                </c:pt>
                <c:pt idx="5566">
                  <c:v>5567.0</c:v>
                </c:pt>
                <c:pt idx="5567">
                  <c:v>5568.0</c:v>
                </c:pt>
                <c:pt idx="5568">
                  <c:v>5569.0</c:v>
                </c:pt>
                <c:pt idx="5569">
                  <c:v>5570.0</c:v>
                </c:pt>
                <c:pt idx="5570">
                  <c:v>5571.0</c:v>
                </c:pt>
                <c:pt idx="5571">
                  <c:v>5572.0</c:v>
                </c:pt>
                <c:pt idx="5572">
                  <c:v>5573.0</c:v>
                </c:pt>
                <c:pt idx="5573">
                  <c:v>5574.0</c:v>
                </c:pt>
                <c:pt idx="5574">
                  <c:v>5575.0</c:v>
                </c:pt>
                <c:pt idx="5575">
                  <c:v>5576.0</c:v>
                </c:pt>
                <c:pt idx="5576">
                  <c:v>5577.0</c:v>
                </c:pt>
                <c:pt idx="5577">
                  <c:v>5578.0</c:v>
                </c:pt>
                <c:pt idx="5578">
                  <c:v>5579.0</c:v>
                </c:pt>
                <c:pt idx="5579">
                  <c:v>5580.0</c:v>
                </c:pt>
                <c:pt idx="5580">
                  <c:v>5581.0</c:v>
                </c:pt>
                <c:pt idx="5581">
                  <c:v>5582.0</c:v>
                </c:pt>
                <c:pt idx="5582">
                  <c:v>5583.0</c:v>
                </c:pt>
                <c:pt idx="5583">
                  <c:v>5584.0</c:v>
                </c:pt>
                <c:pt idx="5584">
                  <c:v>5585.0</c:v>
                </c:pt>
                <c:pt idx="5585">
                  <c:v>5586.0</c:v>
                </c:pt>
                <c:pt idx="5586">
                  <c:v>5587.0</c:v>
                </c:pt>
                <c:pt idx="5587">
                  <c:v>5588.0</c:v>
                </c:pt>
                <c:pt idx="5588">
                  <c:v>5589.0</c:v>
                </c:pt>
                <c:pt idx="5589">
                  <c:v>5590.0</c:v>
                </c:pt>
                <c:pt idx="5590">
                  <c:v>5591.0</c:v>
                </c:pt>
                <c:pt idx="5591">
                  <c:v>5592.0</c:v>
                </c:pt>
                <c:pt idx="5592">
                  <c:v>5593.0</c:v>
                </c:pt>
                <c:pt idx="5593">
                  <c:v>5594.0</c:v>
                </c:pt>
                <c:pt idx="5594">
                  <c:v>5595.0</c:v>
                </c:pt>
                <c:pt idx="5595">
                  <c:v>5596.0</c:v>
                </c:pt>
                <c:pt idx="5596">
                  <c:v>5597.0</c:v>
                </c:pt>
                <c:pt idx="5597">
                  <c:v>5598.0</c:v>
                </c:pt>
                <c:pt idx="5598">
                  <c:v>5599.0</c:v>
                </c:pt>
                <c:pt idx="5599">
                  <c:v>5600.0</c:v>
                </c:pt>
                <c:pt idx="5600">
                  <c:v>5601.0</c:v>
                </c:pt>
                <c:pt idx="5601">
                  <c:v>5602.0</c:v>
                </c:pt>
                <c:pt idx="5602">
                  <c:v>5603.0</c:v>
                </c:pt>
                <c:pt idx="5603">
                  <c:v>5604.0</c:v>
                </c:pt>
                <c:pt idx="5604">
                  <c:v>5605.0</c:v>
                </c:pt>
                <c:pt idx="5605">
                  <c:v>5606.0</c:v>
                </c:pt>
                <c:pt idx="5606">
                  <c:v>5607.0</c:v>
                </c:pt>
                <c:pt idx="5607">
                  <c:v>5608.0</c:v>
                </c:pt>
                <c:pt idx="5608">
                  <c:v>5609.0</c:v>
                </c:pt>
                <c:pt idx="5609">
                  <c:v>5610.0</c:v>
                </c:pt>
                <c:pt idx="5610">
                  <c:v>5611.0</c:v>
                </c:pt>
                <c:pt idx="5611">
                  <c:v>5612.0</c:v>
                </c:pt>
                <c:pt idx="5612">
                  <c:v>5613.0</c:v>
                </c:pt>
                <c:pt idx="5613">
                  <c:v>5614.0</c:v>
                </c:pt>
                <c:pt idx="5614">
                  <c:v>5615.0</c:v>
                </c:pt>
                <c:pt idx="5615">
                  <c:v>5616.0</c:v>
                </c:pt>
                <c:pt idx="5616">
                  <c:v>5617.0</c:v>
                </c:pt>
                <c:pt idx="5617">
                  <c:v>5618.0</c:v>
                </c:pt>
                <c:pt idx="5618">
                  <c:v>5619.0</c:v>
                </c:pt>
                <c:pt idx="5619">
                  <c:v>5620.0</c:v>
                </c:pt>
                <c:pt idx="5620">
                  <c:v>5621.0</c:v>
                </c:pt>
                <c:pt idx="5621">
                  <c:v>5622.0</c:v>
                </c:pt>
                <c:pt idx="5622">
                  <c:v>5623.0</c:v>
                </c:pt>
                <c:pt idx="5623">
                  <c:v>5624.0</c:v>
                </c:pt>
                <c:pt idx="5624">
                  <c:v>5625.0</c:v>
                </c:pt>
                <c:pt idx="5625">
                  <c:v>5626.0</c:v>
                </c:pt>
                <c:pt idx="5626">
                  <c:v>5627.0</c:v>
                </c:pt>
                <c:pt idx="5627">
                  <c:v>5628.0</c:v>
                </c:pt>
                <c:pt idx="5628">
                  <c:v>5629.0</c:v>
                </c:pt>
                <c:pt idx="5629">
                  <c:v>5630.0</c:v>
                </c:pt>
                <c:pt idx="5630">
                  <c:v>5631.0</c:v>
                </c:pt>
                <c:pt idx="5631">
                  <c:v>5632.0</c:v>
                </c:pt>
                <c:pt idx="5632">
                  <c:v>5633.0</c:v>
                </c:pt>
                <c:pt idx="5633">
                  <c:v>5634.0</c:v>
                </c:pt>
                <c:pt idx="5634">
                  <c:v>5635.0</c:v>
                </c:pt>
                <c:pt idx="5635">
                  <c:v>5636.0</c:v>
                </c:pt>
                <c:pt idx="5636">
                  <c:v>5637.0</c:v>
                </c:pt>
                <c:pt idx="5637">
                  <c:v>5638.0</c:v>
                </c:pt>
                <c:pt idx="5638">
                  <c:v>5639.0</c:v>
                </c:pt>
                <c:pt idx="5639">
                  <c:v>5640.0</c:v>
                </c:pt>
                <c:pt idx="5640">
                  <c:v>5641.0</c:v>
                </c:pt>
                <c:pt idx="5641">
                  <c:v>5642.0</c:v>
                </c:pt>
                <c:pt idx="5642">
                  <c:v>5643.0</c:v>
                </c:pt>
                <c:pt idx="5643">
                  <c:v>5644.0</c:v>
                </c:pt>
                <c:pt idx="5644">
                  <c:v>5645.0</c:v>
                </c:pt>
                <c:pt idx="5645">
                  <c:v>5646.0</c:v>
                </c:pt>
                <c:pt idx="5646">
                  <c:v>5647.0</c:v>
                </c:pt>
                <c:pt idx="5647">
                  <c:v>5648.0</c:v>
                </c:pt>
                <c:pt idx="5648">
                  <c:v>5649.0</c:v>
                </c:pt>
                <c:pt idx="5649">
                  <c:v>5650.0</c:v>
                </c:pt>
                <c:pt idx="5650">
                  <c:v>5651.0</c:v>
                </c:pt>
                <c:pt idx="5651">
                  <c:v>5652.0</c:v>
                </c:pt>
                <c:pt idx="5652">
                  <c:v>5653.0</c:v>
                </c:pt>
                <c:pt idx="5653">
                  <c:v>5654.0</c:v>
                </c:pt>
                <c:pt idx="5654">
                  <c:v>5655.0</c:v>
                </c:pt>
                <c:pt idx="5655">
                  <c:v>5656.0</c:v>
                </c:pt>
                <c:pt idx="5656">
                  <c:v>5657.0</c:v>
                </c:pt>
                <c:pt idx="5657">
                  <c:v>5658.0</c:v>
                </c:pt>
                <c:pt idx="5658">
                  <c:v>5659.0</c:v>
                </c:pt>
                <c:pt idx="5659">
                  <c:v>5660.0</c:v>
                </c:pt>
                <c:pt idx="5660">
                  <c:v>5661.0</c:v>
                </c:pt>
                <c:pt idx="5661">
                  <c:v>5662.0</c:v>
                </c:pt>
                <c:pt idx="5662">
                  <c:v>5663.0</c:v>
                </c:pt>
                <c:pt idx="5663">
                  <c:v>5664.0</c:v>
                </c:pt>
                <c:pt idx="5664">
                  <c:v>5665.0</c:v>
                </c:pt>
                <c:pt idx="5665">
                  <c:v>5666.0</c:v>
                </c:pt>
                <c:pt idx="5666">
                  <c:v>5667.0</c:v>
                </c:pt>
                <c:pt idx="5667">
                  <c:v>5668.0</c:v>
                </c:pt>
                <c:pt idx="5668">
                  <c:v>5669.0</c:v>
                </c:pt>
                <c:pt idx="5669">
                  <c:v>5670.0</c:v>
                </c:pt>
                <c:pt idx="5670">
                  <c:v>5671.0</c:v>
                </c:pt>
                <c:pt idx="5671">
                  <c:v>5672.0</c:v>
                </c:pt>
                <c:pt idx="5672">
                  <c:v>5673.0</c:v>
                </c:pt>
                <c:pt idx="5673">
                  <c:v>5674.0</c:v>
                </c:pt>
                <c:pt idx="5674">
                  <c:v>5675.0</c:v>
                </c:pt>
                <c:pt idx="5675">
                  <c:v>5676.0</c:v>
                </c:pt>
                <c:pt idx="5676">
                  <c:v>5677.0</c:v>
                </c:pt>
                <c:pt idx="5677">
                  <c:v>5678.0</c:v>
                </c:pt>
                <c:pt idx="5678">
                  <c:v>5679.0</c:v>
                </c:pt>
                <c:pt idx="5679">
                  <c:v>5680.0</c:v>
                </c:pt>
                <c:pt idx="5680">
                  <c:v>5681.0</c:v>
                </c:pt>
                <c:pt idx="5681">
                  <c:v>5682.0</c:v>
                </c:pt>
                <c:pt idx="5682">
                  <c:v>5683.0</c:v>
                </c:pt>
                <c:pt idx="5683">
                  <c:v>5684.0</c:v>
                </c:pt>
                <c:pt idx="5684">
                  <c:v>5685.0</c:v>
                </c:pt>
                <c:pt idx="5685">
                  <c:v>5686.0</c:v>
                </c:pt>
                <c:pt idx="5686">
                  <c:v>5687.0</c:v>
                </c:pt>
                <c:pt idx="5687">
                  <c:v>5688.0</c:v>
                </c:pt>
                <c:pt idx="5688">
                  <c:v>5689.0</c:v>
                </c:pt>
                <c:pt idx="5689">
                  <c:v>5690.0</c:v>
                </c:pt>
                <c:pt idx="5690">
                  <c:v>5691.0</c:v>
                </c:pt>
                <c:pt idx="5691">
                  <c:v>5692.0</c:v>
                </c:pt>
                <c:pt idx="5692">
                  <c:v>5693.0</c:v>
                </c:pt>
                <c:pt idx="5693">
                  <c:v>5694.0</c:v>
                </c:pt>
                <c:pt idx="5694">
                  <c:v>5695.0</c:v>
                </c:pt>
                <c:pt idx="5695">
                  <c:v>5696.0</c:v>
                </c:pt>
                <c:pt idx="5696">
                  <c:v>5697.0</c:v>
                </c:pt>
                <c:pt idx="5697">
                  <c:v>5698.0</c:v>
                </c:pt>
                <c:pt idx="5698">
                  <c:v>5699.0</c:v>
                </c:pt>
                <c:pt idx="5699">
                  <c:v>5700.0</c:v>
                </c:pt>
                <c:pt idx="5700">
                  <c:v>5701.0</c:v>
                </c:pt>
                <c:pt idx="5701">
                  <c:v>5702.0</c:v>
                </c:pt>
                <c:pt idx="5702">
                  <c:v>5703.0</c:v>
                </c:pt>
                <c:pt idx="5703">
                  <c:v>5704.0</c:v>
                </c:pt>
                <c:pt idx="5704">
                  <c:v>5705.0</c:v>
                </c:pt>
                <c:pt idx="5705">
                  <c:v>5706.0</c:v>
                </c:pt>
                <c:pt idx="5706">
                  <c:v>5707.0</c:v>
                </c:pt>
                <c:pt idx="5707">
                  <c:v>5708.0</c:v>
                </c:pt>
                <c:pt idx="5708">
                  <c:v>5709.0</c:v>
                </c:pt>
                <c:pt idx="5709">
                  <c:v>5710.0</c:v>
                </c:pt>
                <c:pt idx="5710">
                  <c:v>5711.0</c:v>
                </c:pt>
                <c:pt idx="5711">
                  <c:v>5712.0</c:v>
                </c:pt>
                <c:pt idx="5712">
                  <c:v>5713.0</c:v>
                </c:pt>
                <c:pt idx="5713">
                  <c:v>5714.0</c:v>
                </c:pt>
                <c:pt idx="5714">
                  <c:v>5715.0</c:v>
                </c:pt>
                <c:pt idx="5715">
                  <c:v>5716.0</c:v>
                </c:pt>
                <c:pt idx="5716">
                  <c:v>5717.0</c:v>
                </c:pt>
                <c:pt idx="5717">
                  <c:v>5718.0</c:v>
                </c:pt>
                <c:pt idx="5718">
                  <c:v>5719.0</c:v>
                </c:pt>
                <c:pt idx="5719">
                  <c:v>5720.0</c:v>
                </c:pt>
                <c:pt idx="5720">
                  <c:v>5721.0</c:v>
                </c:pt>
                <c:pt idx="5721">
                  <c:v>5722.0</c:v>
                </c:pt>
                <c:pt idx="5722">
                  <c:v>5723.0</c:v>
                </c:pt>
                <c:pt idx="5723">
                  <c:v>5724.0</c:v>
                </c:pt>
                <c:pt idx="5724">
                  <c:v>5725.0</c:v>
                </c:pt>
                <c:pt idx="5725">
                  <c:v>5726.0</c:v>
                </c:pt>
                <c:pt idx="5726">
                  <c:v>5727.0</c:v>
                </c:pt>
                <c:pt idx="5727">
                  <c:v>5728.0</c:v>
                </c:pt>
                <c:pt idx="5728">
                  <c:v>5729.0</c:v>
                </c:pt>
                <c:pt idx="5729">
                  <c:v>5730.0</c:v>
                </c:pt>
                <c:pt idx="5730">
                  <c:v>5731.0</c:v>
                </c:pt>
                <c:pt idx="5731">
                  <c:v>5732.0</c:v>
                </c:pt>
                <c:pt idx="5732">
                  <c:v>5733.0</c:v>
                </c:pt>
                <c:pt idx="5733">
                  <c:v>5734.0</c:v>
                </c:pt>
                <c:pt idx="5734">
                  <c:v>5735.0</c:v>
                </c:pt>
                <c:pt idx="5735">
                  <c:v>5736.0</c:v>
                </c:pt>
                <c:pt idx="5736">
                  <c:v>5737.0</c:v>
                </c:pt>
                <c:pt idx="5737">
                  <c:v>5738.0</c:v>
                </c:pt>
                <c:pt idx="5738">
                  <c:v>5739.0</c:v>
                </c:pt>
                <c:pt idx="5739">
                  <c:v>5740.0</c:v>
                </c:pt>
                <c:pt idx="5740">
                  <c:v>5741.0</c:v>
                </c:pt>
                <c:pt idx="5741">
                  <c:v>5742.0</c:v>
                </c:pt>
                <c:pt idx="5742">
                  <c:v>5743.0</c:v>
                </c:pt>
                <c:pt idx="5743">
                  <c:v>5744.0</c:v>
                </c:pt>
                <c:pt idx="5744">
                  <c:v>5745.0</c:v>
                </c:pt>
                <c:pt idx="5745">
                  <c:v>5746.0</c:v>
                </c:pt>
                <c:pt idx="5746">
                  <c:v>5747.0</c:v>
                </c:pt>
                <c:pt idx="5747">
                  <c:v>5748.0</c:v>
                </c:pt>
                <c:pt idx="5748">
                  <c:v>5749.0</c:v>
                </c:pt>
                <c:pt idx="5749">
                  <c:v>5750.0</c:v>
                </c:pt>
                <c:pt idx="5750">
                  <c:v>5751.0</c:v>
                </c:pt>
                <c:pt idx="5751">
                  <c:v>5752.0</c:v>
                </c:pt>
                <c:pt idx="5752">
                  <c:v>5753.0</c:v>
                </c:pt>
                <c:pt idx="5753">
                  <c:v>5754.0</c:v>
                </c:pt>
                <c:pt idx="5754">
                  <c:v>5755.0</c:v>
                </c:pt>
                <c:pt idx="5755">
                  <c:v>5756.0</c:v>
                </c:pt>
                <c:pt idx="5756">
                  <c:v>5757.0</c:v>
                </c:pt>
                <c:pt idx="5757">
                  <c:v>5758.0</c:v>
                </c:pt>
                <c:pt idx="5758">
                  <c:v>5759.0</c:v>
                </c:pt>
                <c:pt idx="5759">
                  <c:v>5760.0</c:v>
                </c:pt>
                <c:pt idx="5760">
                  <c:v>5761.0</c:v>
                </c:pt>
                <c:pt idx="5761">
                  <c:v>5762.0</c:v>
                </c:pt>
                <c:pt idx="5762">
                  <c:v>5763.0</c:v>
                </c:pt>
                <c:pt idx="5763">
                  <c:v>5764.0</c:v>
                </c:pt>
                <c:pt idx="5764">
                  <c:v>5765.0</c:v>
                </c:pt>
                <c:pt idx="5765">
                  <c:v>5766.0</c:v>
                </c:pt>
                <c:pt idx="5766">
                  <c:v>5767.0</c:v>
                </c:pt>
                <c:pt idx="5767">
                  <c:v>5768.0</c:v>
                </c:pt>
                <c:pt idx="5768">
                  <c:v>5769.0</c:v>
                </c:pt>
                <c:pt idx="5769">
                  <c:v>5770.0</c:v>
                </c:pt>
                <c:pt idx="5770">
                  <c:v>5771.0</c:v>
                </c:pt>
                <c:pt idx="5771">
                  <c:v>5772.0</c:v>
                </c:pt>
                <c:pt idx="5772">
                  <c:v>5773.0</c:v>
                </c:pt>
                <c:pt idx="5773">
                  <c:v>5774.0</c:v>
                </c:pt>
                <c:pt idx="5774">
                  <c:v>5775.0</c:v>
                </c:pt>
                <c:pt idx="5775">
                  <c:v>5776.0</c:v>
                </c:pt>
                <c:pt idx="5776">
                  <c:v>5777.0</c:v>
                </c:pt>
                <c:pt idx="5777">
                  <c:v>5778.0</c:v>
                </c:pt>
                <c:pt idx="5778">
                  <c:v>5779.0</c:v>
                </c:pt>
                <c:pt idx="5779">
                  <c:v>5780.0</c:v>
                </c:pt>
                <c:pt idx="5780">
                  <c:v>5781.0</c:v>
                </c:pt>
                <c:pt idx="5781">
                  <c:v>5782.0</c:v>
                </c:pt>
                <c:pt idx="5782">
                  <c:v>5783.0</c:v>
                </c:pt>
                <c:pt idx="5783">
                  <c:v>5784.0</c:v>
                </c:pt>
                <c:pt idx="5784">
                  <c:v>5785.0</c:v>
                </c:pt>
                <c:pt idx="5785">
                  <c:v>5786.0</c:v>
                </c:pt>
                <c:pt idx="5786">
                  <c:v>5787.0</c:v>
                </c:pt>
                <c:pt idx="5787">
                  <c:v>5788.0</c:v>
                </c:pt>
                <c:pt idx="5788">
                  <c:v>5789.0</c:v>
                </c:pt>
                <c:pt idx="5789">
                  <c:v>5790.0</c:v>
                </c:pt>
                <c:pt idx="5790">
                  <c:v>5791.0</c:v>
                </c:pt>
                <c:pt idx="5791">
                  <c:v>5792.0</c:v>
                </c:pt>
                <c:pt idx="5792">
                  <c:v>5793.0</c:v>
                </c:pt>
                <c:pt idx="5793">
                  <c:v>5794.0</c:v>
                </c:pt>
                <c:pt idx="5794">
                  <c:v>5795.0</c:v>
                </c:pt>
                <c:pt idx="5795">
                  <c:v>5796.0</c:v>
                </c:pt>
                <c:pt idx="5796">
                  <c:v>5797.0</c:v>
                </c:pt>
                <c:pt idx="5797">
                  <c:v>5798.0</c:v>
                </c:pt>
                <c:pt idx="5798">
                  <c:v>5799.0</c:v>
                </c:pt>
                <c:pt idx="5799">
                  <c:v>5800.0</c:v>
                </c:pt>
                <c:pt idx="5800">
                  <c:v>5801.0</c:v>
                </c:pt>
                <c:pt idx="5801">
                  <c:v>5802.0</c:v>
                </c:pt>
                <c:pt idx="5802">
                  <c:v>5803.0</c:v>
                </c:pt>
                <c:pt idx="5803">
                  <c:v>5804.0</c:v>
                </c:pt>
                <c:pt idx="5804">
                  <c:v>5805.0</c:v>
                </c:pt>
                <c:pt idx="5805">
                  <c:v>5806.0</c:v>
                </c:pt>
                <c:pt idx="5806">
                  <c:v>5807.0</c:v>
                </c:pt>
                <c:pt idx="5807">
                  <c:v>5808.0</c:v>
                </c:pt>
                <c:pt idx="5808">
                  <c:v>5809.0</c:v>
                </c:pt>
                <c:pt idx="5809">
                  <c:v>5810.0</c:v>
                </c:pt>
                <c:pt idx="5810">
                  <c:v>5811.0</c:v>
                </c:pt>
                <c:pt idx="5811">
                  <c:v>5812.0</c:v>
                </c:pt>
                <c:pt idx="5812">
                  <c:v>5813.0</c:v>
                </c:pt>
                <c:pt idx="5813">
                  <c:v>5814.0</c:v>
                </c:pt>
                <c:pt idx="5814">
                  <c:v>5815.0</c:v>
                </c:pt>
                <c:pt idx="5815">
                  <c:v>5816.0</c:v>
                </c:pt>
                <c:pt idx="5816">
                  <c:v>5817.0</c:v>
                </c:pt>
                <c:pt idx="5817">
                  <c:v>5818.0</c:v>
                </c:pt>
                <c:pt idx="5818">
                  <c:v>5819.0</c:v>
                </c:pt>
                <c:pt idx="5819">
                  <c:v>5820.0</c:v>
                </c:pt>
                <c:pt idx="5820">
                  <c:v>5821.0</c:v>
                </c:pt>
                <c:pt idx="5821">
                  <c:v>5822.0</c:v>
                </c:pt>
                <c:pt idx="5822">
                  <c:v>5823.0</c:v>
                </c:pt>
                <c:pt idx="5823">
                  <c:v>5824.0</c:v>
                </c:pt>
                <c:pt idx="5824">
                  <c:v>5825.0</c:v>
                </c:pt>
                <c:pt idx="5825">
                  <c:v>5826.0</c:v>
                </c:pt>
                <c:pt idx="5826">
                  <c:v>5827.0</c:v>
                </c:pt>
                <c:pt idx="5827">
                  <c:v>5828.0</c:v>
                </c:pt>
                <c:pt idx="5828">
                  <c:v>5829.0</c:v>
                </c:pt>
                <c:pt idx="5829">
                  <c:v>5830.0</c:v>
                </c:pt>
                <c:pt idx="5830">
                  <c:v>5831.0</c:v>
                </c:pt>
                <c:pt idx="5831">
                  <c:v>5832.0</c:v>
                </c:pt>
                <c:pt idx="5832">
                  <c:v>5833.0</c:v>
                </c:pt>
                <c:pt idx="5833">
                  <c:v>5834.0</c:v>
                </c:pt>
                <c:pt idx="5834">
                  <c:v>5835.0</c:v>
                </c:pt>
                <c:pt idx="5835">
                  <c:v>5836.0</c:v>
                </c:pt>
                <c:pt idx="5836">
                  <c:v>5837.0</c:v>
                </c:pt>
                <c:pt idx="5837">
                  <c:v>5838.0</c:v>
                </c:pt>
                <c:pt idx="5838">
                  <c:v>5839.0</c:v>
                </c:pt>
                <c:pt idx="5839">
                  <c:v>5840.0</c:v>
                </c:pt>
                <c:pt idx="5840">
                  <c:v>5841.0</c:v>
                </c:pt>
                <c:pt idx="5841">
                  <c:v>5842.0</c:v>
                </c:pt>
                <c:pt idx="5842">
                  <c:v>5843.0</c:v>
                </c:pt>
                <c:pt idx="5843">
                  <c:v>5844.0</c:v>
                </c:pt>
                <c:pt idx="5844">
                  <c:v>5845.0</c:v>
                </c:pt>
                <c:pt idx="5845">
                  <c:v>5846.0</c:v>
                </c:pt>
                <c:pt idx="5846">
                  <c:v>5847.0</c:v>
                </c:pt>
                <c:pt idx="5847">
                  <c:v>5848.0</c:v>
                </c:pt>
                <c:pt idx="5848">
                  <c:v>5849.0</c:v>
                </c:pt>
                <c:pt idx="5849">
                  <c:v>5850.0</c:v>
                </c:pt>
                <c:pt idx="5850">
                  <c:v>5851.0</c:v>
                </c:pt>
                <c:pt idx="5851">
                  <c:v>5852.0</c:v>
                </c:pt>
                <c:pt idx="5852">
                  <c:v>5853.0</c:v>
                </c:pt>
                <c:pt idx="5853">
                  <c:v>5854.0</c:v>
                </c:pt>
                <c:pt idx="5854">
                  <c:v>5855.0</c:v>
                </c:pt>
                <c:pt idx="5855">
                  <c:v>5856.0</c:v>
                </c:pt>
                <c:pt idx="5856">
                  <c:v>5857.0</c:v>
                </c:pt>
                <c:pt idx="5857">
                  <c:v>5858.0</c:v>
                </c:pt>
                <c:pt idx="5858">
                  <c:v>5859.0</c:v>
                </c:pt>
                <c:pt idx="5859">
                  <c:v>5860.0</c:v>
                </c:pt>
                <c:pt idx="5860">
                  <c:v>5861.0</c:v>
                </c:pt>
                <c:pt idx="5861">
                  <c:v>5862.0</c:v>
                </c:pt>
                <c:pt idx="5862">
                  <c:v>5863.0</c:v>
                </c:pt>
                <c:pt idx="5863">
                  <c:v>5864.0</c:v>
                </c:pt>
                <c:pt idx="5864">
                  <c:v>5865.0</c:v>
                </c:pt>
                <c:pt idx="5865">
                  <c:v>5866.0</c:v>
                </c:pt>
                <c:pt idx="5866">
                  <c:v>5867.0</c:v>
                </c:pt>
                <c:pt idx="5867">
                  <c:v>5868.0</c:v>
                </c:pt>
                <c:pt idx="5868">
                  <c:v>5869.0</c:v>
                </c:pt>
                <c:pt idx="5869">
                  <c:v>5870.0</c:v>
                </c:pt>
                <c:pt idx="5870">
                  <c:v>5871.0</c:v>
                </c:pt>
                <c:pt idx="5871">
                  <c:v>5872.0</c:v>
                </c:pt>
                <c:pt idx="5872">
                  <c:v>5873.0</c:v>
                </c:pt>
                <c:pt idx="5873">
                  <c:v>5874.0</c:v>
                </c:pt>
                <c:pt idx="5874">
                  <c:v>5875.0</c:v>
                </c:pt>
                <c:pt idx="5875">
                  <c:v>5876.0</c:v>
                </c:pt>
                <c:pt idx="5876">
                  <c:v>5877.0</c:v>
                </c:pt>
                <c:pt idx="5877">
                  <c:v>5878.0</c:v>
                </c:pt>
                <c:pt idx="5878">
                  <c:v>5879.0</c:v>
                </c:pt>
                <c:pt idx="5879">
                  <c:v>5880.0</c:v>
                </c:pt>
                <c:pt idx="5880">
                  <c:v>5881.0</c:v>
                </c:pt>
                <c:pt idx="5881">
                  <c:v>5882.0</c:v>
                </c:pt>
                <c:pt idx="5882">
                  <c:v>5883.0</c:v>
                </c:pt>
                <c:pt idx="5883">
                  <c:v>5884.0</c:v>
                </c:pt>
                <c:pt idx="5884">
                  <c:v>5885.0</c:v>
                </c:pt>
                <c:pt idx="5885">
                  <c:v>5886.0</c:v>
                </c:pt>
                <c:pt idx="5886">
                  <c:v>5887.0</c:v>
                </c:pt>
                <c:pt idx="5887">
                  <c:v>5888.0</c:v>
                </c:pt>
                <c:pt idx="5888">
                  <c:v>5889.0</c:v>
                </c:pt>
                <c:pt idx="5889">
                  <c:v>5890.0</c:v>
                </c:pt>
                <c:pt idx="5890">
                  <c:v>5891.0</c:v>
                </c:pt>
                <c:pt idx="5891">
                  <c:v>5892.0</c:v>
                </c:pt>
                <c:pt idx="5892">
                  <c:v>5893.0</c:v>
                </c:pt>
                <c:pt idx="5893">
                  <c:v>5894.0</c:v>
                </c:pt>
                <c:pt idx="5894">
                  <c:v>5895.0</c:v>
                </c:pt>
                <c:pt idx="5895">
                  <c:v>5896.0</c:v>
                </c:pt>
                <c:pt idx="5896">
                  <c:v>5897.0</c:v>
                </c:pt>
                <c:pt idx="5897">
                  <c:v>5898.0</c:v>
                </c:pt>
                <c:pt idx="5898">
                  <c:v>5899.0</c:v>
                </c:pt>
                <c:pt idx="5899">
                  <c:v>5900.0</c:v>
                </c:pt>
                <c:pt idx="5900">
                  <c:v>5901.0</c:v>
                </c:pt>
                <c:pt idx="5901">
                  <c:v>5902.0</c:v>
                </c:pt>
                <c:pt idx="5902">
                  <c:v>5903.0</c:v>
                </c:pt>
                <c:pt idx="5903">
                  <c:v>5904.0</c:v>
                </c:pt>
                <c:pt idx="5904">
                  <c:v>5905.0</c:v>
                </c:pt>
                <c:pt idx="5905">
                  <c:v>5906.0</c:v>
                </c:pt>
                <c:pt idx="5906">
                  <c:v>5907.0</c:v>
                </c:pt>
                <c:pt idx="5907">
                  <c:v>5908.0</c:v>
                </c:pt>
                <c:pt idx="5908">
                  <c:v>5909.0</c:v>
                </c:pt>
                <c:pt idx="5909">
                  <c:v>5910.0</c:v>
                </c:pt>
                <c:pt idx="5910">
                  <c:v>5911.0</c:v>
                </c:pt>
                <c:pt idx="5911">
                  <c:v>5912.0</c:v>
                </c:pt>
                <c:pt idx="5912">
                  <c:v>5913.0</c:v>
                </c:pt>
                <c:pt idx="5913">
                  <c:v>5914.0</c:v>
                </c:pt>
                <c:pt idx="5914">
                  <c:v>5915.0</c:v>
                </c:pt>
                <c:pt idx="5915">
                  <c:v>5916.0</c:v>
                </c:pt>
                <c:pt idx="5916">
                  <c:v>5917.0</c:v>
                </c:pt>
                <c:pt idx="5917">
                  <c:v>5918.0</c:v>
                </c:pt>
                <c:pt idx="5918">
                  <c:v>5919.0</c:v>
                </c:pt>
                <c:pt idx="5919">
                  <c:v>5920.0</c:v>
                </c:pt>
                <c:pt idx="5920">
                  <c:v>5921.0</c:v>
                </c:pt>
                <c:pt idx="5921">
                  <c:v>5922.0</c:v>
                </c:pt>
                <c:pt idx="5922">
                  <c:v>5923.0</c:v>
                </c:pt>
                <c:pt idx="5923">
                  <c:v>5924.0</c:v>
                </c:pt>
                <c:pt idx="5924">
                  <c:v>5925.0</c:v>
                </c:pt>
                <c:pt idx="5925">
                  <c:v>5926.0</c:v>
                </c:pt>
                <c:pt idx="5926">
                  <c:v>5927.0</c:v>
                </c:pt>
                <c:pt idx="5927">
                  <c:v>5928.0</c:v>
                </c:pt>
                <c:pt idx="5928">
                  <c:v>5929.0</c:v>
                </c:pt>
                <c:pt idx="5929">
                  <c:v>5930.0</c:v>
                </c:pt>
                <c:pt idx="5930">
                  <c:v>5931.0</c:v>
                </c:pt>
                <c:pt idx="5931">
                  <c:v>5932.0</c:v>
                </c:pt>
                <c:pt idx="5932">
                  <c:v>5933.0</c:v>
                </c:pt>
                <c:pt idx="5933">
                  <c:v>5934.0</c:v>
                </c:pt>
                <c:pt idx="5934">
                  <c:v>5935.0</c:v>
                </c:pt>
                <c:pt idx="5935">
                  <c:v>5936.0</c:v>
                </c:pt>
                <c:pt idx="5936">
                  <c:v>5937.0</c:v>
                </c:pt>
                <c:pt idx="5937">
                  <c:v>5938.0</c:v>
                </c:pt>
                <c:pt idx="5938">
                  <c:v>5939.0</c:v>
                </c:pt>
                <c:pt idx="5939">
                  <c:v>5940.0</c:v>
                </c:pt>
                <c:pt idx="5940">
                  <c:v>5941.0</c:v>
                </c:pt>
                <c:pt idx="5941">
                  <c:v>5942.0</c:v>
                </c:pt>
                <c:pt idx="5942">
                  <c:v>5943.0</c:v>
                </c:pt>
                <c:pt idx="5943">
                  <c:v>5944.0</c:v>
                </c:pt>
                <c:pt idx="5944">
                  <c:v>5945.0</c:v>
                </c:pt>
                <c:pt idx="5945">
                  <c:v>5946.0</c:v>
                </c:pt>
                <c:pt idx="5946">
                  <c:v>5947.0</c:v>
                </c:pt>
                <c:pt idx="5947">
                  <c:v>5948.0</c:v>
                </c:pt>
                <c:pt idx="5948">
                  <c:v>5949.0</c:v>
                </c:pt>
                <c:pt idx="5949">
                  <c:v>5950.0</c:v>
                </c:pt>
                <c:pt idx="5950">
                  <c:v>5951.0</c:v>
                </c:pt>
                <c:pt idx="5951">
                  <c:v>5952.0</c:v>
                </c:pt>
                <c:pt idx="5952">
                  <c:v>5953.0</c:v>
                </c:pt>
                <c:pt idx="5953">
                  <c:v>5954.0</c:v>
                </c:pt>
                <c:pt idx="5954">
                  <c:v>5955.0</c:v>
                </c:pt>
                <c:pt idx="5955">
                  <c:v>5956.0</c:v>
                </c:pt>
                <c:pt idx="5956">
                  <c:v>5957.0</c:v>
                </c:pt>
                <c:pt idx="5957">
                  <c:v>5958.0</c:v>
                </c:pt>
                <c:pt idx="5958">
                  <c:v>5959.0</c:v>
                </c:pt>
                <c:pt idx="5959">
                  <c:v>5960.0</c:v>
                </c:pt>
                <c:pt idx="5960">
                  <c:v>5961.0</c:v>
                </c:pt>
                <c:pt idx="5961">
                  <c:v>5962.0</c:v>
                </c:pt>
                <c:pt idx="5962">
                  <c:v>5963.0</c:v>
                </c:pt>
                <c:pt idx="5963">
                  <c:v>5964.0</c:v>
                </c:pt>
                <c:pt idx="5964">
                  <c:v>5965.0</c:v>
                </c:pt>
                <c:pt idx="5965">
                  <c:v>5966.0</c:v>
                </c:pt>
                <c:pt idx="5966">
                  <c:v>5967.0</c:v>
                </c:pt>
                <c:pt idx="5967">
                  <c:v>5968.0</c:v>
                </c:pt>
                <c:pt idx="5968">
                  <c:v>5969.0</c:v>
                </c:pt>
                <c:pt idx="5969">
                  <c:v>5970.0</c:v>
                </c:pt>
                <c:pt idx="5970">
                  <c:v>5971.0</c:v>
                </c:pt>
                <c:pt idx="5971">
                  <c:v>5972.0</c:v>
                </c:pt>
                <c:pt idx="5972">
                  <c:v>5973.0</c:v>
                </c:pt>
                <c:pt idx="5973">
                  <c:v>5974.0</c:v>
                </c:pt>
                <c:pt idx="5974">
                  <c:v>5975.0</c:v>
                </c:pt>
                <c:pt idx="5975">
                  <c:v>5976.0</c:v>
                </c:pt>
                <c:pt idx="5976">
                  <c:v>5977.0</c:v>
                </c:pt>
                <c:pt idx="5977">
                  <c:v>5978.0</c:v>
                </c:pt>
                <c:pt idx="5978">
                  <c:v>5979.0</c:v>
                </c:pt>
                <c:pt idx="5979">
                  <c:v>5980.0</c:v>
                </c:pt>
                <c:pt idx="5980">
                  <c:v>5981.0</c:v>
                </c:pt>
                <c:pt idx="5981">
                  <c:v>5982.0</c:v>
                </c:pt>
                <c:pt idx="5982">
                  <c:v>5983.0</c:v>
                </c:pt>
                <c:pt idx="5983">
                  <c:v>5984.0</c:v>
                </c:pt>
                <c:pt idx="5984">
                  <c:v>5985.0</c:v>
                </c:pt>
                <c:pt idx="5985">
                  <c:v>5986.0</c:v>
                </c:pt>
                <c:pt idx="5986">
                  <c:v>5987.0</c:v>
                </c:pt>
                <c:pt idx="5987">
                  <c:v>5988.0</c:v>
                </c:pt>
                <c:pt idx="5988">
                  <c:v>5989.0</c:v>
                </c:pt>
                <c:pt idx="5989">
                  <c:v>5990.0</c:v>
                </c:pt>
                <c:pt idx="5990">
                  <c:v>5991.0</c:v>
                </c:pt>
                <c:pt idx="5991">
                  <c:v>5992.0</c:v>
                </c:pt>
                <c:pt idx="5992">
                  <c:v>5993.0</c:v>
                </c:pt>
                <c:pt idx="5993">
                  <c:v>5994.0</c:v>
                </c:pt>
                <c:pt idx="5994">
                  <c:v>5995.0</c:v>
                </c:pt>
                <c:pt idx="5995">
                  <c:v>5996.0</c:v>
                </c:pt>
                <c:pt idx="5996">
                  <c:v>5997.0</c:v>
                </c:pt>
                <c:pt idx="5997">
                  <c:v>5998.0</c:v>
                </c:pt>
                <c:pt idx="5998">
                  <c:v>5999.0</c:v>
                </c:pt>
                <c:pt idx="5999">
                  <c:v>6000.0</c:v>
                </c:pt>
                <c:pt idx="6000">
                  <c:v>6001.0</c:v>
                </c:pt>
                <c:pt idx="6001">
                  <c:v>6002.0</c:v>
                </c:pt>
                <c:pt idx="6002">
                  <c:v>6003.0</c:v>
                </c:pt>
                <c:pt idx="6003">
                  <c:v>6004.0</c:v>
                </c:pt>
                <c:pt idx="6004">
                  <c:v>6005.0</c:v>
                </c:pt>
                <c:pt idx="6005">
                  <c:v>6006.0</c:v>
                </c:pt>
                <c:pt idx="6006">
                  <c:v>6007.0</c:v>
                </c:pt>
                <c:pt idx="6007">
                  <c:v>6008.0</c:v>
                </c:pt>
                <c:pt idx="6008">
                  <c:v>6009.0</c:v>
                </c:pt>
                <c:pt idx="6009">
                  <c:v>6010.0</c:v>
                </c:pt>
                <c:pt idx="6010">
                  <c:v>6011.0</c:v>
                </c:pt>
                <c:pt idx="6011">
                  <c:v>6012.0</c:v>
                </c:pt>
                <c:pt idx="6012">
                  <c:v>6013.0</c:v>
                </c:pt>
                <c:pt idx="6013">
                  <c:v>6014.0</c:v>
                </c:pt>
                <c:pt idx="6014">
                  <c:v>6015.0</c:v>
                </c:pt>
                <c:pt idx="6015">
                  <c:v>6016.0</c:v>
                </c:pt>
                <c:pt idx="6016">
                  <c:v>6017.0</c:v>
                </c:pt>
                <c:pt idx="6017">
                  <c:v>6018.0</c:v>
                </c:pt>
                <c:pt idx="6018">
                  <c:v>6019.0</c:v>
                </c:pt>
                <c:pt idx="6019">
                  <c:v>6020.0</c:v>
                </c:pt>
                <c:pt idx="6020">
                  <c:v>6021.0</c:v>
                </c:pt>
                <c:pt idx="6021">
                  <c:v>6022.0</c:v>
                </c:pt>
                <c:pt idx="6022">
                  <c:v>6023.0</c:v>
                </c:pt>
                <c:pt idx="6023">
                  <c:v>6024.0</c:v>
                </c:pt>
                <c:pt idx="6024">
                  <c:v>6025.0</c:v>
                </c:pt>
                <c:pt idx="6025">
                  <c:v>6026.0</c:v>
                </c:pt>
                <c:pt idx="6026">
                  <c:v>6027.0</c:v>
                </c:pt>
                <c:pt idx="6027">
                  <c:v>6028.0</c:v>
                </c:pt>
                <c:pt idx="6028">
                  <c:v>6029.0</c:v>
                </c:pt>
                <c:pt idx="6029">
                  <c:v>6030.0</c:v>
                </c:pt>
                <c:pt idx="6030">
                  <c:v>6031.0</c:v>
                </c:pt>
                <c:pt idx="6031">
                  <c:v>6032.0</c:v>
                </c:pt>
                <c:pt idx="6032">
                  <c:v>6033.0</c:v>
                </c:pt>
                <c:pt idx="6033">
                  <c:v>6034.0</c:v>
                </c:pt>
                <c:pt idx="6034">
                  <c:v>6035.0</c:v>
                </c:pt>
                <c:pt idx="6035">
                  <c:v>6036.0</c:v>
                </c:pt>
                <c:pt idx="6036">
                  <c:v>6037.0</c:v>
                </c:pt>
                <c:pt idx="6037">
                  <c:v>6038.0</c:v>
                </c:pt>
                <c:pt idx="6038">
                  <c:v>6039.0</c:v>
                </c:pt>
                <c:pt idx="6039">
                  <c:v>6040.0</c:v>
                </c:pt>
                <c:pt idx="6040">
                  <c:v>6041.0</c:v>
                </c:pt>
                <c:pt idx="6041">
                  <c:v>6042.0</c:v>
                </c:pt>
                <c:pt idx="6042">
                  <c:v>6043.0</c:v>
                </c:pt>
                <c:pt idx="6043">
                  <c:v>6044.0</c:v>
                </c:pt>
                <c:pt idx="6044">
                  <c:v>6045.0</c:v>
                </c:pt>
                <c:pt idx="6045">
                  <c:v>6046.0</c:v>
                </c:pt>
                <c:pt idx="6046">
                  <c:v>6047.0</c:v>
                </c:pt>
                <c:pt idx="6047">
                  <c:v>6048.0</c:v>
                </c:pt>
                <c:pt idx="6048">
                  <c:v>6049.0</c:v>
                </c:pt>
                <c:pt idx="6049">
                  <c:v>6050.0</c:v>
                </c:pt>
                <c:pt idx="6050">
                  <c:v>6051.0</c:v>
                </c:pt>
                <c:pt idx="6051">
                  <c:v>6052.0</c:v>
                </c:pt>
                <c:pt idx="6052">
                  <c:v>6053.0</c:v>
                </c:pt>
                <c:pt idx="6053">
                  <c:v>6054.0</c:v>
                </c:pt>
                <c:pt idx="6054">
                  <c:v>6055.0</c:v>
                </c:pt>
                <c:pt idx="6055">
                  <c:v>6056.0</c:v>
                </c:pt>
                <c:pt idx="6056">
                  <c:v>6057.0</c:v>
                </c:pt>
                <c:pt idx="6057">
                  <c:v>6058.0</c:v>
                </c:pt>
                <c:pt idx="6058">
                  <c:v>6059.0</c:v>
                </c:pt>
                <c:pt idx="6059">
                  <c:v>6060.0</c:v>
                </c:pt>
                <c:pt idx="6060">
                  <c:v>6061.0</c:v>
                </c:pt>
                <c:pt idx="6061">
                  <c:v>6062.0</c:v>
                </c:pt>
                <c:pt idx="6062">
                  <c:v>6063.0</c:v>
                </c:pt>
                <c:pt idx="6063">
                  <c:v>6064.0</c:v>
                </c:pt>
                <c:pt idx="6064">
                  <c:v>6065.0</c:v>
                </c:pt>
                <c:pt idx="6065">
                  <c:v>6066.0</c:v>
                </c:pt>
                <c:pt idx="6066">
                  <c:v>6067.0</c:v>
                </c:pt>
                <c:pt idx="6067">
                  <c:v>6068.0</c:v>
                </c:pt>
                <c:pt idx="6068">
                  <c:v>6069.0</c:v>
                </c:pt>
                <c:pt idx="6069">
                  <c:v>6070.0</c:v>
                </c:pt>
                <c:pt idx="6070">
                  <c:v>6071.0</c:v>
                </c:pt>
                <c:pt idx="6071">
                  <c:v>6072.0</c:v>
                </c:pt>
                <c:pt idx="6072">
                  <c:v>6073.0</c:v>
                </c:pt>
                <c:pt idx="6073">
                  <c:v>6074.0</c:v>
                </c:pt>
                <c:pt idx="6074">
                  <c:v>6075.0</c:v>
                </c:pt>
                <c:pt idx="6075">
                  <c:v>6076.0</c:v>
                </c:pt>
                <c:pt idx="6076">
                  <c:v>6077.0</c:v>
                </c:pt>
                <c:pt idx="6077">
                  <c:v>6078.0</c:v>
                </c:pt>
                <c:pt idx="6078">
                  <c:v>6079.0</c:v>
                </c:pt>
                <c:pt idx="6079">
                  <c:v>6080.0</c:v>
                </c:pt>
                <c:pt idx="6080">
                  <c:v>6081.0</c:v>
                </c:pt>
                <c:pt idx="6081">
                  <c:v>6082.0</c:v>
                </c:pt>
                <c:pt idx="6082">
                  <c:v>6083.0</c:v>
                </c:pt>
                <c:pt idx="6083">
                  <c:v>6084.0</c:v>
                </c:pt>
                <c:pt idx="6084">
                  <c:v>6085.0</c:v>
                </c:pt>
                <c:pt idx="6085">
                  <c:v>6086.0</c:v>
                </c:pt>
                <c:pt idx="6086">
                  <c:v>6087.0</c:v>
                </c:pt>
                <c:pt idx="6087">
                  <c:v>6088.0</c:v>
                </c:pt>
                <c:pt idx="6088">
                  <c:v>6089.0</c:v>
                </c:pt>
                <c:pt idx="6089">
                  <c:v>6090.0</c:v>
                </c:pt>
                <c:pt idx="6090">
                  <c:v>6091.0</c:v>
                </c:pt>
                <c:pt idx="6091">
                  <c:v>6092.0</c:v>
                </c:pt>
                <c:pt idx="6092">
                  <c:v>6093.0</c:v>
                </c:pt>
                <c:pt idx="6093">
                  <c:v>6094.0</c:v>
                </c:pt>
                <c:pt idx="6094">
                  <c:v>6095.0</c:v>
                </c:pt>
                <c:pt idx="6095">
                  <c:v>6096.0</c:v>
                </c:pt>
                <c:pt idx="6096">
                  <c:v>6097.0</c:v>
                </c:pt>
                <c:pt idx="6097">
                  <c:v>6098.0</c:v>
                </c:pt>
                <c:pt idx="6098">
                  <c:v>6099.0</c:v>
                </c:pt>
                <c:pt idx="6099">
                  <c:v>6100.0</c:v>
                </c:pt>
                <c:pt idx="6100">
                  <c:v>6101.0</c:v>
                </c:pt>
                <c:pt idx="6101">
                  <c:v>6102.0</c:v>
                </c:pt>
                <c:pt idx="6102">
                  <c:v>6103.0</c:v>
                </c:pt>
                <c:pt idx="6103">
                  <c:v>6104.0</c:v>
                </c:pt>
                <c:pt idx="6104">
                  <c:v>6105.0</c:v>
                </c:pt>
                <c:pt idx="6105">
                  <c:v>6106.0</c:v>
                </c:pt>
                <c:pt idx="6106">
                  <c:v>6107.0</c:v>
                </c:pt>
                <c:pt idx="6107">
                  <c:v>6108.0</c:v>
                </c:pt>
                <c:pt idx="6108">
                  <c:v>6109.0</c:v>
                </c:pt>
                <c:pt idx="6109">
                  <c:v>6110.0</c:v>
                </c:pt>
                <c:pt idx="6110">
                  <c:v>6111.0</c:v>
                </c:pt>
                <c:pt idx="6111">
                  <c:v>6112.0</c:v>
                </c:pt>
                <c:pt idx="6112">
                  <c:v>6113.0</c:v>
                </c:pt>
                <c:pt idx="6113">
                  <c:v>6114.0</c:v>
                </c:pt>
                <c:pt idx="6114">
                  <c:v>6115.0</c:v>
                </c:pt>
                <c:pt idx="6115">
                  <c:v>6116.0</c:v>
                </c:pt>
                <c:pt idx="6116">
                  <c:v>6117.0</c:v>
                </c:pt>
                <c:pt idx="6117">
                  <c:v>6118.0</c:v>
                </c:pt>
                <c:pt idx="6118">
                  <c:v>6119.0</c:v>
                </c:pt>
                <c:pt idx="6119">
                  <c:v>6120.0</c:v>
                </c:pt>
                <c:pt idx="6120">
                  <c:v>6121.0</c:v>
                </c:pt>
                <c:pt idx="6121">
                  <c:v>6122.0</c:v>
                </c:pt>
                <c:pt idx="6122">
                  <c:v>6123.0</c:v>
                </c:pt>
                <c:pt idx="6123">
                  <c:v>6124.0</c:v>
                </c:pt>
                <c:pt idx="6124">
                  <c:v>6125.0</c:v>
                </c:pt>
                <c:pt idx="6125">
                  <c:v>6126.0</c:v>
                </c:pt>
                <c:pt idx="6126">
                  <c:v>6127.0</c:v>
                </c:pt>
                <c:pt idx="6127">
                  <c:v>6128.0</c:v>
                </c:pt>
                <c:pt idx="6128">
                  <c:v>6129.0</c:v>
                </c:pt>
                <c:pt idx="6129">
                  <c:v>6130.0</c:v>
                </c:pt>
                <c:pt idx="6130">
                  <c:v>6131.0</c:v>
                </c:pt>
                <c:pt idx="6131">
                  <c:v>6132.0</c:v>
                </c:pt>
                <c:pt idx="6132">
                  <c:v>6133.0</c:v>
                </c:pt>
                <c:pt idx="6133">
                  <c:v>6134.0</c:v>
                </c:pt>
                <c:pt idx="6134">
                  <c:v>6135.0</c:v>
                </c:pt>
                <c:pt idx="6135">
                  <c:v>6136.0</c:v>
                </c:pt>
                <c:pt idx="6136">
                  <c:v>6137.0</c:v>
                </c:pt>
                <c:pt idx="6137">
                  <c:v>6138.0</c:v>
                </c:pt>
                <c:pt idx="6138">
                  <c:v>6139.0</c:v>
                </c:pt>
                <c:pt idx="6139">
                  <c:v>6140.0</c:v>
                </c:pt>
                <c:pt idx="6140">
                  <c:v>6141.0</c:v>
                </c:pt>
                <c:pt idx="6141">
                  <c:v>6142.0</c:v>
                </c:pt>
                <c:pt idx="6142">
                  <c:v>6143.0</c:v>
                </c:pt>
                <c:pt idx="6143">
                  <c:v>6144.0</c:v>
                </c:pt>
                <c:pt idx="6144">
                  <c:v>6145.0</c:v>
                </c:pt>
                <c:pt idx="6145">
                  <c:v>6146.0</c:v>
                </c:pt>
                <c:pt idx="6146">
                  <c:v>6147.0</c:v>
                </c:pt>
                <c:pt idx="6147">
                  <c:v>6148.0</c:v>
                </c:pt>
                <c:pt idx="6148">
                  <c:v>6149.0</c:v>
                </c:pt>
                <c:pt idx="6149">
                  <c:v>6150.0</c:v>
                </c:pt>
                <c:pt idx="6150">
                  <c:v>6151.0</c:v>
                </c:pt>
                <c:pt idx="6151">
                  <c:v>6152.0</c:v>
                </c:pt>
                <c:pt idx="6152">
                  <c:v>6153.0</c:v>
                </c:pt>
                <c:pt idx="6153">
                  <c:v>6154.0</c:v>
                </c:pt>
                <c:pt idx="6154">
                  <c:v>6155.0</c:v>
                </c:pt>
                <c:pt idx="6155">
                  <c:v>6156.0</c:v>
                </c:pt>
                <c:pt idx="6156">
                  <c:v>6157.0</c:v>
                </c:pt>
                <c:pt idx="6157">
                  <c:v>6158.0</c:v>
                </c:pt>
                <c:pt idx="6158">
                  <c:v>6159.0</c:v>
                </c:pt>
                <c:pt idx="6159">
                  <c:v>6160.0</c:v>
                </c:pt>
                <c:pt idx="6160">
                  <c:v>6161.0</c:v>
                </c:pt>
                <c:pt idx="6161">
                  <c:v>6162.0</c:v>
                </c:pt>
                <c:pt idx="6162">
                  <c:v>6163.0</c:v>
                </c:pt>
                <c:pt idx="6163">
                  <c:v>6164.0</c:v>
                </c:pt>
                <c:pt idx="6164">
                  <c:v>6165.0</c:v>
                </c:pt>
                <c:pt idx="6165">
                  <c:v>6166.0</c:v>
                </c:pt>
                <c:pt idx="6166">
                  <c:v>6167.0</c:v>
                </c:pt>
                <c:pt idx="6167">
                  <c:v>6168.0</c:v>
                </c:pt>
                <c:pt idx="6168">
                  <c:v>6169.0</c:v>
                </c:pt>
                <c:pt idx="6169">
                  <c:v>6170.0</c:v>
                </c:pt>
                <c:pt idx="6170">
                  <c:v>6171.0</c:v>
                </c:pt>
                <c:pt idx="6171">
                  <c:v>6172.0</c:v>
                </c:pt>
                <c:pt idx="6172">
                  <c:v>6173.0</c:v>
                </c:pt>
                <c:pt idx="6173">
                  <c:v>6174.0</c:v>
                </c:pt>
                <c:pt idx="6174">
                  <c:v>6175.0</c:v>
                </c:pt>
                <c:pt idx="6175">
                  <c:v>6176.0</c:v>
                </c:pt>
                <c:pt idx="6176">
                  <c:v>6177.0</c:v>
                </c:pt>
                <c:pt idx="6177">
                  <c:v>6178.0</c:v>
                </c:pt>
                <c:pt idx="6178">
                  <c:v>6179.0</c:v>
                </c:pt>
                <c:pt idx="6179">
                  <c:v>6180.0</c:v>
                </c:pt>
                <c:pt idx="6180">
                  <c:v>6181.0</c:v>
                </c:pt>
                <c:pt idx="6181">
                  <c:v>6182.0</c:v>
                </c:pt>
                <c:pt idx="6182">
                  <c:v>6183.0</c:v>
                </c:pt>
                <c:pt idx="6183">
                  <c:v>6184.0</c:v>
                </c:pt>
                <c:pt idx="6184">
                  <c:v>6185.0</c:v>
                </c:pt>
                <c:pt idx="6185">
                  <c:v>6186.0</c:v>
                </c:pt>
                <c:pt idx="6186">
                  <c:v>6187.0</c:v>
                </c:pt>
                <c:pt idx="6187">
                  <c:v>6188.0</c:v>
                </c:pt>
                <c:pt idx="6188">
                  <c:v>6189.0</c:v>
                </c:pt>
                <c:pt idx="6189">
                  <c:v>6190.0</c:v>
                </c:pt>
                <c:pt idx="6190">
                  <c:v>6191.0</c:v>
                </c:pt>
                <c:pt idx="6191">
                  <c:v>6192.0</c:v>
                </c:pt>
                <c:pt idx="6192">
                  <c:v>6193.0</c:v>
                </c:pt>
                <c:pt idx="6193">
                  <c:v>6194.0</c:v>
                </c:pt>
                <c:pt idx="6194">
                  <c:v>6195.0</c:v>
                </c:pt>
                <c:pt idx="6195">
                  <c:v>6196.0</c:v>
                </c:pt>
                <c:pt idx="6196">
                  <c:v>6197.0</c:v>
                </c:pt>
                <c:pt idx="6197">
                  <c:v>6198.0</c:v>
                </c:pt>
                <c:pt idx="6198">
                  <c:v>6199.0</c:v>
                </c:pt>
                <c:pt idx="6199">
                  <c:v>6200.0</c:v>
                </c:pt>
                <c:pt idx="6200">
                  <c:v>6201.0</c:v>
                </c:pt>
                <c:pt idx="6201">
                  <c:v>6202.0</c:v>
                </c:pt>
                <c:pt idx="6202">
                  <c:v>6203.0</c:v>
                </c:pt>
                <c:pt idx="6203">
                  <c:v>6204.0</c:v>
                </c:pt>
                <c:pt idx="6204">
                  <c:v>6205.0</c:v>
                </c:pt>
                <c:pt idx="6205">
                  <c:v>6206.0</c:v>
                </c:pt>
                <c:pt idx="6206">
                  <c:v>6207.0</c:v>
                </c:pt>
                <c:pt idx="6207">
                  <c:v>6208.0</c:v>
                </c:pt>
                <c:pt idx="6208">
                  <c:v>6209.0</c:v>
                </c:pt>
                <c:pt idx="6209">
                  <c:v>6210.0</c:v>
                </c:pt>
                <c:pt idx="6210">
                  <c:v>6211.0</c:v>
                </c:pt>
                <c:pt idx="6211">
                  <c:v>6212.0</c:v>
                </c:pt>
                <c:pt idx="6212">
                  <c:v>6213.0</c:v>
                </c:pt>
                <c:pt idx="6213">
                  <c:v>6214.0</c:v>
                </c:pt>
                <c:pt idx="6214">
                  <c:v>6214.0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4CA-4A30-BC60-5F81F3AB5B17}"/>
            </c:ext>
          </c:extLst>
        </c:ser>
        <c:ser>
          <c:idx val="2"/>
          <c:order val="2"/>
          <c:tx>
            <c:strRef>
              <c:f>'bfs-kron-do-launch'!$H$1</c:f>
              <c:strCache>
                <c:ptCount val="1"/>
                <c:pt idx="0">
                  <c:v>SPAWN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'bfs-kron-do-launch'!$C$2:$C$5482</c:f>
              <c:numCache>
                <c:formatCode>General</c:formatCode>
                <c:ptCount val="5481"/>
                <c:pt idx="0">
                  <c:v>33.0</c:v>
                </c:pt>
                <c:pt idx="1">
                  <c:v>33.0</c:v>
                </c:pt>
                <c:pt idx="2">
                  <c:v>76.0</c:v>
                </c:pt>
                <c:pt idx="3">
                  <c:v>76.0</c:v>
                </c:pt>
                <c:pt idx="4">
                  <c:v>76.0</c:v>
                </c:pt>
                <c:pt idx="5">
                  <c:v>76.0</c:v>
                </c:pt>
                <c:pt idx="6">
                  <c:v>76.0</c:v>
                </c:pt>
                <c:pt idx="7">
                  <c:v>76.0</c:v>
                </c:pt>
                <c:pt idx="8">
                  <c:v>76.0</c:v>
                </c:pt>
                <c:pt idx="9">
                  <c:v>76.0</c:v>
                </c:pt>
                <c:pt idx="10">
                  <c:v>76.0</c:v>
                </c:pt>
                <c:pt idx="11">
                  <c:v>76.0</c:v>
                </c:pt>
                <c:pt idx="12">
                  <c:v>76.0</c:v>
                </c:pt>
                <c:pt idx="13">
                  <c:v>76.0</c:v>
                </c:pt>
                <c:pt idx="14">
                  <c:v>76.0</c:v>
                </c:pt>
                <c:pt idx="15">
                  <c:v>77.0</c:v>
                </c:pt>
                <c:pt idx="16">
                  <c:v>77.0</c:v>
                </c:pt>
                <c:pt idx="17">
                  <c:v>77.0</c:v>
                </c:pt>
                <c:pt idx="18">
                  <c:v>77.0</c:v>
                </c:pt>
                <c:pt idx="19">
                  <c:v>77.0</c:v>
                </c:pt>
                <c:pt idx="20">
                  <c:v>77.0</c:v>
                </c:pt>
                <c:pt idx="21">
                  <c:v>77.0</c:v>
                </c:pt>
                <c:pt idx="22">
                  <c:v>77.0</c:v>
                </c:pt>
                <c:pt idx="23">
                  <c:v>77.0</c:v>
                </c:pt>
                <c:pt idx="24">
                  <c:v>77.0</c:v>
                </c:pt>
                <c:pt idx="25">
                  <c:v>77.0</c:v>
                </c:pt>
                <c:pt idx="26">
                  <c:v>77.0</c:v>
                </c:pt>
                <c:pt idx="27">
                  <c:v>77.0</c:v>
                </c:pt>
                <c:pt idx="28">
                  <c:v>77.0</c:v>
                </c:pt>
                <c:pt idx="29">
                  <c:v>77.0</c:v>
                </c:pt>
                <c:pt idx="30">
                  <c:v>77.0</c:v>
                </c:pt>
                <c:pt idx="31">
                  <c:v>77.0</c:v>
                </c:pt>
                <c:pt idx="32">
                  <c:v>77.0</c:v>
                </c:pt>
                <c:pt idx="33">
                  <c:v>77.0</c:v>
                </c:pt>
                <c:pt idx="34">
                  <c:v>77.0</c:v>
                </c:pt>
                <c:pt idx="35">
                  <c:v>77.0</c:v>
                </c:pt>
                <c:pt idx="36">
                  <c:v>77.0</c:v>
                </c:pt>
                <c:pt idx="37">
                  <c:v>77.0</c:v>
                </c:pt>
                <c:pt idx="38">
                  <c:v>77.0</c:v>
                </c:pt>
                <c:pt idx="39">
                  <c:v>77.0</c:v>
                </c:pt>
                <c:pt idx="40">
                  <c:v>77.0</c:v>
                </c:pt>
                <c:pt idx="41">
                  <c:v>77.0</c:v>
                </c:pt>
                <c:pt idx="42">
                  <c:v>77.0</c:v>
                </c:pt>
                <c:pt idx="43">
                  <c:v>77.0</c:v>
                </c:pt>
                <c:pt idx="44">
                  <c:v>77.0</c:v>
                </c:pt>
                <c:pt idx="45">
                  <c:v>77.0</c:v>
                </c:pt>
                <c:pt idx="46">
                  <c:v>77.0</c:v>
                </c:pt>
                <c:pt idx="47">
                  <c:v>77.0</c:v>
                </c:pt>
                <c:pt idx="48">
                  <c:v>77.0</c:v>
                </c:pt>
                <c:pt idx="49">
                  <c:v>77.0</c:v>
                </c:pt>
                <c:pt idx="50">
                  <c:v>77.0</c:v>
                </c:pt>
                <c:pt idx="51">
                  <c:v>77.0</c:v>
                </c:pt>
                <c:pt idx="52">
                  <c:v>77.0</c:v>
                </c:pt>
                <c:pt idx="53">
                  <c:v>77.0</c:v>
                </c:pt>
                <c:pt idx="54">
                  <c:v>77.0</c:v>
                </c:pt>
                <c:pt idx="55">
                  <c:v>77.0</c:v>
                </c:pt>
                <c:pt idx="56">
                  <c:v>77.0</c:v>
                </c:pt>
                <c:pt idx="57">
                  <c:v>77.0</c:v>
                </c:pt>
                <c:pt idx="58">
                  <c:v>77.0</c:v>
                </c:pt>
                <c:pt idx="59">
                  <c:v>77.0</c:v>
                </c:pt>
                <c:pt idx="60">
                  <c:v>77.0</c:v>
                </c:pt>
                <c:pt idx="61">
                  <c:v>77.0</c:v>
                </c:pt>
                <c:pt idx="62">
                  <c:v>77.0</c:v>
                </c:pt>
                <c:pt idx="63">
                  <c:v>77.0</c:v>
                </c:pt>
                <c:pt idx="64">
                  <c:v>77.0</c:v>
                </c:pt>
                <c:pt idx="65">
                  <c:v>77.0</c:v>
                </c:pt>
                <c:pt idx="66">
                  <c:v>77.0</c:v>
                </c:pt>
                <c:pt idx="67">
                  <c:v>77.0</c:v>
                </c:pt>
                <c:pt idx="68">
                  <c:v>77.0</c:v>
                </c:pt>
                <c:pt idx="69">
                  <c:v>77.0</c:v>
                </c:pt>
                <c:pt idx="70">
                  <c:v>77.0</c:v>
                </c:pt>
                <c:pt idx="71">
                  <c:v>77.0</c:v>
                </c:pt>
                <c:pt idx="72">
                  <c:v>77.0</c:v>
                </c:pt>
                <c:pt idx="73">
                  <c:v>77.0</c:v>
                </c:pt>
                <c:pt idx="74">
                  <c:v>77.0</c:v>
                </c:pt>
                <c:pt idx="75">
                  <c:v>77.0</c:v>
                </c:pt>
                <c:pt idx="76">
                  <c:v>77.0</c:v>
                </c:pt>
                <c:pt idx="77">
                  <c:v>77.0</c:v>
                </c:pt>
                <c:pt idx="78">
                  <c:v>77.0</c:v>
                </c:pt>
                <c:pt idx="79">
                  <c:v>77.0</c:v>
                </c:pt>
                <c:pt idx="80">
                  <c:v>77.0</c:v>
                </c:pt>
                <c:pt idx="81">
                  <c:v>77.0</c:v>
                </c:pt>
                <c:pt idx="82">
                  <c:v>77.0</c:v>
                </c:pt>
                <c:pt idx="83">
                  <c:v>77.0</c:v>
                </c:pt>
                <c:pt idx="84">
                  <c:v>77.0</c:v>
                </c:pt>
                <c:pt idx="85">
                  <c:v>77.0</c:v>
                </c:pt>
                <c:pt idx="86">
                  <c:v>77.0</c:v>
                </c:pt>
                <c:pt idx="87">
                  <c:v>77.0</c:v>
                </c:pt>
                <c:pt idx="88">
                  <c:v>77.0</c:v>
                </c:pt>
                <c:pt idx="89">
                  <c:v>77.0</c:v>
                </c:pt>
                <c:pt idx="90">
                  <c:v>77.0</c:v>
                </c:pt>
                <c:pt idx="91">
                  <c:v>77.0</c:v>
                </c:pt>
                <c:pt idx="92">
                  <c:v>77.0</c:v>
                </c:pt>
                <c:pt idx="93">
                  <c:v>77.0</c:v>
                </c:pt>
                <c:pt idx="94">
                  <c:v>77.0</c:v>
                </c:pt>
                <c:pt idx="95">
                  <c:v>77.0</c:v>
                </c:pt>
                <c:pt idx="96">
                  <c:v>77.0</c:v>
                </c:pt>
                <c:pt idx="97">
                  <c:v>77.0</c:v>
                </c:pt>
                <c:pt idx="98">
                  <c:v>77.0</c:v>
                </c:pt>
                <c:pt idx="99">
                  <c:v>77.0</c:v>
                </c:pt>
                <c:pt idx="100">
                  <c:v>77.0</c:v>
                </c:pt>
                <c:pt idx="101">
                  <c:v>77.0</c:v>
                </c:pt>
                <c:pt idx="102">
                  <c:v>77.0</c:v>
                </c:pt>
                <c:pt idx="103">
                  <c:v>77.0</c:v>
                </c:pt>
                <c:pt idx="104">
                  <c:v>77.0</c:v>
                </c:pt>
                <c:pt idx="105">
                  <c:v>77.0</c:v>
                </c:pt>
                <c:pt idx="106">
                  <c:v>77.0</c:v>
                </c:pt>
                <c:pt idx="107">
                  <c:v>77.0</c:v>
                </c:pt>
                <c:pt idx="108">
                  <c:v>77.0</c:v>
                </c:pt>
                <c:pt idx="109">
                  <c:v>77.0</c:v>
                </c:pt>
                <c:pt idx="110">
                  <c:v>77.0</c:v>
                </c:pt>
                <c:pt idx="111">
                  <c:v>77.0</c:v>
                </c:pt>
                <c:pt idx="112">
                  <c:v>77.0</c:v>
                </c:pt>
                <c:pt idx="113">
                  <c:v>77.0</c:v>
                </c:pt>
                <c:pt idx="114">
                  <c:v>77.0</c:v>
                </c:pt>
                <c:pt idx="115">
                  <c:v>77.0</c:v>
                </c:pt>
                <c:pt idx="116">
                  <c:v>77.0</c:v>
                </c:pt>
                <c:pt idx="117">
                  <c:v>77.0</c:v>
                </c:pt>
                <c:pt idx="118">
                  <c:v>77.0</c:v>
                </c:pt>
                <c:pt idx="119">
                  <c:v>77.0</c:v>
                </c:pt>
                <c:pt idx="120">
                  <c:v>77.0</c:v>
                </c:pt>
                <c:pt idx="121">
                  <c:v>77.0</c:v>
                </c:pt>
                <c:pt idx="122">
                  <c:v>77.0</c:v>
                </c:pt>
                <c:pt idx="123">
                  <c:v>77.0</c:v>
                </c:pt>
                <c:pt idx="124">
                  <c:v>77.0</c:v>
                </c:pt>
                <c:pt idx="125">
                  <c:v>77.0</c:v>
                </c:pt>
                <c:pt idx="126">
                  <c:v>77.0</c:v>
                </c:pt>
                <c:pt idx="127">
                  <c:v>77.0</c:v>
                </c:pt>
                <c:pt idx="128">
                  <c:v>77.0</c:v>
                </c:pt>
                <c:pt idx="129">
                  <c:v>77.0</c:v>
                </c:pt>
                <c:pt idx="130">
                  <c:v>77.0</c:v>
                </c:pt>
                <c:pt idx="131">
                  <c:v>77.0</c:v>
                </c:pt>
                <c:pt idx="132">
                  <c:v>77.0</c:v>
                </c:pt>
                <c:pt idx="133">
                  <c:v>77.0</c:v>
                </c:pt>
                <c:pt idx="134">
                  <c:v>77.0</c:v>
                </c:pt>
                <c:pt idx="135">
                  <c:v>77.0</c:v>
                </c:pt>
                <c:pt idx="136">
                  <c:v>77.0</c:v>
                </c:pt>
                <c:pt idx="137">
                  <c:v>77.0</c:v>
                </c:pt>
                <c:pt idx="138">
                  <c:v>77.0</c:v>
                </c:pt>
                <c:pt idx="139">
                  <c:v>77.0</c:v>
                </c:pt>
                <c:pt idx="140">
                  <c:v>77.0</c:v>
                </c:pt>
                <c:pt idx="141">
                  <c:v>77.0</c:v>
                </c:pt>
                <c:pt idx="142">
                  <c:v>77.0</c:v>
                </c:pt>
                <c:pt idx="143">
                  <c:v>77.0</c:v>
                </c:pt>
                <c:pt idx="144">
                  <c:v>77.0</c:v>
                </c:pt>
                <c:pt idx="145">
                  <c:v>77.0</c:v>
                </c:pt>
                <c:pt idx="146">
                  <c:v>77.0</c:v>
                </c:pt>
                <c:pt idx="147">
                  <c:v>77.0</c:v>
                </c:pt>
                <c:pt idx="148">
                  <c:v>77.0</c:v>
                </c:pt>
                <c:pt idx="149">
                  <c:v>77.0</c:v>
                </c:pt>
                <c:pt idx="150">
                  <c:v>77.0</c:v>
                </c:pt>
                <c:pt idx="151">
                  <c:v>77.0</c:v>
                </c:pt>
                <c:pt idx="152">
                  <c:v>77.0</c:v>
                </c:pt>
                <c:pt idx="153">
                  <c:v>77.0</c:v>
                </c:pt>
                <c:pt idx="154">
                  <c:v>77.0</c:v>
                </c:pt>
                <c:pt idx="155">
                  <c:v>77.0</c:v>
                </c:pt>
                <c:pt idx="156">
                  <c:v>77.0</c:v>
                </c:pt>
                <c:pt idx="157">
                  <c:v>77.0</c:v>
                </c:pt>
                <c:pt idx="158">
                  <c:v>77.0</c:v>
                </c:pt>
                <c:pt idx="159">
                  <c:v>77.0</c:v>
                </c:pt>
                <c:pt idx="160">
                  <c:v>77.0</c:v>
                </c:pt>
                <c:pt idx="161">
                  <c:v>77.0</c:v>
                </c:pt>
                <c:pt idx="162">
                  <c:v>77.0</c:v>
                </c:pt>
                <c:pt idx="163">
                  <c:v>77.0</c:v>
                </c:pt>
                <c:pt idx="164">
                  <c:v>77.0</c:v>
                </c:pt>
                <c:pt idx="165">
                  <c:v>77.0</c:v>
                </c:pt>
                <c:pt idx="166">
                  <c:v>77.0</c:v>
                </c:pt>
                <c:pt idx="167">
                  <c:v>77.0</c:v>
                </c:pt>
                <c:pt idx="168">
                  <c:v>77.0</c:v>
                </c:pt>
                <c:pt idx="169">
                  <c:v>77.0</c:v>
                </c:pt>
                <c:pt idx="170">
                  <c:v>77.0</c:v>
                </c:pt>
                <c:pt idx="171">
                  <c:v>77.0</c:v>
                </c:pt>
                <c:pt idx="172">
                  <c:v>77.0</c:v>
                </c:pt>
                <c:pt idx="173">
                  <c:v>77.0</c:v>
                </c:pt>
                <c:pt idx="174">
                  <c:v>77.0</c:v>
                </c:pt>
                <c:pt idx="175">
                  <c:v>77.0</c:v>
                </c:pt>
                <c:pt idx="176">
                  <c:v>77.0</c:v>
                </c:pt>
                <c:pt idx="177">
                  <c:v>77.0</c:v>
                </c:pt>
                <c:pt idx="178">
                  <c:v>77.0</c:v>
                </c:pt>
                <c:pt idx="179">
                  <c:v>77.0</c:v>
                </c:pt>
                <c:pt idx="180">
                  <c:v>77.0</c:v>
                </c:pt>
                <c:pt idx="181">
                  <c:v>77.0</c:v>
                </c:pt>
                <c:pt idx="182">
                  <c:v>77.0</c:v>
                </c:pt>
                <c:pt idx="183">
                  <c:v>77.0</c:v>
                </c:pt>
                <c:pt idx="184">
                  <c:v>77.0</c:v>
                </c:pt>
                <c:pt idx="185">
                  <c:v>77.0</c:v>
                </c:pt>
                <c:pt idx="186">
                  <c:v>77.0</c:v>
                </c:pt>
                <c:pt idx="187">
                  <c:v>77.0</c:v>
                </c:pt>
                <c:pt idx="188">
                  <c:v>77.0</c:v>
                </c:pt>
                <c:pt idx="189">
                  <c:v>77.0</c:v>
                </c:pt>
                <c:pt idx="190">
                  <c:v>77.0</c:v>
                </c:pt>
                <c:pt idx="191">
                  <c:v>77.0</c:v>
                </c:pt>
                <c:pt idx="192">
                  <c:v>77.0</c:v>
                </c:pt>
                <c:pt idx="193">
                  <c:v>77.0</c:v>
                </c:pt>
                <c:pt idx="194">
                  <c:v>77.0</c:v>
                </c:pt>
                <c:pt idx="195">
                  <c:v>77.0</c:v>
                </c:pt>
                <c:pt idx="196">
                  <c:v>77.0</c:v>
                </c:pt>
                <c:pt idx="197">
                  <c:v>77.0</c:v>
                </c:pt>
                <c:pt idx="198">
                  <c:v>77.0</c:v>
                </c:pt>
                <c:pt idx="199">
                  <c:v>77.0</c:v>
                </c:pt>
                <c:pt idx="200">
                  <c:v>77.0</c:v>
                </c:pt>
                <c:pt idx="201">
                  <c:v>77.0</c:v>
                </c:pt>
                <c:pt idx="202">
                  <c:v>77.0</c:v>
                </c:pt>
                <c:pt idx="203">
                  <c:v>77.0</c:v>
                </c:pt>
                <c:pt idx="204">
                  <c:v>77.0</c:v>
                </c:pt>
                <c:pt idx="205">
                  <c:v>77.0</c:v>
                </c:pt>
                <c:pt idx="206">
                  <c:v>77.0</c:v>
                </c:pt>
                <c:pt idx="207">
                  <c:v>77.0</c:v>
                </c:pt>
                <c:pt idx="208">
                  <c:v>77.0</c:v>
                </c:pt>
                <c:pt idx="209">
                  <c:v>77.0</c:v>
                </c:pt>
                <c:pt idx="210">
                  <c:v>77.0</c:v>
                </c:pt>
                <c:pt idx="211">
                  <c:v>77.0</c:v>
                </c:pt>
                <c:pt idx="212">
                  <c:v>77.0</c:v>
                </c:pt>
                <c:pt idx="213">
                  <c:v>77.0</c:v>
                </c:pt>
                <c:pt idx="214">
                  <c:v>77.0</c:v>
                </c:pt>
                <c:pt idx="215">
                  <c:v>77.0</c:v>
                </c:pt>
                <c:pt idx="216">
                  <c:v>77.0</c:v>
                </c:pt>
                <c:pt idx="217">
                  <c:v>77.0</c:v>
                </c:pt>
                <c:pt idx="218">
                  <c:v>77.0</c:v>
                </c:pt>
                <c:pt idx="219">
                  <c:v>77.0</c:v>
                </c:pt>
                <c:pt idx="220">
                  <c:v>77.0</c:v>
                </c:pt>
                <c:pt idx="221">
                  <c:v>77.0</c:v>
                </c:pt>
                <c:pt idx="222">
                  <c:v>77.0</c:v>
                </c:pt>
                <c:pt idx="223">
                  <c:v>77.0</c:v>
                </c:pt>
                <c:pt idx="224">
                  <c:v>77.0</c:v>
                </c:pt>
                <c:pt idx="225">
                  <c:v>77.0</c:v>
                </c:pt>
                <c:pt idx="226">
                  <c:v>77.0</c:v>
                </c:pt>
                <c:pt idx="227">
                  <c:v>77.0</c:v>
                </c:pt>
                <c:pt idx="228">
                  <c:v>77.0</c:v>
                </c:pt>
                <c:pt idx="229">
                  <c:v>77.0</c:v>
                </c:pt>
                <c:pt idx="230">
                  <c:v>77.0</c:v>
                </c:pt>
                <c:pt idx="231">
                  <c:v>77.0</c:v>
                </c:pt>
                <c:pt idx="232">
                  <c:v>77.0</c:v>
                </c:pt>
                <c:pt idx="233">
                  <c:v>77.0</c:v>
                </c:pt>
                <c:pt idx="234">
                  <c:v>77.0</c:v>
                </c:pt>
                <c:pt idx="235">
                  <c:v>77.0</c:v>
                </c:pt>
                <c:pt idx="236">
                  <c:v>77.0</c:v>
                </c:pt>
                <c:pt idx="237">
                  <c:v>77.0</c:v>
                </c:pt>
                <c:pt idx="238">
                  <c:v>77.0</c:v>
                </c:pt>
                <c:pt idx="239">
                  <c:v>77.0</c:v>
                </c:pt>
                <c:pt idx="240">
                  <c:v>77.0</c:v>
                </c:pt>
                <c:pt idx="241">
                  <c:v>77.0</c:v>
                </c:pt>
                <c:pt idx="242">
                  <c:v>77.0</c:v>
                </c:pt>
                <c:pt idx="243">
                  <c:v>77.0</c:v>
                </c:pt>
                <c:pt idx="244">
                  <c:v>77.0</c:v>
                </c:pt>
                <c:pt idx="245">
                  <c:v>77.0</c:v>
                </c:pt>
                <c:pt idx="246">
                  <c:v>77.0</c:v>
                </c:pt>
                <c:pt idx="247">
                  <c:v>77.0</c:v>
                </c:pt>
                <c:pt idx="248">
                  <c:v>77.0</c:v>
                </c:pt>
                <c:pt idx="249">
                  <c:v>77.0</c:v>
                </c:pt>
                <c:pt idx="250">
                  <c:v>77.0</c:v>
                </c:pt>
                <c:pt idx="251">
                  <c:v>77.0</c:v>
                </c:pt>
                <c:pt idx="252">
                  <c:v>77.0</c:v>
                </c:pt>
                <c:pt idx="253">
                  <c:v>77.0</c:v>
                </c:pt>
                <c:pt idx="254">
                  <c:v>77.0</c:v>
                </c:pt>
                <c:pt idx="255">
                  <c:v>77.0</c:v>
                </c:pt>
                <c:pt idx="256">
                  <c:v>77.0</c:v>
                </c:pt>
                <c:pt idx="257">
                  <c:v>77.0</c:v>
                </c:pt>
                <c:pt idx="258">
                  <c:v>77.0</c:v>
                </c:pt>
                <c:pt idx="259">
                  <c:v>77.0</c:v>
                </c:pt>
                <c:pt idx="260">
                  <c:v>77.0</c:v>
                </c:pt>
                <c:pt idx="261">
                  <c:v>77.0</c:v>
                </c:pt>
                <c:pt idx="262">
                  <c:v>77.0</c:v>
                </c:pt>
                <c:pt idx="263">
                  <c:v>77.0</c:v>
                </c:pt>
                <c:pt idx="264">
                  <c:v>77.0</c:v>
                </c:pt>
                <c:pt idx="265">
                  <c:v>77.0</c:v>
                </c:pt>
                <c:pt idx="266">
                  <c:v>77.0</c:v>
                </c:pt>
                <c:pt idx="267">
                  <c:v>77.0</c:v>
                </c:pt>
                <c:pt idx="268">
                  <c:v>77.0</c:v>
                </c:pt>
                <c:pt idx="269">
                  <c:v>77.0</c:v>
                </c:pt>
                <c:pt idx="270">
                  <c:v>77.0</c:v>
                </c:pt>
                <c:pt idx="271">
                  <c:v>77.0</c:v>
                </c:pt>
                <c:pt idx="272">
                  <c:v>77.0</c:v>
                </c:pt>
                <c:pt idx="273">
                  <c:v>77.0</c:v>
                </c:pt>
                <c:pt idx="274">
                  <c:v>77.0</c:v>
                </c:pt>
                <c:pt idx="275">
                  <c:v>77.0</c:v>
                </c:pt>
                <c:pt idx="276">
                  <c:v>77.0</c:v>
                </c:pt>
                <c:pt idx="277">
                  <c:v>77.0</c:v>
                </c:pt>
                <c:pt idx="278">
                  <c:v>77.0</c:v>
                </c:pt>
                <c:pt idx="279">
                  <c:v>77.0</c:v>
                </c:pt>
                <c:pt idx="280">
                  <c:v>77.0</c:v>
                </c:pt>
                <c:pt idx="281">
                  <c:v>77.0</c:v>
                </c:pt>
                <c:pt idx="282">
                  <c:v>77.0</c:v>
                </c:pt>
                <c:pt idx="283">
                  <c:v>77.0</c:v>
                </c:pt>
                <c:pt idx="284">
                  <c:v>77.0</c:v>
                </c:pt>
                <c:pt idx="285">
                  <c:v>77.0</c:v>
                </c:pt>
                <c:pt idx="286">
                  <c:v>77.0</c:v>
                </c:pt>
                <c:pt idx="287">
                  <c:v>77.0</c:v>
                </c:pt>
                <c:pt idx="288">
                  <c:v>77.0</c:v>
                </c:pt>
                <c:pt idx="289">
                  <c:v>77.0</c:v>
                </c:pt>
                <c:pt idx="290">
                  <c:v>77.0</c:v>
                </c:pt>
                <c:pt idx="291">
                  <c:v>77.0</c:v>
                </c:pt>
                <c:pt idx="292">
                  <c:v>77.0</c:v>
                </c:pt>
                <c:pt idx="293">
                  <c:v>77.0</c:v>
                </c:pt>
                <c:pt idx="294">
                  <c:v>77.0</c:v>
                </c:pt>
                <c:pt idx="295">
                  <c:v>77.0</c:v>
                </c:pt>
                <c:pt idx="296">
                  <c:v>77.0</c:v>
                </c:pt>
                <c:pt idx="297">
                  <c:v>77.0</c:v>
                </c:pt>
                <c:pt idx="298">
                  <c:v>77.0</c:v>
                </c:pt>
                <c:pt idx="299">
                  <c:v>77.0</c:v>
                </c:pt>
                <c:pt idx="300">
                  <c:v>77.0</c:v>
                </c:pt>
                <c:pt idx="301">
                  <c:v>77.0</c:v>
                </c:pt>
                <c:pt idx="302">
                  <c:v>77.0</c:v>
                </c:pt>
                <c:pt idx="303">
                  <c:v>77.0</c:v>
                </c:pt>
                <c:pt idx="304">
                  <c:v>77.0</c:v>
                </c:pt>
                <c:pt idx="305">
                  <c:v>77.0</c:v>
                </c:pt>
                <c:pt idx="306">
                  <c:v>77.0</c:v>
                </c:pt>
                <c:pt idx="307">
                  <c:v>77.0</c:v>
                </c:pt>
                <c:pt idx="308">
                  <c:v>77.0</c:v>
                </c:pt>
                <c:pt idx="309">
                  <c:v>77.0</c:v>
                </c:pt>
                <c:pt idx="310">
                  <c:v>77.0</c:v>
                </c:pt>
                <c:pt idx="311">
                  <c:v>77.0</c:v>
                </c:pt>
                <c:pt idx="312">
                  <c:v>77.0</c:v>
                </c:pt>
                <c:pt idx="313">
                  <c:v>77.0</c:v>
                </c:pt>
                <c:pt idx="314">
                  <c:v>77.0</c:v>
                </c:pt>
                <c:pt idx="315">
                  <c:v>77.0</c:v>
                </c:pt>
                <c:pt idx="316">
                  <c:v>77.0</c:v>
                </c:pt>
                <c:pt idx="317">
                  <c:v>77.0</c:v>
                </c:pt>
                <c:pt idx="318">
                  <c:v>77.0</c:v>
                </c:pt>
                <c:pt idx="319">
                  <c:v>77.0</c:v>
                </c:pt>
                <c:pt idx="320">
                  <c:v>77.0</c:v>
                </c:pt>
                <c:pt idx="321">
                  <c:v>77.0</c:v>
                </c:pt>
                <c:pt idx="322">
                  <c:v>77.0</c:v>
                </c:pt>
                <c:pt idx="323">
                  <c:v>77.0</c:v>
                </c:pt>
                <c:pt idx="324">
                  <c:v>77.0</c:v>
                </c:pt>
                <c:pt idx="325">
                  <c:v>78.0</c:v>
                </c:pt>
                <c:pt idx="326">
                  <c:v>78.0</c:v>
                </c:pt>
                <c:pt idx="327">
                  <c:v>78.0</c:v>
                </c:pt>
                <c:pt idx="328">
                  <c:v>78.0</c:v>
                </c:pt>
                <c:pt idx="329">
                  <c:v>78.0</c:v>
                </c:pt>
                <c:pt idx="330">
                  <c:v>78.0</c:v>
                </c:pt>
                <c:pt idx="331">
                  <c:v>78.0</c:v>
                </c:pt>
                <c:pt idx="332">
                  <c:v>78.0</c:v>
                </c:pt>
                <c:pt idx="333">
                  <c:v>78.0</c:v>
                </c:pt>
                <c:pt idx="334">
                  <c:v>78.0</c:v>
                </c:pt>
                <c:pt idx="335">
                  <c:v>78.0</c:v>
                </c:pt>
                <c:pt idx="336">
                  <c:v>78.0</c:v>
                </c:pt>
                <c:pt idx="337">
                  <c:v>78.0</c:v>
                </c:pt>
                <c:pt idx="338">
                  <c:v>78.0</c:v>
                </c:pt>
                <c:pt idx="339">
                  <c:v>78.0</c:v>
                </c:pt>
                <c:pt idx="340">
                  <c:v>78.0</c:v>
                </c:pt>
                <c:pt idx="341">
                  <c:v>78.0</c:v>
                </c:pt>
                <c:pt idx="342">
                  <c:v>78.0</c:v>
                </c:pt>
                <c:pt idx="343">
                  <c:v>78.0</c:v>
                </c:pt>
                <c:pt idx="344">
                  <c:v>78.0</c:v>
                </c:pt>
                <c:pt idx="345">
                  <c:v>78.0</c:v>
                </c:pt>
                <c:pt idx="346">
                  <c:v>78.0</c:v>
                </c:pt>
                <c:pt idx="347">
                  <c:v>78.0</c:v>
                </c:pt>
                <c:pt idx="348">
                  <c:v>78.0</c:v>
                </c:pt>
                <c:pt idx="349">
                  <c:v>78.0</c:v>
                </c:pt>
                <c:pt idx="350">
                  <c:v>78.0</c:v>
                </c:pt>
                <c:pt idx="351">
                  <c:v>78.0</c:v>
                </c:pt>
                <c:pt idx="352">
                  <c:v>78.0</c:v>
                </c:pt>
                <c:pt idx="353">
                  <c:v>78.0</c:v>
                </c:pt>
                <c:pt idx="354">
                  <c:v>78.0</c:v>
                </c:pt>
                <c:pt idx="355">
                  <c:v>78.0</c:v>
                </c:pt>
                <c:pt idx="356">
                  <c:v>78.0</c:v>
                </c:pt>
                <c:pt idx="357">
                  <c:v>78.0</c:v>
                </c:pt>
                <c:pt idx="358">
                  <c:v>78.0</c:v>
                </c:pt>
                <c:pt idx="359">
                  <c:v>78.0</c:v>
                </c:pt>
                <c:pt idx="360">
                  <c:v>78.0</c:v>
                </c:pt>
                <c:pt idx="361">
                  <c:v>78.0</c:v>
                </c:pt>
                <c:pt idx="362">
                  <c:v>78.0</c:v>
                </c:pt>
                <c:pt idx="363">
                  <c:v>78.0</c:v>
                </c:pt>
                <c:pt idx="364">
                  <c:v>78.0</c:v>
                </c:pt>
                <c:pt idx="365">
                  <c:v>78.0</c:v>
                </c:pt>
                <c:pt idx="366">
                  <c:v>78.0</c:v>
                </c:pt>
                <c:pt idx="367">
                  <c:v>78.0</c:v>
                </c:pt>
                <c:pt idx="368">
                  <c:v>78.0</c:v>
                </c:pt>
                <c:pt idx="369">
                  <c:v>78.0</c:v>
                </c:pt>
                <c:pt idx="370">
                  <c:v>78.0</c:v>
                </c:pt>
                <c:pt idx="371">
                  <c:v>78.0</c:v>
                </c:pt>
                <c:pt idx="372">
                  <c:v>78.0</c:v>
                </c:pt>
                <c:pt idx="373">
                  <c:v>78.0</c:v>
                </c:pt>
                <c:pt idx="374">
                  <c:v>78.0</c:v>
                </c:pt>
                <c:pt idx="375">
                  <c:v>78.0</c:v>
                </c:pt>
                <c:pt idx="376">
                  <c:v>78.0</c:v>
                </c:pt>
                <c:pt idx="377">
                  <c:v>78.0</c:v>
                </c:pt>
                <c:pt idx="378">
                  <c:v>78.0</c:v>
                </c:pt>
                <c:pt idx="379">
                  <c:v>78.0</c:v>
                </c:pt>
                <c:pt idx="380">
                  <c:v>78.0</c:v>
                </c:pt>
                <c:pt idx="381">
                  <c:v>78.0</c:v>
                </c:pt>
                <c:pt idx="382">
                  <c:v>78.0</c:v>
                </c:pt>
                <c:pt idx="383">
                  <c:v>78.0</c:v>
                </c:pt>
                <c:pt idx="384">
                  <c:v>78.0</c:v>
                </c:pt>
                <c:pt idx="385">
                  <c:v>78.0</c:v>
                </c:pt>
                <c:pt idx="386">
                  <c:v>78.0</c:v>
                </c:pt>
                <c:pt idx="387">
                  <c:v>78.0</c:v>
                </c:pt>
                <c:pt idx="388">
                  <c:v>78.0</c:v>
                </c:pt>
                <c:pt idx="389">
                  <c:v>78.0</c:v>
                </c:pt>
                <c:pt idx="390">
                  <c:v>78.0</c:v>
                </c:pt>
                <c:pt idx="391">
                  <c:v>78.0</c:v>
                </c:pt>
                <c:pt idx="392">
                  <c:v>78.0</c:v>
                </c:pt>
                <c:pt idx="393">
                  <c:v>78.0</c:v>
                </c:pt>
                <c:pt idx="394">
                  <c:v>78.0</c:v>
                </c:pt>
                <c:pt idx="395">
                  <c:v>78.0</c:v>
                </c:pt>
                <c:pt idx="396">
                  <c:v>78.0</c:v>
                </c:pt>
                <c:pt idx="397">
                  <c:v>78.0</c:v>
                </c:pt>
                <c:pt idx="398">
                  <c:v>78.0</c:v>
                </c:pt>
                <c:pt idx="399">
                  <c:v>78.0</c:v>
                </c:pt>
                <c:pt idx="400">
                  <c:v>78.0</c:v>
                </c:pt>
                <c:pt idx="401">
                  <c:v>78.0</c:v>
                </c:pt>
                <c:pt idx="402">
                  <c:v>78.0</c:v>
                </c:pt>
                <c:pt idx="403">
                  <c:v>78.0</c:v>
                </c:pt>
                <c:pt idx="404">
                  <c:v>78.0</c:v>
                </c:pt>
                <c:pt idx="405">
                  <c:v>78.0</c:v>
                </c:pt>
                <c:pt idx="406">
                  <c:v>78.0</c:v>
                </c:pt>
                <c:pt idx="407">
                  <c:v>78.0</c:v>
                </c:pt>
                <c:pt idx="408">
                  <c:v>78.0</c:v>
                </c:pt>
                <c:pt idx="409">
                  <c:v>78.0</c:v>
                </c:pt>
                <c:pt idx="410">
                  <c:v>78.0</c:v>
                </c:pt>
                <c:pt idx="411">
                  <c:v>78.0</c:v>
                </c:pt>
                <c:pt idx="412">
                  <c:v>78.0</c:v>
                </c:pt>
                <c:pt idx="413">
                  <c:v>78.0</c:v>
                </c:pt>
                <c:pt idx="414">
                  <c:v>78.0</c:v>
                </c:pt>
                <c:pt idx="415">
                  <c:v>78.0</c:v>
                </c:pt>
                <c:pt idx="416">
                  <c:v>78.0</c:v>
                </c:pt>
                <c:pt idx="417">
                  <c:v>78.0</c:v>
                </c:pt>
                <c:pt idx="418">
                  <c:v>78.0</c:v>
                </c:pt>
                <c:pt idx="419">
                  <c:v>78.0</c:v>
                </c:pt>
                <c:pt idx="420">
                  <c:v>78.0</c:v>
                </c:pt>
                <c:pt idx="421">
                  <c:v>78.0</c:v>
                </c:pt>
                <c:pt idx="422">
                  <c:v>78.0</c:v>
                </c:pt>
                <c:pt idx="423">
                  <c:v>78.0</c:v>
                </c:pt>
                <c:pt idx="424">
                  <c:v>78.0</c:v>
                </c:pt>
                <c:pt idx="425">
                  <c:v>78.0</c:v>
                </c:pt>
                <c:pt idx="426">
                  <c:v>78.0</c:v>
                </c:pt>
                <c:pt idx="427">
                  <c:v>78.0</c:v>
                </c:pt>
                <c:pt idx="428">
                  <c:v>78.0</c:v>
                </c:pt>
                <c:pt idx="429">
                  <c:v>78.0</c:v>
                </c:pt>
                <c:pt idx="430">
                  <c:v>78.0</c:v>
                </c:pt>
                <c:pt idx="431">
                  <c:v>78.0</c:v>
                </c:pt>
                <c:pt idx="432">
                  <c:v>78.0</c:v>
                </c:pt>
                <c:pt idx="433">
                  <c:v>78.0</c:v>
                </c:pt>
                <c:pt idx="434">
                  <c:v>78.0</c:v>
                </c:pt>
                <c:pt idx="435">
                  <c:v>78.0</c:v>
                </c:pt>
                <c:pt idx="436">
                  <c:v>78.0</c:v>
                </c:pt>
                <c:pt idx="437">
                  <c:v>78.0</c:v>
                </c:pt>
                <c:pt idx="438">
                  <c:v>78.0</c:v>
                </c:pt>
                <c:pt idx="439">
                  <c:v>78.0</c:v>
                </c:pt>
                <c:pt idx="440">
                  <c:v>78.0</c:v>
                </c:pt>
                <c:pt idx="441">
                  <c:v>78.0</c:v>
                </c:pt>
                <c:pt idx="442">
                  <c:v>78.0</c:v>
                </c:pt>
                <c:pt idx="443">
                  <c:v>78.0</c:v>
                </c:pt>
                <c:pt idx="444">
                  <c:v>78.0</c:v>
                </c:pt>
                <c:pt idx="445">
                  <c:v>78.0</c:v>
                </c:pt>
                <c:pt idx="446">
                  <c:v>78.0</c:v>
                </c:pt>
                <c:pt idx="447">
                  <c:v>78.0</c:v>
                </c:pt>
                <c:pt idx="448">
                  <c:v>78.0</c:v>
                </c:pt>
                <c:pt idx="449">
                  <c:v>78.0</c:v>
                </c:pt>
                <c:pt idx="450">
                  <c:v>78.0</c:v>
                </c:pt>
                <c:pt idx="451">
                  <c:v>78.0</c:v>
                </c:pt>
                <c:pt idx="452">
                  <c:v>78.0</c:v>
                </c:pt>
                <c:pt idx="453">
                  <c:v>78.0</c:v>
                </c:pt>
                <c:pt idx="454">
                  <c:v>78.0</c:v>
                </c:pt>
                <c:pt idx="455">
                  <c:v>78.0</c:v>
                </c:pt>
                <c:pt idx="456">
                  <c:v>78.0</c:v>
                </c:pt>
                <c:pt idx="457">
                  <c:v>78.0</c:v>
                </c:pt>
                <c:pt idx="458">
                  <c:v>78.0</c:v>
                </c:pt>
                <c:pt idx="459">
                  <c:v>78.0</c:v>
                </c:pt>
                <c:pt idx="460">
                  <c:v>78.0</c:v>
                </c:pt>
                <c:pt idx="461">
                  <c:v>78.0</c:v>
                </c:pt>
                <c:pt idx="462">
                  <c:v>78.0</c:v>
                </c:pt>
                <c:pt idx="463">
                  <c:v>78.0</c:v>
                </c:pt>
                <c:pt idx="464">
                  <c:v>78.0</c:v>
                </c:pt>
                <c:pt idx="465">
                  <c:v>78.0</c:v>
                </c:pt>
                <c:pt idx="466">
                  <c:v>78.0</c:v>
                </c:pt>
                <c:pt idx="467">
                  <c:v>78.0</c:v>
                </c:pt>
                <c:pt idx="468">
                  <c:v>78.0</c:v>
                </c:pt>
                <c:pt idx="469">
                  <c:v>78.0</c:v>
                </c:pt>
                <c:pt idx="470">
                  <c:v>78.0</c:v>
                </c:pt>
                <c:pt idx="471">
                  <c:v>78.0</c:v>
                </c:pt>
                <c:pt idx="472">
                  <c:v>78.0</c:v>
                </c:pt>
                <c:pt idx="473">
                  <c:v>78.0</c:v>
                </c:pt>
                <c:pt idx="474">
                  <c:v>78.0</c:v>
                </c:pt>
                <c:pt idx="475">
                  <c:v>78.0</c:v>
                </c:pt>
                <c:pt idx="476">
                  <c:v>78.0</c:v>
                </c:pt>
                <c:pt idx="477">
                  <c:v>78.0</c:v>
                </c:pt>
                <c:pt idx="478">
                  <c:v>78.0</c:v>
                </c:pt>
                <c:pt idx="479">
                  <c:v>78.0</c:v>
                </c:pt>
                <c:pt idx="480">
                  <c:v>78.0</c:v>
                </c:pt>
                <c:pt idx="481">
                  <c:v>78.0</c:v>
                </c:pt>
                <c:pt idx="482">
                  <c:v>78.0</c:v>
                </c:pt>
                <c:pt idx="483">
                  <c:v>78.0</c:v>
                </c:pt>
                <c:pt idx="484">
                  <c:v>78.0</c:v>
                </c:pt>
                <c:pt idx="485">
                  <c:v>78.0</c:v>
                </c:pt>
                <c:pt idx="486">
                  <c:v>78.0</c:v>
                </c:pt>
                <c:pt idx="487">
                  <c:v>78.0</c:v>
                </c:pt>
                <c:pt idx="488">
                  <c:v>78.0</c:v>
                </c:pt>
                <c:pt idx="489">
                  <c:v>78.0</c:v>
                </c:pt>
                <c:pt idx="490">
                  <c:v>78.0</c:v>
                </c:pt>
                <c:pt idx="491">
                  <c:v>78.0</c:v>
                </c:pt>
                <c:pt idx="492">
                  <c:v>78.0</c:v>
                </c:pt>
                <c:pt idx="493">
                  <c:v>78.0</c:v>
                </c:pt>
                <c:pt idx="494">
                  <c:v>78.0</c:v>
                </c:pt>
                <c:pt idx="495">
                  <c:v>78.0</c:v>
                </c:pt>
                <c:pt idx="496">
                  <c:v>78.0</c:v>
                </c:pt>
                <c:pt idx="497">
                  <c:v>78.0</c:v>
                </c:pt>
                <c:pt idx="498">
                  <c:v>78.0</c:v>
                </c:pt>
                <c:pt idx="499">
                  <c:v>78.0</c:v>
                </c:pt>
                <c:pt idx="500">
                  <c:v>78.0</c:v>
                </c:pt>
                <c:pt idx="501">
                  <c:v>78.0</c:v>
                </c:pt>
                <c:pt idx="502">
                  <c:v>78.0</c:v>
                </c:pt>
                <c:pt idx="503">
                  <c:v>78.0</c:v>
                </c:pt>
                <c:pt idx="504">
                  <c:v>78.0</c:v>
                </c:pt>
                <c:pt idx="505">
                  <c:v>78.0</c:v>
                </c:pt>
                <c:pt idx="506">
                  <c:v>78.0</c:v>
                </c:pt>
                <c:pt idx="507">
                  <c:v>78.0</c:v>
                </c:pt>
                <c:pt idx="508">
                  <c:v>78.0</c:v>
                </c:pt>
                <c:pt idx="509">
                  <c:v>78.0</c:v>
                </c:pt>
                <c:pt idx="510">
                  <c:v>78.0</c:v>
                </c:pt>
                <c:pt idx="511">
                  <c:v>78.0</c:v>
                </c:pt>
                <c:pt idx="512">
                  <c:v>78.0</c:v>
                </c:pt>
                <c:pt idx="513">
                  <c:v>78.0</c:v>
                </c:pt>
                <c:pt idx="514">
                  <c:v>78.0</c:v>
                </c:pt>
                <c:pt idx="515">
                  <c:v>78.0</c:v>
                </c:pt>
                <c:pt idx="516">
                  <c:v>78.0</c:v>
                </c:pt>
                <c:pt idx="517">
                  <c:v>78.0</c:v>
                </c:pt>
                <c:pt idx="518">
                  <c:v>78.0</c:v>
                </c:pt>
                <c:pt idx="519">
                  <c:v>78.0</c:v>
                </c:pt>
                <c:pt idx="520">
                  <c:v>78.0</c:v>
                </c:pt>
                <c:pt idx="521">
                  <c:v>78.0</c:v>
                </c:pt>
                <c:pt idx="522">
                  <c:v>78.0</c:v>
                </c:pt>
                <c:pt idx="523">
                  <c:v>78.0</c:v>
                </c:pt>
                <c:pt idx="524">
                  <c:v>78.0</c:v>
                </c:pt>
                <c:pt idx="525">
                  <c:v>78.0</c:v>
                </c:pt>
                <c:pt idx="526">
                  <c:v>78.0</c:v>
                </c:pt>
                <c:pt idx="527">
                  <c:v>78.0</c:v>
                </c:pt>
                <c:pt idx="528">
                  <c:v>78.0</c:v>
                </c:pt>
                <c:pt idx="529">
                  <c:v>78.0</c:v>
                </c:pt>
                <c:pt idx="530">
                  <c:v>78.0</c:v>
                </c:pt>
                <c:pt idx="531">
                  <c:v>78.0</c:v>
                </c:pt>
                <c:pt idx="532">
                  <c:v>78.0</c:v>
                </c:pt>
                <c:pt idx="533">
                  <c:v>78.0</c:v>
                </c:pt>
                <c:pt idx="534">
                  <c:v>78.0</c:v>
                </c:pt>
                <c:pt idx="535">
                  <c:v>78.0</c:v>
                </c:pt>
                <c:pt idx="536">
                  <c:v>78.0</c:v>
                </c:pt>
                <c:pt idx="537">
                  <c:v>78.0</c:v>
                </c:pt>
                <c:pt idx="538">
                  <c:v>78.0</c:v>
                </c:pt>
                <c:pt idx="539">
                  <c:v>78.0</c:v>
                </c:pt>
                <c:pt idx="540">
                  <c:v>78.0</c:v>
                </c:pt>
                <c:pt idx="541">
                  <c:v>78.0</c:v>
                </c:pt>
                <c:pt idx="542">
                  <c:v>78.0</c:v>
                </c:pt>
                <c:pt idx="543">
                  <c:v>78.0</c:v>
                </c:pt>
                <c:pt idx="544">
                  <c:v>78.0</c:v>
                </c:pt>
                <c:pt idx="545">
                  <c:v>78.0</c:v>
                </c:pt>
                <c:pt idx="546">
                  <c:v>78.0</c:v>
                </c:pt>
                <c:pt idx="547">
                  <c:v>78.0</c:v>
                </c:pt>
                <c:pt idx="548">
                  <c:v>78.0</c:v>
                </c:pt>
                <c:pt idx="549">
                  <c:v>78.0</c:v>
                </c:pt>
                <c:pt idx="550">
                  <c:v>78.0</c:v>
                </c:pt>
                <c:pt idx="551">
                  <c:v>78.0</c:v>
                </c:pt>
                <c:pt idx="552">
                  <c:v>78.0</c:v>
                </c:pt>
                <c:pt idx="553">
                  <c:v>78.0</c:v>
                </c:pt>
                <c:pt idx="554">
                  <c:v>78.0</c:v>
                </c:pt>
                <c:pt idx="555">
                  <c:v>78.0</c:v>
                </c:pt>
                <c:pt idx="556">
                  <c:v>78.0</c:v>
                </c:pt>
                <c:pt idx="557">
                  <c:v>78.0</c:v>
                </c:pt>
                <c:pt idx="558">
                  <c:v>78.0</c:v>
                </c:pt>
                <c:pt idx="559">
                  <c:v>78.0</c:v>
                </c:pt>
                <c:pt idx="560">
                  <c:v>78.0</c:v>
                </c:pt>
                <c:pt idx="561">
                  <c:v>78.0</c:v>
                </c:pt>
                <c:pt idx="562">
                  <c:v>78.0</c:v>
                </c:pt>
                <c:pt idx="563">
                  <c:v>78.0</c:v>
                </c:pt>
                <c:pt idx="564">
                  <c:v>78.0</c:v>
                </c:pt>
                <c:pt idx="565">
                  <c:v>78.0</c:v>
                </c:pt>
                <c:pt idx="566">
                  <c:v>78.0</c:v>
                </c:pt>
                <c:pt idx="567">
                  <c:v>78.0</c:v>
                </c:pt>
                <c:pt idx="568">
                  <c:v>78.0</c:v>
                </c:pt>
                <c:pt idx="569">
                  <c:v>78.0</c:v>
                </c:pt>
                <c:pt idx="570">
                  <c:v>78.0</c:v>
                </c:pt>
                <c:pt idx="571">
                  <c:v>78.0</c:v>
                </c:pt>
                <c:pt idx="572">
                  <c:v>78.0</c:v>
                </c:pt>
                <c:pt idx="573">
                  <c:v>78.0</c:v>
                </c:pt>
                <c:pt idx="574">
                  <c:v>78.0</c:v>
                </c:pt>
                <c:pt idx="575">
                  <c:v>78.0</c:v>
                </c:pt>
                <c:pt idx="576">
                  <c:v>78.0</c:v>
                </c:pt>
                <c:pt idx="577">
                  <c:v>78.0</c:v>
                </c:pt>
                <c:pt idx="578">
                  <c:v>78.0</c:v>
                </c:pt>
                <c:pt idx="579">
                  <c:v>78.0</c:v>
                </c:pt>
                <c:pt idx="580">
                  <c:v>78.0</c:v>
                </c:pt>
                <c:pt idx="581">
                  <c:v>78.0</c:v>
                </c:pt>
                <c:pt idx="582">
                  <c:v>78.0</c:v>
                </c:pt>
                <c:pt idx="583">
                  <c:v>78.0</c:v>
                </c:pt>
                <c:pt idx="584">
                  <c:v>78.0</c:v>
                </c:pt>
                <c:pt idx="585">
                  <c:v>78.0</c:v>
                </c:pt>
                <c:pt idx="586">
                  <c:v>78.0</c:v>
                </c:pt>
                <c:pt idx="587">
                  <c:v>78.0</c:v>
                </c:pt>
                <c:pt idx="588">
                  <c:v>78.0</c:v>
                </c:pt>
                <c:pt idx="589">
                  <c:v>78.0</c:v>
                </c:pt>
                <c:pt idx="590">
                  <c:v>78.0</c:v>
                </c:pt>
                <c:pt idx="591">
                  <c:v>78.0</c:v>
                </c:pt>
                <c:pt idx="592">
                  <c:v>78.0</c:v>
                </c:pt>
                <c:pt idx="593">
                  <c:v>78.0</c:v>
                </c:pt>
                <c:pt idx="594">
                  <c:v>78.0</c:v>
                </c:pt>
                <c:pt idx="595">
                  <c:v>78.0</c:v>
                </c:pt>
                <c:pt idx="596">
                  <c:v>78.0</c:v>
                </c:pt>
                <c:pt idx="597">
                  <c:v>78.0</c:v>
                </c:pt>
                <c:pt idx="598">
                  <c:v>78.0</c:v>
                </c:pt>
                <c:pt idx="599">
                  <c:v>78.0</c:v>
                </c:pt>
                <c:pt idx="600">
                  <c:v>78.0</c:v>
                </c:pt>
                <c:pt idx="601">
                  <c:v>78.0</c:v>
                </c:pt>
                <c:pt idx="602">
                  <c:v>78.0</c:v>
                </c:pt>
                <c:pt idx="603">
                  <c:v>78.0</c:v>
                </c:pt>
                <c:pt idx="604">
                  <c:v>78.0</c:v>
                </c:pt>
                <c:pt idx="605">
                  <c:v>78.0</c:v>
                </c:pt>
                <c:pt idx="606">
                  <c:v>78.0</c:v>
                </c:pt>
                <c:pt idx="607">
                  <c:v>78.0</c:v>
                </c:pt>
                <c:pt idx="608">
                  <c:v>78.0</c:v>
                </c:pt>
                <c:pt idx="609">
                  <c:v>78.0</c:v>
                </c:pt>
                <c:pt idx="610">
                  <c:v>78.0</c:v>
                </c:pt>
                <c:pt idx="611">
                  <c:v>78.0</c:v>
                </c:pt>
                <c:pt idx="612">
                  <c:v>78.0</c:v>
                </c:pt>
                <c:pt idx="613">
                  <c:v>78.0</c:v>
                </c:pt>
                <c:pt idx="614">
                  <c:v>78.0</c:v>
                </c:pt>
                <c:pt idx="615">
                  <c:v>78.0</c:v>
                </c:pt>
                <c:pt idx="616">
                  <c:v>78.0</c:v>
                </c:pt>
                <c:pt idx="617">
                  <c:v>78.0</c:v>
                </c:pt>
                <c:pt idx="618">
                  <c:v>78.0</c:v>
                </c:pt>
                <c:pt idx="619">
                  <c:v>78.0</c:v>
                </c:pt>
                <c:pt idx="620">
                  <c:v>78.0</c:v>
                </c:pt>
                <c:pt idx="621">
                  <c:v>78.0</c:v>
                </c:pt>
                <c:pt idx="622">
                  <c:v>78.0</c:v>
                </c:pt>
                <c:pt idx="623">
                  <c:v>78.0</c:v>
                </c:pt>
                <c:pt idx="624">
                  <c:v>78.0</c:v>
                </c:pt>
                <c:pt idx="625">
                  <c:v>78.0</c:v>
                </c:pt>
                <c:pt idx="626">
                  <c:v>78.0</c:v>
                </c:pt>
                <c:pt idx="627">
                  <c:v>78.0</c:v>
                </c:pt>
                <c:pt idx="628">
                  <c:v>78.0</c:v>
                </c:pt>
                <c:pt idx="629">
                  <c:v>78.0</c:v>
                </c:pt>
                <c:pt idx="630">
                  <c:v>78.0</c:v>
                </c:pt>
                <c:pt idx="631">
                  <c:v>78.0</c:v>
                </c:pt>
                <c:pt idx="632">
                  <c:v>78.0</c:v>
                </c:pt>
                <c:pt idx="633">
                  <c:v>78.0</c:v>
                </c:pt>
                <c:pt idx="634">
                  <c:v>78.0</c:v>
                </c:pt>
                <c:pt idx="635">
                  <c:v>78.0</c:v>
                </c:pt>
                <c:pt idx="636">
                  <c:v>78.0</c:v>
                </c:pt>
                <c:pt idx="637">
                  <c:v>78.0</c:v>
                </c:pt>
                <c:pt idx="638">
                  <c:v>78.0</c:v>
                </c:pt>
                <c:pt idx="639">
                  <c:v>78.0</c:v>
                </c:pt>
                <c:pt idx="640">
                  <c:v>78.0</c:v>
                </c:pt>
                <c:pt idx="641">
                  <c:v>78.0</c:v>
                </c:pt>
                <c:pt idx="642">
                  <c:v>78.0</c:v>
                </c:pt>
                <c:pt idx="643">
                  <c:v>78.0</c:v>
                </c:pt>
                <c:pt idx="644">
                  <c:v>78.0</c:v>
                </c:pt>
                <c:pt idx="645">
                  <c:v>78.0</c:v>
                </c:pt>
                <c:pt idx="646">
                  <c:v>78.0</c:v>
                </c:pt>
                <c:pt idx="647">
                  <c:v>78.0</c:v>
                </c:pt>
                <c:pt idx="648">
                  <c:v>78.0</c:v>
                </c:pt>
                <c:pt idx="649">
                  <c:v>78.0</c:v>
                </c:pt>
                <c:pt idx="650">
                  <c:v>78.0</c:v>
                </c:pt>
                <c:pt idx="651">
                  <c:v>78.0</c:v>
                </c:pt>
                <c:pt idx="652">
                  <c:v>78.0</c:v>
                </c:pt>
                <c:pt idx="653">
                  <c:v>78.0</c:v>
                </c:pt>
                <c:pt idx="654">
                  <c:v>78.0</c:v>
                </c:pt>
                <c:pt idx="655">
                  <c:v>78.0</c:v>
                </c:pt>
                <c:pt idx="656">
                  <c:v>78.0</c:v>
                </c:pt>
                <c:pt idx="657">
                  <c:v>78.0</c:v>
                </c:pt>
                <c:pt idx="658">
                  <c:v>78.0</c:v>
                </c:pt>
                <c:pt idx="659">
                  <c:v>78.0</c:v>
                </c:pt>
                <c:pt idx="660">
                  <c:v>78.0</c:v>
                </c:pt>
                <c:pt idx="661">
                  <c:v>78.0</c:v>
                </c:pt>
                <c:pt idx="662">
                  <c:v>78.0</c:v>
                </c:pt>
                <c:pt idx="663">
                  <c:v>78.0</c:v>
                </c:pt>
                <c:pt idx="664">
                  <c:v>78.0</c:v>
                </c:pt>
                <c:pt idx="665">
                  <c:v>78.0</c:v>
                </c:pt>
                <c:pt idx="666">
                  <c:v>78.0</c:v>
                </c:pt>
                <c:pt idx="667">
                  <c:v>79.0</c:v>
                </c:pt>
                <c:pt idx="668">
                  <c:v>79.0</c:v>
                </c:pt>
                <c:pt idx="669">
                  <c:v>79.0</c:v>
                </c:pt>
                <c:pt idx="670">
                  <c:v>79.0</c:v>
                </c:pt>
                <c:pt idx="671">
                  <c:v>79.0</c:v>
                </c:pt>
                <c:pt idx="672">
                  <c:v>79.0</c:v>
                </c:pt>
                <c:pt idx="673">
                  <c:v>79.0</c:v>
                </c:pt>
                <c:pt idx="674">
                  <c:v>79.0</c:v>
                </c:pt>
                <c:pt idx="675">
                  <c:v>79.0</c:v>
                </c:pt>
                <c:pt idx="676">
                  <c:v>79.0</c:v>
                </c:pt>
                <c:pt idx="677">
                  <c:v>79.0</c:v>
                </c:pt>
                <c:pt idx="678">
                  <c:v>79.0</c:v>
                </c:pt>
                <c:pt idx="679">
                  <c:v>79.0</c:v>
                </c:pt>
                <c:pt idx="680">
                  <c:v>79.0</c:v>
                </c:pt>
                <c:pt idx="681">
                  <c:v>79.0</c:v>
                </c:pt>
                <c:pt idx="682">
                  <c:v>79.0</c:v>
                </c:pt>
                <c:pt idx="683">
                  <c:v>79.0</c:v>
                </c:pt>
                <c:pt idx="684">
                  <c:v>79.0</c:v>
                </c:pt>
                <c:pt idx="685">
                  <c:v>79.0</c:v>
                </c:pt>
                <c:pt idx="686">
                  <c:v>79.0</c:v>
                </c:pt>
                <c:pt idx="687">
                  <c:v>79.0</c:v>
                </c:pt>
                <c:pt idx="688">
                  <c:v>79.0</c:v>
                </c:pt>
                <c:pt idx="689">
                  <c:v>79.0</c:v>
                </c:pt>
                <c:pt idx="690">
                  <c:v>79.0</c:v>
                </c:pt>
                <c:pt idx="691">
                  <c:v>79.0</c:v>
                </c:pt>
                <c:pt idx="692">
                  <c:v>79.0</c:v>
                </c:pt>
                <c:pt idx="693">
                  <c:v>79.0</c:v>
                </c:pt>
                <c:pt idx="694">
                  <c:v>79.0</c:v>
                </c:pt>
                <c:pt idx="695">
                  <c:v>79.0</c:v>
                </c:pt>
                <c:pt idx="696">
                  <c:v>79.0</c:v>
                </c:pt>
                <c:pt idx="697">
                  <c:v>79.0</c:v>
                </c:pt>
                <c:pt idx="698">
                  <c:v>79.0</c:v>
                </c:pt>
                <c:pt idx="699">
                  <c:v>79.0</c:v>
                </c:pt>
                <c:pt idx="700">
                  <c:v>79.0</c:v>
                </c:pt>
                <c:pt idx="701">
                  <c:v>79.0</c:v>
                </c:pt>
                <c:pt idx="702">
                  <c:v>79.0</c:v>
                </c:pt>
                <c:pt idx="703">
                  <c:v>79.0</c:v>
                </c:pt>
                <c:pt idx="704">
                  <c:v>79.0</c:v>
                </c:pt>
                <c:pt idx="705">
                  <c:v>79.0</c:v>
                </c:pt>
                <c:pt idx="706">
                  <c:v>79.0</c:v>
                </c:pt>
                <c:pt idx="707">
                  <c:v>79.0</c:v>
                </c:pt>
                <c:pt idx="708">
                  <c:v>79.0</c:v>
                </c:pt>
                <c:pt idx="709">
                  <c:v>79.0</c:v>
                </c:pt>
                <c:pt idx="710">
                  <c:v>79.0</c:v>
                </c:pt>
                <c:pt idx="711">
                  <c:v>79.0</c:v>
                </c:pt>
                <c:pt idx="712">
                  <c:v>79.0</c:v>
                </c:pt>
                <c:pt idx="713">
                  <c:v>79.0</c:v>
                </c:pt>
                <c:pt idx="714">
                  <c:v>79.0</c:v>
                </c:pt>
                <c:pt idx="715">
                  <c:v>79.0</c:v>
                </c:pt>
                <c:pt idx="716">
                  <c:v>79.0</c:v>
                </c:pt>
                <c:pt idx="717">
                  <c:v>79.0</c:v>
                </c:pt>
                <c:pt idx="718">
                  <c:v>79.0</c:v>
                </c:pt>
                <c:pt idx="719">
                  <c:v>79.0</c:v>
                </c:pt>
                <c:pt idx="720">
                  <c:v>79.0</c:v>
                </c:pt>
                <c:pt idx="721">
                  <c:v>79.0</c:v>
                </c:pt>
                <c:pt idx="722">
                  <c:v>79.0</c:v>
                </c:pt>
                <c:pt idx="723">
                  <c:v>79.0</c:v>
                </c:pt>
                <c:pt idx="724">
                  <c:v>79.0</c:v>
                </c:pt>
                <c:pt idx="725">
                  <c:v>79.0</c:v>
                </c:pt>
                <c:pt idx="726">
                  <c:v>79.0</c:v>
                </c:pt>
                <c:pt idx="727">
                  <c:v>79.0</c:v>
                </c:pt>
                <c:pt idx="728">
                  <c:v>79.0</c:v>
                </c:pt>
                <c:pt idx="729">
                  <c:v>79.0</c:v>
                </c:pt>
                <c:pt idx="730">
                  <c:v>79.0</c:v>
                </c:pt>
                <c:pt idx="731">
                  <c:v>79.0</c:v>
                </c:pt>
                <c:pt idx="732">
                  <c:v>79.0</c:v>
                </c:pt>
                <c:pt idx="733">
                  <c:v>79.0</c:v>
                </c:pt>
                <c:pt idx="734">
                  <c:v>79.0</c:v>
                </c:pt>
                <c:pt idx="735">
                  <c:v>79.0</c:v>
                </c:pt>
                <c:pt idx="736">
                  <c:v>79.0</c:v>
                </c:pt>
                <c:pt idx="737">
                  <c:v>79.0</c:v>
                </c:pt>
                <c:pt idx="738">
                  <c:v>79.0</c:v>
                </c:pt>
                <c:pt idx="739">
                  <c:v>79.0</c:v>
                </c:pt>
                <c:pt idx="740">
                  <c:v>79.0</c:v>
                </c:pt>
                <c:pt idx="741">
                  <c:v>79.0</c:v>
                </c:pt>
                <c:pt idx="742">
                  <c:v>79.0</c:v>
                </c:pt>
                <c:pt idx="743">
                  <c:v>79.0</c:v>
                </c:pt>
                <c:pt idx="744">
                  <c:v>79.0</c:v>
                </c:pt>
                <c:pt idx="745">
                  <c:v>79.0</c:v>
                </c:pt>
                <c:pt idx="746">
                  <c:v>79.0</c:v>
                </c:pt>
                <c:pt idx="747">
                  <c:v>79.0</c:v>
                </c:pt>
                <c:pt idx="748">
                  <c:v>79.0</c:v>
                </c:pt>
                <c:pt idx="749">
                  <c:v>79.0</c:v>
                </c:pt>
                <c:pt idx="750">
                  <c:v>79.0</c:v>
                </c:pt>
                <c:pt idx="751">
                  <c:v>79.0</c:v>
                </c:pt>
                <c:pt idx="752">
                  <c:v>79.0</c:v>
                </c:pt>
                <c:pt idx="753">
                  <c:v>79.0</c:v>
                </c:pt>
                <c:pt idx="754">
                  <c:v>79.0</c:v>
                </c:pt>
                <c:pt idx="755">
                  <c:v>79.0</c:v>
                </c:pt>
                <c:pt idx="756">
                  <c:v>79.0</c:v>
                </c:pt>
                <c:pt idx="757">
                  <c:v>79.0</c:v>
                </c:pt>
                <c:pt idx="758">
                  <c:v>79.0</c:v>
                </c:pt>
                <c:pt idx="759">
                  <c:v>79.0</c:v>
                </c:pt>
                <c:pt idx="760">
                  <c:v>79.0</c:v>
                </c:pt>
                <c:pt idx="761">
                  <c:v>79.0</c:v>
                </c:pt>
                <c:pt idx="762">
                  <c:v>79.0</c:v>
                </c:pt>
                <c:pt idx="763">
                  <c:v>79.0</c:v>
                </c:pt>
                <c:pt idx="764">
                  <c:v>79.0</c:v>
                </c:pt>
                <c:pt idx="765">
                  <c:v>79.0</c:v>
                </c:pt>
                <c:pt idx="766">
                  <c:v>79.0</c:v>
                </c:pt>
                <c:pt idx="767">
                  <c:v>79.0</c:v>
                </c:pt>
                <c:pt idx="768">
                  <c:v>79.0</c:v>
                </c:pt>
                <c:pt idx="769">
                  <c:v>79.0</c:v>
                </c:pt>
                <c:pt idx="770">
                  <c:v>79.0</c:v>
                </c:pt>
                <c:pt idx="771">
                  <c:v>79.0</c:v>
                </c:pt>
                <c:pt idx="772">
                  <c:v>79.0</c:v>
                </c:pt>
                <c:pt idx="773">
                  <c:v>79.0</c:v>
                </c:pt>
                <c:pt idx="774">
                  <c:v>79.0</c:v>
                </c:pt>
                <c:pt idx="775">
                  <c:v>79.0</c:v>
                </c:pt>
                <c:pt idx="776">
                  <c:v>79.0</c:v>
                </c:pt>
                <c:pt idx="777">
                  <c:v>79.0</c:v>
                </c:pt>
                <c:pt idx="778">
                  <c:v>79.0</c:v>
                </c:pt>
                <c:pt idx="779">
                  <c:v>79.0</c:v>
                </c:pt>
                <c:pt idx="780">
                  <c:v>79.0</c:v>
                </c:pt>
                <c:pt idx="781">
                  <c:v>79.0</c:v>
                </c:pt>
                <c:pt idx="782">
                  <c:v>79.0</c:v>
                </c:pt>
                <c:pt idx="783">
                  <c:v>79.0</c:v>
                </c:pt>
                <c:pt idx="784">
                  <c:v>79.0</c:v>
                </c:pt>
                <c:pt idx="785">
                  <c:v>79.0</c:v>
                </c:pt>
                <c:pt idx="786">
                  <c:v>79.0</c:v>
                </c:pt>
                <c:pt idx="787">
                  <c:v>79.0</c:v>
                </c:pt>
                <c:pt idx="788">
                  <c:v>80.0</c:v>
                </c:pt>
                <c:pt idx="789">
                  <c:v>80.0</c:v>
                </c:pt>
                <c:pt idx="790">
                  <c:v>80.0</c:v>
                </c:pt>
                <c:pt idx="791">
                  <c:v>80.0</c:v>
                </c:pt>
                <c:pt idx="792">
                  <c:v>80.0</c:v>
                </c:pt>
                <c:pt idx="793">
                  <c:v>80.0</c:v>
                </c:pt>
                <c:pt idx="794">
                  <c:v>80.0</c:v>
                </c:pt>
                <c:pt idx="795">
                  <c:v>80.0</c:v>
                </c:pt>
                <c:pt idx="796">
                  <c:v>80.0</c:v>
                </c:pt>
                <c:pt idx="797">
                  <c:v>80.0</c:v>
                </c:pt>
                <c:pt idx="798">
                  <c:v>80.0</c:v>
                </c:pt>
                <c:pt idx="799">
                  <c:v>80.0</c:v>
                </c:pt>
                <c:pt idx="800">
                  <c:v>80.0</c:v>
                </c:pt>
                <c:pt idx="801">
                  <c:v>80.0</c:v>
                </c:pt>
                <c:pt idx="802">
                  <c:v>80.0</c:v>
                </c:pt>
                <c:pt idx="803">
                  <c:v>80.0</c:v>
                </c:pt>
                <c:pt idx="804">
                  <c:v>80.0</c:v>
                </c:pt>
                <c:pt idx="805">
                  <c:v>80.0</c:v>
                </c:pt>
                <c:pt idx="806">
                  <c:v>80.0</c:v>
                </c:pt>
                <c:pt idx="807">
                  <c:v>80.0</c:v>
                </c:pt>
                <c:pt idx="808">
                  <c:v>80.0</c:v>
                </c:pt>
                <c:pt idx="809">
                  <c:v>80.0</c:v>
                </c:pt>
                <c:pt idx="810">
                  <c:v>80.0</c:v>
                </c:pt>
                <c:pt idx="811">
                  <c:v>80.0</c:v>
                </c:pt>
                <c:pt idx="812">
                  <c:v>80.0</c:v>
                </c:pt>
                <c:pt idx="813">
                  <c:v>80.0</c:v>
                </c:pt>
                <c:pt idx="814">
                  <c:v>80.0</c:v>
                </c:pt>
                <c:pt idx="815">
                  <c:v>80.0</c:v>
                </c:pt>
                <c:pt idx="816">
                  <c:v>80.0</c:v>
                </c:pt>
                <c:pt idx="817">
                  <c:v>80.0</c:v>
                </c:pt>
                <c:pt idx="818">
                  <c:v>80.0</c:v>
                </c:pt>
                <c:pt idx="819">
                  <c:v>80.0</c:v>
                </c:pt>
                <c:pt idx="820">
                  <c:v>80.0</c:v>
                </c:pt>
                <c:pt idx="821">
                  <c:v>80.0</c:v>
                </c:pt>
                <c:pt idx="822">
                  <c:v>80.0</c:v>
                </c:pt>
                <c:pt idx="823">
                  <c:v>80.0</c:v>
                </c:pt>
                <c:pt idx="824">
                  <c:v>80.0</c:v>
                </c:pt>
                <c:pt idx="825">
                  <c:v>80.0</c:v>
                </c:pt>
                <c:pt idx="826">
                  <c:v>80.0</c:v>
                </c:pt>
                <c:pt idx="827">
                  <c:v>80.0</c:v>
                </c:pt>
                <c:pt idx="828">
                  <c:v>80.0</c:v>
                </c:pt>
                <c:pt idx="829">
                  <c:v>80.0</c:v>
                </c:pt>
                <c:pt idx="830">
                  <c:v>80.0</c:v>
                </c:pt>
                <c:pt idx="831">
                  <c:v>80.0</c:v>
                </c:pt>
                <c:pt idx="832">
                  <c:v>80.0</c:v>
                </c:pt>
                <c:pt idx="833">
                  <c:v>80.0</c:v>
                </c:pt>
                <c:pt idx="834">
                  <c:v>80.0</c:v>
                </c:pt>
                <c:pt idx="835">
                  <c:v>80.0</c:v>
                </c:pt>
                <c:pt idx="836">
                  <c:v>80.0</c:v>
                </c:pt>
                <c:pt idx="837">
                  <c:v>80.0</c:v>
                </c:pt>
                <c:pt idx="838">
                  <c:v>80.0</c:v>
                </c:pt>
                <c:pt idx="839">
                  <c:v>80.0</c:v>
                </c:pt>
                <c:pt idx="840">
                  <c:v>80.0</c:v>
                </c:pt>
                <c:pt idx="841">
                  <c:v>80.0</c:v>
                </c:pt>
                <c:pt idx="842">
                  <c:v>80.0</c:v>
                </c:pt>
                <c:pt idx="843">
                  <c:v>80.0</c:v>
                </c:pt>
                <c:pt idx="844">
                  <c:v>80.0</c:v>
                </c:pt>
                <c:pt idx="845">
                  <c:v>80.0</c:v>
                </c:pt>
                <c:pt idx="846">
                  <c:v>80.0</c:v>
                </c:pt>
                <c:pt idx="847">
                  <c:v>80.0</c:v>
                </c:pt>
                <c:pt idx="848">
                  <c:v>80.0</c:v>
                </c:pt>
                <c:pt idx="849">
                  <c:v>80.0</c:v>
                </c:pt>
                <c:pt idx="850">
                  <c:v>80.0</c:v>
                </c:pt>
                <c:pt idx="851">
                  <c:v>80.0</c:v>
                </c:pt>
                <c:pt idx="852">
                  <c:v>80.0</c:v>
                </c:pt>
                <c:pt idx="853">
                  <c:v>80.0</c:v>
                </c:pt>
                <c:pt idx="854">
                  <c:v>80.0</c:v>
                </c:pt>
                <c:pt idx="855">
                  <c:v>80.0</c:v>
                </c:pt>
                <c:pt idx="856">
                  <c:v>80.0</c:v>
                </c:pt>
                <c:pt idx="857">
                  <c:v>80.0</c:v>
                </c:pt>
                <c:pt idx="858">
                  <c:v>80.0</c:v>
                </c:pt>
                <c:pt idx="859">
                  <c:v>80.0</c:v>
                </c:pt>
                <c:pt idx="860">
                  <c:v>81.0</c:v>
                </c:pt>
                <c:pt idx="861">
                  <c:v>81.0</c:v>
                </c:pt>
                <c:pt idx="862">
                  <c:v>81.0</c:v>
                </c:pt>
                <c:pt idx="863">
                  <c:v>81.0</c:v>
                </c:pt>
                <c:pt idx="864">
                  <c:v>81.0</c:v>
                </c:pt>
                <c:pt idx="865">
                  <c:v>81.0</c:v>
                </c:pt>
                <c:pt idx="866">
                  <c:v>81.0</c:v>
                </c:pt>
                <c:pt idx="867">
                  <c:v>81.0</c:v>
                </c:pt>
                <c:pt idx="868">
                  <c:v>81.0</c:v>
                </c:pt>
                <c:pt idx="869">
                  <c:v>81.0</c:v>
                </c:pt>
                <c:pt idx="870">
                  <c:v>81.0</c:v>
                </c:pt>
                <c:pt idx="871">
                  <c:v>81.0</c:v>
                </c:pt>
                <c:pt idx="872">
                  <c:v>81.0</c:v>
                </c:pt>
                <c:pt idx="873">
                  <c:v>81.0</c:v>
                </c:pt>
                <c:pt idx="874">
                  <c:v>81.0</c:v>
                </c:pt>
                <c:pt idx="875">
                  <c:v>81.0</c:v>
                </c:pt>
                <c:pt idx="876">
                  <c:v>81.0</c:v>
                </c:pt>
                <c:pt idx="877">
                  <c:v>81.0</c:v>
                </c:pt>
                <c:pt idx="878">
                  <c:v>81.0</c:v>
                </c:pt>
                <c:pt idx="879">
                  <c:v>81.0</c:v>
                </c:pt>
                <c:pt idx="880">
                  <c:v>81.0</c:v>
                </c:pt>
                <c:pt idx="881">
                  <c:v>81.0</c:v>
                </c:pt>
                <c:pt idx="882">
                  <c:v>81.0</c:v>
                </c:pt>
                <c:pt idx="883">
                  <c:v>81.0</c:v>
                </c:pt>
                <c:pt idx="884">
                  <c:v>81.0</c:v>
                </c:pt>
                <c:pt idx="885">
                  <c:v>81.0</c:v>
                </c:pt>
                <c:pt idx="886">
                  <c:v>81.0</c:v>
                </c:pt>
                <c:pt idx="887">
                  <c:v>81.0</c:v>
                </c:pt>
                <c:pt idx="888">
                  <c:v>81.0</c:v>
                </c:pt>
                <c:pt idx="889">
                  <c:v>81.0</c:v>
                </c:pt>
                <c:pt idx="890">
                  <c:v>81.0</c:v>
                </c:pt>
                <c:pt idx="891">
                  <c:v>81.0</c:v>
                </c:pt>
                <c:pt idx="892">
                  <c:v>81.0</c:v>
                </c:pt>
                <c:pt idx="893">
                  <c:v>81.0</c:v>
                </c:pt>
                <c:pt idx="894">
                  <c:v>81.0</c:v>
                </c:pt>
                <c:pt idx="895">
                  <c:v>81.0</c:v>
                </c:pt>
                <c:pt idx="896">
                  <c:v>81.0</c:v>
                </c:pt>
                <c:pt idx="897">
                  <c:v>81.0</c:v>
                </c:pt>
                <c:pt idx="898">
                  <c:v>81.0</c:v>
                </c:pt>
                <c:pt idx="899">
                  <c:v>81.0</c:v>
                </c:pt>
                <c:pt idx="900">
                  <c:v>82.0</c:v>
                </c:pt>
                <c:pt idx="901">
                  <c:v>82.0</c:v>
                </c:pt>
                <c:pt idx="902">
                  <c:v>82.0</c:v>
                </c:pt>
                <c:pt idx="903">
                  <c:v>82.0</c:v>
                </c:pt>
                <c:pt idx="904">
                  <c:v>82.0</c:v>
                </c:pt>
                <c:pt idx="905">
                  <c:v>82.0</c:v>
                </c:pt>
                <c:pt idx="906">
                  <c:v>82.0</c:v>
                </c:pt>
                <c:pt idx="907">
                  <c:v>82.0</c:v>
                </c:pt>
                <c:pt idx="908">
                  <c:v>82.0</c:v>
                </c:pt>
                <c:pt idx="909">
                  <c:v>82.0</c:v>
                </c:pt>
                <c:pt idx="910">
                  <c:v>82.0</c:v>
                </c:pt>
                <c:pt idx="911">
                  <c:v>82.0</c:v>
                </c:pt>
                <c:pt idx="912">
                  <c:v>82.0</c:v>
                </c:pt>
                <c:pt idx="913">
                  <c:v>82.0</c:v>
                </c:pt>
                <c:pt idx="914">
                  <c:v>82.0</c:v>
                </c:pt>
                <c:pt idx="915">
                  <c:v>82.0</c:v>
                </c:pt>
                <c:pt idx="916">
                  <c:v>82.0</c:v>
                </c:pt>
                <c:pt idx="917">
                  <c:v>82.0</c:v>
                </c:pt>
                <c:pt idx="918">
                  <c:v>82.0</c:v>
                </c:pt>
                <c:pt idx="919">
                  <c:v>82.0</c:v>
                </c:pt>
                <c:pt idx="920">
                  <c:v>82.0</c:v>
                </c:pt>
                <c:pt idx="921">
                  <c:v>82.0</c:v>
                </c:pt>
                <c:pt idx="922">
                  <c:v>82.0</c:v>
                </c:pt>
                <c:pt idx="923">
                  <c:v>82.0</c:v>
                </c:pt>
                <c:pt idx="924">
                  <c:v>82.0</c:v>
                </c:pt>
                <c:pt idx="925">
                  <c:v>82.0</c:v>
                </c:pt>
                <c:pt idx="926">
                  <c:v>83.0</c:v>
                </c:pt>
                <c:pt idx="927">
                  <c:v>83.0</c:v>
                </c:pt>
                <c:pt idx="928">
                  <c:v>83.0</c:v>
                </c:pt>
                <c:pt idx="929">
                  <c:v>83.0</c:v>
                </c:pt>
                <c:pt idx="930">
                  <c:v>83.0</c:v>
                </c:pt>
                <c:pt idx="931">
                  <c:v>83.0</c:v>
                </c:pt>
                <c:pt idx="932">
                  <c:v>83.0</c:v>
                </c:pt>
                <c:pt idx="933">
                  <c:v>83.0</c:v>
                </c:pt>
                <c:pt idx="934">
                  <c:v>83.0</c:v>
                </c:pt>
                <c:pt idx="935">
                  <c:v>83.0</c:v>
                </c:pt>
                <c:pt idx="936">
                  <c:v>83.0</c:v>
                </c:pt>
                <c:pt idx="937">
                  <c:v>83.0</c:v>
                </c:pt>
                <c:pt idx="938">
                  <c:v>83.0</c:v>
                </c:pt>
                <c:pt idx="939">
                  <c:v>83.0</c:v>
                </c:pt>
                <c:pt idx="940">
                  <c:v>83.0</c:v>
                </c:pt>
                <c:pt idx="941">
                  <c:v>83.0</c:v>
                </c:pt>
                <c:pt idx="942">
                  <c:v>83.0</c:v>
                </c:pt>
                <c:pt idx="943">
                  <c:v>83.0</c:v>
                </c:pt>
                <c:pt idx="944">
                  <c:v>83.0</c:v>
                </c:pt>
                <c:pt idx="945">
                  <c:v>83.0</c:v>
                </c:pt>
                <c:pt idx="946">
                  <c:v>83.0</c:v>
                </c:pt>
                <c:pt idx="947">
                  <c:v>83.0</c:v>
                </c:pt>
                <c:pt idx="948">
                  <c:v>83.0</c:v>
                </c:pt>
                <c:pt idx="949">
                  <c:v>83.0</c:v>
                </c:pt>
                <c:pt idx="950">
                  <c:v>83.0</c:v>
                </c:pt>
                <c:pt idx="951">
                  <c:v>83.0</c:v>
                </c:pt>
                <c:pt idx="952">
                  <c:v>83.0</c:v>
                </c:pt>
                <c:pt idx="953">
                  <c:v>83.0</c:v>
                </c:pt>
                <c:pt idx="954">
                  <c:v>83.0</c:v>
                </c:pt>
                <c:pt idx="955">
                  <c:v>83.0</c:v>
                </c:pt>
                <c:pt idx="956">
                  <c:v>83.0</c:v>
                </c:pt>
                <c:pt idx="957">
                  <c:v>83.0</c:v>
                </c:pt>
                <c:pt idx="958">
                  <c:v>83.0</c:v>
                </c:pt>
                <c:pt idx="959">
                  <c:v>83.0</c:v>
                </c:pt>
                <c:pt idx="960">
                  <c:v>83.0</c:v>
                </c:pt>
                <c:pt idx="961">
                  <c:v>83.0</c:v>
                </c:pt>
                <c:pt idx="962">
                  <c:v>83.0</c:v>
                </c:pt>
                <c:pt idx="963">
                  <c:v>83.0</c:v>
                </c:pt>
                <c:pt idx="964">
                  <c:v>84.0</c:v>
                </c:pt>
                <c:pt idx="965">
                  <c:v>84.0</c:v>
                </c:pt>
                <c:pt idx="966">
                  <c:v>84.0</c:v>
                </c:pt>
                <c:pt idx="967">
                  <c:v>84.0</c:v>
                </c:pt>
                <c:pt idx="968">
                  <c:v>84.0</c:v>
                </c:pt>
                <c:pt idx="969">
                  <c:v>84.0</c:v>
                </c:pt>
                <c:pt idx="970">
                  <c:v>84.0</c:v>
                </c:pt>
                <c:pt idx="971">
                  <c:v>84.0</c:v>
                </c:pt>
                <c:pt idx="972">
                  <c:v>84.0</c:v>
                </c:pt>
                <c:pt idx="973">
                  <c:v>84.0</c:v>
                </c:pt>
                <c:pt idx="974">
                  <c:v>84.0</c:v>
                </c:pt>
                <c:pt idx="975">
                  <c:v>84.0</c:v>
                </c:pt>
                <c:pt idx="976">
                  <c:v>84.0</c:v>
                </c:pt>
                <c:pt idx="977">
                  <c:v>84.0</c:v>
                </c:pt>
                <c:pt idx="978">
                  <c:v>84.0</c:v>
                </c:pt>
                <c:pt idx="979">
                  <c:v>84.0</c:v>
                </c:pt>
                <c:pt idx="980">
                  <c:v>84.0</c:v>
                </c:pt>
                <c:pt idx="981">
                  <c:v>84.0</c:v>
                </c:pt>
                <c:pt idx="982">
                  <c:v>84.0</c:v>
                </c:pt>
                <c:pt idx="983">
                  <c:v>84.0</c:v>
                </c:pt>
                <c:pt idx="984">
                  <c:v>84.0</c:v>
                </c:pt>
                <c:pt idx="985">
                  <c:v>84.0</c:v>
                </c:pt>
                <c:pt idx="986">
                  <c:v>84.0</c:v>
                </c:pt>
                <c:pt idx="987">
                  <c:v>84.0</c:v>
                </c:pt>
                <c:pt idx="988">
                  <c:v>84.0</c:v>
                </c:pt>
                <c:pt idx="989">
                  <c:v>84.0</c:v>
                </c:pt>
                <c:pt idx="990">
                  <c:v>84.0</c:v>
                </c:pt>
                <c:pt idx="991">
                  <c:v>84.0</c:v>
                </c:pt>
                <c:pt idx="992">
                  <c:v>84.0</c:v>
                </c:pt>
                <c:pt idx="993">
                  <c:v>84.0</c:v>
                </c:pt>
                <c:pt idx="994">
                  <c:v>84.0</c:v>
                </c:pt>
                <c:pt idx="995">
                  <c:v>84.0</c:v>
                </c:pt>
                <c:pt idx="996">
                  <c:v>84.0</c:v>
                </c:pt>
                <c:pt idx="997">
                  <c:v>84.0</c:v>
                </c:pt>
                <c:pt idx="998">
                  <c:v>84.0</c:v>
                </c:pt>
                <c:pt idx="999">
                  <c:v>84.0</c:v>
                </c:pt>
                <c:pt idx="1000">
                  <c:v>84.0</c:v>
                </c:pt>
                <c:pt idx="1001">
                  <c:v>85.0</c:v>
                </c:pt>
                <c:pt idx="1002">
                  <c:v>85.0</c:v>
                </c:pt>
                <c:pt idx="1003">
                  <c:v>85.0</c:v>
                </c:pt>
                <c:pt idx="1004">
                  <c:v>85.0</c:v>
                </c:pt>
                <c:pt idx="1005">
                  <c:v>85.0</c:v>
                </c:pt>
                <c:pt idx="1006">
                  <c:v>85.0</c:v>
                </c:pt>
                <c:pt idx="1007">
                  <c:v>85.0</c:v>
                </c:pt>
                <c:pt idx="1008">
                  <c:v>85.0</c:v>
                </c:pt>
                <c:pt idx="1009">
                  <c:v>85.0</c:v>
                </c:pt>
                <c:pt idx="1010">
                  <c:v>85.0</c:v>
                </c:pt>
                <c:pt idx="1011">
                  <c:v>85.0</c:v>
                </c:pt>
                <c:pt idx="1012">
                  <c:v>85.0</c:v>
                </c:pt>
                <c:pt idx="1013">
                  <c:v>85.0</c:v>
                </c:pt>
                <c:pt idx="1014">
                  <c:v>85.0</c:v>
                </c:pt>
                <c:pt idx="1015">
                  <c:v>85.0</c:v>
                </c:pt>
                <c:pt idx="1016">
                  <c:v>85.0</c:v>
                </c:pt>
                <c:pt idx="1017">
                  <c:v>85.0</c:v>
                </c:pt>
                <c:pt idx="1018">
                  <c:v>85.0</c:v>
                </c:pt>
                <c:pt idx="1019">
                  <c:v>85.0</c:v>
                </c:pt>
                <c:pt idx="1020">
                  <c:v>85.0</c:v>
                </c:pt>
                <c:pt idx="1021">
                  <c:v>85.0</c:v>
                </c:pt>
                <c:pt idx="1022">
                  <c:v>85.0</c:v>
                </c:pt>
                <c:pt idx="1023">
                  <c:v>85.0</c:v>
                </c:pt>
                <c:pt idx="1024">
                  <c:v>85.0</c:v>
                </c:pt>
                <c:pt idx="1025">
                  <c:v>85.0</c:v>
                </c:pt>
                <c:pt idx="1026">
                  <c:v>85.0</c:v>
                </c:pt>
                <c:pt idx="1027">
                  <c:v>85.0</c:v>
                </c:pt>
                <c:pt idx="1028">
                  <c:v>85.0</c:v>
                </c:pt>
                <c:pt idx="1029">
                  <c:v>85.0</c:v>
                </c:pt>
                <c:pt idx="1030">
                  <c:v>85.0</c:v>
                </c:pt>
                <c:pt idx="1031">
                  <c:v>85.0</c:v>
                </c:pt>
                <c:pt idx="1032">
                  <c:v>85.0</c:v>
                </c:pt>
                <c:pt idx="1033">
                  <c:v>85.0</c:v>
                </c:pt>
                <c:pt idx="1034">
                  <c:v>85.0</c:v>
                </c:pt>
                <c:pt idx="1035">
                  <c:v>85.0</c:v>
                </c:pt>
                <c:pt idx="1036">
                  <c:v>85.0</c:v>
                </c:pt>
                <c:pt idx="1037">
                  <c:v>85.0</c:v>
                </c:pt>
                <c:pt idx="1038">
                  <c:v>85.0</c:v>
                </c:pt>
                <c:pt idx="1039">
                  <c:v>85.0</c:v>
                </c:pt>
                <c:pt idx="1040">
                  <c:v>85.0</c:v>
                </c:pt>
                <c:pt idx="1041">
                  <c:v>85.0</c:v>
                </c:pt>
                <c:pt idx="1042">
                  <c:v>85.0</c:v>
                </c:pt>
                <c:pt idx="1043">
                  <c:v>85.0</c:v>
                </c:pt>
                <c:pt idx="1044">
                  <c:v>85.0</c:v>
                </c:pt>
                <c:pt idx="1045">
                  <c:v>85.0</c:v>
                </c:pt>
                <c:pt idx="1046">
                  <c:v>85.0</c:v>
                </c:pt>
                <c:pt idx="1047">
                  <c:v>85.0</c:v>
                </c:pt>
                <c:pt idx="1048">
                  <c:v>85.0</c:v>
                </c:pt>
                <c:pt idx="1049">
                  <c:v>85.0</c:v>
                </c:pt>
                <c:pt idx="1050">
                  <c:v>85.0</c:v>
                </c:pt>
                <c:pt idx="1051">
                  <c:v>85.0</c:v>
                </c:pt>
                <c:pt idx="1052">
                  <c:v>85.0</c:v>
                </c:pt>
                <c:pt idx="1053">
                  <c:v>86.0</c:v>
                </c:pt>
                <c:pt idx="1054">
                  <c:v>86.0</c:v>
                </c:pt>
                <c:pt idx="1055">
                  <c:v>86.0</c:v>
                </c:pt>
                <c:pt idx="1056">
                  <c:v>86.0</c:v>
                </c:pt>
                <c:pt idx="1057">
                  <c:v>86.0</c:v>
                </c:pt>
                <c:pt idx="1058">
                  <c:v>86.0</c:v>
                </c:pt>
                <c:pt idx="1059">
                  <c:v>86.0</c:v>
                </c:pt>
                <c:pt idx="1060">
                  <c:v>86.0</c:v>
                </c:pt>
                <c:pt idx="1061">
                  <c:v>86.0</c:v>
                </c:pt>
                <c:pt idx="1062">
                  <c:v>86.0</c:v>
                </c:pt>
                <c:pt idx="1063">
                  <c:v>86.0</c:v>
                </c:pt>
                <c:pt idx="1064">
                  <c:v>86.0</c:v>
                </c:pt>
                <c:pt idx="1065">
                  <c:v>86.0</c:v>
                </c:pt>
                <c:pt idx="1066">
                  <c:v>86.0</c:v>
                </c:pt>
                <c:pt idx="1067">
                  <c:v>86.0</c:v>
                </c:pt>
                <c:pt idx="1068">
                  <c:v>86.0</c:v>
                </c:pt>
                <c:pt idx="1069">
                  <c:v>86.0</c:v>
                </c:pt>
                <c:pt idx="1070">
                  <c:v>86.0</c:v>
                </c:pt>
                <c:pt idx="1071">
                  <c:v>86.0</c:v>
                </c:pt>
                <c:pt idx="1072">
                  <c:v>86.0</c:v>
                </c:pt>
                <c:pt idx="1073">
                  <c:v>86.0</c:v>
                </c:pt>
                <c:pt idx="1074">
                  <c:v>86.0</c:v>
                </c:pt>
                <c:pt idx="1075">
                  <c:v>86.0</c:v>
                </c:pt>
                <c:pt idx="1076">
                  <c:v>86.0</c:v>
                </c:pt>
                <c:pt idx="1077">
                  <c:v>87.0</c:v>
                </c:pt>
                <c:pt idx="1078">
                  <c:v>87.0</c:v>
                </c:pt>
                <c:pt idx="1079">
                  <c:v>87.0</c:v>
                </c:pt>
                <c:pt idx="1080">
                  <c:v>87.0</c:v>
                </c:pt>
                <c:pt idx="1081">
                  <c:v>87.0</c:v>
                </c:pt>
                <c:pt idx="1082">
                  <c:v>87.0</c:v>
                </c:pt>
                <c:pt idx="1083">
                  <c:v>87.0</c:v>
                </c:pt>
                <c:pt idx="1084">
                  <c:v>87.0</c:v>
                </c:pt>
                <c:pt idx="1085">
                  <c:v>87.0</c:v>
                </c:pt>
                <c:pt idx="1086">
                  <c:v>87.0</c:v>
                </c:pt>
                <c:pt idx="1087">
                  <c:v>87.0</c:v>
                </c:pt>
                <c:pt idx="1088">
                  <c:v>87.0</c:v>
                </c:pt>
                <c:pt idx="1089">
                  <c:v>87.0</c:v>
                </c:pt>
                <c:pt idx="1090">
                  <c:v>87.0</c:v>
                </c:pt>
                <c:pt idx="1091">
                  <c:v>87.0</c:v>
                </c:pt>
                <c:pt idx="1092">
                  <c:v>87.0</c:v>
                </c:pt>
                <c:pt idx="1093">
                  <c:v>87.0</c:v>
                </c:pt>
                <c:pt idx="1094">
                  <c:v>90.0</c:v>
                </c:pt>
                <c:pt idx="1095">
                  <c:v>90.0</c:v>
                </c:pt>
                <c:pt idx="1096">
                  <c:v>90.0</c:v>
                </c:pt>
                <c:pt idx="1097">
                  <c:v>90.0</c:v>
                </c:pt>
                <c:pt idx="1098">
                  <c:v>90.0</c:v>
                </c:pt>
                <c:pt idx="1099">
                  <c:v>90.0</c:v>
                </c:pt>
                <c:pt idx="1100">
                  <c:v>90.0</c:v>
                </c:pt>
                <c:pt idx="1101">
                  <c:v>90.0</c:v>
                </c:pt>
                <c:pt idx="1102">
                  <c:v>90.0</c:v>
                </c:pt>
                <c:pt idx="1103">
                  <c:v>90.0</c:v>
                </c:pt>
                <c:pt idx="1104">
                  <c:v>90.0</c:v>
                </c:pt>
                <c:pt idx="1105">
                  <c:v>90.0</c:v>
                </c:pt>
                <c:pt idx="1106">
                  <c:v>90.0</c:v>
                </c:pt>
                <c:pt idx="1107">
                  <c:v>90.0</c:v>
                </c:pt>
                <c:pt idx="1108">
                  <c:v>90.0</c:v>
                </c:pt>
                <c:pt idx="1109">
                  <c:v>90.0</c:v>
                </c:pt>
                <c:pt idx="1110">
                  <c:v>90.0</c:v>
                </c:pt>
                <c:pt idx="1111">
                  <c:v>90.0</c:v>
                </c:pt>
                <c:pt idx="1112">
                  <c:v>90.0</c:v>
                </c:pt>
                <c:pt idx="1113">
                  <c:v>90.0</c:v>
                </c:pt>
                <c:pt idx="1114">
                  <c:v>90.0</c:v>
                </c:pt>
                <c:pt idx="1115">
                  <c:v>90.0</c:v>
                </c:pt>
                <c:pt idx="1116">
                  <c:v>90.0</c:v>
                </c:pt>
                <c:pt idx="1117">
                  <c:v>90.0</c:v>
                </c:pt>
                <c:pt idx="1118">
                  <c:v>90.0</c:v>
                </c:pt>
                <c:pt idx="1119">
                  <c:v>90.0</c:v>
                </c:pt>
                <c:pt idx="1120">
                  <c:v>90.0</c:v>
                </c:pt>
                <c:pt idx="1121">
                  <c:v>90.0</c:v>
                </c:pt>
                <c:pt idx="1122">
                  <c:v>90.0</c:v>
                </c:pt>
                <c:pt idx="1123">
                  <c:v>90.0</c:v>
                </c:pt>
                <c:pt idx="1124">
                  <c:v>90.0</c:v>
                </c:pt>
                <c:pt idx="1125">
                  <c:v>90.0</c:v>
                </c:pt>
                <c:pt idx="1126">
                  <c:v>90.0</c:v>
                </c:pt>
                <c:pt idx="1127">
                  <c:v>90.0</c:v>
                </c:pt>
                <c:pt idx="1128">
                  <c:v>90.0</c:v>
                </c:pt>
                <c:pt idx="1129">
                  <c:v>90.0</c:v>
                </c:pt>
                <c:pt idx="1130">
                  <c:v>90.0</c:v>
                </c:pt>
                <c:pt idx="1131">
                  <c:v>90.0</c:v>
                </c:pt>
                <c:pt idx="1132">
                  <c:v>90.0</c:v>
                </c:pt>
                <c:pt idx="1133">
                  <c:v>90.0</c:v>
                </c:pt>
                <c:pt idx="1134">
                  <c:v>93.0</c:v>
                </c:pt>
                <c:pt idx="1135">
                  <c:v>93.0</c:v>
                </c:pt>
                <c:pt idx="1136">
                  <c:v>93.0</c:v>
                </c:pt>
                <c:pt idx="1137">
                  <c:v>93.0</c:v>
                </c:pt>
                <c:pt idx="1138">
                  <c:v>93.0</c:v>
                </c:pt>
                <c:pt idx="1139">
                  <c:v>93.0</c:v>
                </c:pt>
                <c:pt idx="1140">
                  <c:v>93.0</c:v>
                </c:pt>
                <c:pt idx="1141">
                  <c:v>93.0</c:v>
                </c:pt>
                <c:pt idx="1142">
                  <c:v>93.0</c:v>
                </c:pt>
                <c:pt idx="1143">
                  <c:v>93.0</c:v>
                </c:pt>
                <c:pt idx="1144">
                  <c:v>93.0</c:v>
                </c:pt>
                <c:pt idx="1145">
                  <c:v>93.0</c:v>
                </c:pt>
                <c:pt idx="1146">
                  <c:v>93.0</c:v>
                </c:pt>
                <c:pt idx="1147">
                  <c:v>93.0</c:v>
                </c:pt>
                <c:pt idx="1148">
                  <c:v>93.0</c:v>
                </c:pt>
                <c:pt idx="1149">
                  <c:v>93.0</c:v>
                </c:pt>
                <c:pt idx="1150">
                  <c:v>93.0</c:v>
                </c:pt>
                <c:pt idx="1151">
                  <c:v>93.0</c:v>
                </c:pt>
                <c:pt idx="1152">
                  <c:v>93.0</c:v>
                </c:pt>
                <c:pt idx="1153">
                  <c:v>93.0</c:v>
                </c:pt>
                <c:pt idx="1154">
                  <c:v>93.0</c:v>
                </c:pt>
                <c:pt idx="1155">
                  <c:v>93.0</c:v>
                </c:pt>
                <c:pt idx="1156">
                  <c:v>93.0</c:v>
                </c:pt>
                <c:pt idx="1157">
                  <c:v>93.0</c:v>
                </c:pt>
                <c:pt idx="1158">
                  <c:v>93.0</c:v>
                </c:pt>
                <c:pt idx="1159">
                  <c:v>93.0</c:v>
                </c:pt>
                <c:pt idx="1160">
                  <c:v>93.0</c:v>
                </c:pt>
                <c:pt idx="1161">
                  <c:v>93.0</c:v>
                </c:pt>
                <c:pt idx="1162">
                  <c:v>93.0</c:v>
                </c:pt>
                <c:pt idx="1163">
                  <c:v>93.0</c:v>
                </c:pt>
                <c:pt idx="1164">
                  <c:v>93.0</c:v>
                </c:pt>
                <c:pt idx="1165">
                  <c:v>93.0</c:v>
                </c:pt>
                <c:pt idx="1166">
                  <c:v>93.0</c:v>
                </c:pt>
                <c:pt idx="1167">
                  <c:v>93.0</c:v>
                </c:pt>
                <c:pt idx="1168">
                  <c:v>93.0</c:v>
                </c:pt>
                <c:pt idx="1169">
                  <c:v>93.0</c:v>
                </c:pt>
                <c:pt idx="1170">
                  <c:v>93.0</c:v>
                </c:pt>
                <c:pt idx="1171">
                  <c:v>93.0</c:v>
                </c:pt>
                <c:pt idx="1172">
                  <c:v>93.0</c:v>
                </c:pt>
                <c:pt idx="1173">
                  <c:v>93.0</c:v>
                </c:pt>
                <c:pt idx="1174">
                  <c:v>93.0</c:v>
                </c:pt>
                <c:pt idx="1175">
                  <c:v>93.0</c:v>
                </c:pt>
                <c:pt idx="1176">
                  <c:v>93.0</c:v>
                </c:pt>
                <c:pt idx="1177">
                  <c:v>93.0</c:v>
                </c:pt>
                <c:pt idx="1178">
                  <c:v>93.0</c:v>
                </c:pt>
                <c:pt idx="1179">
                  <c:v>93.0</c:v>
                </c:pt>
                <c:pt idx="1180">
                  <c:v>93.0</c:v>
                </c:pt>
                <c:pt idx="1181">
                  <c:v>93.0</c:v>
                </c:pt>
                <c:pt idx="1182">
                  <c:v>93.0</c:v>
                </c:pt>
                <c:pt idx="1183">
                  <c:v>93.0</c:v>
                </c:pt>
                <c:pt idx="1184">
                  <c:v>93.0</c:v>
                </c:pt>
                <c:pt idx="1185">
                  <c:v>93.0</c:v>
                </c:pt>
                <c:pt idx="1186">
                  <c:v>93.0</c:v>
                </c:pt>
                <c:pt idx="1187">
                  <c:v>93.0</c:v>
                </c:pt>
                <c:pt idx="1188">
                  <c:v>93.0</c:v>
                </c:pt>
                <c:pt idx="1189">
                  <c:v>93.0</c:v>
                </c:pt>
                <c:pt idx="1190">
                  <c:v>93.0</c:v>
                </c:pt>
                <c:pt idx="1191">
                  <c:v>93.0</c:v>
                </c:pt>
                <c:pt idx="1192">
                  <c:v>93.0</c:v>
                </c:pt>
                <c:pt idx="1193">
                  <c:v>93.0</c:v>
                </c:pt>
                <c:pt idx="1194">
                  <c:v>93.0</c:v>
                </c:pt>
                <c:pt idx="1195">
                  <c:v>93.0</c:v>
                </c:pt>
                <c:pt idx="1196">
                  <c:v>93.0</c:v>
                </c:pt>
                <c:pt idx="1197">
                  <c:v>94.0</c:v>
                </c:pt>
                <c:pt idx="1198">
                  <c:v>94.0</c:v>
                </c:pt>
                <c:pt idx="1199">
                  <c:v>94.0</c:v>
                </c:pt>
                <c:pt idx="1200">
                  <c:v>94.0</c:v>
                </c:pt>
                <c:pt idx="1201">
                  <c:v>94.0</c:v>
                </c:pt>
                <c:pt idx="1202">
                  <c:v>94.0</c:v>
                </c:pt>
                <c:pt idx="1203">
                  <c:v>94.0</c:v>
                </c:pt>
                <c:pt idx="1204">
                  <c:v>94.0</c:v>
                </c:pt>
                <c:pt idx="1205">
                  <c:v>94.0</c:v>
                </c:pt>
                <c:pt idx="1206">
                  <c:v>94.0</c:v>
                </c:pt>
                <c:pt idx="1207">
                  <c:v>94.0</c:v>
                </c:pt>
                <c:pt idx="1208">
                  <c:v>94.0</c:v>
                </c:pt>
                <c:pt idx="1209">
                  <c:v>94.0</c:v>
                </c:pt>
                <c:pt idx="1210">
                  <c:v>94.0</c:v>
                </c:pt>
                <c:pt idx="1211">
                  <c:v>94.0</c:v>
                </c:pt>
                <c:pt idx="1212">
                  <c:v>94.0</c:v>
                </c:pt>
                <c:pt idx="1213">
                  <c:v>95.0</c:v>
                </c:pt>
                <c:pt idx="1214">
                  <c:v>95.0</c:v>
                </c:pt>
                <c:pt idx="1215">
                  <c:v>95.0</c:v>
                </c:pt>
                <c:pt idx="1216">
                  <c:v>95.0</c:v>
                </c:pt>
                <c:pt idx="1217">
                  <c:v>95.0</c:v>
                </c:pt>
                <c:pt idx="1218">
                  <c:v>95.0</c:v>
                </c:pt>
                <c:pt idx="1219">
                  <c:v>95.0</c:v>
                </c:pt>
                <c:pt idx="1220">
                  <c:v>95.0</c:v>
                </c:pt>
                <c:pt idx="1221">
                  <c:v>95.0</c:v>
                </c:pt>
                <c:pt idx="1222">
                  <c:v>95.0</c:v>
                </c:pt>
                <c:pt idx="1223">
                  <c:v>95.0</c:v>
                </c:pt>
                <c:pt idx="1224">
                  <c:v>96.0</c:v>
                </c:pt>
                <c:pt idx="1225">
                  <c:v>96.0</c:v>
                </c:pt>
                <c:pt idx="1226">
                  <c:v>96.0</c:v>
                </c:pt>
                <c:pt idx="1227">
                  <c:v>96.0</c:v>
                </c:pt>
                <c:pt idx="1228">
                  <c:v>96.0</c:v>
                </c:pt>
                <c:pt idx="1229">
                  <c:v>96.0</c:v>
                </c:pt>
                <c:pt idx="1230">
                  <c:v>96.0</c:v>
                </c:pt>
                <c:pt idx="1231">
                  <c:v>96.0</c:v>
                </c:pt>
                <c:pt idx="1232">
                  <c:v>96.0</c:v>
                </c:pt>
                <c:pt idx="1233">
                  <c:v>96.0</c:v>
                </c:pt>
                <c:pt idx="1234">
                  <c:v>96.0</c:v>
                </c:pt>
                <c:pt idx="1235">
                  <c:v>96.0</c:v>
                </c:pt>
                <c:pt idx="1236">
                  <c:v>96.0</c:v>
                </c:pt>
                <c:pt idx="1237">
                  <c:v>96.0</c:v>
                </c:pt>
                <c:pt idx="1238">
                  <c:v>96.0</c:v>
                </c:pt>
                <c:pt idx="1239">
                  <c:v>96.0</c:v>
                </c:pt>
                <c:pt idx="1240">
                  <c:v>96.0</c:v>
                </c:pt>
                <c:pt idx="1241">
                  <c:v>96.0</c:v>
                </c:pt>
                <c:pt idx="1242">
                  <c:v>96.0</c:v>
                </c:pt>
                <c:pt idx="1243">
                  <c:v>96.0</c:v>
                </c:pt>
                <c:pt idx="1244">
                  <c:v>96.0</c:v>
                </c:pt>
                <c:pt idx="1245">
                  <c:v>96.0</c:v>
                </c:pt>
                <c:pt idx="1246">
                  <c:v>96.0</c:v>
                </c:pt>
                <c:pt idx="1247">
                  <c:v>96.0</c:v>
                </c:pt>
                <c:pt idx="1248">
                  <c:v>96.0</c:v>
                </c:pt>
                <c:pt idx="1249">
                  <c:v>96.0</c:v>
                </c:pt>
                <c:pt idx="1250">
                  <c:v>99.0</c:v>
                </c:pt>
                <c:pt idx="1251">
                  <c:v>99.0</c:v>
                </c:pt>
                <c:pt idx="1252">
                  <c:v>99.0</c:v>
                </c:pt>
                <c:pt idx="1253">
                  <c:v>99.0</c:v>
                </c:pt>
                <c:pt idx="1254">
                  <c:v>99.0</c:v>
                </c:pt>
                <c:pt idx="1255">
                  <c:v>99.0</c:v>
                </c:pt>
                <c:pt idx="1256">
                  <c:v>99.0</c:v>
                </c:pt>
                <c:pt idx="1257">
                  <c:v>99.0</c:v>
                </c:pt>
                <c:pt idx="1258">
                  <c:v>99.0</c:v>
                </c:pt>
                <c:pt idx="1259">
                  <c:v>99.0</c:v>
                </c:pt>
                <c:pt idx="1260">
                  <c:v>99.0</c:v>
                </c:pt>
                <c:pt idx="1261">
                  <c:v>99.0</c:v>
                </c:pt>
                <c:pt idx="1262">
                  <c:v>99.0</c:v>
                </c:pt>
                <c:pt idx="1263">
                  <c:v>99.0</c:v>
                </c:pt>
                <c:pt idx="1264">
                  <c:v>99.0</c:v>
                </c:pt>
                <c:pt idx="1265">
                  <c:v>99.0</c:v>
                </c:pt>
                <c:pt idx="1266">
                  <c:v>99.0</c:v>
                </c:pt>
                <c:pt idx="1267">
                  <c:v>99.0</c:v>
                </c:pt>
                <c:pt idx="1268">
                  <c:v>99.0</c:v>
                </c:pt>
                <c:pt idx="1269">
                  <c:v>99.0</c:v>
                </c:pt>
                <c:pt idx="1270">
                  <c:v>99.0</c:v>
                </c:pt>
                <c:pt idx="1271">
                  <c:v>99.0</c:v>
                </c:pt>
                <c:pt idx="1272">
                  <c:v>100.0</c:v>
                </c:pt>
                <c:pt idx="1273">
                  <c:v>100.0</c:v>
                </c:pt>
                <c:pt idx="1274">
                  <c:v>100.0</c:v>
                </c:pt>
                <c:pt idx="1275">
                  <c:v>100.0</c:v>
                </c:pt>
                <c:pt idx="1276">
                  <c:v>100.0</c:v>
                </c:pt>
                <c:pt idx="1277">
                  <c:v>100.0</c:v>
                </c:pt>
                <c:pt idx="1278">
                  <c:v>100.0</c:v>
                </c:pt>
                <c:pt idx="1279">
                  <c:v>100.0</c:v>
                </c:pt>
                <c:pt idx="1280">
                  <c:v>100.0</c:v>
                </c:pt>
                <c:pt idx="1281">
                  <c:v>100.0</c:v>
                </c:pt>
                <c:pt idx="1282">
                  <c:v>100.0</c:v>
                </c:pt>
                <c:pt idx="1283">
                  <c:v>100.0</c:v>
                </c:pt>
                <c:pt idx="1284">
                  <c:v>100.0</c:v>
                </c:pt>
                <c:pt idx="1285">
                  <c:v>100.0</c:v>
                </c:pt>
                <c:pt idx="1286">
                  <c:v>100.0</c:v>
                </c:pt>
                <c:pt idx="1287">
                  <c:v>100.0</c:v>
                </c:pt>
                <c:pt idx="1288">
                  <c:v>100.0</c:v>
                </c:pt>
                <c:pt idx="1289">
                  <c:v>100.0</c:v>
                </c:pt>
                <c:pt idx="1290">
                  <c:v>100.0</c:v>
                </c:pt>
                <c:pt idx="1291">
                  <c:v>100.0</c:v>
                </c:pt>
                <c:pt idx="1292">
                  <c:v>100.0</c:v>
                </c:pt>
                <c:pt idx="1293">
                  <c:v>101.0</c:v>
                </c:pt>
                <c:pt idx="1294">
                  <c:v>101.0</c:v>
                </c:pt>
                <c:pt idx="1295">
                  <c:v>101.0</c:v>
                </c:pt>
                <c:pt idx="1296">
                  <c:v>101.0</c:v>
                </c:pt>
                <c:pt idx="1297">
                  <c:v>101.0</c:v>
                </c:pt>
                <c:pt idx="1298">
                  <c:v>101.0</c:v>
                </c:pt>
                <c:pt idx="1299">
                  <c:v>101.0</c:v>
                </c:pt>
                <c:pt idx="1300">
                  <c:v>101.0</c:v>
                </c:pt>
                <c:pt idx="1301">
                  <c:v>101.0</c:v>
                </c:pt>
                <c:pt idx="1302">
                  <c:v>101.0</c:v>
                </c:pt>
                <c:pt idx="1303">
                  <c:v>101.0</c:v>
                </c:pt>
                <c:pt idx="1304">
                  <c:v>101.0</c:v>
                </c:pt>
                <c:pt idx="1305">
                  <c:v>102.0</c:v>
                </c:pt>
                <c:pt idx="1306">
                  <c:v>102.0</c:v>
                </c:pt>
                <c:pt idx="1307">
                  <c:v>102.0</c:v>
                </c:pt>
                <c:pt idx="1308">
                  <c:v>102.0</c:v>
                </c:pt>
                <c:pt idx="1309">
                  <c:v>102.0</c:v>
                </c:pt>
                <c:pt idx="1310">
                  <c:v>102.0</c:v>
                </c:pt>
                <c:pt idx="1311">
                  <c:v>102.0</c:v>
                </c:pt>
                <c:pt idx="1312">
                  <c:v>102.0</c:v>
                </c:pt>
                <c:pt idx="1313">
                  <c:v>102.0</c:v>
                </c:pt>
                <c:pt idx="1314">
                  <c:v>102.0</c:v>
                </c:pt>
                <c:pt idx="1315">
                  <c:v>102.0</c:v>
                </c:pt>
                <c:pt idx="1316">
                  <c:v>102.0</c:v>
                </c:pt>
                <c:pt idx="1317">
                  <c:v>103.0</c:v>
                </c:pt>
                <c:pt idx="1318">
                  <c:v>103.0</c:v>
                </c:pt>
                <c:pt idx="1319">
                  <c:v>103.0</c:v>
                </c:pt>
                <c:pt idx="1320">
                  <c:v>103.0</c:v>
                </c:pt>
                <c:pt idx="1321">
                  <c:v>103.0</c:v>
                </c:pt>
                <c:pt idx="1322">
                  <c:v>103.0</c:v>
                </c:pt>
                <c:pt idx="1323">
                  <c:v>103.0</c:v>
                </c:pt>
                <c:pt idx="1324">
                  <c:v>106.0</c:v>
                </c:pt>
                <c:pt idx="1325">
                  <c:v>106.0</c:v>
                </c:pt>
                <c:pt idx="1326">
                  <c:v>106.0</c:v>
                </c:pt>
                <c:pt idx="1327">
                  <c:v>106.0</c:v>
                </c:pt>
                <c:pt idx="1328">
                  <c:v>106.0</c:v>
                </c:pt>
                <c:pt idx="1329">
                  <c:v>106.0</c:v>
                </c:pt>
                <c:pt idx="1330">
                  <c:v>106.0</c:v>
                </c:pt>
                <c:pt idx="1331">
                  <c:v>106.0</c:v>
                </c:pt>
                <c:pt idx="1332">
                  <c:v>107.0</c:v>
                </c:pt>
                <c:pt idx="1333">
                  <c:v>107.0</c:v>
                </c:pt>
                <c:pt idx="1334">
                  <c:v>107.0</c:v>
                </c:pt>
                <c:pt idx="1335">
                  <c:v>107.0</c:v>
                </c:pt>
                <c:pt idx="1336">
                  <c:v>107.0</c:v>
                </c:pt>
                <c:pt idx="1337">
                  <c:v>107.0</c:v>
                </c:pt>
                <c:pt idx="1338">
                  <c:v>107.0</c:v>
                </c:pt>
                <c:pt idx="1339">
                  <c:v>107.0</c:v>
                </c:pt>
                <c:pt idx="1340">
                  <c:v>107.0</c:v>
                </c:pt>
                <c:pt idx="1341">
                  <c:v>107.0</c:v>
                </c:pt>
                <c:pt idx="1342">
                  <c:v>107.0</c:v>
                </c:pt>
                <c:pt idx="1343">
                  <c:v>107.0</c:v>
                </c:pt>
                <c:pt idx="1344">
                  <c:v>107.0</c:v>
                </c:pt>
                <c:pt idx="1345">
                  <c:v>107.0</c:v>
                </c:pt>
                <c:pt idx="1346">
                  <c:v>107.0</c:v>
                </c:pt>
                <c:pt idx="1347">
                  <c:v>107.0</c:v>
                </c:pt>
                <c:pt idx="1348">
                  <c:v>107.0</c:v>
                </c:pt>
                <c:pt idx="1349">
                  <c:v>107.0</c:v>
                </c:pt>
                <c:pt idx="1350">
                  <c:v>107.0</c:v>
                </c:pt>
                <c:pt idx="1351">
                  <c:v>107.0</c:v>
                </c:pt>
                <c:pt idx="1352">
                  <c:v>107.0</c:v>
                </c:pt>
                <c:pt idx="1353">
                  <c:v>107.0</c:v>
                </c:pt>
                <c:pt idx="1354">
                  <c:v>107.0</c:v>
                </c:pt>
                <c:pt idx="1355">
                  <c:v>108.0</c:v>
                </c:pt>
                <c:pt idx="1356">
                  <c:v>108.0</c:v>
                </c:pt>
                <c:pt idx="1357">
                  <c:v>108.0</c:v>
                </c:pt>
                <c:pt idx="1358">
                  <c:v>108.0</c:v>
                </c:pt>
                <c:pt idx="1359">
                  <c:v>108.0</c:v>
                </c:pt>
                <c:pt idx="1360">
                  <c:v>108.0</c:v>
                </c:pt>
                <c:pt idx="1361">
                  <c:v>108.0</c:v>
                </c:pt>
                <c:pt idx="1362">
                  <c:v>108.0</c:v>
                </c:pt>
                <c:pt idx="1363">
                  <c:v>112.0</c:v>
                </c:pt>
                <c:pt idx="1364">
                  <c:v>112.0</c:v>
                </c:pt>
                <c:pt idx="1365">
                  <c:v>112.0</c:v>
                </c:pt>
                <c:pt idx="1366">
                  <c:v>112.0</c:v>
                </c:pt>
                <c:pt idx="1367">
                  <c:v>112.0</c:v>
                </c:pt>
                <c:pt idx="1368">
                  <c:v>112.0</c:v>
                </c:pt>
                <c:pt idx="1369">
                  <c:v>112.0</c:v>
                </c:pt>
                <c:pt idx="1370">
                  <c:v>112.0</c:v>
                </c:pt>
                <c:pt idx="1371">
                  <c:v>112.0</c:v>
                </c:pt>
                <c:pt idx="1372">
                  <c:v>112.0</c:v>
                </c:pt>
                <c:pt idx="1373">
                  <c:v>112.0</c:v>
                </c:pt>
                <c:pt idx="1374">
                  <c:v>112.0</c:v>
                </c:pt>
                <c:pt idx="1375">
                  <c:v>112.0</c:v>
                </c:pt>
                <c:pt idx="1376">
                  <c:v>112.0</c:v>
                </c:pt>
                <c:pt idx="1377">
                  <c:v>112.0</c:v>
                </c:pt>
                <c:pt idx="1378">
                  <c:v>112.0</c:v>
                </c:pt>
                <c:pt idx="1379">
                  <c:v>112.0</c:v>
                </c:pt>
                <c:pt idx="1380">
                  <c:v>112.0</c:v>
                </c:pt>
                <c:pt idx="1381">
                  <c:v>112.0</c:v>
                </c:pt>
                <c:pt idx="1382">
                  <c:v>112.0</c:v>
                </c:pt>
                <c:pt idx="1383">
                  <c:v>112.0</c:v>
                </c:pt>
                <c:pt idx="1384">
                  <c:v>112.0</c:v>
                </c:pt>
                <c:pt idx="1385">
                  <c:v>112.0</c:v>
                </c:pt>
                <c:pt idx="1386">
                  <c:v>112.0</c:v>
                </c:pt>
                <c:pt idx="1387">
                  <c:v>112.0</c:v>
                </c:pt>
                <c:pt idx="1388">
                  <c:v>113.0</c:v>
                </c:pt>
                <c:pt idx="1389">
                  <c:v>113.0</c:v>
                </c:pt>
                <c:pt idx="1390">
                  <c:v>113.0</c:v>
                </c:pt>
                <c:pt idx="1391">
                  <c:v>113.0</c:v>
                </c:pt>
                <c:pt idx="1392">
                  <c:v>113.0</c:v>
                </c:pt>
                <c:pt idx="1393">
                  <c:v>113.0</c:v>
                </c:pt>
                <c:pt idx="1394">
                  <c:v>113.0</c:v>
                </c:pt>
                <c:pt idx="1395">
                  <c:v>113.0</c:v>
                </c:pt>
                <c:pt idx="1396">
                  <c:v>113.0</c:v>
                </c:pt>
                <c:pt idx="1397">
                  <c:v>113.0</c:v>
                </c:pt>
                <c:pt idx="1398">
                  <c:v>113.0</c:v>
                </c:pt>
                <c:pt idx="1399">
                  <c:v>113.0</c:v>
                </c:pt>
                <c:pt idx="1400">
                  <c:v>113.0</c:v>
                </c:pt>
                <c:pt idx="1401">
                  <c:v>113.0</c:v>
                </c:pt>
                <c:pt idx="1402">
                  <c:v>113.0</c:v>
                </c:pt>
                <c:pt idx="1403">
                  <c:v>113.0</c:v>
                </c:pt>
                <c:pt idx="1404">
                  <c:v>113.0</c:v>
                </c:pt>
                <c:pt idx="1405">
                  <c:v>113.0</c:v>
                </c:pt>
                <c:pt idx="1406">
                  <c:v>113.0</c:v>
                </c:pt>
                <c:pt idx="1407">
                  <c:v>113.0</c:v>
                </c:pt>
                <c:pt idx="1408">
                  <c:v>113.0</c:v>
                </c:pt>
                <c:pt idx="1409">
                  <c:v>113.0</c:v>
                </c:pt>
                <c:pt idx="1410">
                  <c:v>113.0</c:v>
                </c:pt>
                <c:pt idx="1411">
                  <c:v>113.0</c:v>
                </c:pt>
                <c:pt idx="1412">
                  <c:v>113.0</c:v>
                </c:pt>
                <c:pt idx="1413">
                  <c:v>113.0</c:v>
                </c:pt>
                <c:pt idx="1414">
                  <c:v>113.0</c:v>
                </c:pt>
                <c:pt idx="1415">
                  <c:v>113.0</c:v>
                </c:pt>
                <c:pt idx="1416">
                  <c:v>115.0</c:v>
                </c:pt>
                <c:pt idx="1417">
                  <c:v>115.0</c:v>
                </c:pt>
                <c:pt idx="1418">
                  <c:v>115.0</c:v>
                </c:pt>
                <c:pt idx="1419">
                  <c:v>115.0</c:v>
                </c:pt>
                <c:pt idx="1420">
                  <c:v>115.0</c:v>
                </c:pt>
                <c:pt idx="1421">
                  <c:v>115.0</c:v>
                </c:pt>
                <c:pt idx="1422">
                  <c:v>115.0</c:v>
                </c:pt>
                <c:pt idx="1423">
                  <c:v>115.0</c:v>
                </c:pt>
                <c:pt idx="1424">
                  <c:v>115.0</c:v>
                </c:pt>
                <c:pt idx="1425">
                  <c:v>115.0</c:v>
                </c:pt>
                <c:pt idx="1426">
                  <c:v>115.0</c:v>
                </c:pt>
                <c:pt idx="1427">
                  <c:v>115.0</c:v>
                </c:pt>
                <c:pt idx="1428">
                  <c:v>115.0</c:v>
                </c:pt>
                <c:pt idx="1429">
                  <c:v>115.0</c:v>
                </c:pt>
                <c:pt idx="1430">
                  <c:v>115.0</c:v>
                </c:pt>
                <c:pt idx="1431">
                  <c:v>115.0</c:v>
                </c:pt>
                <c:pt idx="1432">
                  <c:v>121.0</c:v>
                </c:pt>
                <c:pt idx="1433">
                  <c:v>121.0</c:v>
                </c:pt>
                <c:pt idx="1434">
                  <c:v>121.0</c:v>
                </c:pt>
                <c:pt idx="1435">
                  <c:v>121.0</c:v>
                </c:pt>
                <c:pt idx="1436">
                  <c:v>121.0</c:v>
                </c:pt>
                <c:pt idx="1437">
                  <c:v>121.0</c:v>
                </c:pt>
                <c:pt idx="1438">
                  <c:v>123.0</c:v>
                </c:pt>
                <c:pt idx="1439">
                  <c:v>123.0</c:v>
                </c:pt>
                <c:pt idx="1440">
                  <c:v>123.0</c:v>
                </c:pt>
                <c:pt idx="1441">
                  <c:v>123.0</c:v>
                </c:pt>
                <c:pt idx="1442">
                  <c:v>123.0</c:v>
                </c:pt>
                <c:pt idx="1443">
                  <c:v>123.0</c:v>
                </c:pt>
                <c:pt idx="1444">
                  <c:v>123.0</c:v>
                </c:pt>
                <c:pt idx="1445">
                  <c:v>123.0</c:v>
                </c:pt>
                <c:pt idx="1446">
                  <c:v>123.0</c:v>
                </c:pt>
                <c:pt idx="1447">
                  <c:v>123.0</c:v>
                </c:pt>
                <c:pt idx="1448">
                  <c:v>123.0</c:v>
                </c:pt>
                <c:pt idx="1449">
                  <c:v>123.0</c:v>
                </c:pt>
                <c:pt idx="1450">
                  <c:v>123.0</c:v>
                </c:pt>
                <c:pt idx="1451">
                  <c:v>123.0</c:v>
                </c:pt>
                <c:pt idx="1452">
                  <c:v>123.0</c:v>
                </c:pt>
                <c:pt idx="1453">
                  <c:v>123.0</c:v>
                </c:pt>
                <c:pt idx="1454">
                  <c:v>123.0</c:v>
                </c:pt>
                <c:pt idx="1455">
                  <c:v>123.0</c:v>
                </c:pt>
                <c:pt idx="1456">
                  <c:v>135.0</c:v>
                </c:pt>
                <c:pt idx="1457">
                  <c:v>135.0</c:v>
                </c:pt>
                <c:pt idx="1458">
                  <c:v>135.0</c:v>
                </c:pt>
                <c:pt idx="1459">
                  <c:v>135.0</c:v>
                </c:pt>
                <c:pt idx="1460">
                  <c:v>135.0</c:v>
                </c:pt>
                <c:pt idx="1461">
                  <c:v>135.0</c:v>
                </c:pt>
                <c:pt idx="1462">
                  <c:v>135.0</c:v>
                </c:pt>
                <c:pt idx="1463">
                  <c:v>135.0</c:v>
                </c:pt>
                <c:pt idx="1464">
                  <c:v>135.0</c:v>
                </c:pt>
                <c:pt idx="1465">
                  <c:v>135.0</c:v>
                </c:pt>
                <c:pt idx="1466">
                  <c:v>135.0</c:v>
                </c:pt>
                <c:pt idx="1467">
                  <c:v>135.0</c:v>
                </c:pt>
                <c:pt idx="1468">
                  <c:v>135.0</c:v>
                </c:pt>
                <c:pt idx="1469">
                  <c:v>135.0</c:v>
                </c:pt>
                <c:pt idx="1470">
                  <c:v>143.0</c:v>
                </c:pt>
                <c:pt idx="1471">
                  <c:v>143.0</c:v>
                </c:pt>
                <c:pt idx="1472">
                  <c:v>143.0</c:v>
                </c:pt>
                <c:pt idx="1473">
                  <c:v>143.0</c:v>
                </c:pt>
                <c:pt idx="1474">
                  <c:v>143.0</c:v>
                </c:pt>
                <c:pt idx="1475">
                  <c:v>143.0</c:v>
                </c:pt>
                <c:pt idx="1476">
                  <c:v>143.0</c:v>
                </c:pt>
                <c:pt idx="1477">
                  <c:v>143.0</c:v>
                </c:pt>
                <c:pt idx="1478">
                  <c:v>143.0</c:v>
                </c:pt>
                <c:pt idx="1479">
                  <c:v>143.0</c:v>
                </c:pt>
                <c:pt idx="1480">
                  <c:v>143.0</c:v>
                </c:pt>
                <c:pt idx="1481">
                  <c:v>143.0</c:v>
                </c:pt>
                <c:pt idx="1482">
                  <c:v>143.0</c:v>
                </c:pt>
                <c:pt idx="1483">
                  <c:v>143.0</c:v>
                </c:pt>
                <c:pt idx="1484">
                  <c:v>143.0</c:v>
                </c:pt>
                <c:pt idx="1485">
                  <c:v>143.0</c:v>
                </c:pt>
                <c:pt idx="1486">
                  <c:v>149.0</c:v>
                </c:pt>
                <c:pt idx="1487">
                  <c:v>149.0</c:v>
                </c:pt>
                <c:pt idx="1488">
                  <c:v>149.0</c:v>
                </c:pt>
                <c:pt idx="1489">
                  <c:v>149.0</c:v>
                </c:pt>
                <c:pt idx="1490">
                  <c:v>149.0</c:v>
                </c:pt>
                <c:pt idx="1491">
                  <c:v>149.0</c:v>
                </c:pt>
                <c:pt idx="1492">
                  <c:v>149.0</c:v>
                </c:pt>
                <c:pt idx="1493">
                  <c:v>149.0</c:v>
                </c:pt>
                <c:pt idx="1494">
                  <c:v>149.0</c:v>
                </c:pt>
                <c:pt idx="1495">
                  <c:v>149.0</c:v>
                </c:pt>
                <c:pt idx="1496">
                  <c:v>149.0</c:v>
                </c:pt>
                <c:pt idx="1497">
                  <c:v>203.0</c:v>
                </c:pt>
                <c:pt idx="1498">
                  <c:v>203.0</c:v>
                </c:pt>
                <c:pt idx="1499">
                  <c:v>203.0</c:v>
                </c:pt>
                <c:pt idx="1500">
                  <c:v>203.0</c:v>
                </c:pt>
                <c:pt idx="1501">
                  <c:v>203.0</c:v>
                </c:pt>
                <c:pt idx="1502">
                  <c:v>203.0</c:v>
                </c:pt>
                <c:pt idx="1503">
                  <c:v>203.0</c:v>
                </c:pt>
                <c:pt idx="1504">
                  <c:v>225.0</c:v>
                </c:pt>
                <c:pt idx="1505">
                  <c:v>225.0</c:v>
                </c:pt>
                <c:pt idx="1506">
                  <c:v>225.0</c:v>
                </c:pt>
                <c:pt idx="1507">
                  <c:v>225.0</c:v>
                </c:pt>
                <c:pt idx="1508">
                  <c:v>225.0</c:v>
                </c:pt>
                <c:pt idx="1509">
                  <c:v>225.0</c:v>
                </c:pt>
                <c:pt idx="1510">
                  <c:v>225.0</c:v>
                </c:pt>
                <c:pt idx="1511">
                  <c:v>238.0</c:v>
                </c:pt>
                <c:pt idx="1512">
                  <c:v>238.0</c:v>
                </c:pt>
                <c:pt idx="1513">
                  <c:v>238.0</c:v>
                </c:pt>
                <c:pt idx="1514">
                  <c:v>238.0</c:v>
                </c:pt>
                <c:pt idx="1515">
                  <c:v>238.0</c:v>
                </c:pt>
                <c:pt idx="1516">
                  <c:v>238.0</c:v>
                </c:pt>
                <c:pt idx="1517">
                  <c:v>381.0</c:v>
                </c:pt>
                <c:pt idx="1518">
                  <c:v>381.0</c:v>
                </c:pt>
                <c:pt idx="1519">
                  <c:v>381.0</c:v>
                </c:pt>
                <c:pt idx="1520">
                  <c:v>381.0</c:v>
                </c:pt>
                <c:pt idx="1521">
                  <c:v>1300.0</c:v>
                </c:pt>
                <c:pt idx="1522">
                  <c:v>1300.0</c:v>
                </c:pt>
                <c:pt idx="1523">
                  <c:v>1300.0</c:v>
                </c:pt>
                <c:pt idx="1524">
                  <c:v>1300.0</c:v>
                </c:pt>
                <c:pt idx="1525">
                  <c:v>1300.0</c:v>
                </c:pt>
                <c:pt idx="1526">
                  <c:v>1300.0</c:v>
                </c:pt>
                <c:pt idx="1527">
                  <c:v>1300.0</c:v>
                </c:pt>
                <c:pt idx="1528">
                  <c:v>1300.0</c:v>
                </c:pt>
                <c:pt idx="1529">
                  <c:v>1300.0</c:v>
                </c:pt>
                <c:pt idx="1530">
                  <c:v>1300.0</c:v>
                </c:pt>
                <c:pt idx="1531">
                  <c:v>1300.0</c:v>
                </c:pt>
                <c:pt idx="1532">
                  <c:v>1300.0</c:v>
                </c:pt>
                <c:pt idx="1533">
                  <c:v>1300.0</c:v>
                </c:pt>
                <c:pt idx="1534">
                  <c:v>1300.0</c:v>
                </c:pt>
                <c:pt idx="1535">
                  <c:v>1300.0</c:v>
                </c:pt>
                <c:pt idx="1536">
                  <c:v>1300.0</c:v>
                </c:pt>
                <c:pt idx="1537">
                  <c:v>1300.0</c:v>
                </c:pt>
                <c:pt idx="1538">
                  <c:v>1300.0</c:v>
                </c:pt>
                <c:pt idx="1539">
                  <c:v>1300.0</c:v>
                </c:pt>
                <c:pt idx="1540">
                  <c:v>1300.0</c:v>
                </c:pt>
                <c:pt idx="1541">
                  <c:v>1300.0</c:v>
                </c:pt>
                <c:pt idx="1542">
                  <c:v>1300.0</c:v>
                </c:pt>
                <c:pt idx="1543">
                  <c:v>1300.0</c:v>
                </c:pt>
                <c:pt idx="1544">
                  <c:v>1300.0</c:v>
                </c:pt>
                <c:pt idx="1545">
                  <c:v>1300.0</c:v>
                </c:pt>
                <c:pt idx="1546">
                  <c:v>1300.0</c:v>
                </c:pt>
                <c:pt idx="1547">
                  <c:v>1300.0</c:v>
                </c:pt>
                <c:pt idx="1548">
                  <c:v>1300.0</c:v>
                </c:pt>
                <c:pt idx="1549">
                  <c:v>1301.0</c:v>
                </c:pt>
                <c:pt idx="1550">
                  <c:v>1301.0</c:v>
                </c:pt>
                <c:pt idx="1551">
                  <c:v>1301.0</c:v>
                </c:pt>
                <c:pt idx="1552">
                  <c:v>1301.0</c:v>
                </c:pt>
                <c:pt idx="1553">
                  <c:v>1301.0</c:v>
                </c:pt>
                <c:pt idx="1554">
                  <c:v>1301.0</c:v>
                </c:pt>
                <c:pt idx="1555">
                  <c:v>1301.0</c:v>
                </c:pt>
                <c:pt idx="1556">
                  <c:v>1301.0</c:v>
                </c:pt>
                <c:pt idx="1557">
                  <c:v>1301.0</c:v>
                </c:pt>
                <c:pt idx="1558">
                  <c:v>1301.0</c:v>
                </c:pt>
                <c:pt idx="1559">
                  <c:v>1301.0</c:v>
                </c:pt>
                <c:pt idx="1560">
                  <c:v>1301.0</c:v>
                </c:pt>
                <c:pt idx="1561">
                  <c:v>1301.0</c:v>
                </c:pt>
                <c:pt idx="1562">
                  <c:v>1301.0</c:v>
                </c:pt>
                <c:pt idx="1563">
                  <c:v>1301.0</c:v>
                </c:pt>
                <c:pt idx="1564">
                  <c:v>1301.0</c:v>
                </c:pt>
                <c:pt idx="1565">
                  <c:v>1301.0</c:v>
                </c:pt>
                <c:pt idx="1566">
                  <c:v>1301.0</c:v>
                </c:pt>
                <c:pt idx="1567">
                  <c:v>1301.0</c:v>
                </c:pt>
                <c:pt idx="1568">
                  <c:v>1301.0</c:v>
                </c:pt>
                <c:pt idx="1569">
                  <c:v>1301.0</c:v>
                </c:pt>
                <c:pt idx="1570">
                  <c:v>1301.0</c:v>
                </c:pt>
                <c:pt idx="1571">
                  <c:v>1301.0</c:v>
                </c:pt>
                <c:pt idx="1572">
                  <c:v>1301.0</c:v>
                </c:pt>
                <c:pt idx="1573">
                  <c:v>1301.0</c:v>
                </c:pt>
                <c:pt idx="1574">
                  <c:v>1301.0</c:v>
                </c:pt>
                <c:pt idx="1575">
                  <c:v>1301.0</c:v>
                </c:pt>
                <c:pt idx="1576">
                  <c:v>1301.0</c:v>
                </c:pt>
                <c:pt idx="1577">
                  <c:v>1301.0</c:v>
                </c:pt>
                <c:pt idx="1578">
                  <c:v>1301.0</c:v>
                </c:pt>
                <c:pt idx="1579">
                  <c:v>1301.0</c:v>
                </c:pt>
                <c:pt idx="1580">
                  <c:v>1301.0</c:v>
                </c:pt>
                <c:pt idx="1581">
                  <c:v>1301.0</c:v>
                </c:pt>
                <c:pt idx="1582">
                  <c:v>1301.0</c:v>
                </c:pt>
                <c:pt idx="1583">
                  <c:v>1301.0</c:v>
                </c:pt>
                <c:pt idx="1584">
                  <c:v>1301.0</c:v>
                </c:pt>
                <c:pt idx="1585">
                  <c:v>1301.0</c:v>
                </c:pt>
                <c:pt idx="1586">
                  <c:v>1301.0</c:v>
                </c:pt>
                <c:pt idx="1587">
                  <c:v>1301.0</c:v>
                </c:pt>
                <c:pt idx="1588">
                  <c:v>1301.0</c:v>
                </c:pt>
                <c:pt idx="1589">
                  <c:v>1301.0</c:v>
                </c:pt>
                <c:pt idx="1590">
                  <c:v>1301.0</c:v>
                </c:pt>
                <c:pt idx="1591">
                  <c:v>1301.0</c:v>
                </c:pt>
                <c:pt idx="1592">
                  <c:v>1301.0</c:v>
                </c:pt>
                <c:pt idx="1593">
                  <c:v>1301.0</c:v>
                </c:pt>
                <c:pt idx="1594">
                  <c:v>1301.0</c:v>
                </c:pt>
                <c:pt idx="1595">
                  <c:v>1301.0</c:v>
                </c:pt>
                <c:pt idx="1596">
                  <c:v>1301.0</c:v>
                </c:pt>
                <c:pt idx="1597">
                  <c:v>1301.0</c:v>
                </c:pt>
                <c:pt idx="1598">
                  <c:v>1301.0</c:v>
                </c:pt>
                <c:pt idx="1599">
                  <c:v>1301.0</c:v>
                </c:pt>
                <c:pt idx="1600">
                  <c:v>1301.0</c:v>
                </c:pt>
                <c:pt idx="1601">
                  <c:v>1301.0</c:v>
                </c:pt>
                <c:pt idx="1602">
                  <c:v>1301.0</c:v>
                </c:pt>
                <c:pt idx="1603">
                  <c:v>1301.0</c:v>
                </c:pt>
                <c:pt idx="1604">
                  <c:v>1301.0</c:v>
                </c:pt>
                <c:pt idx="1605">
                  <c:v>1301.0</c:v>
                </c:pt>
                <c:pt idx="1606">
                  <c:v>1301.0</c:v>
                </c:pt>
                <c:pt idx="1607">
                  <c:v>1301.0</c:v>
                </c:pt>
                <c:pt idx="1608">
                  <c:v>1301.0</c:v>
                </c:pt>
                <c:pt idx="1609">
                  <c:v>1301.0</c:v>
                </c:pt>
                <c:pt idx="1610">
                  <c:v>1301.0</c:v>
                </c:pt>
                <c:pt idx="1611">
                  <c:v>1301.0</c:v>
                </c:pt>
                <c:pt idx="1612">
                  <c:v>1301.0</c:v>
                </c:pt>
                <c:pt idx="1613">
                  <c:v>1301.0</c:v>
                </c:pt>
                <c:pt idx="1614">
                  <c:v>1301.0</c:v>
                </c:pt>
                <c:pt idx="1615">
                  <c:v>1301.0</c:v>
                </c:pt>
                <c:pt idx="1616">
                  <c:v>1301.0</c:v>
                </c:pt>
                <c:pt idx="1617">
                  <c:v>1301.0</c:v>
                </c:pt>
                <c:pt idx="1618">
                  <c:v>1301.0</c:v>
                </c:pt>
                <c:pt idx="1619">
                  <c:v>1301.0</c:v>
                </c:pt>
                <c:pt idx="1620">
                  <c:v>1301.0</c:v>
                </c:pt>
                <c:pt idx="1621">
                  <c:v>1301.0</c:v>
                </c:pt>
                <c:pt idx="1622">
                  <c:v>1301.0</c:v>
                </c:pt>
                <c:pt idx="1623">
                  <c:v>1301.0</c:v>
                </c:pt>
                <c:pt idx="1624">
                  <c:v>1301.0</c:v>
                </c:pt>
                <c:pt idx="1625">
                  <c:v>1301.0</c:v>
                </c:pt>
                <c:pt idx="1626">
                  <c:v>1301.0</c:v>
                </c:pt>
                <c:pt idx="1627">
                  <c:v>1301.0</c:v>
                </c:pt>
                <c:pt idx="1628">
                  <c:v>1301.0</c:v>
                </c:pt>
                <c:pt idx="1629">
                  <c:v>1301.0</c:v>
                </c:pt>
                <c:pt idx="1630">
                  <c:v>1301.0</c:v>
                </c:pt>
                <c:pt idx="1631">
                  <c:v>1301.0</c:v>
                </c:pt>
                <c:pt idx="1632">
                  <c:v>1301.0</c:v>
                </c:pt>
                <c:pt idx="1633">
                  <c:v>1301.0</c:v>
                </c:pt>
                <c:pt idx="1634">
                  <c:v>1301.0</c:v>
                </c:pt>
                <c:pt idx="1635">
                  <c:v>1301.0</c:v>
                </c:pt>
                <c:pt idx="1636">
                  <c:v>1301.0</c:v>
                </c:pt>
                <c:pt idx="1637">
                  <c:v>1301.0</c:v>
                </c:pt>
                <c:pt idx="1638">
                  <c:v>1301.0</c:v>
                </c:pt>
                <c:pt idx="1639">
                  <c:v>1301.0</c:v>
                </c:pt>
                <c:pt idx="1640">
                  <c:v>1301.0</c:v>
                </c:pt>
                <c:pt idx="1641">
                  <c:v>1301.0</c:v>
                </c:pt>
                <c:pt idx="1642">
                  <c:v>1301.0</c:v>
                </c:pt>
                <c:pt idx="1643">
                  <c:v>1301.0</c:v>
                </c:pt>
                <c:pt idx="1644">
                  <c:v>1301.0</c:v>
                </c:pt>
                <c:pt idx="1645">
                  <c:v>1301.0</c:v>
                </c:pt>
                <c:pt idx="1646">
                  <c:v>1301.0</c:v>
                </c:pt>
                <c:pt idx="1647">
                  <c:v>1301.0</c:v>
                </c:pt>
                <c:pt idx="1648">
                  <c:v>1301.0</c:v>
                </c:pt>
                <c:pt idx="1649">
                  <c:v>1301.0</c:v>
                </c:pt>
                <c:pt idx="1650">
                  <c:v>1301.0</c:v>
                </c:pt>
                <c:pt idx="1651">
                  <c:v>1301.0</c:v>
                </c:pt>
                <c:pt idx="1652">
                  <c:v>1301.0</c:v>
                </c:pt>
                <c:pt idx="1653">
                  <c:v>1301.0</c:v>
                </c:pt>
                <c:pt idx="1654">
                  <c:v>1301.0</c:v>
                </c:pt>
                <c:pt idx="1655">
                  <c:v>1301.0</c:v>
                </c:pt>
                <c:pt idx="1656">
                  <c:v>1301.0</c:v>
                </c:pt>
                <c:pt idx="1657">
                  <c:v>1301.0</c:v>
                </c:pt>
                <c:pt idx="1658">
                  <c:v>1301.0</c:v>
                </c:pt>
                <c:pt idx="1659">
                  <c:v>1301.0</c:v>
                </c:pt>
                <c:pt idx="1660">
                  <c:v>1301.0</c:v>
                </c:pt>
                <c:pt idx="1661">
                  <c:v>1301.0</c:v>
                </c:pt>
                <c:pt idx="1662">
                  <c:v>1301.0</c:v>
                </c:pt>
                <c:pt idx="1663">
                  <c:v>1301.0</c:v>
                </c:pt>
                <c:pt idx="1664">
                  <c:v>1302.0</c:v>
                </c:pt>
                <c:pt idx="1665">
                  <c:v>1302.0</c:v>
                </c:pt>
                <c:pt idx="1666">
                  <c:v>1302.0</c:v>
                </c:pt>
                <c:pt idx="1667">
                  <c:v>1302.0</c:v>
                </c:pt>
                <c:pt idx="1668">
                  <c:v>1302.0</c:v>
                </c:pt>
                <c:pt idx="1669">
                  <c:v>1302.0</c:v>
                </c:pt>
                <c:pt idx="1670">
                  <c:v>1302.0</c:v>
                </c:pt>
                <c:pt idx="1671">
                  <c:v>1302.0</c:v>
                </c:pt>
                <c:pt idx="1672">
                  <c:v>1302.0</c:v>
                </c:pt>
                <c:pt idx="1673">
                  <c:v>1302.0</c:v>
                </c:pt>
                <c:pt idx="1674">
                  <c:v>1302.0</c:v>
                </c:pt>
                <c:pt idx="1675">
                  <c:v>1302.0</c:v>
                </c:pt>
                <c:pt idx="1676">
                  <c:v>1302.0</c:v>
                </c:pt>
                <c:pt idx="1677">
                  <c:v>1302.0</c:v>
                </c:pt>
                <c:pt idx="1678">
                  <c:v>1302.0</c:v>
                </c:pt>
                <c:pt idx="1679">
                  <c:v>1302.0</c:v>
                </c:pt>
                <c:pt idx="1680">
                  <c:v>1302.0</c:v>
                </c:pt>
                <c:pt idx="1681">
                  <c:v>1302.0</c:v>
                </c:pt>
                <c:pt idx="1682">
                  <c:v>1302.0</c:v>
                </c:pt>
                <c:pt idx="1683">
                  <c:v>1302.0</c:v>
                </c:pt>
                <c:pt idx="1684">
                  <c:v>1302.0</c:v>
                </c:pt>
                <c:pt idx="1685">
                  <c:v>1302.0</c:v>
                </c:pt>
                <c:pt idx="1686">
                  <c:v>1302.0</c:v>
                </c:pt>
                <c:pt idx="1687">
                  <c:v>1302.0</c:v>
                </c:pt>
                <c:pt idx="1688">
                  <c:v>1302.0</c:v>
                </c:pt>
                <c:pt idx="1689">
                  <c:v>1302.0</c:v>
                </c:pt>
                <c:pt idx="1690">
                  <c:v>1302.0</c:v>
                </c:pt>
                <c:pt idx="1691">
                  <c:v>1302.0</c:v>
                </c:pt>
                <c:pt idx="1692">
                  <c:v>1302.0</c:v>
                </c:pt>
                <c:pt idx="1693">
                  <c:v>1302.0</c:v>
                </c:pt>
                <c:pt idx="1694">
                  <c:v>1302.0</c:v>
                </c:pt>
                <c:pt idx="1695">
                  <c:v>1302.0</c:v>
                </c:pt>
                <c:pt idx="1696">
                  <c:v>1302.0</c:v>
                </c:pt>
                <c:pt idx="1697">
                  <c:v>1302.0</c:v>
                </c:pt>
                <c:pt idx="1698">
                  <c:v>1302.0</c:v>
                </c:pt>
                <c:pt idx="1699">
                  <c:v>1302.0</c:v>
                </c:pt>
                <c:pt idx="1700">
                  <c:v>1302.0</c:v>
                </c:pt>
                <c:pt idx="1701">
                  <c:v>1302.0</c:v>
                </c:pt>
                <c:pt idx="1702">
                  <c:v>1302.0</c:v>
                </c:pt>
                <c:pt idx="1703">
                  <c:v>1302.0</c:v>
                </c:pt>
                <c:pt idx="1704">
                  <c:v>1302.0</c:v>
                </c:pt>
                <c:pt idx="1705">
                  <c:v>1302.0</c:v>
                </c:pt>
                <c:pt idx="1706">
                  <c:v>1302.0</c:v>
                </c:pt>
                <c:pt idx="1707">
                  <c:v>1302.0</c:v>
                </c:pt>
                <c:pt idx="1708">
                  <c:v>1302.0</c:v>
                </c:pt>
                <c:pt idx="1709">
                  <c:v>1302.0</c:v>
                </c:pt>
                <c:pt idx="1710">
                  <c:v>1302.0</c:v>
                </c:pt>
                <c:pt idx="1711">
                  <c:v>1302.0</c:v>
                </c:pt>
                <c:pt idx="1712">
                  <c:v>1302.0</c:v>
                </c:pt>
                <c:pt idx="1713">
                  <c:v>1302.0</c:v>
                </c:pt>
                <c:pt idx="1714">
                  <c:v>1302.0</c:v>
                </c:pt>
                <c:pt idx="1715">
                  <c:v>1302.0</c:v>
                </c:pt>
                <c:pt idx="1716">
                  <c:v>1302.0</c:v>
                </c:pt>
                <c:pt idx="1717">
                  <c:v>1302.0</c:v>
                </c:pt>
                <c:pt idx="1718">
                  <c:v>1302.0</c:v>
                </c:pt>
                <c:pt idx="1719">
                  <c:v>1302.0</c:v>
                </c:pt>
                <c:pt idx="1720">
                  <c:v>1302.0</c:v>
                </c:pt>
                <c:pt idx="1721">
                  <c:v>1302.0</c:v>
                </c:pt>
                <c:pt idx="1722">
                  <c:v>1302.0</c:v>
                </c:pt>
                <c:pt idx="1723">
                  <c:v>1302.0</c:v>
                </c:pt>
                <c:pt idx="1724">
                  <c:v>1302.0</c:v>
                </c:pt>
                <c:pt idx="1725">
                  <c:v>1302.0</c:v>
                </c:pt>
                <c:pt idx="1726">
                  <c:v>1302.0</c:v>
                </c:pt>
                <c:pt idx="1727">
                  <c:v>1302.0</c:v>
                </c:pt>
                <c:pt idx="1728">
                  <c:v>1302.0</c:v>
                </c:pt>
                <c:pt idx="1729">
                  <c:v>1302.0</c:v>
                </c:pt>
                <c:pt idx="1730">
                  <c:v>1302.0</c:v>
                </c:pt>
                <c:pt idx="1731">
                  <c:v>1302.0</c:v>
                </c:pt>
                <c:pt idx="1732">
                  <c:v>1302.0</c:v>
                </c:pt>
                <c:pt idx="1733">
                  <c:v>1302.0</c:v>
                </c:pt>
                <c:pt idx="1734">
                  <c:v>1302.0</c:v>
                </c:pt>
                <c:pt idx="1735">
                  <c:v>1302.0</c:v>
                </c:pt>
                <c:pt idx="1736">
                  <c:v>1302.0</c:v>
                </c:pt>
                <c:pt idx="1737">
                  <c:v>1302.0</c:v>
                </c:pt>
                <c:pt idx="1738">
                  <c:v>1302.0</c:v>
                </c:pt>
                <c:pt idx="1739">
                  <c:v>1302.0</c:v>
                </c:pt>
                <c:pt idx="1740">
                  <c:v>1302.0</c:v>
                </c:pt>
                <c:pt idx="1741">
                  <c:v>1302.0</c:v>
                </c:pt>
                <c:pt idx="1742">
                  <c:v>1302.0</c:v>
                </c:pt>
                <c:pt idx="1743">
                  <c:v>1302.0</c:v>
                </c:pt>
                <c:pt idx="1744">
                  <c:v>1302.0</c:v>
                </c:pt>
                <c:pt idx="1745">
                  <c:v>1302.0</c:v>
                </c:pt>
                <c:pt idx="1746">
                  <c:v>1302.0</c:v>
                </c:pt>
                <c:pt idx="1747">
                  <c:v>1302.0</c:v>
                </c:pt>
                <c:pt idx="1748">
                  <c:v>1302.0</c:v>
                </c:pt>
                <c:pt idx="1749">
                  <c:v>1302.0</c:v>
                </c:pt>
                <c:pt idx="1750">
                  <c:v>1302.0</c:v>
                </c:pt>
                <c:pt idx="1751">
                  <c:v>1302.0</c:v>
                </c:pt>
                <c:pt idx="1752">
                  <c:v>1302.0</c:v>
                </c:pt>
                <c:pt idx="1753">
                  <c:v>1302.0</c:v>
                </c:pt>
                <c:pt idx="1754">
                  <c:v>1302.0</c:v>
                </c:pt>
                <c:pt idx="1755">
                  <c:v>1302.0</c:v>
                </c:pt>
                <c:pt idx="1756">
                  <c:v>1302.0</c:v>
                </c:pt>
                <c:pt idx="1757">
                  <c:v>1302.0</c:v>
                </c:pt>
                <c:pt idx="1758">
                  <c:v>1302.0</c:v>
                </c:pt>
                <c:pt idx="1759">
                  <c:v>1302.0</c:v>
                </c:pt>
                <c:pt idx="1760">
                  <c:v>1302.0</c:v>
                </c:pt>
                <c:pt idx="1761">
                  <c:v>1302.0</c:v>
                </c:pt>
                <c:pt idx="1762">
                  <c:v>1302.0</c:v>
                </c:pt>
                <c:pt idx="1763">
                  <c:v>1302.0</c:v>
                </c:pt>
                <c:pt idx="1764">
                  <c:v>1302.0</c:v>
                </c:pt>
                <c:pt idx="1765">
                  <c:v>1302.0</c:v>
                </c:pt>
                <c:pt idx="1766">
                  <c:v>1302.0</c:v>
                </c:pt>
                <c:pt idx="1767">
                  <c:v>1302.0</c:v>
                </c:pt>
                <c:pt idx="1768">
                  <c:v>1302.0</c:v>
                </c:pt>
                <c:pt idx="1769">
                  <c:v>1302.0</c:v>
                </c:pt>
                <c:pt idx="1770">
                  <c:v>1302.0</c:v>
                </c:pt>
                <c:pt idx="1771">
                  <c:v>1302.0</c:v>
                </c:pt>
                <c:pt idx="1772">
                  <c:v>1302.0</c:v>
                </c:pt>
                <c:pt idx="1773">
                  <c:v>1302.0</c:v>
                </c:pt>
                <c:pt idx="1774">
                  <c:v>1302.0</c:v>
                </c:pt>
                <c:pt idx="1775">
                  <c:v>1302.0</c:v>
                </c:pt>
                <c:pt idx="1776">
                  <c:v>1302.0</c:v>
                </c:pt>
                <c:pt idx="1777">
                  <c:v>1302.0</c:v>
                </c:pt>
                <c:pt idx="1778">
                  <c:v>1302.0</c:v>
                </c:pt>
                <c:pt idx="1779">
                  <c:v>1302.0</c:v>
                </c:pt>
                <c:pt idx="1780">
                  <c:v>1302.0</c:v>
                </c:pt>
                <c:pt idx="1781">
                  <c:v>1302.0</c:v>
                </c:pt>
                <c:pt idx="1782">
                  <c:v>1302.0</c:v>
                </c:pt>
                <c:pt idx="1783">
                  <c:v>1302.0</c:v>
                </c:pt>
                <c:pt idx="1784">
                  <c:v>1302.0</c:v>
                </c:pt>
                <c:pt idx="1785">
                  <c:v>1302.0</c:v>
                </c:pt>
                <c:pt idx="1786">
                  <c:v>1302.0</c:v>
                </c:pt>
                <c:pt idx="1787">
                  <c:v>1302.0</c:v>
                </c:pt>
                <c:pt idx="1788">
                  <c:v>1302.0</c:v>
                </c:pt>
                <c:pt idx="1789">
                  <c:v>1302.0</c:v>
                </c:pt>
                <c:pt idx="1790">
                  <c:v>1302.0</c:v>
                </c:pt>
                <c:pt idx="1791">
                  <c:v>1302.0</c:v>
                </c:pt>
                <c:pt idx="1792">
                  <c:v>1302.0</c:v>
                </c:pt>
                <c:pt idx="1793">
                  <c:v>1302.0</c:v>
                </c:pt>
                <c:pt idx="1794">
                  <c:v>1302.0</c:v>
                </c:pt>
                <c:pt idx="1795">
                  <c:v>1302.0</c:v>
                </c:pt>
                <c:pt idx="1796">
                  <c:v>1302.0</c:v>
                </c:pt>
                <c:pt idx="1797">
                  <c:v>1302.0</c:v>
                </c:pt>
                <c:pt idx="1798">
                  <c:v>1302.0</c:v>
                </c:pt>
                <c:pt idx="1799">
                  <c:v>1302.0</c:v>
                </c:pt>
                <c:pt idx="1800">
                  <c:v>1302.0</c:v>
                </c:pt>
                <c:pt idx="1801">
                  <c:v>1302.0</c:v>
                </c:pt>
                <c:pt idx="1802">
                  <c:v>1302.0</c:v>
                </c:pt>
                <c:pt idx="1803">
                  <c:v>1302.0</c:v>
                </c:pt>
                <c:pt idx="1804">
                  <c:v>1302.0</c:v>
                </c:pt>
                <c:pt idx="1805">
                  <c:v>1302.0</c:v>
                </c:pt>
                <c:pt idx="1806">
                  <c:v>1302.0</c:v>
                </c:pt>
                <c:pt idx="1807">
                  <c:v>1302.0</c:v>
                </c:pt>
                <c:pt idx="1808">
                  <c:v>1302.0</c:v>
                </c:pt>
                <c:pt idx="1809">
                  <c:v>1302.0</c:v>
                </c:pt>
                <c:pt idx="1810">
                  <c:v>1302.0</c:v>
                </c:pt>
                <c:pt idx="1811">
                  <c:v>1302.0</c:v>
                </c:pt>
                <c:pt idx="1812">
                  <c:v>1302.0</c:v>
                </c:pt>
                <c:pt idx="1813">
                  <c:v>1302.0</c:v>
                </c:pt>
                <c:pt idx="1814">
                  <c:v>1302.0</c:v>
                </c:pt>
                <c:pt idx="1815">
                  <c:v>1302.0</c:v>
                </c:pt>
                <c:pt idx="1816">
                  <c:v>1302.0</c:v>
                </c:pt>
                <c:pt idx="1817">
                  <c:v>1302.0</c:v>
                </c:pt>
                <c:pt idx="1818">
                  <c:v>1302.0</c:v>
                </c:pt>
                <c:pt idx="1819">
                  <c:v>1302.0</c:v>
                </c:pt>
                <c:pt idx="1820">
                  <c:v>1302.0</c:v>
                </c:pt>
                <c:pt idx="1821">
                  <c:v>1302.0</c:v>
                </c:pt>
                <c:pt idx="1822">
                  <c:v>1302.0</c:v>
                </c:pt>
                <c:pt idx="1823">
                  <c:v>1302.0</c:v>
                </c:pt>
                <c:pt idx="1824">
                  <c:v>1302.0</c:v>
                </c:pt>
                <c:pt idx="1825">
                  <c:v>1302.0</c:v>
                </c:pt>
                <c:pt idx="1826">
                  <c:v>1302.0</c:v>
                </c:pt>
                <c:pt idx="1827">
                  <c:v>1302.0</c:v>
                </c:pt>
                <c:pt idx="1828">
                  <c:v>1302.0</c:v>
                </c:pt>
                <c:pt idx="1829">
                  <c:v>1302.0</c:v>
                </c:pt>
                <c:pt idx="1830">
                  <c:v>1302.0</c:v>
                </c:pt>
                <c:pt idx="1831">
                  <c:v>1302.0</c:v>
                </c:pt>
                <c:pt idx="1832">
                  <c:v>1302.0</c:v>
                </c:pt>
                <c:pt idx="1833">
                  <c:v>1302.0</c:v>
                </c:pt>
                <c:pt idx="1834">
                  <c:v>1302.0</c:v>
                </c:pt>
                <c:pt idx="1835">
                  <c:v>1302.0</c:v>
                </c:pt>
                <c:pt idx="1836">
                  <c:v>1302.0</c:v>
                </c:pt>
                <c:pt idx="1837">
                  <c:v>1302.0</c:v>
                </c:pt>
                <c:pt idx="1838">
                  <c:v>1302.0</c:v>
                </c:pt>
                <c:pt idx="1839">
                  <c:v>1302.0</c:v>
                </c:pt>
                <c:pt idx="1840">
                  <c:v>1302.0</c:v>
                </c:pt>
                <c:pt idx="1841">
                  <c:v>1302.0</c:v>
                </c:pt>
                <c:pt idx="1842">
                  <c:v>1302.0</c:v>
                </c:pt>
                <c:pt idx="1843">
                  <c:v>1302.0</c:v>
                </c:pt>
                <c:pt idx="1844">
                  <c:v>1302.0</c:v>
                </c:pt>
                <c:pt idx="1845">
                  <c:v>1302.0</c:v>
                </c:pt>
                <c:pt idx="1846">
                  <c:v>1302.0</c:v>
                </c:pt>
                <c:pt idx="1847">
                  <c:v>1302.0</c:v>
                </c:pt>
                <c:pt idx="1848">
                  <c:v>1302.0</c:v>
                </c:pt>
                <c:pt idx="1849">
                  <c:v>1302.0</c:v>
                </c:pt>
                <c:pt idx="1850">
                  <c:v>1302.0</c:v>
                </c:pt>
                <c:pt idx="1851">
                  <c:v>1302.0</c:v>
                </c:pt>
                <c:pt idx="1852">
                  <c:v>1302.0</c:v>
                </c:pt>
                <c:pt idx="1853">
                  <c:v>1302.0</c:v>
                </c:pt>
                <c:pt idx="1854">
                  <c:v>1302.0</c:v>
                </c:pt>
                <c:pt idx="1855">
                  <c:v>1302.0</c:v>
                </c:pt>
                <c:pt idx="1856">
                  <c:v>1302.0</c:v>
                </c:pt>
                <c:pt idx="1857">
                  <c:v>1302.0</c:v>
                </c:pt>
                <c:pt idx="1858">
                  <c:v>1302.0</c:v>
                </c:pt>
                <c:pt idx="1859">
                  <c:v>1302.0</c:v>
                </c:pt>
                <c:pt idx="1860">
                  <c:v>1302.0</c:v>
                </c:pt>
                <c:pt idx="1861">
                  <c:v>1302.0</c:v>
                </c:pt>
                <c:pt idx="1862">
                  <c:v>1302.0</c:v>
                </c:pt>
                <c:pt idx="1863">
                  <c:v>1302.0</c:v>
                </c:pt>
                <c:pt idx="1864">
                  <c:v>1302.0</c:v>
                </c:pt>
                <c:pt idx="1865">
                  <c:v>1302.0</c:v>
                </c:pt>
                <c:pt idx="1866">
                  <c:v>1302.0</c:v>
                </c:pt>
                <c:pt idx="1867">
                  <c:v>1302.0</c:v>
                </c:pt>
                <c:pt idx="1868">
                  <c:v>1302.0</c:v>
                </c:pt>
                <c:pt idx="1869">
                  <c:v>1302.0</c:v>
                </c:pt>
                <c:pt idx="1870">
                  <c:v>1302.0</c:v>
                </c:pt>
                <c:pt idx="1871">
                  <c:v>1302.0</c:v>
                </c:pt>
                <c:pt idx="1872">
                  <c:v>1302.0</c:v>
                </c:pt>
                <c:pt idx="1873">
                  <c:v>1302.0</c:v>
                </c:pt>
                <c:pt idx="1874">
                  <c:v>1302.0</c:v>
                </c:pt>
                <c:pt idx="1875">
                  <c:v>1302.0</c:v>
                </c:pt>
                <c:pt idx="1876">
                  <c:v>1302.0</c:v>
                </c:pt>
                <c:pt idx="1877">
                  <c:v>1302.0</c:v>
                </c:pt>
                <c:pt idx="1878">
                  <c:v>1302.0</c:v>
                </c:pt>
                <c:pt idx="1879">
                  <c:v>1302.0</c:v>
                </c:pt>
                <c:pt idx="1880">
                  <c:v>1302.0</c:v>
                </c:pt>
                <c:pt idx="1881">
                  <c:v>1302.0</c:v>
                </c:pt>
                <c:pt idx="1882">
                  <c:v>1302.0</c:v>
                </c:pt>
                <c:pt idx="1883">
                  <c:v>1302.0</c:v>
                </c:pt>
                <c:pt idx="1884">
                  <c:v>1302.0</c:v>
                </c:pt>
                <c:pt idx="1885">
                  <c:v>1302.0</c:v>
                </c:pt>
                <c:pt idx="1886">
                  <c:v>1302.0</c:v>
                </c:pt>
                <c:pt idx="1887">
                  <c:v>1302.0</c:v>
                </c:pt>
                <c:pt idx="1888">
                  <c:v>1302.0</c:v>
                </c:pt>
                <c:pt idx="1889">
                  <c:v>1302.0</c:v>
                </c:pt>
                <c:pt idx="1890">
                  <c:v>1302.0</c:v>
                </c:pt>
                <c:pt idx="1891">
                  <c:v>1302.0</c:v>
                </c:pt>
                <c:pt idx="1892">
                  <c:v>1302.0</c:v>
                </c:pt>
                <c:pt idx="1893">
                  <c:v>1302.0</c:v>
                </c:pt>
                <c:pt idx="1894">
                  <c:v>1302.0</c:v>
                </c:pt>
                <c:pt idx="1895">
                  <c:v>1302.0</c:v>
                </c:pt>
                <c:pt idx="1896">
                  <c:v>1302.0</c:v>
                </c:pt>
                <c:pt idx="1897">
                  <c:v>1302.0</c:v>
                </c:pt>
                <c:pt idx="1898">
                  <c:v>1302.0</c:v>
                </c:pt>
                <c:pt idx="1899">
                  <c:v>1302.0</c:v>
                </c:pt>
                <c:pt idx="1900">
                  <c:v>1302.0</c:v>
                </c:pt>
                <c:pt idx="1901">
                  <c:v>1302.0</c:v>
                </c:pt>
                <c:pt idx="1902">
                  <c:v>1302.0</c:v>
                </c:pt>
                <c:pt idx="1903">
                  <c:v>1302.0</c:v>
                </c:pt>
                <c:pt idx="1904">
                  <c:v>1302.0</c:v>
                </c:pt>
                <c:pt idx="1905">
                  <c:v>1302.0</c:v>
                </c:pt>
                <c:pt idx="1906">
                  <c:v>1302.0</c:v>
                </c:pt>
                <c:pt idx="1907">
                  <c:v>1302.0</c:v>
                </c:pt>
                <c:pt idx="1908">
                  <c:v>1302.0</c:v>
                </c:pt>
                <c:pt idx="1909">
                  <c:v>1302.0</c:v>
                </c:pt>
                <c:pt idx="1910">
                  <c:v>1302.0</c:v>
                </c:pt>
                <c:pt idx="1911">
                  <c:v>1302.0</c:v>
                </c:pt>
                <c:pt idx="1912">
                  <c:v>1302.0</c:v>
                </c:pt>
                <c:pt idx="1913">
                  <c:v>1302.0</c:v>
                </c:pt>
                <c:pt idx="1914">
                  <c:v>1302.0</c:v>
                </c:pt>
                <c:pt idx="1915">
                  <c:v>1302.0</c:v>
                </c:pt>
                <c:pt idx="1916">
                  <c:v>1302.0</c:v>
                </c:pt>
                <c:pt idx="1917">
                  <c:v>1302.0</c:v>
                </c:pt>
                <c:pt idx="1918">
                  <c:v>1302.0</c:v>
                </c:pt>
                <c:pt idx="1919">
                  <c:v>1302.0</c:v>
                </c:pt>
                <c:pt idx="1920">
                  <c:v>1302.0</c:v>
                </c:pt>
                <c:pt idx="1921">
                  <c:v>1302.0</c:v>
                </c:pt>
                <c:pt idx="1922">
                  <c:v>1302.0</c:v>
                </c:pt>
                <c:pt idx="1923">
                  <c:v>1303.0</c:v>
                </c:pt>
                <c:pt idx="1924">
                  <c:v>1303.0</c:v>
                </c:pt>
                <c:pt idx="1925">
                  <c:v>1303.0</c:v>
                </c:pt>
                <c:pt idx="1926">
                  <c:v>1303.0</c:v>
                </c:pt>
                <c:pt idx="1927">
                  <c:v>1303.0</c:v>
                </c:pt>
                <c:pt idx="1928">
                  <c:v>1303.0</c:v>
                </c:pt>
                <c:pt idx="1929">
                  <c:v>1303.0</c:v>
                </c:pt>
                <c:pt idx="1930">
                  <c:v>1303.0</c:v>
                </c:pt>
                <c:pt idx="1931">
                  <c:v>1303.0</c:v>
                </c:pt>
                <c:pt idx="1932">
                  <c:v>1303.0</c:v>
                </c:pt>
                <c:pt idx="1933">
                  <c:v>1303.0</c:v>
                </c:pt>
                <c:pt idx="1934">
                  <c:v>1303.0</c:v>
                </c:pt>
                <c:pt idx="1935">
                  <c:v>1303.0</c:v>
                </c:pt>
                <c:pt idx="1936">
                  <c:v>1303.0</c:v>
                </c:pt>
                <c:pt idx="1937">
                  <c:v>1303.0</c:v>
                </c:pt>
                <c:pt idx="1938">
                  <c:v>1303.0</c:v>
                </c:pt>
                <c:pt idx="1939">
                  <c:v>1303.0</c:v>
                </c:pt>
                <c:pt idx="1940">
                  <c:v>1303.0</c:v>
                </c:pt>
                <c:pt idx="1941">
                  <c:v>1303.0</c:v>
                </c:pt>
                <c:pt idx="1942">
                  <c:v>1303.0</c:v>
                </c:pt>
                <c:pt idx="1943">
                  <c:v>1303.0</c:v>
                </c:pt>
                <c:pt idx="1944">
                  <c:v>1303.0</c:v>
                </c:pt>
                <c:pt idx="1945">
                  <c:v>1303.0</c:v>
                </c:pt>
                <c:pt idx="1946">
                  <c:v>1303.0</c:v>
                </c:pt>
                <c:pt idx="1947">
                  <c:v>1303.0</c:v>
                </c:pt>
                <c:pt idx="1948">
                  <c:v>1303.0</c:v>
                </c:pt>
                <c:pt idx="1949">
                  <c:v>1303.0</c:v>
                </c:pt>
                <c:pt idx="1950">
                  <c:v>1303.0</c:v>
                </c:pt>
                <c:pt idx="1951">
                  <c:v>1303.0</c:v>
                </c:pt>
                <c:pt idx="1952">
                  <c:v>1303.0</c:v>
                </c:pt>
                <c:pt idx="1953">
                  <c:v>1303.0</c:v>
                </c:pt>
                <c:pt idx="1954">
                  <c:v>1303.0</c:v>
                </c:pt>
                <c:pt idx="1955">
                  <c:v>1303.0</c:v>
                </c:pt>
                <c:pt idx="1956">
                  <c:v>1303.0</c:v>
                </c:pt>
                <c:pt idx="1957">
                  <c:v>1303.0</c:v>
                </c:pt>
                <c:pt idx="1958">
                  <c:v>1303.0</c:v>
                </c:pt>
                <c:pt idx="1959">
                  <c:v>1303.0</c:v>
                </c:pt>
                <c:pt idx="1960">
                  <c:v>1303.0</c:v>
                </c:pt>
                <c:pt idx="1961">
                  <c:v>1303.0</c:v>
                </c:pt>
                <c:pt idx="1962">
                  <c:v>1303.0</c:v>
                </c:pt>
                <c:pt idx="1963">
                  <c:v>1303.0</c:v>
                </c:pt>
                <c:pt idx="1964">
                  <c:v>1303.0</c:v>
                </c:pt>
                <c:pt idx="1965">
                  <c:v>1303.0</c:v>
                </c:pt>
                <c:pt idx="1966">
                  <c:v>1303.0</c:v>
                </c:pt>
                <c:pt idx="1967">
                  <c:v>1303.0</c:v>
                </c:pt>
                <c:pt idx="1968">
                  <c:v>1303.0</c:v>
                </c:pt>
                <c:pt idx="1969">
                  <c:v>1303.0</c:v>
                </c:pt>
                <c:pt idx="1970">
                  <c:v>1303.0</c:v>
                </c:pt>
                <c:pt idx="1971">
                  <c:v>1303.0</c:v>
                </c:pt>
                <c:pt idx="1972">
                  <c:v>1303.0</c:v>
                </c:pt>
                <c:pt idx="1973">
                  <c:v>1303.0</c:v>
                </c:pt>
                <c:pt idx="1974">
                  <c:v>1303.0</c:v>
                </c:pt>
                <c:pt idx="1975">
                  <c:v>1303.0</c:v>
                </c:pt>
                <c:pt idx="1976">
                  <c:v>1303.0</c:v>
                </c:pt>
                <c:pt idx="1977">
                  <c:v>1303.0</c:v>
                </c:pt>
                <c:pt idx="1978">
                  <c:v>1303.0</c:v>
                </c:pt>
                <c:pt idx="1979">
                  <c:v>1303.0</c:v>
                </c:pt>
                <c:pt idx="1980">
                  <c:v>1303.0</c:v>
                </c:pt>
                <c:pt idx="1981">
                  <c:v>1303.0</c:v>
                </c:pt>
                <c:pt idx="1982">
                  <c:v>1303.0</c:v>
                </c:pt>
                <c:pt idx="1983">
                  <c:v>1303.0</c:v>
                </c:pt>
                <c:pt idx="1984">
                  <c:v>1303.0</c:v>
                </c:pt>
                <c:pt idx="1985">
                  <c:v>1303.0</c:v>
                </c:pt>
                <c:pt idx="1986">
                  <c:v>1303.0</c:v>
                </c:pt>
                <c:pt idx="1987">
                  <c:v>1303.0</c:v>
                </c:pt>
                <c:pt idx="1988">
                  <c:v>1303.0</c:v>
                </c:pt>
                <c:pt idx="1989">
                  <c:v>1303.0</c:v>
                </c:pt>
                <c:pt idx="1990">
                  <c:v>1303.0</c:v>
                </c:pt>
                <c:pt idx="1991">
                  <c:v>1303.0</c:v>
                </c:pt>
                <c:pt idx="1992">
                  <c:v>1303.0</c:v>
                </c:pt>
                <c:pt idx="1993">
                  <c:v>1303.0</c:v>
                </c:pt>
                <c:pt idx="1994">
                  <c:v>1303.0</c:v>
                </c:pt>
                <c:pt idx="1995">
                  <c:v>1303.0</c:v>
                </c:pt>
                <c:pt idx="1996">
                  <c:v>1303.0</c:v>
                </c:pt>
                <c:pt idx="1997">
                  <c:v>1303.0</c:v>
                </c:pt>
                <c:pt idx="1998">
                  <c:v>1303.0</c:v>
                </c:pt>
                <c:pt idx="1999">
                  <c:v>1303.0</c:v>
                </c:pt>
                <c:pt idx="2000">
                  <c:v>1303.0</c:v>
                </c:pt>
                <c:pt idx="2001">
                  <c:v>1303.0</c:v>
                </c:pt>
                <c:pt idx="2002">
                  <c:v>1303.0</c:v>
                </c:pt>
                <c:pt idx="2003">
                  <c:v>1303.0</c:v>
                </c:pt>
                <c:pt idx="2004">
                  <c:v>1303.0</c:v>
                </c:pt>
                <c:pt idx="2005">
                  <c:v>1303.0</c:v>
                </c:pt>
                <c:pt idx="2006">
                  <c:v>1303.0</c:v>
                </c:pt>
                <c:pt idx="2007">
                  <c:v>1303.0</c:v>
                </c:pt>
                <c:pt idx="2008">
                  <c:v>1303.0</c:v>
                </c:pt>
                <c:pt idx="2009">
                  <c:v>1303.0</c:v>
                </c:pt>
                <c:pt idx="2010">
                  <c:v>1303.0</c:v>
                </c:pt>
                <c:pt idx="2011">
                  <c:v>1303.0</c:v>
                </c:pt>
                <c:pt idx="2012">
                  <c:v>1303.0</c:v>
                </c:pt>
                <c:pt idx="2013">
                  <c:v>1303.0</c:v>
                </c:pt>
                <c:pt idx="2014">
                  <c:v>1303.0</c:v>
                </c:pt>
                <c:pt idx="2015">
                  <c:v>1303.0</c:v>
                </c:pt>
                <c:pt idx="2016">
                  <c:v>1303.0</c:v>
                </c:pt>
                <c:pt idx="2017">
                  <c:v>1303.0</c:v>
                </c:pt>
                <c:pt idx="2018">
                  <c:v>1303.0</c:v>
                </c:pt>
                <c:pt idx="2019">
                  <c:v>1303.0</c:v>
                </c:pt>
                <c:pt idx="2020">
                  <c:v>1303.0</c:v>
                </c:pt>
                <c:pt idx="2021">
                  <c:v>1303.0</c:v>
                </c:pt>
                <c:pt idx="2022">
                  <c:v>1303.0</c:v>
                </c:pt>
                <c:pt idx="2023">
                  <c:v>1303.0</c:v>
                </c:pt>
                <c:pt idx="2024">
                  <c:v>1303.0</c:v>
                </c:pt>
                <c:pt idx="2025">
                  <c:v>1303.0</c:v>
                </c:pt>
                <c:pt idx="2026">
                  <c:v>1303.0</c:v>
                </c:pt>
                <c:pt idx="2027">
                  <c:v>1303.0</c:v>
                </c:pt>
                <c:pt idx="2028">
                  <c:v>1303.0</c:v>
                </c:pt>
                <c:pt idx="2029">
                  <c:v>1303.0</c:v>
                </c:pt>
                <c:pt idx="2030">
                  <c:v>1303.0</c:v>
                </c:pt>
                <c:pt idx="2031">
                  <c:v>1303.0</c:v>
                </c:pt>
                <c:pt idx="2032">
                  <c:v>1303.0</c:v>
                </c:pt>
                <c:pt idx="2033">
                  <c:v>1303.0</c:v>
                </c:pt>
                <c:pt idx="2034">
                  <c:v>1303.0</c:v>
                </c:pt>
                <c:pt idx="2035">
                  <c:v>1303.0</c:v>
                </c:pt>
                <c:pt idx="2036">
                  <c:v>1303.0</c:v>
                </c:pt>
                <c:pt idx="2037">
                  <c:v>1303.0</c:v>
                </c:pt>
                <c:pt idx="2038">
                  <c:v>1303.0</c:v>
                </c:pt>
                <c:pt idx="2039">
                  <c:v>1303.0</c:v>
                </c:pt>
                <c:pt idx="2040">
                  <c:v>1303.0</c:v>
                </c:pt>
                <c:pt idx="2041">
                  <c:v>1303.0</c:v>
                </c:pt>
                <c:pt idx="2042">
                  <c:v>1303.0</c:v>
                </c:pt>
                <c:pt idx="2043">
                  <c:v>1303.0</c:v>
                </c:pt>
                <c:pt idx="2044">
                  <c:v>1303.0</c:v>
                </c:pt>
                <c:pt idx="2045">
                  <c:v>1303.0</c:v>
                </c:pt>
                <c:pt idx="2046">
                  <c:v>1303.0</c:v>
                </c:pt>
                <c:pt idx="2047">
                  <c:v>1303.0</c:v>
                </c:pt>
                <c:pt idx="2048">
                  <c:v>1303.0</c:v>
                </c:pt>
                <c:pt idx="2049">
                  <c:v>1303.0</c:v>
                </c:pt>
                <c:pt idx="2050">
                  <c:v>1303.0</c:v>
                </c:pt>
                <c:pt idx="2051">
                  <c:v>1303.0</c:v>
                </c:pt>
                <c:pt idx="2052">
                  <c:v>1303.0</c:v>
                </c:pt>
                <c:pt idx="2053">
                  <c:v>1303.0</c:v>
                </c:pt>
                <c:pt idx="2054">
                  <c:v>1303.0</c:v>
                </c:pt>
                <c:pt idx="2055">
                  <c:v>1303.0</c:v>
                </c:pt>
                <c:pt idx="2056">
                  <c:v>1303.0</c:v>
                </c:pt>
                <c:pt idx="2057">
                  <c:v>1303.0</c:v>
                </c:pt>
                <c:pt idx="2058">
                  <c:v>1303.0</c:v>
                </c:pt>
                <c:pt idx="2059">
                  <c:v>1303.0</c:v>
                </c:pt>
                <c:pt idx="2060">
                  <c:v>1303.0</c:v>
                </c:pt>
                <c:pt idx="2061">
                  <c:v>1303.0</c:v>
                </c:pt>
                <c:pt idx="2062">
                  <c:v>1303.0</c:v>
                </c:pt>
                <c:pt idx="2063">
                  <c:v>1303.0</c:v>
                </c:pt>
                <c:pt idx="2064">
                  <c:v>1303.0</c:v>
                </c:pt>
                <c:pt idx="2065">
                  <c:v>1303.0</c:v>
                </c:pt>
                <c:pt idx="2066">
                  <c:v>1303.0</c:v>
                </c:pt>
                <c:pt idx="2067">
                  <c:v>1303.0</c:v>
                </c:pt>
                <c:pt idx="2068">
                  <c:v>1303.0</c:v>
                </c:pt>
                <c:pt idx="2069">
                  <c:v>1303.0</c:v>
                </c:pt>
                <c:pt idx="2070">
                  <c:v>1303.0</c:v>
                </c:pt>
                <c:pt idx="2071">
                  <c:v>1303.0</c:v>
                </c:pt>
                <c:pt idx="2072">
                  <c:v>1303.0</c:v>
                </c:pt>
                <c:pt idx="2073">
                  <c:v>1303.0</c:v>
                </c:pt>
                <c:pt idx="2074">
                  <c:v>1303.0</c:v>
                </c:pt>
                <c:pt idx="2075">
                  <c:v>1303.0</c:v>
                </c:pt>
                <c:pt idx="2076">
                  <c:v>1303.0</c:v>
                </c:pt>
                <c:pt idx="2077">
                  <c:v>1303.0</c:v>
                </c:pt>
                <c:pt idx="2078">
                  <c:v>1303.0</c:v>
                </c:pt>
                <c:pt idx="2079">
                  <c:v>1303.0</c:v>
                </c:pt>
                <c:pt idx="2080">
                  <c:v>1303.0</c:v>
                </c:pt>
                <c:pt idx="2081">
                  <c:v>1303.0</c:v>
                </c:pt>
                <c:pt idx="2082">
                  <c:v>1303.0</c:v>
                </c:pt>
                <c:pt idx="2083">
                  <c:v>1303.0</c:v>
                </c:pt>
                <c:pt idx="2084">
                  <c:v>1303.0</c:v>
                </c:pt>
                <c:pt idx="2085">
                  <c:v>1303.0</c:v>
                </c:pt>
                <c:pt idx="2086">
                  <c:v>1303.0</c:v>
                </c:pt>
                <c:pt idx="2087">
                  <c:v>1303.0</c:v>
                </c:pt>
                <c:pt idx="2088">
                  <c:v>1303.0</c:v>
                </c:pt>
                <c:pt idx="2089">
                  <c:v>1303.0</c:v>
                </c:pt>
                <c:pt idx="2090">
                  <c:v>1303.0</c:v>
                </c:pt>
                <c:pt idx="2091">
                  <c:v>1303.0</c:v>
                </c:pt>
                <c:pt idx="2092">
                  <c:v>1303.0</c:v>
                </c:pt>
                <c:pt idx="2093">
                  <c:v>1303.0</c:v>
                </c:pt>
                <c:pt idx="2094">
                  <c:v>1303.0</c:v>
                </c:pt>
                <c:pt idx="2095">
                  <c:v>1303.0</c:v>
                </c:pt>
                <c:pt idx="2096">
                  <c:v>1303.0</c:v>
                </c:pt>
                <c:pt idx="2097">
                  <c:v>1303.0</c:v>
                </c:pt>
                <c:pt idx="2098">
                  <c:v>1303.0</c:v>
                </c:pt>
                <c:pt idx="2099">
                  <c:v>1303.0</c:v>
                </c:pt>
                <c:pt idx="2100">
                  <c:v>1303.0</c:v>
                </c:pt>
                <c:pt idx="2101">
                  <c:v>1303.0</c:v>
                </c:pt>
                <c:pt idx="2102">
                  <c:v>1303.0</c:v>
                </c:pt>
                <c:pt idx="2103">
                  <c:v>1303.0</c:v>
                </c:pt>
                <c:pt idx="2104">
                  <c:v>1303.0</c:v>
                </c:pt>
                <c:pt idx="2105">
                  <c:v>1303.0</c:v>
                </c:pt>
                <c:pt idx="2106">
                  <c:v>1303.0</c:v>
                </c:pt>
                <c:pt idx="2107">
                  <c:v>1303.0</c:v>
                </c:pt>
                <c:pt idx="2108">
                  <c:v>1303.0</c:v>
                </c:pt>
                <c:pt idx="2109">
                  <c:v>1303.0</c:v>
                </c:pt>
                <c:pt idx="2110">
                  <c:v>1303.0</c:v>
                </c:pt>
                <c:pt idx="2111">
                  <c:v>1303.0</c:v>
                </c:pt>
                <c:pt idx="2112">
                  <c:v>1303.0</c:v>
                </c:pt>
                <c:pt idx="2113">
                  <c:v>1303.0</c:v>
                </c:pt>
                <c:pt idx="2114">
                  <c:v>1303.0</c:v>
                </c:pt>
                <c:pt idx="2115">
                  <c:v>1303.0</c:v>
                </c:pt>
                <c:pt idx="2116">
                  <c:v>1303.0</c:v>
                </c:pt>
                <c:pt idx="2117">
                  <c:v>1303.0</c:v>
                </c:pt>
                <c:pt idx="2118">
                  <c:v>1303.0</c:v>
                </c:pt>
                <c:pt idx="2119">
                  <c:v>1303.0</c:v>
                </c:pt>
                <c:pt idx="2120">
                  <c:v>1303.0</c:v>
                </c:pt>
                <c:pt idx="2121">
                  <c:v>1303.0</c:v>
                </c:pt>
                <c:pt idx="2122">
                  <c:v>1303.0</c:v>
                </c:pt>
                <c:pt idx="2123">
                  <c:v>1303.0</c:v>
                </c:pt>
                <c:pt idx="2124">
                  <c:v>1303.0</c:v>
                </c:pt>
                <c:pt idx="2125">
                  <c:v>1303.0</c:v>
                </c:pt>
                <c:pt idx="2126">
                  <c:v>1303.0</c:v>
                </c:pt>
                <c:pt idx="2127">
                  <c:v>1303.0</c:v>
                </c:pt>
                <c:pt idx="2128">
                  <c:v>1303.0</c:v>
                </c:pt>
                <c:pt idx="2129">
                  <c:v>1303.0</c:v>
                </c:pt>
                <c:pt idx="2130">
                  <c:v>1303.0</c:v>
                </c:pt>
                <c:pt idx="2131">
                  <c:v>1303.0</c:v>
                </c:pt>
                <c:pt idx="2132">
                  <c:v>1303.0</c:v>
                </c:pt>
                <c:pt idx="2133">
                  <c:v>1303.0</c:v>
                </c:pt>
                <c:pt idx="2134">
                  <c:v>1303.0</c:v>
                </c:pt>
                <c:pt idx="2135">
                  <c:v>1303.0</c:v>
                </c:pt>
                <c:pt idx="2136">
                  <c:v>1303.0</c:v>
                </c:pt>
                <c:pt idx="2137">
                  <c:v>1303.0</c:v>
                </c:pt>
                <c:pt idx="2138">
                  <c:v>1303.0</c:v>
                </c:pt>
                <c:pt idx="2139">
                  <c:v>1303.0</c:v>
                </c:pt>
                <c:pt idx="2140">
                  <c:v>1303.0</c:v>
                </c:pt>
                <c:pt idx="2141">
                  <c:v>1303.0</c:v>
                </c:pt>
                <c:pt idx="2142">
                  <c:v>1303.0</c:v>
                </c:pt>
                <c:pt idx="2143">
                  <c:v>1303.0</c:v>
                </c:pt>
                <c:pt idx="2144">
                  <c:v>1303.0</c:v>
                </c:pt>
                <c:pt idx="2145">
                  <c:v>1303.0</c:v>
                </c:pt>
                <c:pt idx="2146">
                  <c:v>1303.0</c:v>
                </c:pt>
                <c:pt idx="2147">
                  <c:v>1303.0</c:v>
                </c:pt>
                <c:pt idx="2148">
                  <c:v>1303.0</c:v>
                </c:pt>
                <c:pt idx="2149">
                  <c:v>1303.0</c:v>
                </c:pt>
                <c:pt idx="2150">
                  <c:v>1303.0</c:v>
                </c:pt>
                <c:pt idx="2151">
                  <c:v>1303.0</c:v>
                </c:pt>
                <c:pt idx="2152">
                  <c:v>1303.0</c:v>
                </c:pt>
                <c:pt idx="2153">
                  <c:v>1303.0</c:v>
                </c:pt>
                <c:pt idx="2154">
                  <c:v>1303.0</c:v>
                </c:pt>
                <c:pt idx="2155">
                  <c:v>1303.0</c:v>
                </c:pt>
                <c:pt idx="2156">
                  <c:v>1303.0</c:v>
                </c:pt>
                <c:pt idx="2157">
                  <c:v>1303.0</c:v>
                </c:pt>
                <c:pt idx="2158">
                  <c:v>1303.0</c:v>
                </c:pt>
                <c:pt idx="2159">
                  <c:v>1303.0</c:v>
                </c:pt>
                <c:pt idx="2160">
                  <c:v>1303.0</c:v>
                </c:pt>
                <c:pt idx="2161">
                  <c:v>1303.0</c:v>
                </c:pt>
                <c:pt idx="2162">
                  <c:v>1303.0</c:v>
                </c:pt>
                <c:pt idx="2163">
                  <c:v>1303.0</c:v>
                </c:pt>
                <c:pt idx="2164">
                  <c:v>1303.0</c:v>
                </c:pt>
                <c:pt idx="2165">
                  <c:v>1303.0</c:v>
                </c:pt>
                <c:pt idx="2166">
                  <c:v>1303.0</c:v>
                </c:pt>
                <c:pt idx="2167">
                  <c:v>1303.0</c:v>
                </c:pt>
                <c:pt idx="2168">
                  <c:v>1303.0</c:v>
                </c:pt>
                <c:pt idx="2169">
                  <c:v>1303.0</c:v>
                </c:pt>
                <c:pt idx="2170">
                  <c:v>1303.0</c:v>
                </c:pt>
                <c:pt idx="2171">
                  <c:v>1303.0</c:v>
                </c:pt>
                <c:pt idx="2172">
                  <c:v>1303.0</c:v>
                </c:pt>
                <c:pt idx="2173">
                  <c:v>1303.0</c:v>
                </c:pt>
                <c:pt idx="2174">
                  <c:v>1303.0</c:v>
                </c:pt>
                <c:pt idx="2175">
                  <c:v>1303.0</c:v>
                </c:pt>
                <c:pt idx="2176">
                  <c:v>1303.0</c:v>
                </c:pt>
                <c:pt idx="2177">
                  <c:v>1303.0</c:v>
                </c:pt>
                <c:pt idx="2178">
                  <c:v>1303.0</c:v>
                </c:pt>
                <c:pt idx="2179">
                  <c:v>1303.0</c:v>
                </c:pt>
                <c:pt idx="2180">
                  <c:v>1303.0</c:v>
                </c:pt>
                <c:pt idx="2181">
                  <c:v>1303.0</c:v>
                </c:pt>
                <c:pt idx="2182">
                  <c:v>1303.0</c:v>
                </c:pt>
                <c:pt idx="2183">
                  <c:v>1303.0</c:v>
                </c:pt>
                <c:pt idx="2184">
                  <c:v>1303.0</c:v>
                </c:pt>
                <c:pt idx="2185">
                  <c:v>1303.0</c:v>
                </c:pt>
                <c:pt idx="2186">
                  <c:v>1303.0</c:v>
                </c:pt>
                <c:pt idx="2187">
                  <c:v>1303.0</c:v>
                </c:pt>
                <c:pt idx="2188">
                  <c:v>1303.0</c:v>
                </c:pt>
                <c:pt idx="2189">
                  <c:v>1303.0</c:v>
                </c:pt>
                <c:pt idx="2190">
                  <c:v>1303.0</c:v>
                </c:pt>
                <c:pt idx="2191">
                  <c:v>1303.0</c:v>
                </c:pt>
                <c:pt idx="2192">
                  <c:v>1303.0</c:v>
                </c:pt>
                <c:pt idx="2193">
                  <c:v>1303.0</c:v>
                </c:pt>
                <c:pt idx="2194">
                  <c:v>1303.0</c:v>
                </c:pt>
                <c:pt idx="2195">
                  <c:v>1303.0</c:v>
                </c:pt>
                <c:pt idx="2196">
                  <c:v>1303.0</c:v>
                </c:pt>
                <c:pt idx="2197">
                  <c:v>1303.0</c:v>
                </c:pt>
                <c:pt idx="2198">
                  <c:v>1303.0</c:v>
                </c:pt>
                <c:pt idx="2199">
                  <c:v>1303.0</c:v>
                </c:pt>
                <c:pt idx="2200">
                  <c:v>1303.0</c:v>
                </c:pt>
                <c:pt idx="2201">
                  <c:v>1303.0</c:v>
                </c:pt>
                <c:pt idx="2202">
                  <c:v>1303.0</c:v>
                </c:pt>
                <c:pt idx="2203">
                  <c:v>1303.0</c:v>
                </c:pt>
                <c:pt idx="2204">
                  <c:v>1303.0</c:v>
                </c:pt>
                <c:pt idx="2205">
                  <c:v>1303.0</c:v>
                </c:pt>
                <c:pt idx="2206">
                  <c:v>1303.0</c:v>
                </c:pt>
                <c:pt idx="2207">
                  <c:v>1303.0</c:v>
                </c:pt>
                <c:pt idx="2208">
                  <c:v>1303.0</c:v>
                </c:pt>
                <c:pt idx="2209">
                  <c:v>1303.0</c:v>
                </c:pt>
                <c:pt idx="2210">
                  <c:v>1303.0</c:v>
                </c:pt>
                <c:pt idx="2211">
                  <c:v>1303.0</c:v>
                </c:pt>
                <c:pt idx="2212">
                  <c:v>1303.0</c:v>
                </c:pt>
                <c:pt idx="2213">
                  <c:v>1303.0</c:v>
                </c:pt>
                <c:pt idx="2214">
                  <c:v>1303.0</c:v>
                </c:pt>
                <c:pt idx="2215">
                  <c:v>1303.0</c:v>
                </c:pt>
                <c:pt idx="2216">
                  <c:v>1303.0</c:v>
                </c:pt>
                <c:pt idx="2217">
                  <c:v>1303.0</c:v>
                </c:pt>
                <c:pt idx="2218">
                  <c:v>1303.0</c:v>
                </c:pt>
                <c:pt idx="2219">
                  <c:v>1303.0</c:v>
                </c:pt>
                <c:pt idx="2220">
                  <c:v>1303.0</c:v>
                </c:pt>
                <c:pt idx="2221">
                  <c:v>1303.0</c:v>
                </c:pt>
                <c:pt idx="2222">
                  <c:v>1303.0</c:v>
                </c:pt>
                <c:pt idx="2223">
                  <c:v>1303.0</c:v>
                </c:pt>
                <c:pt idx="2224">
                  <c:v>1303.0</c:v>
                </c:pt>
                <c:pt idx="2225">
                  <c:v>1303.0</c:v>
                </c:pt>
                <c:pt idx="2226">
                  <c:v>1303.0</c:v>
                </c:pt>
                <c:pt idx="2227">
                  <c:v>1303.0</c:v>
                </c:pt>
                <c:pt idx="2228">
                  <c:v>1303.0</c:v>
                </c:pt>
                <c:pt idx="2229">
                  <c:v>1303.0</c:v>
                </c:pt>
                <c:pt idx="2230">
                  <c:v>1303.0</c:v>
                </c:pt>
                <c:pt idx="2231">
                  <c:v>1303.0</c:v>
                </c:pt>
                <c:pt idx="2232">
                  <c:v>1303.0</c:v>
                </c:pt>
                <c:pt idx="2233">
                  <c:v>1303.0</c:v>
                </c:pt>
                <c:pt idx="2234">
                  <c:v>1303.0</c:v>
                </c:pt>
                <c:pt idx="2235">
                  <c:v>1303.0</c:v>
                </c:pt>
                <c:pt idx="2236">
                  <c:v>1303.0</c:v>
                </c:pt>
                <c:pt idx="2237">
                  <c:v>1303.0</c:v>
                </c:pt>
                <c:pt idx="2238">
                  <c:v>1303.0</c:v>
                </c:pt>
                <c:pt idx="2239">
                  <c:v>1303.0</c:v>
                </c:pt>
                <c:pt idx="2240">
                  <c:v>1303.0</c:v>
                </c:pt>
                <c:pt idx="2241">
                  <c:v>1303.0</c:v>
                </c:pt>
                <c:pt idx="2242">
                  <c:v>1303.0</c:v>
                </c:pt>
                <c:pt idx="2243">
                  <c:v>1303.0</c:v>
                </c:pt>
                <c:pt idx="2244">
                  <c:v>1303.0</c:v>
                </c:pt>
                <c:pt idx="2245">
                  <c:v>1303.0</c:v>
                </c:pt>
                <c:pt idx="2246">
                  <c:v>1303.0</c:v>
                </c:pt>
                <c:pt idx="2247">
                  <c:v>1303.0</c:v>
                </c:pt>
                <c:pt idx="2248">
                  <c:v>1303.0</c:v>
                </c:pt>
                <c:pt idx="2249">
                  <c:v>1303.0</c:v>
                </c:pt>
                <c:pt idx="2250">
                  <c:v>1303.0</c:v>
                </c:pt>
                <c:pt idx="2251">
                  <c:v>1303.0</c:v>
                </c:pt>
                <c:pt idx="2252">
                  <c:v>1303.0</c:v>
                </c:pt>
                <c:pt idx="2253">
                  <c:v>1303.0</c:v>
                </c:pt>
                <c:pt idx="2254">
                  <c:v>1303.0</c:v>
                </c:pt>
                <c:pt idx="2255">
                  <c:v>1303.0</c:v>
                </c:pt>
                <c:pt idx="2256">
                  <c:v>1303.0</c:v>
                </c:pt>
                <c:pt idx="2257">
                  <c:v>1303.0</c:v>
                </c:pt>
                <c:pt idx="2258">
                  <c:v>1303.0</c:v>
                </c:pt>
                <c:pt idx="2259">
                  <c:v>1303.0</c:v>
                </c:pt>
                <c:pt idx="2260">
                  <c:v>1303.0</c:v>
                </c:pt>
                <c:pt idx="2261">
                  <c:v>1303.0</c:v>
                </c:pt>
                <c:pt idx="2262">
                  <c:v>1303.0</c:v>
                </c:pt>
                <c:pt idx="2263">
                  <c:v>1303.0</c:v>
                </c:pt>
                <c:pt idx="2264">
                  <c:v>1303.0</c:v>
                </c:pt>
                <c:pt idx="2265">
                  <c:v>1303.0</c:v>
                </c:pt>
                <c:pt idx="2266">
                  <c:v>1303.0</c:v>
                </c:pt>
                <c:pt idx="2267">
                  <c:v>1303.0</c:v>
                </c:pt>
                <c:pt idx="2268">
                  <c:v>1303.0</c:v>
                </c:pt>
                <c:pt idx="2269">
                  <c:v>1303.0</c:v>
                </c:pt>
                <c:pt idx="2270">
                  <c:v>1303.0</c:v>
                </c:pt>
                <c:pt idx="2271">
                  <c:v>1303.0</c:v>
                </c:pt>
                <c:pt idx="2272">
                  <c:v>1303.0</c:v>
                </c:pt>
                <c:pt idx="2273">
                  <c:v>1303.0</c:v>
                </c:pt>
                <c:pt idx="2274">
                  <c:v>1303.0</c:v>
                </c:pt>
                <c:pt idx="2275">
                  <c:v>1303.0</c:v>
                </c:pt>
                <c:pt idx="2276">
                  <c:v>1303.0</c:v>
                </c:pt>
                <c:pt idx="2277">
                  <c:v>1303.0</c:v>
                </c:pt>
                <c:pt idx="2278">
                  <c:v>1303.0</c:v>
                </c:pt>
                <c:pt idx="2279">
                  <c:v>1303.0</c:v>
                </c:pt>
                <c:pt idx="2280">
                  <c:v>1303.0</c:v>
                </c:pt>
                <c:pt idx="2281">
                  <c:v>1303.0</c:v>
                </c:pt>
                <c:pt idx="2282">
                  <c:v>1303.0</c:v>
                </c:pt>
                <c:pt idx="2283">
                  <c:v>1303.0</c:v>
                </c:pt>
                <c:pt idx="2284">
                  <c:v>1303.0</c:v>
                </c:pt>
                <c:pt idx="2285">
                  <c:v>1303.0</c:v>
                </c:pt>
                <c:pt idx="2286">
                  <c:v>1303.0</c:v>
                </c:pt>
                <c:pt idx="2287">
                  <c:v>1303.0</c:v>
                </c:pt>
                <c:pt idx="2288">
                  <c:v>1303.0</c:v>
                </c:pt>
                <c:pt idx="2289">
                  <c:v>1303.0</c:v>
                </c:pt>
                <c:pt idx="2290">
                  <c:v>1303.0</c:v>
                </c:pt>
                <c:pt idx="2291">
                  <c:v>1303.0</c:v>
                </c:pt>
                <c:pt idx="2292">
                  <c:v>1303.0</c:v>
                </c:pt>
                <c:pt idx="2293">
                  <c:v>1303.0</c:v>
                </c:pt>
                <c:pt idx="2294">
                  <c:v>1303.0</c:v>
                </c:pt>
                <c:pt idx="2295">
                  <c:v>1303.0</c:v>
                </c:pt>
                <c:pt idx="2296">
                  <c:v>1303.0</c:v>
                </c:pt>
                <c:pt idx="2297">
                  <c:v>1303.0</c:v>
                </c:pt>
                <c:pt idx="2298">
                  <c:v>1303.0</c:v>
                </c:pt>
                <c:pt idx="2299">
                  <c:v>1303.0</c:v>
                </c:pt>
                <c:pt idx="2300">
                  <c:v>1304.0</c:v>
                </c:pt>
                <c:pt idx="2301">
                  <c:v>1304.0</c:v>
                </c:pt>
                <c:pt idx="2302">
                  <c:v>1304.0</c:v>
                </c:pt>
                <c:pt idx="2303">
                  <c:v>1304.0</c:v>
                </c:pt>
                <c:pt idx="2304">
                  <c:v>1304.0</c:v>
                </c:pt>
                <c:pt idx="2305">
                  <c:v>1304.0</c:v>
                </c:pt>
                <c:pt idx="2306">
                  <c:v>1304.0</c:v>
                </c:pt>
                <c:pt idx="2307">
                  <c:v>1304.0</c:v>
                </c:pt>
                <c:pt idx="2308">
                  <c:v>1304.0</c:v>
                </c:pt>
                <c:pt idx="2309">
                  <c:v>1304.0</c:v>
                </c:pt>
                <c:pt idx="2310">
                  <c:v>1304.0</c:v>
                </c:pt>
                <c:pt idx="2311">
                  <c:v>1304.0</c:v>
                </c:pt>
                <c:pt idx="2312">
                  <c:v>1304.0</c:v>
                </c:pt>
                <c:pt idx="2313">
                  <c:v>1304.0</c:v>
                </c:pt>
                <c:pt idx="2314">
                  <c:v>1304.0</c:v>
                </c:pt>
                <c:pt idx="2315">
                  <c:v>1304.0</c:v>
                </c:pt>
                <c:pt idx="2316">
                  <c:v>1304.0</c:v>
                </c:pt>
                <c:pt idx="2317">
                  <c:v>1304.0</c:v>
                </c:pt>
                <c:pt idx="2318">
                  <c:v>1304.0</c:v>
                </c:pt>
                <c:pt idx="2319">
                  <c:v>1304.0</c:v>
                </c:pt>
                <c:pt idx="2320">
                  <c:v>1304.0</c:v>
                </c:pt>
                <c:pt idx="2321">
                  <c:v>1304.0</c:v>
                </c:pt>
                <c:pt idx="2322">
                  <c:v>1304.0</c:v>
                </c:pt>
                <c:pt idx="2323">
                  <c:v>1304.0</c:v>
                </c:pt>
                <c:pt idx="2324">
                  <c:v>1304.0</c:v>
                </c:pt>
                <c:pt idx="2325">
                  <c:v>1304.0</c:v>
                </c:pt>
                <c:pt idx="2326">
                  <c:v>1304.0</c:v>
                </c:pt>
                <c:pt idx="2327">
                  <c:v>1304.0</c:v>
                </c:pt>
                <c:pt idx="2328">
                  <c:v>1304.0</c:v>
                </c:pt>
                <c:pt idx="2329">
                  <c:v>1304.0</c:v>
                </c:pt>
                <c:pt idx="2330">
                  <c:v>1304.0</c:v>
                </c:pt>
                <c:pt idx="2331">
                  <c:v>1304.0</c:v>
                </c:pt>
                <c:pt idx="2332">
                  <c:v>1304.0</c:v>
                </c:pt>
                <c:pt idx="2333">
                  <c:v>1304.0</c:v>
                </c:pt>
                <c:pt idx="2334">
                  <c:v>1304.0</c:v>
                </c:pt>
                <c:pt idx="2335">
                  <c:v>1304.0</c:v>
                </c:pt>
                <c:pt idx="2336">
                  <c:v>1304.0</c:v>
                </c:pt>
                <c:pt idx="2337">
                  <c:v>1304.0</c:v>
                </c:pt>
                <c:pt idx="2338">
                  <c:v>1304.0</c:v>
                </c:pt>
                <c:pt idx="2339">
                  <c:v>1304.0</c:v>
                </c:pt>
                <c:pt idx="2340">
                  <c:v>1304.0</c:v>
                </c:pt>
                <c:pt idx="2341">
                  <c:v>1304.0</c:v>
                </c:pt>
                <c:pt idx="2342">
                  <c:v>1304.0</c:v>
                </c:pt>
                <c:pt idx="2343">
                  <c:v>1304.0</c:v>
                </c:pt>
                <c:pt idx="2344">
                  <c:v>1304.0</c:v>
                </c:pt>
                <c:pt idx="2345">
                  <c:v>1304.0</c:v>
                </c:pt>
                <c:pt idx="2346">
                  <c:v>1304.0</c:v>
                </c:pt>
                <c:pt idx="2347">
                  <c:v>1304.0</c:v>
                </c:pt>
                <c:pt idx="2348">
                  <c:v>1304.0</c:v>
                </c:pt>
                <c:pt idx="2349">
                  <c:v>1304.0</c:v>
                </c:pt>
                <c:pt idx="2350">
                  <c:v>1304.0</c:v>
                </c:pt>
                <c:pt idx="2351">
                  <c:v>1304.0</c:v>
                </c:pt>
                <c:pt idx="2352">
                  <c:v>1304.0</c:v>
                </c:pt>
                <c:pt idx="2353">
                  <c:v>1304.0</c:v>
                </c:pt>
                <c:pt idx="2354">
                  <c:v>1304.0</c:v>
                </c:pt>
                <c:pt idx="2355">
                  <c:v>1304.0</c:v>
                </c:pt>
                <c:pt idx="2356">
                  <c:v>1304.0</c:v>
                </c:pt>
                <c:pt idx="2357">
                  <c:v>1304.0</c:v>
                </c:pt>
                <c:pt idx="2358">
                  <c:v>1304.0</c:v>
                </c:pt>
                <c:pt idx="2359">
                  <c:v>1304.0</c:v>
                </c:pt>
                <c:pt idx="2360">
                  <c:v>1304.0</c:v>
                </c:pt>
                <c:pt idx="2361">
                  <c:v>1304.0</c:v>
                </c:pt>
                <c:pt idx="2362">
                  <c:v>1304.0</c:v>
                </c:pt>
                <c:pt idx="2363">
                  <c:v>1304.0</c:v>
                </c:pt>
                <c:pt idx="2364">
                  <c:v>1304.0</c:v>
                </c:pt>
                <c:pt idx="2365">
                  <c:v>1304.0</c:v>
                </c:pt>
                <c:pt idx="2366">
                  <c:v>1304.0</c:v>
                </c:pt>
                <c:pt idx="2367">
                  <c:v>1304.0</c:v>
                </c:pt>
                <c:pt idx="2368">
                  <c:v>1304.0</c:v>
                </c:pt>
                <c:pt idx="2369">
                  <c:v>1304.0</c:v>
                </c:pt>
                <c:pt idx="2370">
                  <c:v>1304.0</c:v>
                </c:pt>
                <c:pt idx="2371">
                  <c:v>1304.0</c:v>
                </c:pt>
                <c:pt idx="2372">
                  <c:v>1304.0</c:v>
                </c:pt>
                <c:pt idx="2373">
                  <c:v>1304.0</c:v>
                </c:pt>
                <c:pt idx="2374">
                  <c:v>1304.0</c:v>
                </c:pt>
                <c:pt idx="2375">
                  <c:v>1304.0</c:v>
                </c:pt>
                <c:pt idx="2376">
                  <c:v>1304.0</c:v>
                </c:pt>
                <c:pt idx="2377">
                  <c:v>1304.0</c:v>
                </c:pt>
                <c:pt idx="2378">
                  <c:v>1304.0</c:v>
                </c:pt>
                <c:pt idx="2379">
                  <c:v>1304.0</c:v>
                </c:pt>
                <c:pt idx="2380">
                  <c:v>1304.0</c:v>
                </c:pt>
                <c:pt idx="2381">
                  <c:v>1304.0</c:v>
                </c:pt>
                <c:pt idx="2382">
                  <c:v>1304.0</c:v>
                </c:pt>
                <c:pt idx="2383">
                  <c:v>1304.0</c:v>
                </c:pt>
                <c:pt idx="2384">
                  <c:v>1304.0</c:v>
                </c:pt>
                <c:pt idx="2385">
                  <c:v>1304.0</c:v>
                </c:pt>
                <c:pt idx="2386">
                  <c:v>1304.0</c:v>
                </c:pt>
                <c:pt idx="2387">
                  <c:v>1304.0</c:v>
                </c:pt>
                <c:pt idx="2388">
                  <c:v>1304.0</c:v>
                </c:pt>
                <c:pt idx="2389">
                  <c:v>1304.0</c:v>
                </c:pt>
                <c:pt idx="2390">
                  <c:v>1304.0</c:v>
                </c:pt>
                <c:pt idx="2391">
                  <c:v>1304.0</c:v>
                </c:pt>
                <c:pt idx="2392">
                  <c:v>1304.0</c:v>
                </c:pt>
                <c:pt idx="2393">
                  <c:v>1304.0</c:v>
                </c:pt>
                <c:pt idx="2394">
                  <c:v>1304.0</c:v>
                </c:pt>
                <c:pt idx="2395">
                  <c:v>1304.0</c:v>
                </c:pt>
                <c:pt idx="2396">
                  <c:v>1304.0</c:v>
                </c:pt>
                <c:pt idx="2397">
                  <c:v>1304.0</c:v>
                </c:pt>
                <c:pt idx="2398">
                  <c:v>1304.0</c:v>
                </c:pt>
                <c:pt idx="2399">
                  <c:v>1304.0</c:v>
                </c:pt>
                <c:pt idx="2400">
                  <c:v>1304.0</c:v>
                </c:pt>
                <c:pt idx="2401">
                  <c:v>1304.0</c:v>
                </c:pt>
                <c:pt idx="2402">
                  <c:v>1304.0</c:v>
                </c:pt>
                <c:pt idx="2403">
                  <c:v>1304.0</c:v>
                </c:pt>
                <c:pt idx="2404">
                  <c:v>1304.0</c:v>
                </c:pt>
                <c:pt idx="2405">
                  <c:v>1304.0</c:v>
                </c:pt>
                <c:pt idx="2406">
                  <c:v>1304.0</c:v>
                </c:pt>
                <c:pt idx="2407">
                  <c:v>1304.0</c:v>
                </c:pt>
                <c:pt idx="2408">
                  <c:v>1304.0</c:v>
                </c:pt>
                <c:pt idx="2409">
                  <c:v>1304.0</c:v>
                </c:pt>
                <c:pt idx="2410">
                  <c:v>1304.0</c:v>
                </c:pt>
                <c:pt idx="2411">
                  <c:v>1304.0</c:v>
                </c:pt>
                <c:pt idx="2412">
                  <c:v>1304.0</c:v>
                </c:pt>
                <c:pt idx="2413">
                  <c:v>1304.0</c:v>
                </c:pt>
                <c:pt idx="2414">
                  <c:v>1304.0</c:v>
                </c:pt>
                <c:pt idx="2415">
                  <c:v>1304.0</c:v>
                </c:pt>
                <c:pt idx="2416">
                  <c:v>1304.0</c:v>
                </c:pt>
                <c:pt idx="2417">
                  <c:v>1304.0</c:v>
                </c:pt>
                <c:pt idx="2418">
                  <c:v>1304.0</c:v>
                </c:pt>
                <c:pt idx="2419">
                  <c:v>1304.0</c:v>
                </c:pt>
                <c:pt idx="2420">
                  <c:v>1304.0</c:v>
                </c:pt>
                <c:pt idx="2421">
                  <c:v>1304.0</c:v>
                </c:pt>
                <c:pt idx="2422">
                  <c:v>1304.0</c:v>
                </c:pt>
                <c:pt idx="2423">
                  <c:v>1304.0</c:v>
                </c:pt>
                <c:pt idx="2424">
                  <c:v>1304.0</c:v>
                </c:pt>
                <c:pt idx="2425">
                  <c:v>1304.0</c:v>
                </c:pt>
                <c:pt idx="2426">
                  <c:v>1304.0</c:v>
                </c:pt>
                <c:pt idx="2427">
                  <c:v>1304.0</c:v>
                </c:pt>
                <c:pt idx="2428">
                  <c:v>1304.0</c:v>
                </c:pt>
                <c:pt idx="2429">
                  <c:v>1304.0</c:v>
                </c:pt>
                <c:pt idx="2430">
                  <c:v>1304.0</c:v>
                </c:pt>
                <c:pt idx="2431">
                  <c:v>1304.0</c:v>
                </c:pt>
                <c:pt idx="2432">
                  <c:v>1304.0</c:v>
                </c:pt>
                <c:pt idx="2433">
                  <c:v>1304.0</c:v>
                </c:pt>
                <c:pt idx="2434">
                  <c:v>1304.0</c:v>
                </c:pt>
                <c:pt idx="2435">
                  <c:v>1304.0</c:v>
                </c:pt>
                <c:pt idx="2436">
                  <c:v>1304.0</c:v>
                </c:pt>
                <c:pt idx="2437">
                  <c:v>1304.0</c:v>
                </c:pt>
                <c:pt idx="2438">
                  <c:v>1304.0</c:v>
                </c:pt>
                <c:pt idx="2439">
                  <c:v>1304.0</c:v>
                </c:pt>
                <c:pt idx="2440">
                  <c:v>1304.0</c:v>
                </c:pt>
                <c:pt idx="2441">
                  <c:v>1304.0</c:v>
                </c:pt>
                <c:pt idx="2442">
                  <c:v>1304.0</c:v>
                </c:pt>
                <c:pt idx="2443">
                  <c:v>1304.0</c:v>
                </c:pt>
                <c:pt idx="2444">
                  <c:v>1304.0</c:v>
                </c:pt>
                <c:pt idx="2445">
                  <c:v>1304.0</c:v>
                </c:pt>
                <c:pt idx="2446">
                  <c:v>1304.0</c:v>
                </c:pt>
                <c:pt idx="2447">
                  <c:v>1304.0</c:v>
                </c:pt>
                <c:pt idx="2448">
                  <c:v>1304.0</c:v>
                </c:pt>
                <c:pt idx="2449">
                  <c:v>1304.0</c:v>
                </c:pt>
                <c:pt idx="2450">
                  <c:v>1304.0</c:v>
                </c:pt>
                <c:pt idx="2451">
                  <c:v>1304.0</c:v>
                </c:pt>
                <c:pt idx="2452">
                  <c:v>1304.0</c:v>
                </c:pt>
                <c:pt idx="2453">
                  <c:v>1304.0</c:v>
                </c:pt>
                <c:pt idx="2454">
                  <c:v>1304.0</c:v>
                </c:pt>
                <c:pt idx="2455">
                  <c:v>1304.0</c:v>
                </c:pt>
                <c:pt idx="2456">
                  <c:v>1304.0</c:v>
                </c:pt>
                <c:pt idx="2457">
                  <c:v>1304.0</c:v>
                </c:pt>
                <c:pt idx="2458">
                  <c:v>1304.0</c:v>
                </c:pt>
                <c:pt idx="2459">
                  <c:v>1304.0</c:v>
                </c:pt>
                <c:pt idx="2460">
                  <c:v>1304.0</c:v>
                </c:pt>
                <c:pt idx="2461">
                  <c:v>1304.0</c:v>
                </c:pt>
                <c:pt idx="2462">
                  <c:v>1304.0</c:v>
                </c:pt>
                <c:pt idx="2463">
                  <c:v>1304.0</c:v>
                </c:pt>
                <c:pt idx="2464">
                  <c:v>1304.0</c:v>
                </c:pt>
                <c:pt idx="2465">
                  <c:v>1304.0</c:v>
                </c:pt>
                <c:pt idx="2466">
                  <c:v>1304.0</c:v>
                </c:pt>
                <c:pt idx="2467">
                  <c:v>1304.0</c:v>
                </c:pt>
                <c:pt idx="2468">
                  <c:v>1304.0</c:v>
                </c:pt>
                <c:pt idx="2469">
                  <c:v>1304.0</c:v>
                </c:pt>
                <c:pt idx="2470">
                  <c:v>1304.0</c:v>
                </c:pt>
                <c:pt idx="2471">
                  <c:v>1304.0</c:v>
                </c:pt>
                <c:pt idx="2472">
                  <c:v>1304.0</c:v>
                </c:pt>
                <c:pt idx="2473">
                  <c:v>1304.0</c:v>
                </c:pt>
                <c:pt idx="2474">
                  <c:v>1304.0</c:v>
                </c:pt>
                <c:pt idx="2475">
                  <c:v>1304.0</c:v>
                </c:pt>
                <c:pt idx="2476">
                  <c:v>1304.0</c:v>
                </c:pt>
                <c:pt idx="2477">
                  <c:v>1304.0</c:v>
                </c:pt>
                <c:pt idx="2478">
                  <c:v>1304.0</c:v>
                </c:pt>
                <c:pt idx="2479">
                  <c:v>1304.0</c:v>
                </c:pt>
                <c:pt idx="2480">
                  <c:v>1304.0</c:v>
                </c:pt>
                <c:pt idx="2481">
                  <c:v>1304.0</c:v>
                </c:pt>
                <c:pt idx="2482">
                  <c:v>1304.0</c:v>
                </c:pt>
                <c:pt idx="2483">
                  <c:v>1304.0</c:v>
                </c:pt>
                <c:pt idx="2484">
                  <c:v>1304.0</c:v>
                </c:pt>
                <c:pt idx="2485">
                  <c:v>1304.0</c:v>
                </c:pt>
                <c:pt idx="2486">
                  <c:v>1304.0</c:v>
                </c:pt>
                <c:pt idx="2487">
                  <c:v>1304.0</c:v>
                </c:pt>
                <c:pt idx="2488">
                  <c:v>1304.0</c:v>
                </c:pt>
                <c:pt idx="2489">
                  <c:v>1304.0</c:v>
                </c:pt>
                <c:pt idx="2490">
                  <c:v>1304.0</c:v>
                </c:pt>
                <c:pt idx="2491">
                  <c:v>1304.0</c:v>
                </c:pt>
                <c:pt idx="2492">
                  <c:v>1304.0</c:v>
                </c:pt>
                <c:pt idx="2493">
                  <c:v>1304.0</c:v>
                </c:pt>
                <c:pt idx="2494">
                  <c:v>1304.0</c:v>
                </c:pt>
                <c:pt idx="2495">
                  <c:v>1304.0</c:v>
                </c:pt>
                <c:pt idx="2496">
                  <c:v>1304.0</c:v>
                </c:pt>
                <c:pt idx="2497">
                  <c:v>1304.0</c:v>
                </c:pt>
                <c:pt idx="2498">
                  <c:v>1304.0</c:v>
                </c:pt>
                <c:pt idx="2499">
                  <c:v>1304.0</c:v>
                </c:pt>
                <c:pt idx="2500">
                  <c:v>1304.0</c:v>
                </c:pt>
                <c:pt idx="2501">
                  <c:v>1304.0</c:v>
                </c:pt>
                <c:pt idx="2502">
                  <c:v>1304.0</c:v>
                </c:pt>
                <c:pt idx="2503">
                  <c:v>1304.0</c:v>
                </c:pt>
                <c:pt idx="2504">
                  <c:v>1304.0</c:v>
                </c:pt>
                <c:pt idx="2505">
                  <c:v>1304.0</c:v>
                </c:pt>
                <c:pt idx="2506">
                  <c:v>1304.0</c:v>
                </c:pt>
                <c:pt idx="2507">
                  <c:v>1304.0</c:v>
                </c:pt>
                <c:pt idx="2508">
                  <c:v>1305.0</c:v>
                </c:pt>
                <c:pt idx="2509">
                  <c:v>1305.0</c:v>
                </c:pt>
                <c:pt idx="2510">
                  <c:v>1305.0</c:v>
                </c:pt>
                <c:pt idx="2511">
                  <c:v>1305.0</c:v>
                </c:pt>
                <c:pt idx="2512">
                  <c:v>1305.0</c:v>
                </c:pt>
                <c:pt idx="2513">
                  <c:v>1305.0</c:v>
                </c:pt>
                <c:pt idx="2514">
                  <c:v>1305.0</c:v>
                </c:pt>
                <c:pt idx="2515">
                  <c:v>1305.0</c:v>
                </c:pt>
                <c:pt idx="2516">
                  <c:v>1305.0</c:v>
                </c:pt>
                <c:pt idx="2517">
                  <c:v>1305.0</c:v>
                </c:pt>
                <c:pt idx="2518">
                  <c:v>1305.0</c:v>
                </c:pt>
                <c:pt idx="2519">
                  <c:v>1305.0</c:v>
                </c:pt>
                <c:pt idx="2520">
                  <c:v>1305.0</c:v>
                </c:pt>
                <c:pt idx="2521">
                  <c:v>1305.0</c:v>
                </c:pt>
                <c:pt idx="2522">
                  <c:v>1305.0</c:v>
                </c:pt>
                <c:pt idx="2523">
                  <c:v>1305.0</c:v>
                </c:pt>
                <c:pt idx="2524">
                  <c:v>1305.0</c:v>
                </c:pt>
                <c:pt idx="2525">
                  <c:v>1305.0</c:v>
                </c:pt>
                <c:pt idx="2526">
                  <c:v>1305.0</c:v>
                </c:pt>
                <c:pt idx="2527">
                  <c:v>1305.0</c:v>
                </c:pt>
                <c:pt idx="2528">
                  <c:v>1305.0</c:v>
                </c:pt>
                <c:pt idx="2529">
                  <c:v>1305.0</c:v>
                </c:pt>
                <c:pt idx="2530">
                  <c:v>1305.0</c:v>
                </c:pt>
                <c:pt idx="2531">
                  <c:v>1305.0</c:v>
                </c:pt>
                <c:pt idx="2532">
                  <c:v>1305.0</c:v>
                </c:pt>
                <c:pt idx="2533">
                  <c:v>1305.0</c:v>
                </c:pt>
                <c:pt idx="2534">
                  <c:v>1305.0</c:v>
                </c:pt>
                <c:pt idx="2535">
                  <c:v>1305.0</c:v>
                </c:pt>
                <c:pt idx="2536">
                  <c:v>1305.0</c:v>
                </c:pt>
                <c:pt idx="2537">
                  <c:v>1305.0</c:v>
                </c:pt>
                <c:pt idx="2538">
                  <c:v>1305.0</c:v>
                </c:pt>
                <c:pt idx="2539">
                  <c:v>1305.0</c:v>
                </c:pt>
                <c:pt idx="2540">
                  <c:v>1305.0</c:v>
                </c:pt>
                <c:pt idx="2541">
                  <c:v>1305.0</c:v>
                </c:pt>
                <c:pt idx="2542">
                  <c:v>1305.0</c:v>
                </c:pt>
                <c:pt idx="2543">
                  <c:v>1305.0</c:v>
                </c:pt>
                <c:pt idx="2544">
                  <c:v>1305.0</c:v>
                </c:pt>
                <c:pt idx="2545">
                  <c:v>1305.0</c:v>
                </c:pt>
                <c:pt idx="2546">
                  <c:v>1305.0</c:v>
                </c:pt>
                <c:pt idx="2547">
                  <c:v>1305.0</c:v>
                </c:pt>
                <c:pt idx="2548">
                  <c:v>1305.0</c:v>
                </c:pt>
                <c:pt idx="2549">
                  <c:v>1305.0</c:v>
                </c:pt>
                <c:pt idx="2550">
                  <c:v>1305.0</c:v>
                </c:pt>
                <c:pt idx="2551">
                  <c:v>1305.0</c:v>
                </c:pt>
                <c:pt idx="2552">
                  <c:v>1305.0</c:v>
                </c:pt>
                <c:pt idx="2553">
                  <c:v>1305.0</c:v>
                </c:pt>
                <c:pt idx="2554">
                  <c:v>1305.0</c:v>
                </c:pt>
                <c:pt idx="2555">
                  <c:v>1305.0</c:v>
                </c:pt>
                <c:pt idx="2556">
                  <c:v>1305.0</c:v>
                </c:pt>
                <c:pt idx="2557">
                  <c:v>1305.0</c:v>
                </c:pt>
                <c:pt idx="2558">
                  <c:v>1305.0</c:v>
                </c:pt>
                <c:pt idx="2559">
                  <c:v>1305.0</c:v>
                </c:pt>
                <c:pt idx="2560">
                  <c:v>1305.0</c:v>
                </c:pt>
                <c:pt idx="2561">
                  <c:v>1305.0</c:v>
                </c:pt>
                <c:pt idx="2562">
                  <c:v>1305.0</c:v>
                </c:pt>
                <c:pt idx="2563">
                  <c:v>1305.0</c:v>
                </c:pt>
                <c:pt idx="2564">
                  <c:v>1305.0</c:v>
                </c:pt>
                <c:pt idx="2565">
                  <c:v>1305.0</c:v>
                </c:pt>
                <c:pt idx="2566">
                  <c:v>1305.0</c:v>
                </c:pt>
                <c:pt idx="2567">
                  <c:v>1305.0</c:v>
                </c:pt>
                <c:pt idx="2568">
                  <c:v>1305.0</c:v>
                </c:pt>
                <c:pt idx="2569">
                  <c:v>1305.0</c:v>
                </c:pt>
                <c:pt idx="2570">
                  <c:v>1305.0</c:v>
                </c:pt>
                <c:pt idx="2571">
                  <c:v>1305.0</c:v>
                </c:pt>
                <c:pt idx="2572">
                  <c:v>1305.0</c:v>
                </c:pt>
                <c:pt idx="2573">
                  <c:v>1305.0</c:v>
                </c:pt>
                <c:pt idx="2574">
                  <c:v>1305.0</c:v>
                </c:pt>
                <c:pt idx="2575">
                  <c:v>1305.0</c:v>
                </c:pt>
                <c:pt idx="2576">
                  <c:v>1305.0</c:v>
                </c:pt>
                <c:pt idx="2577">
                  <c:v>1305.0</c:v>
                </c:pt>
                <c:pt idx="2578">
                  <c:v>1305.0</c:v>
                </c:pt>
                <c:pt idx="2579">
                  <c:v>1305.0</c:v>
                </c:pt>
                <c:pt idx="2580">
                  <c:v>1305.0</c:v>
                </c:pt>
                <c:pt idx="2581">
                  <c:v>1305.0</c:v>
                </c:pt>
                <c:pt idx="2582">
                  <c:v>1305.0</c:v>
                </c:pt>
                <c:pt idx="2583">
                  <c:v>1305.0</c:v>
                </c:pt>
                <c:pt idx="2584">
                  <c:v>1305.0</c:v>
                </c:pt>
                <c:pt idx="2585">
                  <c:v>1305.0</c:v>
                </c:pt>
                <c:pt idx="2586">
                  <c:v>1305.0</c:v>
                </c:pt>
                <c:pt idx="2587">
                  <c:v>1305.0</c:v>
                </c:pt>
                <c:pt idx="2588">
                  <c:v>1305.0</c:v>
                </c:pt>
                <c:pt idx="2589">
                  <c:v>1305.0</c:v>
                </c:pt>
                <c:pt idx="2590">
                  <c:v>1305.0</c:v>
                </c:pt>
                <c:pt idx="2591">
                  <c:v>1305.0</c:v>
                </c:pt>
                <c:pt idx="2592">
                  <c:v>1305.0</c:v>
                </c:pt>
                <c:pt idx="2593">
                  <c:v>1305.0</c:v>
                </c:pt>
                <c:pt idx="2594">
                  <c:v>1305.0</c:v>
                </c:pt>
                <c:pt idx="2595">
                  <c:v>1305.0</c:v>
                </c:pt>
                <c:pt idx="2596">
                  <c:v>1305.0</c:v>
                </c:pt>
                <c:pt idx="2597">
                  <c:v>1305.0</c:v>
                </c:pt>
                <c:pt idx="2598">
                  <c:v>1305.0</c:v>
                </c:pt>
                <c:pt idx="2599">
                  <c:v>1305.0</c:v>
                </c:pt>
                <c:pt idx="2600">
                  <c:v>1305.0</c:v>
                </c:pt>
                <c:pt idx="2601">
                  <c:v>1305.0</c:v>
                </c:pt>
                <c:pt idx="2602">
                  <c:v>1305.0</c:v>
                </c:pt>
                <c:pt idx="2603">
                  <c:v>1305.0</c:v>
                </c:pt>
                <c:pt idx="2604">
                  <c:v>1305.0</c:v>
                </c:pt>
                <c:pt idx="2605">
                  <c:v>1305.0</c:v>
                </c:pt>
                <c:pt idx="2606">
                  <c:v>1305.0</c:v>
                </c:pt>
                <c:pt idx="2607">
                  <c:v>1305.0</c:v>
                </c:pt>
                <c:pt idx="2608">
                  <c:v>1305.0</c:v>
                </c:pt>
                <c:pt idx="2609">
                  <c:v>1305.0</c:v>
                </c:pt>
                <c:pt idx="2610">
                  <c:v>1305.0</c:v>
                </c:pt>
                <c:pt idx="2611">
                  <c:v>1305.0</c:v>
                </c:pt>
                <c:pt idx="2612">
                  <c:v>1305.0</c:v>
                </c:pt>
                <c:pt idx="2613">
                  <c:v>1305.0</c:v>
                </c:pt>
                <c:pt idx="2614">
                  <c:v>1305.0</c:v>
                </c:pt>
                <c:pt idx="2615">
                  <c:v>1305.0</c:v>
                </c:pt>
                <c:pt idx="2616">
                  <c:v>1305.0</c:v>
                </c:pt>
                <c:pt idx="2617">
                  <c:v>1305.0</c:v>
                </c:pt>
                <c:pt idx="2618">
                  <c:v>1305.0</c:v>
                </c:pt>
                <c:pt idx="2619">
                  <c:v>1305.0</c:v>
                </c:pt>
                <c:pt idx="2620">
                  <c:v>1305.0</c:v>
                </c:pt>
                <c:pt idx="2621">
                  <c:v>1305.0</c:v>
                </c:pt>
                <c:pt idx="2622">
                  <c:v>1305.0</c:v>
                </c:pt>
                <c:pt idx="2623">
                  <c:v>1305.0</c:v>
                </c:pt>
                <c:pt idx="2624">
                  <c:v>1305.0</c:v>
                </c:pt>
                <c:pt idx="2625">
                  <c:v>1305.0</c:v>
                </c:pt>
                <c:pt idx="2626">
                  <c:v>1305.0</c:v>
                </c:pt>
                <c:pt idx="2627">
                  <c:v>1305.0</c:v>
                </c:pt>
                <c:pt idx="2628">
                  <c:v>1305.0</c:v>
                </c:pt>
                <c:pt idx="2629">
                  <c:v>1305.0</c:v>
                </c:pt>
                <c:pt idx="2630">
                  <c:v>1305.0</c:v>
                </c:pt>
                <c:pt idx="2631">
                  <c:v>1305.0</c:v>
                </c:pt>
                <c:pt idx="2632">
                  <c:v>1305.0</c:v>
                </c:pt>
                <c:pt idx="2633">
                  <c:v>1305.0</c:v>
                </c:pt>
                <c:pt idx="2634">
                  <c:v>1305.0</c:v>
                </c:pt>
                <c:pt idx="2635">
                  <c:v>1305.0</c:v>
                </c:pt>
                <c:pt idx="2636">
                  <c:v>1305.0</c:v>
                </c:pt>
                <c:pt idx="2637">
                  <c:v>1305.0</c:v>
                </c:pt>
                <c:pt idx="2638">
                  <c:v>1305.0</c:v>
                </c:pt>
                <c:pt idx="2639">
                  <c:v>1305.0</c:v>
                </c:pt>
                <c:pt idx="2640">
                  <c:v>1305.0</c:v>
                </c:pt>
                <c:pt idx="2641">
                  <c:v>1305.0</c:v>
                </c:pt>
                <c:pt idx="2642">
                  <c:v>1305.0</c:v>
                </c:pt>
                <c:pt idx="2643">
                  <c:v>1305.0</c:v>
                </c:pt>
                <c:pt idx="2644">
                  <c:v>1305.0</c:v>
                </c:pt>
                <c:pt idx="2645">
                  <c:v>1305.0</c:v>
                </c:pt>
                <c:pt idx="2646">
                  <c:v>1305.0</c:v>
                </c:pt>
                <c:pt idx="2647">
                  <c:v>1306.0</c:v>
                </c:pt>
                <c:pt idx="2648">
                  <c:v>1306.0</c:v>
                </c:pt>
                <c:pt idx="2649">
                  <c:v>1306.0</c:v>
                </c:pt>
                <c:pt idx="2650">
                  <c:v>1306.0</c:v>
                </c:pt>
                <c:pt idx="2651">
                  <c:v>1306.0</c:v>
                </c:pt>
                <c:pt idx="2652">
                  <c:v>1306.0</c:v>
                </c:pt>
                <c:pt idx="2653">
                  <c:v>1306.0</c:v>
                </c:pt>
                <c:pt idx="2654">
                  <c:v>1306.0</c:v>
                </c:pt>
                <c:pt idx="2655">
                  <c:v>1306.0</c:v>
                </c:pt>
                <c:pt idx="2656">
                  <c:v>1306.0</c:v>
                </c:pt>
                <c:pt idx="2657">
                  <c:v>1306.0</c:v>
                </c:pt>
                <c:pt idx="2658">
                  <c:v>1306.0</c:v>
                </c:pt>
                <c:pt idx="2659">
                  <c:v>1306.0</c:v>
                </c:pt>
                <c:pt idx="2660">
                  <c:v>1306.0</c:v>
                </c:pt>
                <c:pt idx="2661">
                  <c:v>1306.0</c:v>
                </c:pt>
                <c:pt idx="2662">
                  <c:v>1306.0</c:v>
                </c:pt>
                <c:pt idx="2663">
                  <c:v>1306.0</c:v>
                </c:pt>
                <c:pt idx="2664">
                  <c:v>1306.0</c:v>
                </c:pt>
                <c:pt idx="2665">
                  <c:v>1306.0</c:v>
                </c:pt>
                <c:pt idx="2666">
                  <c:v>1306.0</c:v>
                </c:pt>
                <c:pt idx="2667">
                  <c:v>1306.0</c:v>
                </c:pt>
                <c:pt idx="2668">
                  <c:v>1306.0</c:v>
                </c:pt>
                <c:pt idx="2669">
                  <c:v>1306.0</c:v>
                </c:pt>
                <c:pt idx="2670">
                  <c:v>1306.0</c:v>
                </c:pt>
                <c:pt idx="2671">
                  <c:v>1306.0</c:v>
                </c:pt>
                <c:pt idx="2672">
                  <c:v>1306.0</c:v>
                </c:pt>
                <c:pt idx="2673">
                  <c:v>1306.0</c:v>
                </c:pt>
                <c:pt idx="2674">
                  <c:v>1306.0</c:v>
                </c:pt>
                <c:pt idx="2675">
                  <c:v>1306.0</c:v>
                </c:pt>
                <c:pt idx="2676">
                  <c:v>1306.0</c:v>
                </c:pt>
                <c:pt idx="2677">
                  <c:v>1306.0</c:v>
                </c:pt>
                <c:pt idx="2678">
                  <c:v>1306.0</c:v>
                </c:pt>
                <c:pt idx="2679">
                  <c:v>1306.0</c:v>
                </c:pt>
                <c:pt idx="2680">
                  <c:v>1306.0</c:v>
                </c:pt>
                <c:pt idx="2681">
                  <c:v>1306.0</c:v>
                </c:pt>
                <c:pt idx="2682">
                  <c:v>1306.0</c:v>
                </c:pt>
                <c:pt idx="2683">
                  <c:v>1306.0</c:v>
                </c:pt>
                <c:pt idx="2684">
                  <c:v>1306.0</c:v>
                </c:pt>
                <c:pt idx="2685">
                  <c:v>1306.0</c:v>
                </c:pt>
                <c:pt idx="2686">
                  <c:v>1306.0</c:v>
                </c:pt>
                <c:pt idx="2687">
                  <c:v>1306.0</c:v>
                </c:pt>
                <c:pt idx="2688">
                  <c:v>1306.0</c:v>
                </c:pt>
                <c:pt idx="2689">
                  <c:v>1306.0</c:v>
                </c:pt>
                <c:pt idx="2690">
                  <c:v>1306.0</c:v>
                </c:pt>
                <c:pt idx="2691">
                  <c:v>1306.0</c:v>
                </c:pt>
                <c:pt idx="2692">
                  <c:v>1306.0</c:v>
                </c:pt>
                <c:pt idx="2693">
                  <c:v>1306.0</c:v>
                </c:pt>
                <c:pt idx="2694">
                  <c:v>1306.0</c:v>
                </c:pt>
                <c:pt idx="2695">
                  <c:v>1306.0</c:v>
                </c:pt>
                <c:pt idx="2696">
                  <c:v>1306.0</c:v>
                </c:pt>
                <c:pt idx="2697">
                  <c:v>1306.0</c:v>
                </c:pt>
                <c:pt idx="2698">
                  <c:v>1306.0</c:v>
                </c:pt>
                <c:pt idx="2699">
                  <c:v>1306.0</c:v>
                </c:pt>
                <c:pt idx="2700">
                  <c:v>1306.0</c:v>
                </c:pt>
                <c:pt idx="2701">
                  <c:v>1306.0</c:v>
                </c:pt>
                <c:pt idx="2702">
                  <c:v>1306.0</c:v>
                </c:pt>
                <c:pt idx="2703">
                  <c:v>1306.0</c:v>
                </c:pt>
                <c:pt idx="2704">
                  <c:v>1306.0</c:v>
                </c:pt>
                <c:pt idx="2705">
                  <c:v>1306.0</c:v>
                </c:pt>
                <c:pt idx="2706">
                  <c:v>1306.0</c:v>
                </c:pt>
                <c:pt idx="2707">
                  <c:v>1306.0</c:v>
                </c:pt>
                <c:pt idx="2708">
                  <c:v>1306.0</c:v>
                </c:pt>
                <c:pt idx="2709">
                  <c:v>1306.0</c:v>
                </c:pt>
                <c:pt idx="2710">
                  <c:v>1306.0</c:v>
                </c:pt>
                <c:pt idx="2711">
                  <c:v>1306.0</c:v>
                </c:pt>
                <c:pt idx="2712">
                  <c:v>1306.0</c:v>
                </c:pt>
                <c:pt idx="2713">
                  <c:v>1306.0</c:v>
                </c:pt>
                <c:pt idx="2714">
                  <c:v>1306.0</c:v>
                </c:pt>
                <c:pt idx="2715">
                  <c:v>1306.0</c:v>
                </c:pt>
                <c:pt idx="2716">
                  <c:v>1306.0</c:v>
                </c:pt>
                <c:pt idx="2717">
                  <c:v>1306.0</c:v>
                </c:pt>
                <c:pt idx="2718">
                  <c:v>1306.0</c:v>
                </c:pt>
                <c:pt idx="2719">
                  <c:v>1306.0</c:v>
                </c:pt>
                <c:pt idx="2720">
                  <c:v>1306.0</c:v>
                </c:pt>
                <c:pt idx="2721">
                  <c:v>1306.0</c:v>
                </c:pt>
                <c:pt idx="2722">
                  <c:v>1306.0</c:v>
                </c:pt>
                <c:pt idx="2723">
                  <c:v>1307.0</c:v>
                </c:pt>
                <c:pt idx="2724">
                  <c:v>1307.0</c:v>
                </c:pt>
                <c:pt idx="2725">
                  <c:v>1307.0</c:v>
                </c:pt>
                <c:pt idx="2726">
                  <c:v>1307.0</c:v>
                </c:pt>
                <c:pt idx="2727">
                  <c:v>1307.0</c:v>
                </c:pt>
                <c:pt idx="2728">
                  <c:v>1307.0</c:v>
                </c:pt>
                <c:pt idx="2729">
                  <c:v>1307.0</c:v>
                </c:pt>
                <c:pt idx="2730">
                  <c:v>1307.0</c:v>
                </c:pt>
                <c:pt idx="2731">
                  <c:v>1307.0</c:v>
                </c:pt>
                <c:pt idx="2732">
                  <c:v>1307.0</c:v>
                </c:pt>
                <c:pt idx="2733">
                  <c:v>1309.0</c:v>
                </c:pt>
                <c:pt idx="2734">
                  <c:v>1309.0</c:v>
                </c:pt>
                <c:pt idx="2735">
                  <c:v>1309.0</c:v>
                </c:pt>
                <c:pt idx="2736">
                  <c:v>1309.0</c:v>
                </c:pt>
                <c:pt idx="2737">
                  <c:v>1309.0</c:v>
                </c:pt>
                <c:pt idx="2738">
                  <c:v>1309.0</c:v>
                </c:pt>
                <c:pt idx="2739">
                  <c:v>1309.0</c:v>
                </c:pt>
                <c:pt idx="2740">
                  <c:v>1309.0</c:v>
                </c:pt>
                <c:pt idx="2741">
                  <c:v>1309.0</c:v>
                </c:pt>
                <c:pt idx="2742">
                  <c:v>1309.0</c:v>
                </c:pt>
                <c:pt idx="2743">
                  <c:v>1311.0</c:v>
                </c:pt>
                <c:pt idx="2744">
                  <c:v>1311.0</c:v>
                </c:pt>
                <c:pt idx="2745">
                  <c:v>1311.0</c:v>
                </c:pt>
                <c:pt idx="2746">
                  <c:v>1311.0</c:v>
                </c:pt>
                <c:pt idx="2747">
                  <c:v>1311.0</c:v>
                </c:pt>
                <c:pt idx="2748">
                  <c:v>1311.0</c:v>
                </c:pt>
                <c:pt idx="2749">
                  <c:v>1311.0</c:v>
                </c:pt>
                <c:pt idx="2750">
                  <c:v>1311.0</c:v>
                </c:pt>
                <c:pt idx="2751">
                  <c:v>1311.0</c:v>
                </c:pt>
                <c:pt idx="2752">
                  <c:v>1311.0</c:v>
                </c:pt>
                <c:pt idx="2753">
                  <c:v>1311.0</c:v>
                </c:pt>
                <c:pt idx="2754">
                  <c:v>1311.0</c:v>
                </c:pt>
                <c:pt idx="2755">
                  <c:v>1313.0</c:v>
                </c:pt>
                <c:pt idx="2756">
                  <c:v>1313.0</c:v>
                </c:pt>
                <c:pt idx="2757">
                  <c:v>1313.0</c:v>
                </c:pt>
                <c:pt idx="2758">
                  <c:v>1313.0</c:v>
                </c:pt>
                <c:pt idx="2759">
                  <c:v>1313.0</c:v>
                </c:pt>
                <c:pt idx="2760">
                  <c:v>1313.0</c:v>
                </c:pt>
                <c:pt idx="2761">
                  <c:v>1313.0</c:v>
                </c:pt>
                <c:pt idx="2762">
                  <c:v>1313.0</c:v>
                </c:pt>
                <c:pt idx="2763">
                  <c:v>1314.0</c:v>
                </c:pt>
                <c:pt idx="2764">
                  <c:v>1314.0</c:v>
                </c:pt>
                <c:pt idx="2765">
                  <c:v>1314.0</c:v>
                </c:pt>
                <c:pt idx="2766">
                  <c:v>1314.0</c:v>
                </c:pt>
                <c:pt idx="2767">
                  <c:v>1314.0</c:v>
                </c:pt>
                <c:pt idx="2768">
                  <c:v>1314.0</c:v>
                </c:pt>
                <c:pt idx="2769">
                  <c:v>1314.0</c:v>
                </c:pt>
                <c:pt idx="2770">
                  <c:v>1314.0</c:v>
                </c:pt>
                <c:pt idx="2771">
                  <c:v>1314.0</c:v>
                </c:pt>
                <c:pt idx="2772">
                  <c:v>1314.0</c:v>
                </c:pt>
                <c:pt idx="2773">
                  <c:v>1314.0</c:v>
                </c:pt>
                <c:pt idx="2774">
                  <c:v>1314.0</c:v>
                </c:pt>
                <c:pt idx="2775">
                  <c:v>1314.0</c:v>
                </c:pt>
                <c:pt idx="2776">
                  <c:v>1314.0</c:v>
                </c:pt>
                <c:pt idx="2777">
                  <c:v>1314.0</c:v>
                </c:pt>
                <c:pt idx="2778">
                  <c:v>1316.0</c:v>
                </c:pt>
                <c:pt idx="2779">
                  <c:v>1316.0</c:v>
                </c:pt>
                <c:pt idx="2780">
                  <c:v>1316.0</c:v>
                </c:pt>
                <c:pt idx="2781">
                  <c:v>1316.0</c:v>
                </c:pt>
                <c:pt idx="2782">
                  <c:v>1316.0</c:v>
                </c:pt>
                <c:pt idx="2783">
                  <c:v>1316.0</c:v>
                </c:pt>
                <c:pt idx="2784">
                  <c:v>1316.0</c:v>
                </c:pt>
                <c:pt idx="2785">
                  <c:v>1316.0</c:v>
                </c:pt>
                <c:pt idx="2786">
                  <c:v>1316.0</c:v>
                </c:pt>
                <c:pt idx="2787">
                  <c:v>1316.0</c:v>
                </c:pt>
                <c:pt idx="2788">
                  <c:v>1316.0</c:v>
                </c:pt>
                <c:pt idx="2789">
                  <c:v>1316.0</c:v>
                </c:pt>
                <c:pt idx="2790">
                  <c:v>1316.0</c:v>
                </c:pt>
                <c:pt idx="2791">
                  <c:v>1316.0</c:v>
                </c:pt>
                <c:pt idx="2792">
                  <c:v>1316.0</c:v>
                </c:pt>
                <c:pt idx="2793">
                  <c:v>1316.0</c:v>
                </c:pt>
                <c:pt idx="2794">
                  <c:v>1316.0</c:v>
                </c:pt>
                <c:pt idx="2795">
                  <c:v>1316.0</c:v>
                </c:pt>
                <c:pt idx="2796">
                  <c:v>1316.0</c:v>
                </c:pt>
                <c:pt idx="2797">
                  <c:v>1316.0</c:v>
                </c:pt>
                <c:pt idx="2798">
                  <c:v>1316.0</c:v>
                </c:pt>
                <c:pt idx="2799">
                  <c:v>1316.0</c:v>
                </c:pt>
                <c:pt idx="2800">
                  <c:v>1316.0</c:v>
                </c:pt>
                <c:pt idx="2801">
                  <c:v>1316.0</c:v>
                </c:pt>
                <c:pt idx="2802">
                  <c:v>1316.0</c:v>
                </c:pt>
                <c:pt idx="2803">
                  <c:v>1316.0</c:v>
                </c:pt>
                <c:pt idx="2804">
                  <c:v>1316.0</c:v>
                </c:pt>
                <c:pt idx="2805">
                  <c:v>1316.0</c:v>
                </c:pt>
                <c:pt idx="2806">
                  <c:v>1316.0</c:v>
                </c:pt>
                <c:pt idx="2807">
                  <c:v>1316.0</c:v>
                </c:pt>
                <c:pt idx="2808">
                  <c:v>1316.0</c:v>
                </c:pt>
                <c:pt idx="2809">
                  <c:v>1318.0</c:v>
                </c:pt>
                <c:pt idx="2810">
                  <c:v>1318.0</c:v>
                </c:pt>
                <c:pt idx="2811">
                  <c:v>1318.0</c:v>
                </c:pt>
                <c:pt idx="2812">
                  <c:v>1318.0</c:v>
                </c:pt>
                <c:pt idx="2813">
                  <c:v>1318.0</c:v>
                </c:pt>
                <c:pt idx="2814">
                  <c:v>1318.0</c:v>
                </c:pt>
                <c:pt idx="2815">
                  <c:v>1318.0</c:v>
                </c:pt>
                <c:pt idx="2816">
                  <c:v>1318.0</c:v>
                </c:pt>
                <c:pt idx="2817">
                  <c:v>1318.0</c:v>
                </c:pt>
                <c:pt idx="2818">
                  <c:v>1318.0</c:v>
                </c:pt>
                <c:pt idx="2819">
                  <c:v>1318.0</c:v>
                </c:pt>
                <c:pt idx="2820">
                  <c:v>1318.0</c:v>
                </c:pt>
                <c:pt idx="2821">
                  <c:v>1318.0</c:v>
                </c:pt>
                <c:pt idx="2822">
                  <c:v>1318.0</c:v>
                </c:pt>
                <c:pt idx="2823">
                  <c:v>1318.0</c:v>
                </c:pt>
                <c:pt idx="2824">
                  <c:v>1318.0</c:v>
                </c:pt>
                <c:pt idx="2825">
                  <c:v>1318.0</c:v>
                </c:pt>
                <c:pt idx="2826">
                  <c:v>1318.0</c:v>
                </c:pt>
                <c:pt idx="2827">
                  <c:v>1318.0</c:v>
                </c:pt>
                <c:pt idx="2828">
                  <c:v>1318.0</c:v>
                </c:pt>
                <c:pt idx="2829">
                  <c:v>1318.0</c:v>
                </c:pt>
                <c:pt idx="2830">
                  <c:v>1318.0</c:v>
                </c:pt>
                <c:pt idx="2831">
                  <c:v>1318.0</c:v>
                </c:pt>
                <c:pt idx="2832">
                  <c:v>1318.0</c:v>
                </c:pt>
                <c:pt idx="2833">
                  <c:v>1318.0</c:v>
                </c:pt>
                <c:pt idx="2834">
                  <c:v>1318.0</c:v>
                </c:pt>
                <c:pt idx="2835">
                  <c:v>1318.0</c:v>
                </c:pt>
                <c:pt idx="2836">
                  <c:v>1318.0</c:v>
                </c:pt>
                <c:pt idx="2837">
                  <c:v>1318.0</c:v>
                </c:pt>
                <c:pt idx="2838">
                  <c:v>1318.0</c:v>
                </c:pt>
                <c:pt idx="2839">
                  <c:v>1318.0</c:v>
                </c:pt>
                <c:pt idx="2840">
                  <c:v>1318.0</c:v>
                </c:pt>
                <c:pt idx="2841">
                  <c:v>1318.0</c:v>
                </c:pt>
                <c:pt idx="2842">
                  <c:v>1318.0</c:v>
                </c:pt>
                <c:pt idx="2843">
                  <c:v>1318.0</c:v>
                </c:pt>
                <c:pt idx="2844">
                  <c:v>1318.0</c:v>
                </c:pt>
                <c:pt idx="2845">
                  <c:v>1318.0</c:v>
                </c:pt>
                <c:pt idx="2846">
                  <c:v>1318.0</c:v>
                </c:pt>
                <c:pt idx="2847">
                  <c:v>1318.0</c:v>
                </c:pt>
                <c:pt idx="2848">
                  <c:v>1318.0</c:v>
                </c:pt>
                <c:pt idx="2849">
                  <c:v>1318.0</c:v>
                </c:pt>
                <c:pt idx="2850">
                  <c:v>1318.0</c:v>
                </c:pt>
                <c:pt idx="2851">
                  <c:v>1318.0</c:v>
                </c:pt>
                <c:pt idx="2852">
                  <c:v>1329.0</c:v>
                </c:pt>
                <c:pt idx="2853">
                  <c:v>1329.0</c:v>
                </c:pt>
                <c:pt idx="2854">
                  <c:v>1329.0</c:v>
                </c:pt>
                <c:pt idx="2855">
                  <c:v>1329.0</c:v>
                </c:pt>
                <c:pt idx="2856">
                  <c:v>1329.0</c:v>
                </c:pt>
                <c:pt idx="2857">
                  <c:v>1329.0</c:v>
                </c:pt>
                <c:pt idx="2858">
                  <c:v>1329.0</c:v>
                </c:pt>
                <c:pt idx="2859">
                  <c:v>1329.0</c:v>
                </c:pt>
                <c:pt idx="2860">
                  <c:v>1329.0</c:v>
                </c:pt>
                <c:pt idx="2861">
                  <c:v>1329.0</c:v>
                </c:pt>
                <c:pt idx="2862">
                  <c:v>1329.0</c:v>
                </c:pt>
                <c:pt idx="2863">
                  <c:v>1329.0</c:v>
                </c:pt>
                <c:pt idx="2864">
                  <c:v>1329.0</c:v>
                </c:pt>
                <c:pt idx="2865">
                  <c:v>1329.0</c:v>
                </c:pt>
                <c:pt idx="2866">
                  <c:v>1329.0</c:v>
                </c:pt>
                <c:pt idx="2867">
                  <c:v>1329.0</c:v>
                </c:pt>
                <c:pt idx="2868">
                  <c:v>1330.0</c:v>
                </c:pt>
                <c:pt idx="2869">
                  <c:v>1330.0</c:v>
                </c:pt>
                <c:pt idx="2870">
                  <c:v>1330.0</c:v>
                </c:pt>
                <c:pt idx="2871">
                  <c:v>1330.0</c:v>
                </c:pt>
                <c:pt idx="2872">
                  <c:v>1330.0</c:v>
                </c:pt>
                <c:pt idx="2873">
                  <c:v>1330.0</c:v>
                </c:pt>
                <c:pt idx="2874">
                  <c:v>1330.0</c:v>
                </c:pt>
                <c:pt idx="2875">
                  <c:v>1330.0</c:v>
                </c:pt>
                <c:pt idx="2876">
                  <c:v>1330.0</c:v>
                </c:pt>
                <c:pt idx="2877">
                  <c:v>1330.0</c:v>
                </c:pt>
                <c:pt idx="2878">
                  <c:v>1330.0</c:v>
                </c:pt>
                <c:pt idx="2879">
                  <c:v>1330.0</c:v>
                </c:pt>
                <c:pt idx="2880">
                  <c:v>1330.0</c:v>
                </c:pt>
                <c:pt idx="2881">
                  <c:v>1330.0</c:v>
                </c:pt>
                <c:pt idx="2882">
                  <c:v>1330.0</c:v>
                </c:pt>
                <c:pt idx="2883">
                  <c:v>1330.0</c:v>
                </c:pt>
                <c:pt idx="2884">
                  <c:v>1330.0</c:v>
                </c:pt>
                <c:pt idx="2885">
                  <c:v>1330.0</c:v>
                </c:pt>
                <c:pt idx="2886">
                  <c:v>1330.0</c:v>
                </c:pt>
                <c:pt idx="2887">
                  <c:v>1331.0</c:v>
                </c:pt>
                <c:pt idx="2888">
                  <c:v>1331.0</c:v>
                </c:pt>
                <c:pt idx="2889">
                  <c:v>1331.0</c:v>
                </c:pt>
                <c:pt idx="2890">
                  <c:v>1331.0</c:v>
                </c:pt>
                <c:pt idx="2891">
                  <c:v>1331.0</c:v>
                </c:pt>
                <c:pt idx="2892">
                  <c:v>1331.0</c:v>
                </c:pt>
                <c:pt idx="2893">
                  <c:v>1331.0</c:v>
                </c:pt>
                <c:pt idx="2894">
                  <c:v>1331.0</c:v>
                </c:pt>
                <c:pt idx="2895">
                  <c:v>1331.0</c:v>
                </c:pt>
                <c:pt idx="2896">
                  <c:v>1334.0</c:v>
                </c:pt>
                <c:pt idx="2897">
                  <c:v>1334.0</c:v>
                </c:pt>
                <c:pt idx="2898">
                  <c:v>1334.0</c:v>
                </c:pt>
                <c:pt idx="2899">
                  <c:v>1334.0</c:v>
                </c:pt>
                <c:pt idx="2900">
                  <c:v>1334.0</c:v>
                </c:pt>
                <c:pt idx="2901">
                  <c:v>1334.0</c:v>
                </c:pt>
                <c:pt idx="2902">
                  <c:v>1334.0</c:v>
                </c:pt>
                <c:pt idx="2903">
                  <c:v>1334.0</c:v>
                </c:pt>
                <c:pt idx="2904">
                  <c:v>1334.0</c:v>
                </c:pt>
                <c:pt idx="2905">
                  <c:v>1334.0</c:v>
                </c:pt>
                <c:pt idx="2906">
                  <c:v>1334.0</c:v>
                </c:pt>
                <c:pt idx="2907">
                  <c:v>1334.0</c:v>
                </c:pt>
                <c:pt idx="2908">
                  <c:v>1335.0</c:v>
                </c:pt>
                <c:pt idx="2909">
                  <c:v>1335.0</c:v>
                </c:pt>
                <c:pt idx="2910">
                  <c:v>1335.0</c:v>
                </c:pt>
                <c:pt idx="2911">
                  <c:v>1335.0</c:v>
                </c:pt>
                <c:pt idx="2912">
                  <c:v>1335.0</c:v>
                </c:pt>
                <c:pt idx="2913">
                  <c:v>1335.0</c:v>
                </c:pt>
                <c:pt idx="2914">
                  <c:v>1335.0</c:v>
                </c:pt>
                <c:pt idx="2915">
                  <c:v>1335.0</c:v>
                </c:pt>
                <c:pt idx="2916">
                  <c:v>1335.0</c:v>
                </c:pt>
                <c:pt idx="2917">
                  <c:v>1335.0</c:v>
                </c:pt>
                <c:pt idx="2918">
                  <c:v>1335.0</c:v>
                </c:pt>
                <c:pt idx="2919">
                  <c:v>1335.0</c:v>
                </c:pt>
                <c:pt idx="2920">
                  <c:v>1338.0</c:v>
                </c:pt>
                <c:pt idx="2921">
                  <c:v>1338.0</c:v>
                </c:pt>
                <c:pt idx="2922">
                  <c:v>1338.0</c:v>
                </c:pt>
                <c:pt idx="2923">
                  <c:v>1338.0</c:v>
                </c:pt>
                <c:pt idx="2924">
                  <c:v>1338.0</c:v>
                </c:pt>
                <c:pt idx="2925">
                  <c:v>1338.0</c:v>
                </c:pt>
                <c:pt idx="2926">
                  <c:v>1338.0</c:v>
                </c:pt>
                <c:pt idx="2927">
                  <c:v>1338.0</c:v>
                </c:pt>
                <c:pt idx="2928">
                  <c:v>1340.0</c:v>
                </c:pt>
                <c:pt idx="2929">
                  <c:v>1340.0</c:v>
                </c:pt>
                <c:pt idx="2930">
                  <c:v>1340.0</c:v>
                </c:pt>
                <c:pt idx="2931">
                  <c:v>1340.0</c:v>
                </c:pt>
                <c:pt idx="2932">
                  <c:v>1340.0</c:v>
                </c:pt>
                <c:pt idx="2933">
                  <c:v>1341.0</c:v>
                </c:pt>
                <c:pt idx="2934">
                  <c:v>1342.0</c:v>
                </c:pt>
                <c:pt idx="2935">
                  <c:v>1342.0</c:v>
                </c:pt>
                <c:pt idx="2936">
                  <c:v>1342.0</c:v>
                </c:pt>
                <c:pt idx="2937">
                  <c:v>1342.0</c:v>
                </c:pt>
                <c:pt idx="2938">
                  <c:v>1342.0</c:v>
                </c:pt>
                <c:pt idx="2939">
                  <c:v>1342.0</c:v>
                </c:pt>
                <c:pt idx="2940">
                  <c:v>1342.0</c:v>
                </c:pt>
                <c:pt idx="2941">
                  <c:v>1342.0</c:v>
                </c:pt>
                <c:pt idx="2942">
                  <c:v>1342.0</c:v>
                </c:pt>
                <c:pt idx="2943">
                  <c:v>1342.0</c:v>
                </c:pt>
                <c:pt idx="2944">
                  <c:v>1342.0</c:v>
                </c:pt>
                <c:pt idx="2945">
                  <c:v>1342.0</c:v>
                </c:pt>
                <c:pt idx="2946">
                  <c:v>1342.0</c:v>
                </c:pt>
                <c:pt idx="2947">
                  <c:v>1342.0</c:v>
                </c:pt>
                <c:pt idx="2948">
                  <c:v>1342.0</c:v>
                </c:pt>
                <c:pt idx="2949">
                  <c:v>1342.0</c:v>
                </c:pt>
                <c:pt idx="2950">
                  <c:v>1342.0</c:v>
                </c:pt>
                <c:pt idx="2951">
                  <c:v>1342.0</c:v>
                </c:pt>
                <c:pt idx="2952">
                  <c:v>1342.0</c:v>
                </c:pt>
                <c:pt idx="2953">
                  <c:v>1342.0</c:v>
                </c:pt>
                <c:pt idx="2954">
                  <c:v>1342.0</c:v>
                </c:pt>
                <c:pt idx="2955">
                  <c:v>1342.0</c:v>
                </c:pt>
                <c:pt idx="2956">
                  <c:v>1342.0</c:v>
                </c:pt>
                <c:pt idx="2957">
                  <c:v>1342.0</c:v>
                </c:pt>
                <c:pt idx="2958">
                  <c:v>1342.0</c:v>
                </c:pt>
                <c:pt idx="2959">
                  <c:v>1342.0</c:v>
                </c:pt>
                <c:pt idx="2960">
                  <c:v>1343.0</c:v>
                </c:pt>
                <c:pt idx="2961">
                  <c:v>1343.0</c:v>
                </c:pt>
                <c:pt idx="2962">
                  <c:v>1343.0</c:v>
                </c:pt>
                <c:pt idx="2963">
                  <c:v>1343.0</c:v>
                </c:pt>
                <c:pt idx="2964">
                  <c:v>1343.0</c:v>
                </c:pt>
                <c:pt idx="2965">
                  <c:v>1343.0</c:v>
                </c:pt>
                <c:pt idx="2966">
                  <c:v>1343.0</c:v>
                </c:pt>
                <c:pt idx="2967">
                  <c:v>1343.0</c:v>
                </c:pt>
                <c:pt idx="2968">
                  <c:v>1343.0</c:v>
                </c:pt>
                <c:pt idx="2969">
                  <c:v>1343.0</c:v>
                </c:pt>
                <c:pt idx="2970">
                  <c:v>1343.0</c:v>
                </c:pt>
                <c:pt idx="2971">
                  <c:v>1343.0</c:v>
                </c:pt>
                <c:pt idx="2972">
                  <c:v>1343.0</c:v>
                </c:pt>
                <c:pt idx="2973">
                  <c:v>1343.0</c:v>
                </c:pt>
                <c:pt idx="2974">
                  <c:v>1343.0</c:v>
                </c:pt>
                <c:pt idx="2975">
                  <c:v>1343.0</c:v>
                </c:pt>
                <c:pt idx="2976">
                  <c:v>1343.0</c:v>
                </c:pt>
                <c:pt idx="2977">
                  <c:v>1343.0</c:v>
                </c:pt>
                <c:pt idx="2978">
                  <c:v>1343.0</c:v>
                </c:pt>
                <c:pt idx="2979">
                  <c:v>1343.0</c:v>
                </c:pt>
                <c:pt idx="2980">
                  <c:v>1343.0</c:v>
                </c:pt>
                <c:pt idx="2981">
                  <c:v>1343.0</c:v>
                </c:pt>
                <c:pt idx="2982">
                  <c:v>1343.0</c:v>
                </c:pt>
                <c:pt idx="2983">
                  <c:v>1343.0</c:v>
                </c:pt>
                <c:pt idx="2984">
                  <c:v>1343.0</c:v>
                </c:pt>
                <c:pt idx="2985">
                  <c:v>1343.0</c:v>
                </c:pt>
                <c:pt idx="2986">
                  <c:v>1343.0</c:v>
                </c:pt>
                <c:pt idx="2987">
                  <c:v>1343.0</c:v>
                </c:pt>
                <c:pt idx="2988">
                  <c:v>1343.0</c:v>
                </c:pt>
                <c:pt idx="2989">
                  <c:v>1343.0</c:v>
                </c:pt>
                <c:pt idx="2990">
                  <c:v>1343.0</c:v>
                </c:pt>
                <c:pt idx="2991">
                  <c:v>1343.0</c:v>
                </c:pt>
                <c:pt idx="2992">
                  <c:v>1343.0</c:v>
                </c:pt>
                <c:pt idx="2993">
                  <c:v>1343.0</c:v>
                </c:pt>
                <c:pt idx="2994">
                  <c:v>1343.0</c:v>
                </c:pt>
                <c:pt idx="2995">
                  <c:v>1343.0</c:v>
                </c:pt>
                <c:pt idx="2996">
                  <c:v>1343.0</c:v>
                </c:pt>
                <c:pt idx="2997">
                  <c:v>1343.0</c:v>
                </c:pt>
                <c:pt idx="2998">
                  <c:v>1343.0</c:v>
                </c:pt>
                <c:pt idx="2999">
                  <c:v>1343.0</c:v>
                </c:pt>
                <c:pt idx="3000">
                  <c:v>1343.0</c:v>
                </c:pt>
                <c:pt idx="3001">
                  <c:v>1343.0</c:v>
                </c:pt>
                <c:pt idx="3002">
                  <c:v>1344.0</c:v>
                </c:pt>
                <c:pt idx="3003">
                  <c:v>1344.0</c:v>
                </c:pt>
                <c:pt idx="3004">
                  <c:v>1344.0</c:v>
                </c:pt>
                <c:pt idx="3005">
                  <c:v>1344.0</c:v>
                </c:pt>
                <c:pt idx="3006">
                  <c:v>1344.0</c:v>
                </c:pt>
                <c:pt idx="3007">
                  <c:v>1344.0</c:v>
                </c:pt>
                <c:pt idx="3008">
                  <c:v>1344.0</c:v>
                </c:pt>
                <c:pt idx="3009">
                  <c:v>1344.0</c:v>
                </c:pt>
                <c:pt idx="3010">
                  <c:v>1344.0</c:v>
                </c:pt>
                <c:pt idx="3011">
                  <c:v>1344.0</c:v>
                </c:pt>
                <c:pt idx="3012">
                  <c:v>1344.0</c:v>
                </c:pt>
                <c:pt idx="3013">
                  <c:v>1344.0</c:v>
                </c:pt>
                <c:pt idx="3014">
                  <c:v>1344.0</c:v>
                </c:pt>
                <c:pt idx="3015">
                  <c:v>1344.0</c:v>
                </c:pt>
                <c:pt idx="3016">
                  <c:v>1344.0</c:v>
                </c:pt>
                <c:pt idx="3017">
                  <c:v>1344.0</c:v>
                </c:pt>
                <c:pt idx="3018">
                  <c:v>1344.0</c:v>
                </c:pt>
                <c:pt idx="3019">
                  <c:v>1344.0</c:v>
                </c:pt>
                <c:pt idx="3020">
                  <c:v>1344.0</c:v>
                </c:pt>
                <c:pt idx="3021">
                  <c:v>1344.0</c:v>
                </c:pt>
                <c:pt idx="3022">
                  <c:v>1344.0</c:v>
                </c:pt>
                <c:pt idx="3023">
                  <c:v>1344.0</c:v>
                </c:pt>
                <c:pt idx="3024">
                  <c:v>1344.0</c:v>
                </c:pt>
                <c:pt idx="3025">
                  <c:v>1345.0</c:v>
                </c:pt>
                <c:pt idx="3026">
                  <c:v>1345.0</c:v>
                </c:pt>
                <c:pt idx="3027">
                  <c:v>1345.0</c:v>
                </c:pt>
                <c:pt idx="3028">
                  <c:v>1345.0</c:v>
                </c:pt>
                <c:pt idx="3029">
                  <c:v>1345.0</c:v>
                </c:pt>
                <c:pt idx="3030">
                  <c:v>1345.0</c:v>
                </c:pt>
                <c:pt idx="3031">
                  <c:v>1345.0</c:v>
                </c:pt>
                <c:pt idx="3032">
                  <c:v>1345.0</c:v>
                </c:pt>
                <c:pt idx="3033">
                  <c:v>1345.0</c:v>
                </c:pt>
                <c:pt idx="3034">
                  <c:v>1345.0</c:v>
                </c:pt>
                <c:pt idx="3035">
                  <c:v>1345.0</c:v>
                </c:pt>
                <c:pt idx="3036">
                  <c:v>1345.0</c:v>
                </c:pt>
                <c:pt idx="3037">
                  <c:v>1345.0</c:v>
                </c:pt>
                <c:pt idx="3038">
                  <c:v>1345.0</c:v>
                </c:pt>
                <c:pt idx="3039">
                  <c:v>1345.0</c:v>
                </c:pt>
                <c:pt idx="3040">
                  <c:v>1345.0</c:v>
                </c:pt>
                <c:pt idx="3041">
                  <c:v>1345.0</c:v>
                </c:pt>
                <c:pt idx="3042">
                  <c:v>1345.0</c:v>
                </c:pt>
                <c:pt idx="3043">
                  <c:v>1345.0</c:v>
                </c:pt>
                <c:pt idx="3044">
                  <c:v>1345.0</c:v>
                </c:pt>
                <c:pt idx="3045">
                  <c:v>1345.0</c:v>
                </c:pt>
                <c:pt idx="3046">
                  <c:v>1345.0</c:v>
                </c:pt>
                <c:pt idx="3047">
                  <c:v>1345.0</c:v>
                </c:pt>
                <c:pt idx="3048">
                  <c:v>1345.0</c:v>
                </c:pt>
                <c:pt idx="3049">
                  <c:v>1345.0</c:v>
                </c:pt>
                <c:pt idx="3050">
                  <c:v>1345.0</c:v>
                </c:pt>
                <c:pt idx="3051">
                  <c:v>1345.0</c:v>
                </c:pt>
                <c:pt idx="3052">
                  <c:v>1347.0</c:v>
                </c:pt>
                <c:pt idx="3053">
                  <c:v>1347.0</c:v>
                </c:pt>
                <c:pt idx="3054">
                  <c:v>1347.0</c:v>
                </c:pt>
                <c:pt idx="3055">
                  <c:v>1347.0</c:v>
                </c:pt>
                <c:pt idx="3056">
                  <c:v>1347.0</c:v>
                </c:pt>
                <c:pt idx="3057">
                  <c:v>1347.0</c:v>
                </c:pt>
                <c:pt idx="3058">
                  <c:v>1347.0</c:v>
                </c:pt>
                <c:pt idx="3059">
                  <c:v>1347.0</c:v>
                </c:pt>
                <c:pt idx="3060">
                  <c:v>1347.0</c:v>
                </c:pt>
                <c:pt idx="3061">
                  <c:v>1347.0</c:v>
                </c:pt>
                <c:pt idx="3062">
                  <c:v>1347.0</c:v>
                </c:pt>
                <c:pt idx="3063">
                  <c:v>1347.0</c:v>
                </c:pt>
                <c:pt idx="3064">
                  <c:v>1347.0</c:v>
                </c:pt>
                <c:pt idx="3065">
                  <c:v>1347.0</c:v>
                </c:pt>
                <c:pt idx="3066">
                  <c:v>1347.0</c:v>
                </c:pt>
                <c:pt idx="3067">
                  <c:v>1347.0</c:v>
                </c:pt>
                <c:pt idx="3068">
                  <c:v>1347.0</c:v>
                </c:pt>
                <c:pt idx="3069">
                  <c:v>1347.0</c:v>
                </c:pt>
                <c:pt idx="3070">
                  <c:v>1347.0</c:v>
                </c:pt>
                <c:pt idx="3071">
                  <c:v>1347.0</c:v>
                </c:pt>
                <c:pt idx="3072">
                  <c:v>1347.0</c:v>
                </c:pt>
                <c:pt idx="3073">
                  <c:v>1347.0</c:v>
                </c:pt>
                <c:pt idx="3074">
                  <c:v>1347.0</c:v>
                </c:pt>
                <c:pt idx="3075">
                  <c:v>1347.0</c:v>
                </c:pt>
                <c:pt idx="3076">
                  <c:v>1348.0</c:v>
                </c:pt>
                <c:pt idx="3077">
                  <c:v>1348.0</c:v>
                </c:pt>
                <c:pt idx="3078">
                  <c:v>1348.0</c:v>
                </c:pt>
                <c:pt idx="3079">
                  <c:v>1348.0</c:v>
                </c:pt>
                <c:pt idx="3080">
                  <c:v>1348.0</c:v>
                </c:pt>
                <c:pt idx="3081">
                  <c:v>1348.0</c:v>
                </c:pt>
                <c:pt idx="3082">
                  <c:v>1348.0</c:v>
                </c:pt>
                <c:pt idx="3083">
                  <c:v>1349.0</c:v>
                </c:pt>
                <c:pt idx="3084">
                  <c:v>1349.0</c:v>
                </c:pt>
                <c:pt idx="3085">
                  <c:v>1349.0</c:v>
                </c:pt>
                <c:pt idx="3086">
                  <c:v>1349.0</c:v>
                </c:pt>
                <c:pt idx="3087">
                  <c:v>1349.0</c:v>
                </c:pt>
                <c:pt idx="3088">
                  <c:v>1349.0</c:v>
                </c:pt>
                <c:pt idx="3089">
                  <c:v>1349.0</c:v>
                </c:pt>
                <c:pt idx="3090">
                  <c:v>1349.0</c:v>
                </c:pt>
                <c:pt idx="3091">
                  <c:v>1349.0</c:v>
                </c:pt>
                <c:pt idx="3092">
                  <c:v>1349.0</c:v>
                </c:pt>
                <c:pt idx="3093">
                  <c:v>1349.0</c:v>
                </c:pt>
                <c:pt idx="3094">
                  <c:v>1349.0</c:v>
                </c:pt>
                <c:pt idx="3095">
                  <c:v>1349.0</c:v>
                </c:pt>
                <c:pt idx="3096">
                  <c:v>1349.0</c:v>
                </c:pt>
                <c:pt idx="3097">
                  <c:v>1349.0</c:v>
                </c:pt>
                <c:pt idx="3098">
                  <c:v>1349.0</c:v>
                </c:pt>
                <c:pt idx="3099">
                  <c:v>1349.0</c:v>
                </c:pt>
                <c:pt idx="3100">
                  <c:v>1349.0</c:v>
                </c:pt>
                <c:pt idx="3101">
                  <c:v>1350.0</c:v>
                </c:pt>
                <c:pt idx="3102">
                  <c:v>1350.0</c:v>
                </c:pt>
                <c:pt idx="3103">
                  <c:v>1350.0</c:v>
                </c:pt>
                <c:pt idx="3104">
                  <c:v>1350.0</c:v>
                </c:pt>
                <c:pt idx="3105">
                  <c:v>1350.0</c:v>
                </c:pt>
                <c:pt idx="3106">
                  <c:v>1350.0</c:v>
                </c:pt>
                <c:pt idx="3107">
                  <c:v>1350.0</c:v>
                </c:pt>
                <c:pt idx="3108">
                  <c:v>1350.0</c:v>
                </c:pt>
                <c:pt idx="3109">
                  <c:v>1350.0</c:v>
                </c:pt>
                <c:pt idx="3110">
                  <c:v>1350.0</c:v>
                </c:pt>
                <c:pt idx="3111">
                  <c:v>1350.0</c:v>
                </c:pt>
                <c:pt idx="3112">
                  <c:v>1350.0</c:v>
                </c:pt>
                <c:pt idx="3113">
                  <c:v>1351.0</c:v>
                </c:pt>
                <c:pt idx="3114">
                  <c:v>1351.0</c:v>
                </c:pt>
                <c:pt idx="3115">
                  <c:v>1351.0</c:v>
                </c:pt>
                <c:pt idx="3116">
                  <c:v>1351.0</c:v>
                </c:pt>
                <c:pt idx="3117">
                  <c:v>1351.0</c:v>
                </c:pt>
                <c:pt idx="3118">
                  <c:v>1351.0</c:v>
                </c:pt>
                <c:pt idx="3119">
                  <c:v>1351.0</c:v>
                </c:pt>
                <c:pt idx="3120">
                  <c:v>1351.0</c:v>
                </c:pt>
                <c:pt idx="3121">
                  <c:v>1351.0</c:v>
                </c:pt>
                <c:pt idx="3122">
                  <c:v>1351.0</c:v>
                </c:pt>
                <c:pt idx="3123">
                  <c:v>1351.0</c:v>
                </c:pt>
                <c:pt idx="3124">
                  <c:v>1351.0</c:v>
                </c:pt>
                <c:pt idx="3125">
                  <c:v>1351.0</c:v>
                </c:pt>
                <c:pt idx="3126">
                  <c:v>1351.0</c:v>
                </c:pt>
                <c:pt idx="3127">
                  <c:v>1351.0</c:v>
                </c:pt>
                <c:pt idx="3128">
                  <c:v>1351.0</c:v>
                </c:pt>
                <c:pt idx="3129">
                  <c:v>1351.0</c:v>
                </c:pt>
                <c:pt idx="3130">
                  <c:v>1351.0</c:v>
                </c:pt>
                <c:pt idx="3131">
                  <c:v>1351.0</c:v>
                </c:pt>
                <c:pt idx="3132">
                  <c:v>1351.0</c:v>
                </c:pt>
                <c:pt idx="3133">
                  <c:v>1351.0</c:v>
                </c:pt>
                <c:pt idx="3134">
                  <c:v>1351.0</c:v>
                </c:pt>
                <c:pt idx="3135">
                  <c:v>1351.0</c:v>
                </c:pt>
                <c:pt idx="3136">
                  <c:v>1351.0</c:v>
                </c:pt>
                <c:pt idx="3137">
                  <c:v>1351.0</c:v>
                </c:pt>
                <c:pt idx="3138">
                  <c:v>1351.0</c:v>
                </c:pt>
                <c:pt idx="3139">
                  <c:v>1351.0</c:v>
                </c:pt>
                <c:pt idx="3140">
                  <c:v>1351.0</c:v>
                </c:pt>
                <c:pt idx="3141">
                  <c:v>1351.0</c:v>
                </c:pt>
                <c:pt idx="3142">
                  <c:v>1351.0</c:v>
                </c:pt>
                <c:pt idx="3143">
                  <c:v>1351.0</c:v>
                </c:pt>
                <c:pt idx="3144">
                  <c:v>1351.0</c:v>
                </c:pt>
                <c:pt idx="3145">
                  <c:v>1351.0</c:v>
                </c:pt>
                <c:pt idx="3146">
                  <c:v>1351.0</c:v>
                </c:pt>
                <c:pt idx="3147">
                  <c:v>1351.0</c:v>
                </c:pt>
                <c:pt idx="3148">
                  <c:v>1351.0</c:v>
                </c:pt>
                <c:pt idx="3149">
                  <c:v>1351.0</c:v>
                </c:pt>
                <c:pt idx="3150">
                  <c:v>1351.0</c:v>
                </c:pt>
                <c:pt idx="3151">
                  <c:v>1351.0</c:v>
                </c:pt>
                <c:pt idx="3152">
                  <c:v>1351.0</c:v>
                </c:pt>
                <c:pt idx="3153">
                  <c:v>1351.0</c:v>
                </c:pt>
                <c:pt idx="3154">
                  <c:v>1351.0</c:v>
                </c:pt>
                <c:pt idx="3155">
                  <c:v>1351.0</c:v>
                </c:pt>
                <c:pt idx="3156">
                  <c:v>1351.0</c:v>
                </c:pt>
                <c:pt idx="3157">
                  <c:v>1351.0</c:v>
                </c:pt>
                <c:pt idx="3158">
                  <c:v>1351.0</c:v>
                </c:pt>
                <c:pt idx="3159">
                  <c:v>1351.0</c:v>
                </c:pt>
                <c:pt idx="3160">
                  <c:v>1351.0</c:v>
                </c:pt>
                <c:pt idx="3161">
                  <c:v>1351.0</c:v>
                </c:pt>
                <c:pt idx="3162">
                  <c:v>1351.0</c:v>
                </c:pt>
                <c:pt idx="3163">
                  <c:v>1351.0</c:v>
                </c:pt>
                <c:pt idx="3164">
                  <c:v>1351.0</c:v>
                </c:pt>
                <c:pt idx="3165">
                  <c:v>1351.0</c:v>
                </c:pt>
                <c:pt idx="3166">
                  <c:v>1351.0</c:v>
                </c:pt>
                <c:pt idx="3167">
                  <c:v>1351.0</c:v>
                </c:pt>
                <c:pt idx="3168">
                  <c:v>1351.0</c:v>
                </c:pt>
                <c:pt idx="3169">
                  <c:v>1351.0</c:v>
                </c:pt>
                <c:pt idx="3170">
                  <c:v>1351.0</c:v>
                </c:pt>
                <c:pt idx="3171">
                  <c:v>1351.0</c:v>
                </c:pt>
                <c:pt idx="3172">
                  <c:v>1351.0</c:v>
                </c:pt>
                <c:pt idx="3173">
                  <c:v>1351.0</c:v>
                </c:pt>
                <c:pt idx="3174">
                  <c:v>1351.0</c:v>
                </c:pt>
                <c:pt idx="3175">
                  <c:v>1351.0</c:v>
                </c:pt>
                <c:pt idx="3176">
                  <c:v>1351.0</c:v>
                </c:pt>
                <c:pt idx="3177">
                  <c:v>1352.0</c:v>
                </c:pt>
                <c:pt idx="3178">
                  <c:v>1352.0</c:v>
                </c:pt>
                <c:pt idx="3179">
                  <c:v>1352.0</c:v>
                </c:pt>
                <c:pt idx="3180">
                  <c:v>1352.0</c:v>
                </c:pt>
                <c:pt idx="3181">
                  <c:v>1352.0</c:v>
                </c:pt>
                <c:pt idx="3182">
                  <c:v>1352.0</c:v>
                </c:pt>
                <c:pt idx="3183">
                  <c:v>1353.0</c:v>
                </c:pt>
                <c:pt idx="3184">
                  <c:v>1353.0</c:v>
                </c:pt>
                <c:pt idx="3185">
                  <c:v>1353.0</c:v>
                </c:pt>
                <c:pt idx="3186">
                  <c:v>1353.0</c:v>
                </c:pt>
                <c:pt idx="3187">
                  <c:v>1353.0</c:v>
                </c:pt>
                <c:pt idx="3188">
                  <c:v>1353.0</c:v>
                </c:pt>
                <c:pt idx="3189">
                  <c:v>1353.0</c:v>
                </c:pt>
                <c:pt idx="3190">
                  <c:v>1353.0</c:v>
                </c:pt>
                <c:pt idx="3191">
                  <c:v>1353.0</c:v>
                </c:pt>
                <c:pt idx="3192">
                  <c:v>1353.0</c:v>
                </c:pt>
                <c:pt idx="3193">
                  <c:v>1353.0</c:v>
                </c:pt>
                <c:pt idx="3194">
                  <c:v>1353.0</c:v>
                </c:pt>
                <c:pt idx="3195">
                  <c:v>1353.0</c:v>
                </c:pt>
                <c:pt idx="3196">
                  <c:v>1353.0</c:v>
                </c:pt>
                <c:pt idx="3197">
                  <c:v>1353.0</c:v>
                </c:pt>
                <c:pt idx="3198">
                  <c:v>1353.0</c:v>
                </c:pt>
                <c:pt idx="3199">
                  <c:v>1354.0</c:v>
                </c:pt>
                <c:pt idx="3200">
                  <c:v>1354.0</c:v>
                </c:pt>
                <c:pt idx="3201">
                  <c:v>1354.0</c:v>
                </c:pt>
                <c:pt idx="3202">
                  <c:v>1354.0</c:v>
                </c:pt>
                <c:pt idx="3203">
                  <c:v>1354.0</c:v>
                </c:pt>
                <c:pt idx="3204">
                  <c:v>1354.0</c:v>
                </c:pt>
                <c:pt idx="3205">
                  <c:v>1354.0</c:v>
                </c:pt>
                <c:pt idx="3206">
                  <c:v>1354.0</c:v>
                </c:pt>
                <c:pt idx="3207">
                  <c:v>1354.0</c:v>
                </c:pt>
                <c:pt idx="3208">
                  <c:v>1354.0</c:v>
                </c:pt>
                <c:pt idx="3209">
                  <c:v>1354.0</c:v>
                </c:pt>
                <c:pt idx="3210">
                  <c:v>1354.0</c:v>
                </c:pt>
                <c:pt idx="3211">
                  <c:v>1354.0</c:v>
                </c:pt>
                <c:pt idx="3212">
                  <c:v>1354.0</c:v>
                </c:pt>
                <c:pt idx="3213">
                  <c:v>1354.0</c:v>
                </c:pt>
                <c:pt idx="3214">
                  <c:v>1354.0</c:v>
                </c:pt>
                <c:pt idx="3215">
                  <c:v>1354.0</c:v>
                </c:pt>
                <c:pt idx="3216">
                  <c:v>1354.0</c:v>
                </c:pt>
                <c:pt idx="3217">
                  <c:v>1354.0</c:v>
                </c:pt>
                <c:pt idx="3218">
                  <c:v>1354.0</c:v>
                </c:pt>
                <c:pt idx="3219">
                  <c:v>1354.0</c:v>
                </c:pt>
                <c:pt idx="3220">
                  <c:v>1355.0</c:v>
                </c:pt>
                <c:pt idx="3221">
                  <c:v>1355.0</c:v>
                </c:pt>
                <c:pt idx="3222">
                  <c:v>1355.0</c:v>
                </c:pt>
                <c:pt idx="3223">
                  <c:v>1355.0</c:v>
                </c:pt>
                <c:pt idx="3224">
                  <c:v>1355.0</c:v>
                </c:pt>
                <c:pt idx="3225">
                  <c:v>1355.0</c:v>
                </c:pt>
                <c:pt idx="3226">
                  <c:v>1355.0</c:v>
                </c:pt>
                <c:pt idx="3227">
                  <c:v>1355.0</c:v>
                </c:pt>
                <c:pt idx="3228">
                  <c:v>1355.0</c:v>
                </c:pt>
                <c:pt idx="3229">
                  <c:v>1357.0</c:v>
                </c:pt>
                <c:pt idx="3230">
                  <c:v>1357.0</c:v>
                </c:pt>
                <c:pt idx="3231">
                  <c:v>1357.0</c:v>
                </c:pt>
                <c:pt idx="3232">
                  <c:v>1357.0</c:v>
                </c:pt>
                <c:pt idx="3233">
                  <c:v>1357.0</c:v>
                </c:pt>
                <c:pt idx="3234">
                  <c:v>1357.0</c:v>
                </c:pt>
                <c:pt idx="3235">
                  <c:v>1357.0</c:v>
                </c:pt>
                <c:pt idx="3236">
                  <c:v>1357.0</c:v>
                </c:pt>
                <c:pt idx="3237">
                  <c:v>1357.0</c:v>
                </c:pt>
                <c:pt idx="3238">
                  <c:v>1357.0</c:v>
                </c:pt>
                <c:pt idx="3239">
                  <c:v>1357.0</c:v>
                </c:pt>
                <c:pt idx="3240">
                  <c:v>1357.0</c:v>
                </c:pt>
                <c:pt idx="3241">
                  <c:v>1357.0</c:v>
                </c:pt>
                <c:pt idx="3242">
                  <c:v>1357.0</c:v>
                </c:pt>
                <c:pt idx="3243">
                  <c:v>1357.0</c:v>
                </c:pt>
                <c:pt idx="3244">
                  <c:v>1357.0</c:v>
                </c:pt>
                <c:pt idx="3245">
                  <c:v>1358.0</c:v>
                </c:pt>
                <c:pt idx="3246">
                  <c:v>1358.0</c:v>
                </c:pt>
                <c:pt idx="3247">
                  <c:v>1358.0</c:v>
                </c:pt>
                <c:pt idx="3248">
                  <c:v>1358.0</c:v>
                </c:pt>
                <c:pt idx="3249">
                  <c:v>1358.0</c:v>
                </c:pt>
                <c:pt idx="3250">
                  <c:v>1358.0</c:v>
                </c:pt>
                <c:pt idx="3251">
                  <c:v>1358.0</c:v>
                </c:pt>
                <c:pt idx="3252">
                  <c:v>1358.0</c:v>
                </c:pt>
                <c:pt idx="3253">
                  <c:v>1360.0</c:v>
                </c:pt>
                <c:pt idx="3254">
                  <c:v>1360.0</c:v>
                </c:pt>
                <c:pt idx="3255">
                  <c:v>1360.0</c:v>
                </c:pt>
                <c:pt idx="3256">
                  <c:v>1360.0</c:v>
                </c:pt>
                <c:pt idx="3257">
                  <c:v>1360.0</c:v>
                </c:pt>
                <c:pt idx="3258">
                  <c:v>1360.0</c:v>
                </c:pt>
                <c:pt idx="3259">
                  <c:v>1360.0</c:v>
                </c:pt>
                <c:pt idx="3260">
                  <c:v>1360.0</c:v>
                </c:pt>
                <c:pt idx="3261">
                  <c:v>1360.0</c:v>
                </c:pt>
                <c:pt idx="3262">
                  <c:v>1360.0</c:v>
                </c:pt>
                <c:pt idx="3263">
                  <c:v>1360.0</c:v>
                </c:pt>
                <c:pt idx="3264">
                  <c:v>1360.0</c:v>
                </c:pt>
                <c:pt idx="3265">
                  <c:v>1360.0</c:v>
                </c:pt>
                <c:pt idx="3266">
                  <c:v>1360.0</c:v>
                </c:pt>
                <c:pt idx="3267">
                  <c:v>1360.0</c:v>
                </c:pt>
                <c:pt idx="3268">
                  <c:v>1360.0</c:v>
                </c:pt>
                <c:pt idx="3269">
                  <c:v>1360.0</c:v>
                </c:pt>
                <c:pt idx="3270">
                  <c:v>1360.0</c:v>
                </c:pt>
                <c:pt idx="3271">
                  <c:v>1360.0</c:v>
                </c:pt>
                <c:pt idx="3272">
                  <c:v>1360.0</c:v>
                </c:pt>
                <c:pt idx="3273">
                  <c:v>1360.0</c:v>
                </c:pt>
                <c:pt idx="3274">
                  <c:v>1360.0</c:v>
                </c:pt>
                <c:pt idx="3275">
                  <c:v>1360.0</c:v>
                </c:pt>
                <c:pt idx="3276">
                  <c:v>1360.0</c:v>
                </c:pt>
                <c:pt idx="3277">
                  <c:v>1360.0</c:v>
                </c:pt>
                <c:pt idx="3278">
                  <c:v>1360.0</c:v>
                </c:pt>
                <c:pt idx="3279">
                  <c:v>1360.0</c:v>
                </c:pt>
                <c:pt idx="3280">
                  <c:v>1360.0</c:v>
                </c:pt>
                <c:pt idx="3281">
                  <c:v>1360.0</c:v>
                </c:pt>
                <c:pt idx="3282">
                  <c:v>1360.0</c:v>
                </c:pt>
                <c:pt idx="3283">
                  <c:v>1360.0</c:v>
                </c:pt>
                <c:pt idx="3284">
                  <c:v>1360.0</c:v>
                </c:pt>
                <c:pt idx="3285">
                  <c:v>1360.0</c:v>
                </c:pt>
                <c:pt idx="3286">
                  <c:v>1360.0</c:v>
                </c:pt>
                <c:pt idx="3287">
                  <c:v>1360.0</c:v>
                </c:pt>
                <c:pt idx="3288">
                  <c:v>1360.0</c:v>
                </c:pt>
                <c:pt idx="3289">
                  <c:v>1360.0</c:v>
                </c:pt>
                <c:pt idx="3290">
                  <c:v>1360.0</c:v>
                </c:pt>
                <c:pt idx="3291">
                  <c:v>1360.0</c:v>
                </c:pt>
                <c:pt idx="3292">
                  <c:v>1360.0</c:v>
                </c:pt>
                <c:pt idx="3293">
                  <c:v>1361.0</c:v>
                </c:pt>
                <c:pt idx="3294">
                  <c:v>1361.0</c:v>
                </c:pt>
                <c:pt idx="3295">
                  <c:v>1361.0</c:v>
                </c:pt>
                <c:pt idx="3296">
                  <c:v>1361.0</c:v>
                </c:pt>
                <c:pt idx="3297">
                  <c:v>1361.0</c:v>
                </c:pt>
                <c:pt idx="3298">
                  <c:v>1361.0</c:v>
                </c:pt>
                <c:pt idx="3299">
                  <c:v>1361.0</c:v>
                </c:pt>
                <c:pt idx="3300">
                  <c:v>1361.0</c:v>
                </c:pt>
                <c:pt idx="3301">
                  <c:v>1361.0</c:v>
                </c:pt>
                <c:pt idx="3302">
                  <c:v>1361.0</c:v>
                </c:pt>
                <c:pt idx="3303">
                  <c:v>1361.0</c:v>
                </c:pt>
                <c:pt idx="3304">
                  <c:v>1361.0</c:v>
                </c:pt>
                <c:pt idx="3305">
                  <c:v>1361.0</c:v>
                </c:pt>
                <c:pt idx="3306">
                  <c:v>1361.0</c:v>
                </c:pt>
                <c:pt idx="3307">
                  <c:v>1361.0</c:v>
                </c:pt>
                <c:pt idx="3308">
                  <c:v>1361.0</c:v>
                </c:pt>
                <c:pt idx="3309">
                  <c:v>1361.0</c:v>
                </c:pt>
                <c:pt idx="3310">
                  <c:v>1361.0</c:v>
                </c:pt>
                <c:pt idx="3311">
                  <c:v>1361.0</c:v>
                </c:pt>
                <c:pt idx="3312">
                  <c:v>1361.0</c:v>
                </c:pt>
                <c:pt idx="3313">
                  <c:v>1361.0</c:v>
                </c:pt>
                <c:pt idx="3314">
                  <c:v>1361.0</c:v>
                </c:pt>
                <c:pt idx="3315">
                  <c:v>1361.0</c:v>
                </c:pt>
                <c:pt idx="3316">
                  <c:v>1361.0</c:v>
                </c:pt>
                <c:pt idx="3317">
                  <c:v>1361.0</c:v>
                </c:pt>
                <c:pt idx="3318">
                  <c:v>1361.0</c:v>
                </c:pt>
                <c:pt idx="3319">
                  <c:v>1361.0</c:v>
                </c:pt>
                <c:pt idx="3320">
                  <c:v>1361.0</c:v>
                </c:pt>
                <c:pt idx="3321">
                  <c:v>1361.0</c:v>
                </c:pt>
                <c:pt idx="3322">
                  <c:v>1361.0</c:v>
                </c:pt>
                <c:pt idx="3323">
                  <c:v>1361.0</c:v>
                </c:pt>
                <c:pt idx="3324">
                  <c:v>1361.0</c:v>
                </c:pt>
                <c:pt idx="3325">
                  <c:v>1361.0</c:v>
                </c:pt>
                <c:pt idx="3326">
                  <c:v>1361.0</c:v>
                </c:pt>
                <c:pt idx="3327">
                  <c:v>1361.0</c:v>
                </c:pt>
                <c:pt idx="3328">
                  <c:v>1361.0</c:v>
                </c:pt>
                <c:pt idx="3329">
                  <c:v>1361.0</c:v>
                </c:pt>
                <c:pt idx="3330">
                  <c:v>1361.0</c:v>
                </c:pt>
                <c:pt idx="3331">
                  <c:v>1361.0</c:v>
                </c:pt>
                <c:pt idx="3332">
                  <c:v>1361.0</c:v>
                </c:pt>
                <c:pt idx="3333">
                  <c:v>1362.0</c:v>
                </c:pt>
                <c:pt idx="3334">
                  <c:v>1362.0</c:v>
                </c:pt>
                <c:pt idx="3335">
                  <c:v>1362.0</c:v>
                </c:pt>
                <c:pt idx="3336">
                  <c:v>1362.0</c:v>
                </c:pt>
                <c:pt idx="3337">
                  <c:v>1362.0</c:v>
                </c:pt>
                <c:pt idx="3338">
                  <c:v>1362.0</c:v>
                </c:pt>
                <c:pt idx="3339">
                  <c:v>1362.0</c:v>
                </c:pt>
                <c:pt idx="3340">
                  <c:v>1362.0</c:v>
                </c:pt>
                <c:pt idx="3341">
                  <c:v>1362.0</c:v>
                </c:pt>
                <c:pt idx="3342">
                  <c:v>1362.0</c:v>
                </c:pt>
                <c:pt idx="3343">
                  <c:v>1362.0</c:v>
                </c:pt>
                <c:pt idx="3344">
                  <c:v>1362.0</c:v>
                </c:pt>
                <c:pt idx="3345">
                  <c:v>1362.0</c:v>
                </c:pt>
                <c:pt idx="3346">
                  <c:v>1362.0</c:v>
                </c:pt>
                <c:pt idx="3347">
                  <c:v>1362.0</c:v>
                </c:pt>
                <c:pt idx="3348">
                  <c:v>1362.0</c:v>
                </c:pt>
                <c:pt idx="3349">
                  <c:v>1362.0</c:v>
                </c:pt>
                <c:pt idx="3350">
                  <c:v>1362.0</c:v>
                </c:pt>
                <c:pt idx="3351">
                  <c:v>1362.0</c:v>
                </c:pt>
                <c:pt idx="3352">
                  <c:v>1362.0</c:v>
                </c:pt>
                <c:pt idx="3353">
                  <c:v>1362.0</c:v>
                </c:pt>
                <c:pt idx="3354">
                  <c:v>1362.0</c:v>
                </c:pt>
                <c:pt idx="3355">
                  <c:v>1362.0</c:v>
                </c:pt>
                <c:pt idx="3356">
                  <c:v>1362.0</c:v>
                </c:pt>
                <c:pt idx="3357">
                  <c:v>1362.0</c:v>
                </c:pt>
                <c:pt idx="3358">
                  <c:v>1362.0</c:v>
                </c:pt>
                <c:pt idx="3359">
                  <c:v>1362.0</c:v>
                </c:pt>
                <c:pt idx="3360">
                  <c:v>1362.0</c:v>
                </c:pt>
                <c:pt idx="3361">
                  <c:v>1362.0</c:v>
                </c:pt>
                <c:pt idx="3362">
                  <c:v>1362.0</c:v>
                </c:pt>
                <c:pt idx="3363">
                  <c:v>1365.0</c:v>
                </c:pt>
                <c:pt idx="3364">
                  <c:v>1365.0</c:v>
                </c:pt>
                <c:pt idx="3365">
                  <c:v>1365.0</c:v>
                </c:pt>
                <c:pt idx="3366">
                  <c:v>1365.0</c:v>
                </c:pt>
                <c:pt idx="3367">
                  <c:v>1365.0</c:v>
                </c:pt>
                <c:pt idx="3368">
                  <c:v>1365.0</c:v>
                </c:pt>
                <c:pt idx="3369">
                  <c:v>1365.0</c:v>
                </c:pt>
                <c:pt idx="3370">
                  <c:v>1365.0</c:v>
                </c:pt>
                <c:pt idx="3371">
                  <c:v>1365.0</c:v>
                </c:pt>
                <c:pt idx="3372">
                  <c:v>1365.0</c:v>
                </c:pt>
                <c:pt idx="3373">
                  <c:v>1365.0</c:v>
                </c:pt>
                <c:pt idx="3374">
                  <c:v>1365.0</c:v>
                </c:pt>
                <c:pt idx="3375">
                  <c:v>1365.0</c:v>
                </c:pt>
                <c:pt idx="3376">
                  <c:v>1365.0</c:v>
                </c:pt>
                <c:pt idx="3377">
                  <c:v>1365.0</c:v>
                </c:pt>
                <c:pt idx="3378">
                  <c:v>1365.0</c:v>
                </c:pt>
                <c:pt idx="3379">
                  <c:v>1365.0</c:v>
                </c:pt>
                <c:pt idx="3380">
                  <c:v>1365.0</c:v>
                </c:pt>
                <c:pt idx="3381">
                  <c:v>1365.0</c:v>
                </c:pt>
                <c:pt idx="3382">
                  <c:v>1365.0</c:v>
                </c:pt>
                <c:pt idx="3383">
                  <c:v>1365.0</c:v>
                </c:pt>
                <c:pt idx="3384">
                  <c:v>1365.0</c:v>
                </c:pt>
                <c:pt idx="3385">
                  <c:v>1365.0</c:v>
                </c:pt>
                <c:pt idx="3386">
                  <c:v>1366.0</c:v>
                </c:pt>
                <c:pt idx="3387">
                  <c:v>1366.0</c:v>
                </c:pt>
                <c:pt idx="3388">
                  <c:v>1368.0</c:v>
                </c:pt>
                <c:pt idx="3389">
                  <c:v>1368.0</c:v>
                </c:pt>
                <c:pt idx="3390">
                  <c:v>1368.0</c:v>
                </c:pt>
                <c:pt idx="3391">
                  <c:v>1368.0</c:v>
                </c:pt>
                <c:pt idx="3392">
                  <c:v>1368.0</c:v>
                </c:pt>
                <c:pt idx="3393">
                  <c:v>1368.0</c:v>
                </c:pt>
                <c:pt idx="3394">
                  <c:v>1368.0</c:v>
                </c:pt>
                <c:pt idx="3395">
                  <c:v>1368.0</c:v>
                </c:pt>
                <c:pt idx="3396">
                  <c:v>1368.0</c:v>
                </c:pt>
                <c:pt idx="3397">
                  <c:v>1368.0</c:v>
                </c:pt>
                <c:pt idx="3398">
                  <c:v>1368.0</c:v>
                </c:pt>
                <c:pt idx="3399">
                  <c:v>1368.0</c:v>
                </c:pt>
                <c:pt idx="3400">
                  <c:v>1368.0</c:v>
                </c:pt>
                <c:pt idx="3401">
                  <c:v>1368.0</c:v>
                </c:pt>
                <c:pt idx="3402">
                  <c:v>1368.0</c:v>
                </c:pt>
                <c:pt idx="3403">
                  <c:v>1368.0</c:v>
                </c:pt>
                <c:pt idx="3404">
                  <c:v>1368.0</c:v>
                </c:pt>
                <c:pt idx="3405">
                  <c:v>1368.0</c:v>
                </c:pt>
                <c:pt idx="3406">
                  <c:v>1368.0</c:v>
                </c:pt>
                <c:pt idx="3407">
                  <c:v>1368.0</c:v>
                </c:pt>
                <c:pt idx="3408">
                  <c:v>1368.0</c:v>
                </c:pt>
                <c:pt idx="3409">
                  <c:v>1368.0</c:v>
                </c:pt>
                <c:pt idx="3410">
                  <c:v>1368.0</c:v>
                </c:pt>
                <c:pt idx="3411">
                  <c:v>1368.0</c:v>
                </c:pt>
                <c:pt idx="3412">
                  <c:v>1368.0</c:v>
                </c:pt>
                <c:pt idx="3413">
                  <c:v>1368.0</c:v>
                </c:pt>
                <c:pt idx="3414">
                  <c:v>1368.0</c:v>
                </c:pt>
                <c:pt idx="3415">
                  <c:v>1368.0</c:v>
                </c:pt>
                <c:pt idx="3416">
                  <c:v>1368.0</c:v>
                </c:pt>
                <c:pt idx="3417">
                  <c:v>1368.0</c:v>
                </c:pt>
                <c:pt idx="3418">
                  <c:v>1372.0</c:v>
                </c:pt>
                <c:pt idx="3419">
                  <c:v>1372.0</c:v>
                </c:pt>
                <c:pt idx="3420">
                  <c:v>1372.0</c:v>
                </c:pt>
                <c:pt idx="3421">
                  <c:v>1372.0</c:v>
                </c:pt>
                <c:pt idx="3422">
                  <c:v>1372.0</c:v>
                </c:pt>
                <c:pt idx="3423">
                  <c:v>1372.0</c:v>
                </c:pt>
                <c:pt idx="3424">
                  <c:v>1372.0</c:v>
                </c:pt>
                <c:pt idx="3425">
                  <c:v>1372.0</c:v>
                </c:pt>
                <c:pt idx="3426">
                  <c:v>1375.0</c:v>
                </c:pt>
                <c:pt idx="3427">
                  <c:v>1375.0</c:v>
                </c:pt>
                <c:pt idx="3428">
                  <c:v>1375.0</c:v>
                </c:pt>
                <c:pt idx="3429">
                  <c:v>1375.0</c:v>
                </c:pt>
                <c:pt idx="3430">
                  <c:v>1375.0</c:v>
                </c:pt>
                <c:pt idx="3431">
                  <c:v>1375.0</c:v>
                </c:pt>
                <c:pt idx="3432">
                  <c:v>1375.0</c:v>
                </c:pt>
                <c:pt idx="3433">
                  <c:v>1375.0</c:v>
                </c:pt>
                <c:pt idx="3434">
                  <c:v>1375.0</c:v>
                </c:pt>
                <c:pt idx="3435">
                  <c:v>1375.0</c:v>
                </c:pt>
                <c:pt idx="3436">
                  <c:v>1375.0</c:v>
                </c:pt>
                <c:pt idx="3437">
                  <c:v>1375.0</c:v>
                </c:pt>
                <c:pt idx="3438">
                  <c:v>1375.0</c:v>
                </c:pt>
                <c:pt idx="3439">
                  <c:v>1376.0</c:v>
                </c:pt>
                <c:pt idx="3440">
                  <c:v>1376.0</c:v>
                </c:pt>
                <c:pt idx="3441">
                  <c:v>1376.0</c:v>
                </c:pt>
                <c:pt idx="3442">
                  <c:v>1376.0</c:v>
                </c:pt>
                <c:pt idx="3443">
                  <c:v>1376.0</c:v>
                </c:pt>
                <c:pt idx="3444">
                  <c:v>1376.0</c:v>
                </c:pt>
                <c:pt idx="3445">
                  <c:v>1376.0</c:v>
                </c:pt>
                <c:pt idx="3446">
                  <c:v>1376.0</c:v>
                </c:pt>
                <c:pt idx="3447">
                  <c:v>1376.0</c:v>
                </c:pt>
                <c:pt idx="3448">
                  <c:v>1376.0</c:v>
                </c:pt>
                <c:pt idx="3449">
                  <c:v>1376.0</c:v>
                </c:pt>
                <c:pt idx="3450">
                  <c:v>1376.0</c:v>
                </c:pt>
                <c:pt idx="3451">
                  <c:v>1376.0</c:v>
                </c:pt>
                <c:pt idx="3452">
                  <c:v>1376.0</c:v>
                </c:pt>
                <c:pt idx="3453">
                  <c:v>1376.0</c:v>
                </c:pt>
                <c:pt idx="3454">
                  <c:v>1376.0</c:v>
                </c:pt>
                <c:pt idx="3455">
                  <c:v>1376.0</c:v>
                </c:pt>
                <c:pt idx="3456">
                  <c:v>1376.0</c:v>
                </c:pt>
                <c:pt idx="3457">
                  <c:v>1376.0</c:v>
                </c:pt>
                <c:pt idx="3458">
                  <c:v>1376.0</c:v>
                </c:pt>
                <c:pt idx="3459">
                  <c:v>1376.0</c:v>
                </c:pt>
                <c:pt idx="3460">
                  <c:v>1376.0</c:v>
                </c:pt>
                <c:pt idx="3461">
                  <c:v>1380.0</c:v>
                </c:pt>
                <c:pt idx="3462">
                  <c:v>1380.0</c:v>
                </c:pt>
                <c:pt idx="3463">
                  <c:v>1380.0</c:v>
                </c:pt>
                <c:pt idx="3464">
                  <c:v>1380.0</c:v>
                </c:pt>
                <c:pt idx="3465">
                  <c:v>1380.0</c:v>
                </c:pt>
                <c:pt idx="3466">
                  <c:v>1380.0</c:v>
                </c:pt>
                <c:pt idx="3467">
                  <c:v>1380.0</c:v>
                </c:pt>
                <c:pt idx="3468">
                  <c:v>1380.0</c:v>
                </c:pt>
                <c:pt idx="3469">
                  <c:v>1380.0</c:v>
                </c:pt>
                <c:pt idx="3470">
                  <c:v>1380.0</c:v>
                </c:pt>
                <c:pt idx="3471">
                  <c:v>1380.0</c:v>
                </c:pt>
                <c:pt idx="3472">
                  <c:v>1380.0</c:v>
                </c:pt>
                <c:pt idx="3473">
                  <c:v>1380.0</c:v>
                </c:pt>
                <c:pt idx="3474">
                  <c:v>1381.0</c:v>
                </c:pt>
                <c:pt idx="3475">
                  <c:v>1381.0</c:v>
                </c:pt>
                <c:pt idx="3476">
                  <c:v>1381.0</c:v>
                </c:pt>
                <c:pt idx="3477">
                  <c:v>1381.0</c:v>
                </c:pt>
                <c:pt idx="3478">
                  <c:v>1381.0</c:v>
                </c:pt>
                <c:pt idx="3479">
                  <c:v>1381.0</c:v>
                </c:pt>
                <c:pt idx="3480">
                  <c:v>1381.0</c:v>
                </c:pt>
                <c:pt idx="3481">
                  <c:v>1381.0</c:v>
                </c:pt>
                <c:pt idx="3482">
                  <c:v>1381.0</c:v>
                </c:pt>
                <c:pt idx="3483">
                  <c:v>1381.0</c:v>
                </c:pt>
                <c:pt idx="3484">
                  <c:v>1383.0</c:v>
                </c:pt>
                <c:pt idx="3485">
                  <c:v>1383.0</c:v>
                </c:pt>
                <c:pt idx="3486">
                  <c:v>1383.0</c:v>
                </c:pt>
                <c:pt idx="3487">
                  <c:v>1383.0</c:v>
                </c:pt>
                <c:pt idx="3488">
                  <c:v>1383.0</c:v>
                </c:pt>
                <c:pt idx="3489">
                  <c:v>1383.0</c:v>
                </c:pt>
                <c:pt idx="3490">
                  <c:v>1383.0</c:v>
                </c:pt>
                <c:pt idx="3491">
                  <c:v>1383.0</c:v>
                </c:pt>
                <c:pt idx="3492">
                  <c:v>1383.0</c:v>
                </c:pt>
                <c:pt idx="3493">
                  <c:v>1383.0</c:v>
                </c:pt>
                <c:pt idx="3494">
                  <c:v>1383.0</c:v>
                </c:pt>
                <c:pt idx="3495">
                  <c:v>1383.0</c:v>
                </c:pt>
                <c:pt idx="3496">
                  <c:v>1383.0</c:v>
                </c:pt>
                <c:pt idx="3497">
                  <c:v>1383.0</c:v>
                </c:pt>
                <c:pt idx="3498">
                  <c:v>1383.0</c:v>
                </c:pt>
                <c:pt idx="3499">
                  <c:v>1383.0</c:v>
                </c:pt>
                <c:pt idx="3500">
                  <c:v>1383.0</c:v>
                </c:pt>
                <c:pt idx="3501">
                  <c:v>1383.0</c:v>
                </c:pt>
                <c:pt idx="3502">
                  <c:v>1383.0</c:v>
                </c:pt>
                <c:pt idx="3503">
                  <c:v>1383.0</c:v>
                </c:pt>
                <c:pt idx="3504">
                  <c:v>1383.0</c:v>
                </c:pt>
                <c:pt idx="3505">
                  <c:v>1383.0</c:v>
                </c:pt>
                <c:pt idx="3506">
                  <c:v>1383.0</c:v>
                </c:pt>
                <c:pt idx="3507">
                  <c:v>1383.0</c:v>
                </c:pt>
                <c:pt idx="3508">
                  <c:v>1383.0</c:v>
                </c:pt>
                <c:pt idx="3509">
                  <c:v>1383.0</c:v>
                </c:pt>
                <c:pt idx="3510">
                  <c:v>1383.0</c:v>
                </c:pt>
                <c:pt idx="3511">
                  <c:v>1383.0</c:v>
                </c:pt>
                <c:pt idx="3512">
                  <c:v>1383.0</c:v>
                </c:pt>
                <c:pt idx="3513">
                  <c:v>1383.0</c:v>
                </c:pt>
                <c:pt idx="3514">
                  <c:v>1383.0</c:v>
                </c:pt>
                <c:pt idx="3515">
                  <c:v>1390.0</c:v>
                </c:pt>
                <c:pt idx="3516">
                  <c:v>1390.0</c:v>
                </c:pt>
                <c:pt idx="3517">
                  <c:v>1390.0</c:v>
                </c:pt>
                <c:pt idx="3518">
                  <c:v>1390.0</c:v>
                </c:pt>
                <c:pt idx="3519">
                  <c:v>1390.0</c:v>
                </c:pt>
                <c:pt idx="3520">
                  <c:v>1390.0</c:v>
                </c:pt>
                <c:pt idx="3521">
                  <c:v>1390.0</c:v>
                </c:pt>
                <c:pt idx="3522">
                  <c:v>1390.0</c:v>
                </c:pt>
                <c:pt idx="3523">
                  <c:v>1390.0</c:v>
                </c:pt>
                <c:pt idx="3524">
                  <c:v>1390.0</c:v>
                </c:pt>
                <c:pt idx="3525">
                  <c:v>1390.0</c:v>
                </c:pt>
                <c:pt idx="3526">
                  <c:v>1390.0</c:v>
                </c:pt>
                <c:pt idx="3527">
                  <c:v>1390.0</c:v>
                </c:pt>
                <c:pt idx="3528">
                  <c:v>1390.0</c:v>
                </c:pt>
                <c:pt idx="3529">
                  <c:v>1390.0</c:v>
                </c:pt>
                <c:pt idx="3530">
                  <c:v>1390.0</c:v>
                </c:pt>
                <c:pt idx="3531">
                  <c:v>1390.0</c:v>
                </c:pt>
                <c:pt idx="3532">
                  <c:v>1390.0</c:v>
                </c:pt>
                <c:pt idx="3533">
                  <c:v>1390.0</c:v>
                </c:pt>
                <c:pt idx="3534">
                  <c:v>1390.0</c:v>
                </c:pt>
                <c:pt idx="3535">
                  <c:v>1390.0</c:v>
                </c:pt>
                <c:pt idx="3536">
                  <c:v>1390.0</c:v>
                </c:pt>
                <c:pt idx="3537">
                  <c:v>1390.0</c:v>
                </c:pt>
                <c:pt idx="3538">
                  <c:v>1390.0</c:v>
                </c:pt>
                <c:pt idx="3539">
                  <c:v>1390.0</c:v>
                </c:pt>
                <c:pt idx="3540">
                  <c:v>1390.0</c:v>
                </c:pt>
                <c:pt idx="3541">
                  <c:v>1390.0</c:v>
                </c:pt>
                <c:pt idx="3542">
                  <c:v>1390.0</c:v>
                </c:pt>
                <c:pt idx="3543">
                  <c:v>1390.0</c:v>
                </c:pt>
                <c:pt idx="3544">
                  <c:v>1390.0</c:v>
                </c:pt>
                <c:pt idx="3545">
                  <c:v>1390.0</c:v>
                </c:pt>
                <c:pt idx="3546">
                  <c:v>1390.0</c:v>
                </c:pt>
                <c:pt idx="3547">
                  <c:v>1390.0</c:v>
                </c:pt>
                <c:pt idx="3548">
                  <c:v>1390.0</c:v>
                </c:pt>
                <c:pt idx="3549">
                  <c:v>1390.0</c:v>
                </c:pt>
                <c:pt idx="3550">
                  <c:v>1390.0</c:v>
                </c:pt>
                <c:pt idx="3551">
                  <c:v>1390.0</c:v>
                </c:pt>
                <c:pt idx="3552">
                  <c:v>1390.0</c:v>
                </c:pt>
                <c:pt idx="3553">
                  <c:v>1390.0</c:v>
                </c:pt>
                <c:pt idx="3554">
                  <c:v>1390.0</c:v>
                </c:pt>
                <c:pt idx="3555">
                  <c:v>1390.0</c:v>
                </c:pt>
                <c:pt idx="3556">
                  <c:v>1390.0</c:v>
                </c:pt>
                <c:pt idx="3557">
                  <c:v>1390.0</c:v>
                </c:pt>
                <c:pt idx="3558">
                  <c:v>1390.0</c:v>
                </c:pt>
                <c:pt idx="3559">
                  <c:v>1390.0</c:v>
                </c:pt>
                <c:pt idx="3560">
                  <c:v>1390.0</c:v>
                </c:pt>
                <c:pt idx="3561">
                  <c:v>1393.0</c:v>
                </c:pt>
                <c:pt idx="3562">
                  <c:v>1393.0</c:v>
                </c:pt>
                <c:pt idx="3563">
                  <c:v>1393.0</c:v>
                </c:pt>
                <c:pt idx="3564">
                  <c:v>1393.0</c:v>
                </c:pt>
                <c:pt idx="3565">
                  <c:v>1393.0</c:v>
                </c:pt>
                <c:pt idx="3566">
                  <c:v>1393.0</c:v>
                </c:pt>
                <c:pt idx="3567">
                  <c:v>1393.0</c:v>
                </c:pt>
                <c:pt idx="3568">
                  <c:v>1393.0</c:v>
                </c:pt>
                <c:pt idx="3569">
                  <c:v>1393.0</c:v>
                </c:pt>
                <c:pt idx="3570">
                  <c:v>1393.0</c:v>
                </c:pt>
                <c:pt idx="3571">
                  <c:v>1393.0</c:v>
                </c:pt>
                <c:pt idx="3572">
                  <c:v>1393.0</c:v>
                </c:pt>
                <c:pt idx="3573">
                  <c:v>1393.0</c:v>
                </c:pt>
                <c:pt idx="3574">
                  <c:v>1393.0</c:v>
                </c:pt>
                <c:pt idx="3575">
                  <c:v>1393.0</c:v>
                </c:pt>
                <c:pt idx="3576">
                  <c:v>1393.0</c:v>
                </c:pt>
                <c:pt idx="3577">
                  <c:v>1393.0</c:v>
                </c:pt>
                <c:pt idx="3578">
                  <c:v>1393.0</c:v>
                </c:pt>
                <c:pt idx="3579">
                  <c:v>1393.0</c:v>
                </c:pt>
                <c:pt idx="3580">
                  <c:v>1393.0</c:v>
                </c:pt>
                <c:pt idx="3581">
                  <c:v>1393.0</c:v>
                </c:pt>
                <c:pt idx="3582">
                  <c:v>1393.0</c:v>
                </c:pt>
                <c:pt idx="3583">
                  <c:v>1394.0</c:v>
                </c:pt>
                <c:pt idx="3584">
                  <c:v>1394.0</c:v>
                </c:pt>
                <c:pt idx="3585">
                  <c:v>1394.0</c:v>
                </c:pt>
                <c:pt idx="3586">
                  <c:v>1394.0</c:v>
                </c:pt>
                <c:pt idx="3587">
                  <c:v>1394.0</c:v>
                </c:pt>
                <c:pt idx="3588">
                  <c:v>1394.0</c:v>
                </c:pt>
                <c:pt idx="3589">
                  <c:v>1394.0</c:v>
                </c:pt>
                <c:pt idx="3590">
                  <c:v>1395.0</c:v>
                </c:pt>
                <c:pt idx="3591">
                  <c:v>1395.0</c:v>
                </c:pt>
                <c:pt idx="3592">
                  <c:v>1395.0</c:v>
                </c:pt>
                <c:pt idx="3593">
                  <c:v>1395.0</c:v>
                </c:pt>
                <c:pt idx="3594">
                  <c:v>1395.0</c:v>
                </c:pt>
                <c:pt idx="3595">
                  <c:v>1395.0</c:v>
                </c:pt>
                <c:pt idx="3596">
                  <c:v>1395.0</c:v>
                </c:pt>
                <c:pt idx="3597">
                  <c:v>1395.0</c:v>
                </c:pt>
                <c:pt idx="3598">
                  <c:v>1395.0</c:v>
                </c:pt>
                <c:pt idx="3599">
                  <c:v>1395.0</c:v>
                </c:pt>
                <c:pt idx="3600">
                  <c:v>1395.0</c:v>
                </c:pt>
                <c:pt idx="3601">
                  <c:v>1396.0</c:v>
                </c:pt>
                <c:pt idx="3602">
                  <c:v>1396.0</c:v>
                </c:pt>
                <c:pt idx="3603">
                  <c:v>1396.0</c:v>
                </c:pt>
                <c:pt idx="3604">
                  <c:v>1396.0</c:v>
                </c:pt>
                <c:pt idx="3605">
                  <c:v>1396.0</c:v>
                </c:pt>
                <c:pt idx="3606">
                  <c:v>1396.0</c:v>
                </c:pt>
                <c:pt idx="3607">
                  <c:v>1396.0</c:v>
                </c:pt>
                <c:pt idx="3608">
                  <c:v>1396.0</c:v>
                </c:pt>
                <c:pt idx="3609">
                  <c:v>1396.0</c:v>
                </c:pt>
                <c:pt idx="3610">
                  <c:v>1396.0</c:v>
                </c:pt>
                <c:pt idx="3611">
                  <c:v>1398.0</c:v>
                </c:pt>
                <c:pt idx="3612">
                  <c:v>1398.0</c:v>
                </c:pt>
                <c:pt idx="3613">
                  <c:v>1398.0</c:v>
                </c:pt>
                <c:pt idx="3614">
                  <c:v>1398.0</c:v>
                </c:pt>
                <c:pt idx="3615">
                  <c:v>1398.0</c:v>
                </c:pt>
                <c:pt idx="3616">
                  <c:v>1398.0</c:v>
                </c:pt>
                <c:pt idx="3617">
                  <c:v>1398.0</c:v>
                </c:pt>
                <c:pt idx="3618">
                  <c:v>1398.0</c:v>
                </c:pt>
                <c:pt idx="3619">
                  <c:v>1398.0</c:v>
                </c:pt>
                <c:pt idx="3620">
                  <c:v>1398.0</c:v>
                </c:pt>
                <c:pt idx="3621">
                  <c:v>1398.0</c:v>
                </c:pt>
                <c:pt idx="3622">
                  <c:v>1398.0</c:v>
                </c:pt>
                <c:pt idx="3623">
                  <c:v>1398.0</c:v>
                </c:pt>
                <c:pt idx="3624">
                  <c:v>1398.0</c:v>
                </c:pt>
                <c:pt idx="3625">
                  <c:v>1398.0</c:v>
                </c:pt>
                <c:pt idx="3626">
                  <c:v>1398.0</c:v>
                </c:pt>
                <c:pt idx="3627">
                  <c:v>1398.0</c:v>
                </c:pt>
                <c:pt idx="3628">
                  <c:v>1398.0</c:v>
                </c:pt>
                <c:pt idx="3629">
                  <c:v>1398.0</c:v>
                </c:pt>
                <c:pt idx="3630">
                  <c:v>1398.0</c:v>
                </c:pt>
                <c:pt idx="3631">
                  <c:v>1398.0</c:v>
                </c:pt>
                <c:pt idx="3632">
                  <c:v>1398.0</c:v>
                </c:pt>
                <c:pt idx="3633">
                  <c:v>1398.0</c:v>
                </c:pt>
                <c:pt idx="3634">
                  <c:v>1398.0</c:v>
                </c:pt>
                <c:pt idx="3635">
                  <c:v>1398.0</c:v>
                </c:pt>
                <c:pt idx="3636">
                  <c:v>1398.0</c:v>
                </c:pt>
                <c:pt idx="3637">
                  <c:v>1398.0</c:v>
                </c:pt>
                <c:pt idx="3638">
                  <c:v>1398.0</c:v>
                </c:pt>
                <c:pt idx="3639">
                  <c:v>1398.0</c:v>
                </c:pt>
                <c:pt idx="3640">
                  <c:v>1400.0</c:v>
                </c:pt>
                <c:pt idx="3641">
                  <c:v>1400.0</c:v>
                </c:pt>
                <c:pt idx="3642">
                  <c:v>1400.0</c:v>
                </c:pt>
                <c:pt idx="3643">
                  <c:v>1400.0</c:v>
                </c:pt>
                <c:pt idx="3644">
                  <c:v>1400.0</c:v>
                </c:pt>
                <c:pt idx="3645">
                  <c:v>1400.0</c:v>
                </c:pt>
                <c:pt idx="3646">
                  <c:v>1400.0</c:v>
                </c:pt>
                <c:pt idx="3647">
                  <c:v>1400.0</c:v>
                </c:pt>
                <c:pt idx="3648">
                  <c:v>1400.0</c:v>
                </c:pt>
                <c:pt idx="3649">
                  <c:v>1400.0</c:v>
                </c:pt>
                <c:pt idx="3650">
                  <c:v>1400.0</c:v>
                </c:pt>
                <c:pt idx="3651">
                  <c:v>1402.0</c:v>
                </c:pt>
                <c:pt idx="3652">
                  <c:v>1402.0</c:v>
                </c:pt>
                <c:pt idx="3653">
                  <c:v>1402.0</c:v>
                </c:pt>
                <c:pt idx="3654">
                  <c:v>1402.0</c:v>
                </c:pt>
                <c:pt idx="3655">
                  <c:v>1402.0</c:v>
                </c:pt>
                <c:pt idx="3656">
                  <c:v>1402.0</c:v>
                </c:pt>
                <c:pt idx="3657">
                  <c:v>1402.0</c:v>
                </c:pt>
                <c:pt idx="3658">
                  <c:v>1402.0</c:v>
                </c:pt>
                <c:pt idx="3659">
                  <c:v>1402.0</c:v>
                </c:pt>
                <c:pt idx="3660">
                  <c:v>1402.0</c:v>
                </c:pt>
                <c:pt idx="3661">
                  <c:v>1402.0</c:v>
                </c:pt>
                <c:pt idx="3662">
                  <c:v>1402.0</c:v>
                </c:pt>
                <c:pt idx="3663">
                  <c:v>1402.0</c:v>
                </c:pt>
                <c:pt idx="3664">
                  <c:v>1402.0</c:v>
                </c:pt>
                <c:pt idx="3665">
                  <c:v>1402.0</c:v>
                </c:pt>
                <c:pt idx="3666">
                  <c:v>1402.0</c:v>
                </c:pt>
                <c:pt idx="3667">
                  <c:v>1405.0</c:v>
                </c:pt>
                <c:pt idx="3668">
                  <c:v>1405.0</c:v>
                </c:pt>
                <c:pt idx="3669">
                  <c:v>1405.0</c:v>
                </c:pt>
                <c:pt idx="3670">
                  <c:v>1405.0</c:v>
                </c:pt>
                <c:pt idx="3671">
                  <c:v>1405.0</c:v>
                </c:pt>
                <c:pt idx="3672">
                  <c:v>1405.0</c:v>
                </c:pt>
                <c:pt idx="3673">
                  <c:v>1405.0</c:v>
                </c:pt>
                <c:pt idx="3674">
                  <c:v>1405.0</c:v>
                </c:pt>
                <c:pt idx="3675">
                  <c:v>1405.0</c:v>
                </c:pt>
                <c:pt idx="3676">
                  <c:v>1405.0</c:v>
                </c:pt>
                <c:pt idx="3677">
                  <c:v>1405.0</c:v>
                </c:pt>
                <c:pt idx="3678">
                  <c:v>1405.0</c:v>
                </c:pt>
                <c:pt idx="3679">
                  <c:v>1405.0</c:v>
                </c:pt>
                <c:pt idx="3680">
                  <c:v>1407.0</c:v>
                </c:pt>
                <c:pt idx="3681">
                  <c:v>1407.0</c:v>
                </c:pt>
                <c:pt idx="3682">
                  <c:v>1407.0</c:v>
                </c:pt>
                <c:pt idx="3683">
                  <c:v>1407.0</c:v>
                </c:pt>
                <c:pt idx="3684">
                  <c:v>1407.0</c:v>
                </c:pt>
                <c:pt idx="3685">
                  <c:v>1407.0</c:v>
                </c:pt>
                <c:pt idx="3686">
                  <c:v>1407.0</c:v>
                </c:pt>
                <c:pt idx="3687">
                  <c:v>1407.0</c:v>
                </c:pt>
                <c:pt idx="3688">
                  <c:v>1407.0</c:v>
                </c:pt>
                <c:pt idx="3689">
                  <c:v>1407.0</c:v>
                </c:pt>
                <c:pt idx="3690">
                  <c:v>1407.0</c:v>
                </c:pt>
                <c:pt idx="3691">
                  <c:v>1407.0</c:v>
                </c:pt>
                <c:pt idx="3692">
                  <c:v>1407.0</c:v>
                </c:pt>
                <c:pt idx="3693">
                  <c:v>1408.0</c:v>
                </c:pt>
                <c:pt idx="3694">
                  <c:v>1408.0</c:v>
                </c:pt>
                <c:pt idx="3695">
                  <c:v>1408.0</c:v>
                </c:pt>
                <c:pt idx="3696">
                  <c:v>1408.0</c:v>
                </c:pt>
                <c:pt idx="3697">
                  <c:v>1408.0</c:v>
                </c:pt>
                <c:pt idx="3698">
                  <c:v>1408.0</c:v>
                </c:pt>
                <c:pt idx="3699">
                  <c:v>1408.0</c:v>
                </c:pt>
                <c:pt idx="3700">
                  <c:v>1408.0</c:v>
                </c:pt>
                <c:pt idx="3701">
                  <c:v>1408.0</c:v>
                </c:pt>
                <c:pt idx="3702">
                  <c:v>1408.0</c:v>
                </c:pt>
                <c:pt idx="3703">
                  <c:v>1408.0</c:v>
                </c:pt>
                <c:pt idx="3704">
                  <c:v>1408.0</c:v>
                </c:pt>
                <c:pt idx="3705">
                  <c:v>1408.0</c:v>
                </c:pt>
                <c:pt idx="3706">
                  <c:v>1408.0</c:v>
                </c:pt>
                <c:pt idx="3707">
                  <c:v>1408.0</c:v>
                </c:pt>
                <c:pt idx="3708">
                  <c:v>1408.0</c:v>
                </c:pt>
                <c:pt idx="3709">
                  <c:v>1409.0</c:v>
                </c:pt>
                <c:pt idx="3710">
                  <c:v>1409.0</c:v>
                </c:pt>
                <c:pt idx="3711">
                  <c:v>1409.0</c:v>
                </c:pt>
                <c:pt idx="3712">
                  <c:v>1409.0</c:v>
                </c:pt>
                <c:pt idx="3713">
                  <c:v>1409.0</c:v>
                </c:pt>
                <c:pt idx="3714">
                  <c:v>1409.0</c:v>
                </c:pt>
                <c:pt idx="3715">
                  <c:v>1409.0</c:v>
                </c:pt>
                <c:pt idx="3716">
                  <c:v>1409.0</c:v>
                </c:pt>
                <c:pt idx="3717">
                  <c:v>1409.0</c:v>
                </c:pt>
                <c:pt idx="3718">
                  <c:v>1409.0</c:v>
                </c:pt>
                <c:pt idx="3719">
                  <c:v>1409.0</c:v>
                </c:pt>
                <c:pt idx="3720">
                  <c:v>1409.0</c:v>
                </c:pt>
                <c:pt idx="3721">
                  <c:v>1409.0</c:v>
                </c:pt>
                <c:pt idx="3722">
                  <c:v>1414.0</c:v>
                </c:pt>
                <c:pt idx="3723">
                  <c:v>1414.0</c:v>
                </c:pt>
                <c:pt idx="3724">
                  <c:v>1414.0</c:v>
                </c:pt>
                <c:pt idx="3725">
                  <c:v>1414.0</c:v>
                </c:pt>
                <c:pt idx="3726">
                  <c:v>1414.0</c:v>
                </c:pt>
                <c:pt idx="3727">
                  <c:v>1414.0</c:v>
                </c:pt>
                <c:pt idx="3728">
                  <c:v>1414.0</c:v>
                </c:pt>
                <c:pt idx="3729">
                  <c:v>1414.0</c:v>
                </c:pt>
                <c:pt idx="3730">
                  <c:v>1414.0</c:v>
                </c:pt>
                <c:pt idx="3731">
                  <c:v>1414.0</c:v>
                </c:pt>
                <c:pt idx="3732">
                  <c:v>1414.0</c:v>
                </c:pt>
                <c:pt idx="3733">
                  <c:v>1414.0</c:v>
                </c:pt>
                <c:pt idx="3734">
                  <c:v>1414.0</c:v>
                </c:pt>
                <c:pt idx="3735">
                  <c:v>1414.0</c:v>
                </c:pt>
                <c:pt idx="3736">
                  <c:v>1414.0</c:v>
                </c:pt>
                <c:pt idx="3737">
                  <c:v>1414.0</c:v>
                </c:pt>
                <c:pt idx="3738">
                  <c:v>1414.0</c:v>
                </c:pt>
                <c:pt idx="3739">
                  <c:v>1414.0</c:v>
                </c:pt>
                <c:pt idx="3740">
                  <c:v>1414.0</c:v>
                </c:pt>
                <c:pt idx="3741">
                  <c:v>1414.0</c:v>
                </c:pt>
                <c:pt idx="3742">
                  <c:v>1414.0</c:v>
                </c:pt>
                <c:pt idx="3743">
                  <c:v>1414.0</c:v>
                </c:pt>
                <c:pt idx="3744">
                  <c:v>1414.0</c:v>
                </c:pt>
                <c:pt idx="3745">
                  <c:v>1414.0</c:v>
                </c:pt>
                <c:pt idx="3746">
                  <c:v>1414.0</c:v>
                </c:pt>
                <c:pt idx="3747">
                  <c:v>1414.0</c:v>
                </c:pt>
                <c:pt idx="3748">
                  <c:v>1414.0</c:v>
                </c:pt>
                <c:pt idx="3749">
                  <c:v>1414.0</c:v>
                </c:pt>
                <c:pt idx="3750">
                  <c:v>1414.0</c:v>
                </c:pt>
                <c:pt idx="3751">
                  <c:v>1414.0</c:v>
                </c:pt>
                <c:pt idx="3752">
                  <c:v>1414.0</c:v>
                </c:pt>
                <c:pt idx="3753">
                  <c:v>1414.0</c:v>
                </c:pt>
                <c:pt idx="3754">
                  <c:v>1414.0</c:v>
                </c:pt>
                <c:pt idx="3755">
                  <c:v>1414.0</c:v>
                </c:pt>
                <c:pt idx="3756">
                  <c:v>1414.0</c:v>
                </c:pt>
                <c:pt idx="3757">
                  <c:v>1414.0</c:v>
                </c:pt>
                <c:pt idx="3758">
                  <c:v>1415.0</c:v>
                </c:pt>
                <c:pt idx="3759">
                  <c:v>1415.0</c:v>
                </c:pt>
                <c:pt idx="3760">
                  <c:v>1415.0</c:v>
                </c:pt>
                <c:pt idx="3761">
                  <c:v>1415.0</c:v>
                </c:pt>
                <c:pt idx="3762">
                  <c:v>1415.0</c:v>
                </c:pt>
                <c:pt idx="3763">
                  <c:v>1415.0</c:v>
                </c:pt>
                <c:pt idx="3764">
                  <c:v>1415.0</c:v>
                </c:pt>
                <c:pt idx="3765">
                  <c:v>1415.0</c:v>
                </c:pt>
                <c:pt idx="3766">
                  <c:v>1415.0</c:v>
                </c:pt>
                <c:pt idx="3767">
                  <c:v>1415.0</c:v>
                </c:pt>
                <c:pt idx="3768">
                  <c:v>1415.0</c:v>
                </c:pt>
                <c:pt idx="3769">
                  <c:v>1415.0</c:v>
                </c:pt>
                <c:pt idx="3770">
                  <c:v>1415.0</c:v>
                </c:pt>
                <c:pt idx="3771">
                  <c:v>1415.0</c:v>
                </c:pt>
                <c:pt idx="3772">
                  <c:v>1415.0</c:v>
                </c:pt>
                <c:pt idx="3773">
                  <c:v>1415.0</c:v>
                </c:pt>
                <c:pt idx="3774">
                  <c:v>1415.0</c:v>
                </c:pt>
                <c:pt idx="3775">
                  <c:v>1419.0</c:v>
                </c:pt>
                <c:pt idx="3776">
                  <c:v>1419.0</c:v>
                </c:pt>
                <c:pt idx="3777">
                  <c:v>1426.0</c:v>
                </c:pt>
                <c:pt idx="3778">
                  <c:v>1426.0</c:v>
                </c:pt>
                <c:pt idx="3779">
                  <c:v>1426.0</c:v>
                </c:pt>
                <c:pt idx="3780">
                  <c:v>1426.0</c:v>
                </c:pt>
                <c:pt idx="3781">
                  <c:v>1426.0</c:v>
                </c:pt>
                <c:pt idx="3782">
                  <c:v>1426.0</c:v>
                </c:pt>
                <c:pt idx="3783">
                  <c:v>1427.0</c:v>
                </c:pt>
                <c:pt idx="3784">
                  <c:v>1429.0</c:v>
                </c:pt>
                <c:pt idx="3785">
                  <c:v>1429.0</c:v>
                </c:pt>
                <c:pt idx="3786">
                  <c:v>1430.0</c:v>
                </c:pt>
                <c:pt idx="3787">
                  <c:v>1430.0</c:v>
                </c:pt>
                <c:pt idx="3788">
                  <c:v>1430.0</c:v>
                </c:pt>
                <c:pt idx="3789">
                  <c:v>1430.0</c:v>
                </c:pt>
                <c:pt idx="3790">
                  <c:v>1430.0</c:v>
                </c:pt>
                <c:pt idx="3791">
                  <c:v>1430.0</c:v>
                </c:pt>
                <c:pt idx="3792">
                  <c:v>1430.0</c:v>
                </c:pt>
                <c:pt idx="3793">
                  <c:v>1430.0</c:v>
                </c:pt>
                <c:pt idx="3794">
                  <c:v>1430.0</c:v>
                </c:pt>
                <c:pt idx="3795">
                  <c:v>1430.0</c:v>
                </c:pt>
                <c:pt idx="3796">
                  <c:v>1430.0</c:v>
                </c:pt>
                <c:pt idx="3797">
                  <c:v>1432.0</c:v>
                </c:pt>
                <c:pt idx="3798">
                  <c:v>1432.0</c:v>
                </c:pt>
                <c:pt idx="3799">
                  <c:v>1432.0</c:v>
                </c:pt>
                <c:pt idx="3800">
                  <c:v>1432.0</c:v>
                </c:pt>
                <c:pt idx="3801">
                  <c:v>1432.0</c:v>
                </c:pt>
                <c:pt idx="3802">
                  <c:v>1432.0</c:v>
                </c:pt>
                <c:pt idx="3803">
                  <c:v>1432.0</c:v>
                </c:pt>
                <c:pt idx="3804">
                  <c:v>1432.0</c:v>
                </c:pt>
                <c:pt idx="3805">
                  <c:v>1432.0</c:v>
                </c:pt>
                <c:pt idx="3806">
                  <c:v>1432.0</c:v>
                </c:pt>
                <c:pt idx="3807">
                  <c:v>1432.0</c:v>
                </c:pt>
                <c:pt idx="3808">
                  <c:v>1432.0</c:v>
                </c:pt>
                <c:pt idx="3809">
                  <c:v>1432.0</c:v>
                </c:pt>
                <c:pt idx="3810">
                  <c:v>1432.0</c:v>
                </c:pt>
                <c:pt idx="3811">
                  <c:v>1432.0</c:v>
                </c:pt>
                <c:pt idx="3812">
                  <c:v>1432.0</c:v>
                </c:pt>
                <c:pt idx="3813">
                  <c:v>1432.0</c:v>
                </c:pt>
                <c:pt idx="3814">
                  <c:v>1432.0</c:v>
                </c:pt>
                <c:pt idx="3815">
                  <c:v>1432.0</c:v>
                </c:pt>
                <c:pt idx="3816">
                  <c:v>1432.0</c:v>
                </c:pt>
                <c:pt idx="3817">
                  <c:v>1432.0</c:v>
                </c:pt>
                <c:pt idx="3818">
                  <c:v>1432.0</c:v>
                </c:pt>
                <c:pt idx="3819">
                  <c:v>1432.0</c:v>
                </c:pt>
                <c:pt idx="3820">
                  <c:v>1432.0</c:v>
                </c:pt>
                <c:pt idx="3821">
                  <c:v>1435.0</c:v>
                </c:pt>
                <c:pt idx="3822">
                  <c:v>1435.0</c:v>
                </c:pt>
                <c:pt idx="3823">
                  <c:v>1435.0</c:v>
                </c:pt>
                <c:pt idx="3824">
                  <c:v>1435.0</c:v>
                </c:pt>
                <c:pt idx="3825">
                  <c:v>1435.0</c:v>
                </c:pt>
                <c:pt idx="3826">
                  <c:v>1435.0</c:v>
                </c:pt>
                <c:pt idx="3827">
                  <c:v>1435.0</c:v>
                </c:pt>
                <c:pt idx="3828">
                  <c:v>1435.0</c:v>
                </c:pt>
                <c:pt idx="3829">
                  <c:v>1436.0</c:v>
                </c:pt>
                <c:pt idx="3830">
                  <c:v>1440.0</c:v>
                </c:pt>
                <c:pt idx="3831">
                  <c:v>1440.0</c:v>
                </c:pt>
                <c:pt idx="3832">
                  <c:v>1440.0</c:v>
                </c:pt>
                <c:pt idx="3833">
                  <c:v>1441.0</c:v>
                </c:pt>
                <c:pt idx="3834">
                  <c:v>1441.0</c:v>
                </c:pt>
                <c:pt idx="3835">
                  <c:v>1441.0</c:v>
                </c:pt>
                <c:pt idx="3836">
                  <c:v>1441.0</c:v>
                </c:pt>
                <c:pt idx="3837">
                  <c:v>1441.0</c:v>
                </c:pt>
                <c:pt idx="3838">
                  <c:v>1441.0</c:v>
                </c:pt>
                <c:pt idx="3839">
                  <c:v>1441.0</c:v>
                </c:pt>
                <c:pt idx="3840">
                  <c:v>1441.0</c:v>
                </c:pt>
                <c:pt idx="3841">
                  <c:v>1441.0</c:v>
                </c:pt>
                <c:pt idx="3842">
                  <c:v>1441.0</c:v>
                </c:pt>
                <c:pt idx="3843">
                  <c:v>1441.0</c:v>
                </c:pt>
                <c:pt idx="3844">
                  <c:v>1441.0</c:v>
                </c:pt>
                <c:pt idx="3845">
                  <c:v>1442.0</c:v>
                </c:pt>
                <c:pt idx="3846">
                  <c:v>1442.0</c:v>
                </c:pt>
                <c:pt idx="3847">
                  <c:v>1442.0</c:v>
                </c:pt>
                <c:pt idx="3848">
                  <c:v>1442.0</c:v>
                </c:pt>
                <c:pt idx="3849">
                  <c:v>1442.0</c:v>
                </c:pt>
                <c:pt idx="3850">
                  <c:v>1442.0</c:v>
                </c:pt>
                <c:pt idx="3851">
                  <c:v>1442.0</c:v>
                </c:pt>
                <c:pt idx="3852">
                  <c:v>1442.0</c:v>
                </c:pt>
                <c:pt idx="3853">
                  <c:v>1452.0</c:v>
                </c:pt>
                <c:pt idx="3854">
                  <c:v>1460.0</c:v>
                </c:pt>
                <c:pt idx="3855">
                  <c:v>1463.0</c:v>
                </c:pt>
                <c:pt idx="3856">
                  <c:v>1463.0</c:v>
                </c:pt>
                <c:pt idx="3857">
                  <c:v>1466.0</c:v>
                </c:pt>
                <c:pt idx="3858">
                  <c:v>1466.0</c:v>
                </c:pt>
                <c:pt idx="3859">
                  <c:v>1466.0</c:v>
                </c:pt>
                <c:pt idx="3860">
                  <c:v>1466.0</c:v>
                </c:pt>
                <c:pt idx="3861">
                  <c:v>1466.0</c:v>
                </c:pt>
                <c:pt idx="3862">
                  <c:v>1466.0</c:v>
                </c:pt>
                <c:pt idx="3863">
                  <c:v>1468.0</c:v>
                </c:pt>
                <c:pt idx="3864">
                  <c:v>1469.0</c:v>
                </c:pt>
                <c:pt idx="3865">
                  <c:v>1469.0</c:v>
                </c:pt>
                <c:pt idx="3866">
                  <c:v>1469.0</c:v>
                </c:pt>
                <c:pt idx="3867">
                  <c:v>1475.0</c:v>
                </c:pt>
                <c:pt idx="3868">
                  <c:v>1475.0</c:v>
                </c:pt>
                <c:pt idx="3869">
                  <c:v>1475.0</c:v>
                </c:pt>
                <c:pt idx="3870">
                  <c:v>1475.0</c:v>
                </c:pt>
                <c:pt idx="3871">
                  <c:v>1475.0</c:v>
                </c:pt>
                <c:pt idx="3872">
                  <c:v>1475.0</c:v>
                </c:pt>
                <c:pt idx="3873">
                  <c:v>1475.0</c:v>
                </c:pt>
                <c:pt idx="3874">
                  <c:v>1475.0</c:v>
                </c:pt>
                <c:pt idx="3875">
                  <c:v>1475.0</c:v>
                </c:pt>
                <c:pt idx="3876">
                  <c:v>1475.0</c:v>
                </c:pt>
                <c:pt idx="3877">
                  <c:v>1475.0</c:v>
                </c:pt>
                <c:pt idx="3878">
                  <c:v>1475.0</c:v>
                </c:pt>
                <c:pt idx="3879">
                  <c:v>1475.0</c:v>
                </c:pt>
                <c:pt idx="3880">
                  <c:v>1475.0</c:v>
                </c:pt>
                <c:pt idx="3881">
                  <c:v>1475.0</c:v>
                </c:pt>
                <c:pt idx="3882">
                  <c:v>1475.0</c:v>
                </c:pt>
                <c:pt idx="3883">
                  <c:v>1475.0</c:v>
                </c:pt>
                <c:pt idx="3884">
                  <c:v>1475.0</c:v>
                </c:pt>
                <c:pt idx="3885">
                  <c:v>1475.0</c:v>
                </c:pt>
                <c:pt idx="3886">
                  <c:v>1475.0</c:v>
                </c:pt>
                <c:pt idx="3887">
                  <c:v>1475.0</c:v>
                </c:pt>
                <c:pt idx="3888">
                  <c:v>1475.0</c:v>
                </c:pt>
                <c:pt idx="3889">
                  <c:v>1475.0</c:v>
                </c:pt>
                <c:pt idx="3890">
                  <c:v>1475.0</c:v>
                </c:pt>
                <c:pt idx="3891">
                  <c:v>1475.0</c:v>
                </c:pt>
                <c:pt idx="3892">
                  <c:v>1475.0</c:v>
                </c:pt>
                <c:pt idx="3893">
                  <c:v>1475.0</c:v>
                </c:pt>
                <c:pt idx="3894">
                  <c:v>1475.0</c:v>
                </c:pt>
                <c:pt idx="3895">
                  <c:v>1475.0</c:v>
                </c:pt>
                <c:pt idx="3896">
                  <c:v>1475.0</c:v>
                </c:pt>
                <c:pt idx="3897">
                  <c:v>1475.0</c:v>
                </c:pt>
                <c:pt idx="3898">
                  <c:v>1483.0</c:v>
                </c:pt>
                <c:pt idx="3899">
                  <c:v>1483.0</c:v>
                </c:pt>
                <c:pt idx="3900">
                  <c:v>1483.0</c:v>
                </c:pt>
                <c:pt idx="3901">
                  <c:v>1483.0</c:v>
                </c:pt>
                <c:pt idx="3902">
                  <c:v>1483.0</c:v>
                </c:pt>
                <c:pt idx="3903">
                  <c:v>1483.0</c:v>
                </c:pt>
                <c:pt idx="3904">
                  <c:v>1483.0</c:v>
                </c:pt>
                <c:pt idx="3905">
                  <c:v>1483.0</c:v>
                </c:pt>
                <c:pt idx="3906">
                  <c:v>1483.0</c:v>
                </c:pt>
                <c:pt idx="3907">
                  <c:v>1483.0</c:v>
                </c:pt>
                <c:pt idx="3908">
                  <c:v>1486.0</c:v>
                </c:pt>
                <c:pt idx="3909">
                  <c:v>1486.0</c:v>
                </c:pt>
                <c:pt idx="3910">
                  <c:v>1488.0</c:v>
                </c:pt>
                <c:pt idx="3911">
                  <c:v>1488.0</c:v>
                </c:pt>
                <c:pt idx="3912">
                  <c:v>1488.0</c:v>
                </c:pt>
                <c:pt idx="3913">
                  <c:v>1488.0</c:v>
                </c:pt>
                <c:pt idx="3914">
                  <c:v>1488.0</c:v>
                </c:pt>
                <c:pt idx="3915">
                  <c:v>1488.0</c:v>
                </c:pt>
                <c:pt idx="3916">
                  <c:v>1488.0</c:v>
                </c:pt>
                <c:pt idx="3917">
                  <c:v>1488.0</c:v>
                </c:pt>
                <c:pt idx="3918">
                  <c:v>1488.0</c:v>
                </c:pt>
                <c:pt idx="3919">
                  <c:v>1488.0</c:v>
                </c:pt>
                <c:pt idx="3920">
                  <c:v>1488.0</c:v>
                </c:pt>
                <c:pt idx="3921">
                  <c:v>1488.0</c:v>
                </c:pt>
                <c:pt idx="3922">
                  <c:v>1488.0</c:v>
                </c:pt>
                <c:pt idx="3923">
                  <c:v>1488.0</c:v>
                </c:pt>
                <c:pt idx="3924">
                  <c:v>1488.0</c:v>
                </c:pt>
                <c:pt idx="3925">
                  <c:v>1488.0</c:v>
                </c:pt>
                <c:pt idx="3926">
                  <c:v>1488.0</c:v>
                </c:pt>
                <c:pt idx="3927">
                  <c:v>1490.0</c:v>
                </c:pt>
                <c:pt idx="3928">
                  <c:v>1490.0</c:v>
                </c:pt>
                <c:pt idx="3929">
                  <c:v>1490.0</c:v>
                </c:pt>
                <c:pt idx="3930">
                  <c:v>1490.0</c:v>
                </c:pt>
                <c:pt idx="3931">
                  <c:v>1490.0</c:v>
                </c:pt>
                <c:pt idx="3932">
                  <c:v>1490.0</c:v>
                </c:pt>
                <c:pt idx="3933">
                  <c:v>1490.0</c:v>
                </c:pt>
                <c:pt idx="3934">
                  <c:v>1490.0</c:v>
                </c:pt>
                <c:pt idx="3935">
                  <c:v>1490.0</c:v>
                </c:pt>
                <c:pt idx="3936">
                  <c:v>1490.0</c:v>
                </c:pt>
                <c:pt idx="3937">
                  <c:v>1490.0</c:v>
                </c:pt>
                <c:pt idx="3938">
                  <c:v>1490.0</c:v>
                </c:pt>
                <c:pt idx="3939">
                  <c:v>1490.0</c:v>
                </c:pt>
                <c:pt idx="3940">
                  <c:v>1490.0</c:v>
                </c:pt>
                <c:pt idx="3941">
                  <c:v>1490.0</c:v>
                </c:pt>
                <c:pt idx="3942">
                  <c:v>1490.0</c:v>
                </c:pt>
                <c:pt idx="3943">
                  <c:v>1490.0</c:v>
                </c:pt>
                <c:pt idx="3944">
                  <c:v>1490.0</c:v>
                </c:pt>
                <c:pt idx="3945">
                  <c:v>1490.0</c:v>
                </c:pt>
                <c:pt idx="3946">
                  <c:v>1490.0</c:v>
                </c:pt>
                <c:pt idx="3947">
                  <c:v>1490.0</c:v>
                </c:pt>
                <c:pt idx="3948">
                  <c:v>1490.0</c:v>
                </c:pt>
                <c:pt idx="3949">
                  <c:v>1490.0</c:v>
                </c:pt>
                <c:pt idx="3950">
                  <c:v>1490.0</c:v>
                </c:pt>
                <c:pt idx="3951">
                  <c:v>1490.0</c:v>
                </c:pt>
                <c:pt idx="3952">
                  <c:v>1490.0</c:v>
                </c:pt>
                <c:pt idx="3953">
                  <c:v>1490.0</c:v>
                </c:pt>
                <c:pt idx="3954">
                  <c:v>1490.0</c:v>
                </c:pt>
                <c:pt idx="3955">
                  <c:v>1490.0</c:v>
                </c:pt>
                <c:pt idx="3956">
                  <c:v>1494.0</c:v>
                </c:pt>
                <c:pt idx="3957">
                  <c:v>1494.0</c:v>
                </c:pt>
                <c:pt idx="3958">
                  <c:v>1494.0</c:v>
                </c:pt>
                <c:pt idx="3959">
                  <c:v>1494.0</c:v>
                </c:pt>
                <c:pt idx="3960">
                  <c:v>1497.0</c:v>
                </c:pt>
                <c:pt idx="3961">
                  <c:v>1497.0</c:v>
                </c:pt>
                <c:pt idx="3962">
                  <c:v>1497.0</c:v>
                </c:pt>
                <c:pt idx="3963">
                  <c:v>1497.0</c:v>
                </c:pt>
                <c:pt idx="3964">
                  <c:v>1497.0</c:v>
                </c:pt>
                <c:pt idx="3965">
                  <c:v>1497.0</c:v>
                </c:pt>
                <c:pt idx="3966">
                  <c:v>1497.0</c:v>
                </c:pt>
                <c:pt idx="3967">
                  <c:v>1497.0</c:v>
                </c:pt>
                <c:pt idx="3968">
                  <c:v>1497.0</c:v>
                </c:pt>
                <c:pt idx="3969">
                  <c:v>1499.0</c:v>
                </c:pt>
                <c:pt idx="3970">
                  <c:v>1499.0</c:v>
                </c:pt>
                <c:pt idx="3971">
                  <c:v>1519.0</c:v>
                </c:pt>
                <c:pt idx="3972">
                  <c:v>1519.0</c:v>
                </c:pt>
                <c:pt idx="3973">
                  <c:v>1521.0</c:v>
                </c:pt>
                <c:pt idx="3974">
                  <c:v>1521.0</c:v>
                </c:pt>
                <c:pt idx="3975">
                  <c:v>1521.0</c:v>
                </c:pt>
                <c:pt idx="3976">
                  <c:v>1521.0</c:v>
                </c:pt>
                <c:pt idx="3977">
                  <c:v>1521.0</c:v>
                </c:pt>
                <c:pt idx="3978">
                  <c:v>1521.0</c:v>
                </c:pt>
                <c:pt idx="3979">
                  <c:v>1521.0</c:v>
                </c:pt>
                <c:pt idx="3980">
                  <c:v>1521.0</c:v>
                </c:pt>
                <c:pt idx="3981">
                  <c:v>1521.0</c:v>
                </c:pt>
                <c:pt idx="3982">
                  <c:v>1521.0</c:v>
                </c:pt>
                <c:pt idx="3983">
                  <c:v>1521.0</c:v>
                </c:pt>
                <c:pt idx="3984">
                  <c:v>1521.0</c:v>
                </c:pt>
                <c:pt idx="3985">
                  <c:v>1521.0</c:v>
                </c:pt>
                <c:pt idx="3986">
                  <c:v>1523.0</c:v>
                </c:pt>
                <c:pt idx="3987">
                  <c:v>1523.0</c:v>
                </c:pt>
                <c:pt idx="3988">
                  <c:v>1523.0</c:v>
                </c:pt>
                <c:pt idx="3989">
                  <c:v>1523.0</c:v>
                </c:pt>
                <c:pt idx="3990">
                  <c:v>1523.0</c:v>
                </c:pt>
                <c:pt idx="3991">
                  <c:v>1523.0</c:v>
                </c:pt>
                <c:pt idx="3992">
                  <c:v>1523.0</c:v>
                </c:pt>
                <c:pt idx="3993">
                  <c:v>1523.0</c:v>
                </c:pt>
                <c:pt idx="3994">
                  <c:v>1523.0</c:v>
                </c:pt>
                <c:pt idx="3995">
                  <c:v>1523.0</c:v>
                </c:pt>
                <c:pt idx="3996">
                  <c:v>1523.0</c:v>
                </c:pt>
                <c:pt idx="3997">
                  <c:v>1523.0</c:v>
                </c:pt>
                <c:pt idx="3998">
                  <c:v>1523.0</c:v>
                </c:pt>
                <c:pt idx="3999">
                  <c:v>1523.0</c:v>
                </c:pt>
                <c:pt idx="4000">
                  <c:v>1523.0</c:v>
                </c:pt>
                <c:pt idx="4001">
                  <c:v>1523.0</c:v>
                </c:pt>
                <c:pt idx="4002">
                  <c:v>1523.0</c:v>
                </c:pt>
                <c:pt idx="4003">
                  <c:v>1523.0</c:v>
                </c:pt>
                <c:pt idx="4004">
                  <c:v>1523.0</c:v>
                </c:pt>
                <c:pt idx="4005">
                  <c:v>1523.0</c:v>
                </c:pt>
                <c:pt idx="4006">
                  <c:v>1523.0</c:v>
                </c:pt>
                <c:pt idx="4007">
                  <c:v>1523.0</c:v>
                </c:pt>
                <c:pt idx="4008">
                  <c:v>1525.0</c:v>
                </c:pt>
                <c:pt idx="4009">
                  <c:v>1525.0</c:v>
                </c:pt>
                <c:pt idx="4010">
                  <c:v>1525.0</c:v>
                </c:pt>
                <c:pt idx="4011">
                  <c:v>1525.0</c:v>
                </c:pt>
                <c:pt idx="4012">
                  <c:v>1525.0</c:v>
                </c:pt>
                <c:pt idx="4013">
                  <c:v>1531.0</c:v>
                </c:pt>
                <c:pt idx="4014">
                  <c:v>1531.0</c:v>
                </c:pt>
                <c:pt idx="4015">
                  <c:v>1531.0</c:v>
                </c:pt>
                <c:pt idx="4016">
                  <c:v>1531.0</c:v>
                </c:pt>
                <c:pt idx="4017">
                  <c:v>1531.0</c:v>
                </c:pt>
                <c:pt idx="4018">
                  <c:v>1531.0</c:v>
                </c:pt>
                <c:pt idx="4019">
                  <c:v>1531.0</c:v>
                </c:pt>
                <c:pt idx="4020">
                  <c:v>1531.0</c:v>
                </c:pt>
                <c:pt idx="4021">
                  <c:v>1531.0</c:v>
                </c:pt>
                <c:pt idx="4022">
                  <c:v>1531.0</c:v>
                </c:pt>
                <c:pt idx="4023">
                  <c:v>1534.0</c:v>
                </c:pt>
                <c:pt idx="4024">
                  <c:v>1534.0</c:v>
                </c:pt>
                <c:pt idx="4025">
                  <c:v>1534.0</c:v>
                </c:pt>
                <c:pt idx="4026">
                  <c:v>1534.0</c:v>
                </c:pt>
                <c:pt idx="4027">
                  <c:v>1534.0</c:v>
                </c:pt>
                <c:pt idx="4028">
                  <c:v>1534.0</c:v>
                </c:pt>
                <c:pt idx="4029">
                  <c:v>1534.0</c:v>
                </c:pt>
                <c:pt idx="4030">
                  <c:v>1534.0</c:v>
                </c:pt>
                <c:pt idx="4031">
                  <c:v>1534.0</c:v>
                </c:pt>
                <c:pt idx="4032">
                  <c:v>1534.0</c:v>
                </c:pt>
                <c:pt idx="4033">
                  <c:v>1534.0</c:v>
                </c:pt>
                <c:pt idx="4034">
                  <c:v>1534.0</c:v>
                </c:pt>
                <c:pt idx="4035">
                  <c:v>1534.0</c:v>
                </c:pt>
                <c:pt idx="4036">
                  <c:v>1534.0</c:v>
                </c:pt>
                <c:pt idx="4037">
                  <c:v>1534.0</c:v>
                </c:pt>
                <c:pt idx="4038">
                  <c:v>1534.0</c:v>
                </c:pt>
                <c:pt idx="4039">
                  <c:v>1535.0</c:v>
                </c:pt>
                <c:pt idx="4040">
                  <c:v>1535.0</c:v>
                </c:pt>
                <c:pt idx="4041">
                  <c:v>1535.0</c:v>
                </c:pt>
                <c:pt idx="4042">
                  <c:v>1535.0</c:v>
                </c:pt>
                <c:pt idx="4043">
                  <c:v>1539.0</c:v>
                </c:pt>
                <c:pt idx="4044">
                  <c:v>1539.0</c:v>
                </c:pt>
                <c:pt idx="4045">
                  <c:v>1539.0</c:v>
                </c:pt>
                <c:pt idx="4046">
                  <c:v>1539.0</c:v>
                </c:pt>
                <c:pt idx="4047">
                  <c:v>1539.0</c:v>
                </c:pt>
                <c:pt idx="4048">
                  <c:v>1539.0</c:v>
                </c:pt>
                <c:pt idx="4049">
                  <c:v>1539.0</c:v>
                </c:pt>
                <c:pt idx="4050">
                  <c:v>1539.0</c:v>
                </c:pt>
                <c:pt idx="4051">
                  <c:v>1539.0</c:v>
                </c:pt>
                <c:pt idx="4052">
                  <c:v>1539.0</c:v>
                </c:pt>
                <c:pt idx="4053">
                  <c:v>1539.0</c:v>
                </c:pt>
                <c:pt idx="4054">
                  <c:v>1539.0</c:v>
                </c:pt>
                <c:pt idx="4055">
                  <c:v>1539.0</c:v>
                </c:pt>
                <c:pt idx="4056">
                  <c:v>1539.0</c:v>
                </c:pt>
                <c:pt idx="4057">
                  <c:v>1543.0</c:v>
                </c:pt>
                <c:pt idx="4058">
                  <c:v>1543.0</c:v>
                </c:pt>
                <c:pt idx="4059">
                  <c:v>1543.0</c:v>
                </c:pt>
                <c:pt idx="4060">
                  <c:v>1543.0</c:v>
                </c:pt>
                <c:pt idx="4061">
                  <c:v>1543.0</c:v>
                </c:pt>
                <c:pt idx="4062">
                  <c:v>1543.0</c:v>
                </c:pt>
                <c:pt idx="4063">
                  <c:v>1543.0</c:v>
                </c:pt>
                <c:pt idx="4064">
                  <c:v>1543.0</c:v>
                </c:pt>
                <c:pt idx="4065">
                  <c:v>1543.0</c:v>
                </c:pt>
                <c:pt idx="4066">
                  <c:v>1543.0</c:v>
                </c:pt>
                <c:pt idx="4067">
                  <c:v>1543.0</c:v>
                </c:pt>
                <c:pt idx="4068">
                  <c:v>1543.0</c:v>
                </c:pt>
                <c:pt idx="4069">
                  <c:v>1543.0</c:v>
                </c:pt>
                <c:pt idx="4070">
                  <c:v>1543.0</c:v>
                </c:pt>
                <c:pt idx="4071">
                  <c:v>1543.0</c:v>
                </c:pt>
                <c:pt idx="4072">
                  <c:v>1544.0</c:v>
                </c:pt>
                <c:pt idx="4073">
                  <c:v>1544.0</c:v>
                </c:pt>
                <c:pt idx="4074">
                  <c:v>1544.0</c:v>
                </c:pt>
                <c:pt idx="4075">
                  <c:v>1544.0</c:v>
                </c:pt>
                <c:pt idx="4076">
                  <c:v>1544.0</c:v>
                </c:pt>
                <c:pt idx="4077">
                  <c:v>1548.0</c:v>
                </c:pt>
                <c:pt idx="4078">
                  <c:v>1548.0</c:v>
                </c:pt>
                <c:pt idx="4079">
                  <c:v>1548.0</c:v>
                </c:pt>
                <c:pt idx="4080">
                  <c:v>1549.0</c:v>
                </c:pt>
                <c:pt idx="4081">
                  <c:v>1549.0</c:v>
                </c:pt>
                <c:pt idx="4082">
                  <c:v>1549.0</c:v>
                </c:pt>
                <c:pt idx="4083">
                  <c:v>1549.0</c:v>
                </c:pt>
                <c:pt idx="4084">
                  <c:v>1549.0</c:v>
                </c:pt>
                <c:pt idx="4085">
                  <c:v>1549.0</c:v>
                </c:pt>
                <c:pt idx="4086">
                  <c:v>1549.0</c:v>
                </c:pt>
                <c:pt idx="4087">
                  <c:v>1549.0</c:v>
                </c:pt>
                <c:pt idx="4088">
                  <c:v>1551.0</c:v>
                </c:pt>
                <c:pt idx="4089">
                  <c:v>1551.0</c:v>
                </c:pt>
                <c:pt idx="4090">
                  <c:v>1551.0</c:v>
                </c:pt>
                <c:pt idx="4091">
                  <c:v>1551.0</c:v>
                </c:pt>
                <c:pt idx="4092">
                  <c:v>1551.0</c:v>
                </c:pt>
                <c:pt idx="4093">
                  <c:v>1551.0</c:v>
                </c:pt>
                <c:pt idx="4094">
                  <c:v>1551.0</c:v>
                </c:pt>
                <c:pt idx="4095">
                  <c:v>1551.0</c:v>
                </c:pt>
                <c:pt idx="4096">
                  <c:v>1558.0</c:v>
                </c:pt>
                <c:pt idx="4097">
                  <c:v>1558.0</c:v>
                </c:pt>
                <c:pt idx="4098">
                  <c:v>1558.0</c:v>
                </c:pt>
                <c:pt idx="4099">
                  <c:v>1558.0</c:v>
                </c:pt>
                <c:pt idx="4100">
                  <c:v>1558.0</c:v>
                </c:pt>
                <c:pt idx="4101">
                  <c:v>1558.0</c:v>
                </c:pt>
                <c:pt idx="4102">
                  <c:v>1558.0</c:v>
                </c:pt>
                <c:pt idx="4103">
                  <c:v>1558.0</c:v>
                </c:pt>
                <c:pt idx="4104">
                  <c:v>1558.0</c:v>
                </c:pt>
                <c:pt idx="4105">
                  <c:v>1558.0</c:v>
                </c:pt>
                <c:pt idx="4106">
                  <c:v>1558.0</c:v>
                </c:pt>
                <c:pt idx="4107">
                  <c:v>1558.0</c:v>
                </c:pt>
                <c:pt idx="4108">
                  <c:v>1558.0</c:v>
                </c:pt>
                <c:pt idx="4109">
                  <c:v>1559.0</c:v>
                </c:pt>
                <c:pt idx="4110">
                  <c:v>1559.0</c:v>
                </c:pt>
                <c:pt idx="4111">
                  <c:v>1559.0</c:v>
                </c:pt>
                <c:pt idx="4112">
                  <c:v>1562.0</c:v>
                </c:pt>
                <c:pt idx="4113">
                  <c:v>1562.0</c:v>
                </c:pt>
                <c:pt idx="4114">
                  <c:v>1562.0</c:v>
                </c:pt>
                <c:pt idx="4115">
                  <c:v>1562.0</c:v>
                </c:pt>
                <c:pt idx="4116">
                  <c:v>1562.0</c:v>
                </c:pt>
                <c:pt idx="4117">
                  <c:v>1562.0</c:v>
                </c:pt>
                <c:pt idx="4118">
                  <c:v>1562.0</c:v>
                </c:pt>
                <c:pt idx="4119">
                  <c:v>1562.0</c:v>
                </c:pt>
                <c:pt idx="4120">
                  <c:v>1562.0</c:v>
                </c:pt>
                <c:pt idx="4121">
                  <c:v>1562.0</c:v>
                </c:pt>
                <c:pt idx="4122">
                  <c:v>1562.0</c:v>
                </c:pt>
                <c:pt idx="4123">
                  <c:v>1562.0</c:v>
                </c:pt>
                <c:pt idx="4124">
                  <c:v>1562.0</c:v>
                </c:pt>
                <c:pt idx="4125">
                  <c:v>1562.0</c:v>
                </c:pt>
                <c:pt idx="4126">
                  <c:v>1562.0</c:v>
                </c:pt>
                <c:pt idx="4127">
                  <c:v>1562.0</c:v>
                </c:pt>
                <c:pt idx="4128">
                  <c:v>1562.0</c:v>
                </c:pt>
                <c:pt idx="4129">
                  <c:v>1562.0</c:v>
                </c:pt>
                <c:pt idx="4130">
                  <c:v>1562.0</c:v>
                </c:pt>
                <c:pt idx="4131">
                  <c:v>1562.0</c:v>
                </c:pt>
                <c:pt idx="4132">
                  <c:v>1562.0</c:v>
                </c:pt>
                <c:pt idx="4133">
                  <c:v>1562.0</c:v>
                </c:pt>
                <c:pt idx="4134">
                  <c:v>1562.0</c:v>
                </c:pt>
                <c:pt idx="4135">
                  <c:v>1562.0</c:v>
                </c:pt>
                <c:pt idx="4136">
                  <c:v>1562.0</c:v>
                </c:pt>
                <c:pt idx="4137">
                  <c:v>1562.0</c:v>
                </c:pt>
                <c:pt idx="4138">
                  <c:v>1562.0</c:v>
                </c:pt>
                <c:pt idx="4139">
                  <c:v>1565.0</c:v>
                </c:pt>
                <c:pt idx="4140">
                  <c:v>1565.0</c:v>
                </c:pt>
                <c:pt idx="4141">
                  <c:v>1565.0</c:v>
                </c:pt>
                <c:pt idx="4142">
                  <c:v>1574.0</c:v>
                </c:pt>
                <c:pt idx="4143">
                  <c:v>1574.0</c:v>
                </c:pt>
                <c:pt idx="4144">
                  <c:v>1574.0</c:v>
                </c:pt>
                <c:pt idx="4145">
                  <c:v>1577.0</c:v>
                </c:pt>
                <c:pt idx="4146">
                  <c:v>1577.0</c:v>
                </c:pt>
                <c:pt idx="4147">
                  <c:v>1577.0</c:v>
                </c:pt>
                <c:pt idx="4148">
                  <c:v>1577.0</c:v>
                </c:pt>
                <c:pt idx="4149">
                  <c:v>1577.0</c:v>
                </c:pt>
                <c:pt idx="4150">
                  <c:v>1577.0</c:v>
                </c:pt>
                <c:pt idx="4151">
                  <c:v>1577.0</c:v>
                </c:pt>
                <c:pt idx="4152">
                  <c:v>1577.0</c:v>
                </c:pt>
                <c:pt idx="4153">
                  <c:v>1577.0</c:v>
                </c:pt>
                <c:pt idx="4154">
                  <c:v>1577.0</c:v>
                </c:pt>
                <c:pt idx="4155">
                  <c:v>1577.0</c:v>
                </c:pt>
                <c:pt idx="4156">
                  <c:v>1577.0</c:v>
                </c:pt>
                <c:pt idx="4157">
                  <c:v>1577.0</c:v>
                </c:pt>
                <c:pt idx="4158">
                  <c:v>1577.0</c:v>
                </c:pt>
                <c:pt idx="4159">
                  <c:v>1577.0</c:v>
                </c:pt>
                <c:pt idx="4160">
                  <c:v>1577.0</c:v>
                </c:pt>
                <c:pt idx="4161">
                  <c:v>1577.0</c:v>
                </c:pt>
                <c:pt idx="4162">
                  <c:v>1577.0</c:v>
                </c:pt>
                <c:pt idx="4163">
                  <c:v>1577.0</c:v>
                </c:pt>
                <c:pt idx="4164">
                  <c:v>1577.0</c:v>
                </c:pt>
                <c:pt idx="4165">
                  <c:v>1577.0</c:v>
                </c:pt>
                <c:pt idx="4166">
                  <c:v>1577.0</c:v>
                </c:pt>
                <c:pt idx="4167">
                  <c:v>1577.0</c:v>
                </c:pt>
                <c:pt idx="4168">
                  <c:v>1577.0</c:v>
                </c:pt>
                <c:pt idx="4169">
                  <c:v>1577.0</c:v>
                </c:pt>
                <c:pt idx="4170">
                  <c:v>1577.0</c:v>
                </c:pt>
                <c:pt idx="4171">
                  <c:v>1579.0</c:v>
                </c:pt>
                <c:pt idx="4172">
                  <c:v>1579.0</c:v>
                </c:pt>
                <c:pt idx="4173">
                  <c:v>1579.0</c:v>
                </c:pt>
                <c:pt idx="4174">
                  <c:v>1579.0</c:v>
                </c:pt>
                <c:pt idx="4175">
                  <c:v>1579.0</c:v>
                </c:pt>
                <c:pt idx="4176">
                  <c:v>1579.0</c:v>
                </c:pt>
                <c:pt idx="4177">
                  <c:v>1581.0</c:v>
                </c:pt>
                <c:pt idx="4178">
                  <c:v>1581.0</c:v>
                </c:pt>
                <c:pt idx="4179">
                  <c:v>1581.0</c:v>
                </c:pt>
                <c:pt idx="4180">
                  <c:v>1582.0</c:v>
                </c:pt>
                <c:pt idx="4181">
                  <c:v>1586.0</c:v>
                </c:pt>
                <c:pt idx="4182">
                  <c:v>1586.0</c:v>
                </c:pt>
                <c:pt idx="4183">
                  <c:v>1586.0</c:v>
                </c:pt>
                <c:pt idx="4184">
                  <c:v>1586.0</c:v>
                </c:pt>
                <c:pt idx="4185">
                  <c:v>1597.0</c:v>
                </c:pt>
                <c:pt idx="4186">
                  <c:v>1600.0</c:v>
                </c:pt>
                <c:pt idx="4187">
                  <c:v>1600.0</c:v>
                </c:pt>
                <c:pt idx="4188">
                  <c:v>1600.0</c:v>
                </c:pt>
                <c:pt idx="4189">
                  <c:v>1603.0</c:v>
                </c:pt>
                <c:pt idx="4190">
                  <c:v>1603.0</c:v>
                </c:pt>
                <c:pt idx="4191">
                  <c:v>1608.0</c:v>
                </c:pt>
                <c:pt idx="4192">
                  <c:v>1608.0</c:v>
                </c:pt>
                <c:pt idx="4193">
                  <c:v>1608.0</c:v>
                </c:pt>
                <c:pt idx="4194">
                  <c:v>1608.0</c:v>
                </c:pt>
                <c:pt idx="4195">
                  <c:v>1608.0</c:v>
                </c:pt>
                <c:pt idx="4196">
                  <c:v>1615.0</c:v>
                </c:pt>
                <c:pt idx="4197">
                  <c:v>1615.0</c:v>
                </c:pt>
                <c:pt idx="4198">
                  <c:v>1615.0</c:v>
                </c:pt>
                <c:pt idx="4199">
                  <c:v>1615.0</c:v>
                </c:pt>
                <c:pt idx="4200">
                  <c:v>1615.0</c:v>
                </c:pt>
                <c:pt idx="4201">
                  <c:v>1615.0</c:v>
                </c:pt>
                <c:pt idx="4202">
                  <c:v>1615.0</c:v>
                </c:pt>
                <c:pt idx="4203">
                  <c:v>1615.0</c:v>
                </c:pt>
                <c:pt idx="4204">
                  <c:v>1615.0</c:v>
                </c:pt>
                <c:pt idx="4205">
                  <c:v>1615.0</c:v>
                </c:pt>
                <c:pt idx="4206">
                  <c:v>1615.0</c:v>
                </c:pt>
                <c:pt idx="4207">
                  <c:v>1623.0</c:v>
                </c:pt>
                <c:pt idx="4208">
                  <c:v>1623.0</c:v>
                </c:pt>
                <c:pt idx="4209">
                  <c:v>1628.0</c:v>
                </c:pt>
                <c:pt idx="4210">
                  <c:v>1641.0</c:v>
                </c:pt>
                <c:pt idx="4211">
                  <c:v>1641.0</c:v>
                </c:pt>
                <c:pt idx="4212">
                  <c:v>1641.0</c:v>
                </c:pt>
                <c:pt idx="4213">
                  <c:v>1641.0</c:v>
                </c:pt>
                <c:pt idx="4214">
                  <c:v>1647.0</c:v>
                </c:pt>
                <c:pt idx="4215">
                  <c:v>1647.0</c:v>
                </c:pt>
                <c:pt idx="4216">
                  <c:v>1647.0</c:v>
                </c:pt>
                <c:pt idx="4217">
                  <c:v>1647.0</c:v>
                </c:pt>
                <c:pt idx="4218">
                  <c:v>1647.0</c:v>
                </c:pt>
                <c:pt idx="4219">
                  <c:v>1647.0</c:v>
                </c:pt>
                <c:pt idx="4220">
                  <c:v>1647.0</c:v>
                </c:pt>
                <c:pt idx="4221">
                  <c:v>1647.0</c:v>
                </c:pt>
                <c:pt idx="4222">
                  <c:v>1647.0</c:v>
                </c:pt>
                <c:pt idx="4223">
                  <c:v>1647.0</c:v>
                </c:pt>
                <c:pt idx="4224">
                  <c:v>1647.0</c:v>
                </c:pt>
                <c:pt idx="4225">
                  <c:v>1647.0</c:v>
                </c:pt>
                <c:pt idx="4226">
                  <c:v>1648.0</c:v>
                </c:pt>
                <c:pt idx="4227">
                  <c:v>1648.0</c:v>
                </c:pt>
                <c:pt idx="4228">
                  <c:v>1648.0</c:v>
                </c:pt>
                <c:pt idx="4229">
                  <c:v>1648.0</c:v>
                </c:pt>
                <c:pt idx="4230">
                  <c:v>1648.0</c:v>
                </c:pt>
                <c:pt idx="4231">
                  <c:v>1648.0</c:v>
                </c:pt>
                <c:pt idx="4232">
                  <c:v>1648.0</c:v>
                </c:pt>
                <c:pt idx="4233">
                  <c:v>1648.0</c:v>
                </c:pt>
                <c:pt idx="4234">
                  <c:v>1648.0</c:v>
                </c:pt>
                <c:pt idx="4235">
                  <c:v>1648.0</c:v>
                </c:pt>
                <c:pt idx="4236">
                  <c:v>1648.0</c:v>
                </c:pt>
                <c:pt idx="4237">
                  <c:v>1648.0</c:v>
                </c:pt>
                <c:pt idx="4238">
                  <c:v>1648.0</c:v>
                </c:pt>
                <c:pt idx="4239">
                  <c:v>1648.0</c:v>
                </c:pt>
                <c:pt idx="4240">
                  <c:v>1648.0</c:v>
                </c:pt>
                <c:pt idx="4241">
                  <c:v>1648.0</c:v>
                </c:pt>
                <c:pt idx="4242">
                  <c:v>1648.0</c:v>
                </c:pt>
                <c:pt idx="4243">
                  <c:v>1648.0</c:v>
                </c:pt>
                <c:pt idx="4244">
                  <c:v>1653.0</c:v>
                </c:pt>
                <c:pt idx="4245">
                  <c:v>1655.0</c:v>
                </c:pt>
                <c:pt idx="4246">
                  <c:v>1655.0</c:v>
                </c:pt>
                <c:pt idx="4247">
                  <c:v>1655.0</c:v>
                </c:pt>
                <c:pt idx="4248">
                  <c:v>1655.0</c:v>
                </c:pt>
                <c:pt idx="4249">
                  <c:v>1655.0</c:v>
                </c:pt>
                <c:pt idx="4250">
                  <c:v>1655.0</c:v>
                </c:pt>
                <c:pt idx="4251">
                  <c:v>1655.0</c:v>
                </c:pt>
                <c:pt idx="4252">
                  <c:v>1655.0</c:v>
                </c:pt>
                <c:pt idx="4253">
                  <c:v>1655.0</c:v>
                </c:pt>
                <c:pt idx="4254">
                  <c:v>1655.0</c:v>
                </c:pt>
                <c:pt idx="4255">
                  <c:v>1655.0</c:v>
                </c:pt>
                <c:pt idx="4256">
                  <c:v>1655.0</c:v>
                </c:pt>
                <c:pt idx="4257">
                  <c:v>1655.0</c:v>
                </c:pt>
                <c:pt idx="4258">
                  <c:v>1655.0</c:v>
                </c:pt>
                <c:pt idx="4259">
                  <c:v>1655.0</c:v>
                </c:pt>
                <c:pt idx="4260">
                  <c:v>1655.0</c:v>
                </c:pt>
                <c:pt idx="4261">
                  <c:v>1655.0</c:v>
                </c:pt>
                <c:pt idx="4262">
                  <c:v>1655.0</c:v>
                </c:pt>
                <c:pt idx="4263">
                  <c:v>1655.0</c:v>
                </c:pt>
                <c:pt idx="4264">
                  <c:v>1655.0</c:v>
                </c:pt>
                <c:pt idx="4265">
                  <c:v>1655.0</c:v>
                </c:pt>
                <c:pt idx="4266">
                  <c:v>1655.0</c:v>
                </c:pt>
                <c:pt idx="4267">
                  <c:v>1655.0</c:v>
                </c:pt>
                <c:pt idx="4268">
                  <c:v>1655.0</c:v>
                </c:pt>
                <c:pt idx="4269">
                  <c:v>1655.0</c:v>
                </c:pt>
                <c:pt idx="4270">
                  <c:v>1655.0</c:v>
                </c:pt>
                <c:pt idx="4271">
                  <c:v>1656.0</c:v>
                </c:pt>
                <c:pt idx="4272">
                  <c:v>1656.0</c:v>
                </c:pt>
                <c:pt idx="4273">
                  <c:v>1656.0</c:v>
                </c:pt>
                <c:pt idx="4274">
                  <c:v>1656.0</c:v>
                </c:pt>
                <c:pt idx="4275">
                  <c:v>1656.0</c:v>
                </c:pt>
                <c:pt idx="4276">
                  <c:v>1656.0</c:v>
                </c:pt>
                <c:pt idx="4277">
                  <c:v>1656.0</c:v>
                </c:pt>
                <c:pt idx="4278">
                  <c:v>1656.0</c:v>
                </c:pt>
                <c:pt idx="4279">
                  <c:v>1656.0</c:v>
                </c:pt>
                <c:pt idx="4280">
                  <c:v>1656.0</c:v>
                </c:pt>
                <c:pt idx="4281">
                  <c:v>1656.0</c:v>
                </c:pt>
                <c:pt idx="4282">
                  <c:v>1656.0</c:v>
                </c:pt>
                <c:pt idx="4283">
                  <c:v>1656.0</c:v>
                </c:pt>
                <c:pt idx="4284">
                  <c:v>1656.0</c:v>
                </c:pt>
                <c:pt idx="4285">
                  <c:v>1656.0</c:v>
                </c:pt>
                <c:pt idx="4286">
                  <c:v>1656.0</c:v>
                </c:pt>
                <c:pt idx="4287">
                  <c:v>1656.0</c:v>
                </c:pt>
                <c:pt idx="4288">
                  <c:v>1656.0</c:v>
                </c:pt>
                <c:pt idx="4289">
                  <c:v>1656.0</c:v>
                </c:pt>
                <c:pt idx="4290">
                  <c:v>1656.0</c:v>
                </c:pt>
                <c:pt idx="4291">
                  <c:v>1656.0</c:v>
                </c:pt>
                <c:pt idx="4292">
                  <c:v>1659.0</c:v>
                </c:pt>
                <c:pt idx="4293">
                  <c:v>1659.0</c:v>
                </c:pt>
                <c:pt idx="4294">
                  <c:v>1659.0</c:v>
                </c:pt>
                <c:pt idx="4295">
                  <c:v>1661.0</c:v>
                </c:pt>
                <c:pt idx="4296">
                  <c:v>1666.0</c:v>
                </c:pt>
                <c:pt idx="4297">
                  <c:v>1666.0</c:v>
                </c:pt>
                <c:pt idx="4298">
                  <c:v>1666.0</c:v>
                </c:pt>
                <c:pt idx="4299">
                  <c:v>1666.0</c:v>
                </c:pt>
                <c:pt idx="4300">
                  <c:v>1666.0</c:v>
                </c:pt>
                <c:pt idx="4301">
                  <c:v>1666.0</c:v>
                </c:pt>
                <c:pt idx="4302">
                  <c:v>1666.0</c:v>
                </c:pt>
                <c:pt idx="4303">
                  <c:v>1666.0</c:v>
                </c:pt>
                <c:pt idx="4304">
                  <c:v>1666.0</c:v>
                </c:pt>
                <c:pt idx="4305">
                  <c:v>1666.0</c:v>
                </c:pt>
                <c:pt idx="4306">
                  <c:v>1666.0</c:v>
                </c:pt>
                <c:pt idx="4307">
                  <c:v>1685.0</c:v>
                </c:pt>
                <c:pt idx="4308">
                  <c:v>1685.0</c:v>
                </c:pt>
                <c:pt idx="4309">
                  <c:v>1685.0</c:v>
                </c:pt>
                <c:pt idx="4310">
                  <c:v>1685.0</c:v>
                </c:pt>
                <c:pt idx="4311">
                  <c:v>1694.0</c:v>
                </c:pt>
                <c:pt idx="4312">
                  <c:v>1699.0</c:v>
                </c:pt>
                <c:pt idx="4313">
                  <c:v>1699.0</c:v>
                </c:pt>
                <c:pt idx="4314">
                  <c:v>1699.0</c:v>
                </c:pt>
                <c:pt idx="4315">
                  <c:v>1699.0</c:v>
                </c:pt>
                <c:pt idx="4316">
                  <c:v>1699.0</c:v>
                </c:pt>
                <c:pt idx="4317">
                  <c:v>1699.0</c:v>
                </c:pt>
                <c:pt idx="4318">
                  <c:v>1699.0</c:v>
                </c:pt>
                <c:pt idx="4319">
                  <c:v>1699.0</c:v>
                </c:pt>
                <c:pt idx="4320">
                  <c:v>1699.0</c:v>
                </c:pt>
                <c:pt idx="4321">
                  <c:v>1699.0</c:v>
                </c:pt>
                <c:pt idx="4322">
                  <c:v>1699.0</c:v>
                </c:pt>
                <c:pt idx="4323">
                  <c:v>1699.0</c:v>
                </c:pt>
                <c:pt idx="4324">
                  <c:v>1699.0</c:v>
                </c:pt>
                <c:pt idx="4325">
                  <c:v>1699.0</c:v>
                </c:pt>
                <c:pt idx="4326">
                  <c:v>1701.0</c:v>
                </c:pt>
                <c:pt idx="4327">
                  <c:v>1701.0</c:v>
                </c:pt>
                <c:pt idx="4328">
                  <c:v>1701.0</c:v>
                </c:pt>
                <c:pt idx="4329">
                  <c:v>1701.0</c:v>
                </c:pt>
                <c:pt idx="4330">
                  <c:v>1701.0</c:v>
                </c:pt>
                <c:pt idx="4331">
                  <c:v>1701.0</c:v>
                </c:pt>
                <c:pt idx="4332">
                  <c:v>1701.0</c:v>
                </c:pt>
                <c:pt idx="4333">
                  <c:v>1701.0</c:v>
                </c:pt>
                <c:pt idx="4334">
                  <c:v>1701.0</c:v>
                </c:pt>
                <c:pt idx="4335">
                  <c:v>1701.0</c:v>
                </c:pt>
                <c:pt idx="4336">
                  <c:v>1701.0</c:v>
                </c:pt>
                <c:pt idx="4337">
                  <c:v>1701.0</c:v>
                </c:pt>
                <c:pt idx="4338">
                  <c:v>1702.0</c:v>
                </c:pt>
                <c:pt idx="4339">
                  <c:v>1702.0</c:v>
                </c:pt>
                <c:pt idx="4340">
                  <c:v>1702.0</c:v>
                </c:pt>
                <c:pt idx="4341">
                  <c:v>1702.0</c:v>
                </c:pt>
                <c:pt idx="4342">
                  <c:v>1702.0</c:v>
                </c:pt>
                <c:pt idx="4343">
                  <c:v>1702.0</c:v>
                </c:pt>
                <c:pt idx="4344">
                  <c:v>1702.0</c:v>
                </c:pt>
                <c:pt idx="4345">
                  <c:v>1702.0</c:v>
                </c:pt>
                <c:pt idx="4346">
                  <c:v>1705.0</c:v>
                </c:pt>
                <c:pt idx="4347">
                  <c:v>1705.0</c:v>
                </c:pt>
                <c:pt idx="4348">
                  <c:v>1706.0</c:v>
                </c:pt>
                <c:pt idx="4349">
                  <c:v>1706.0</c:v>
                </c:pt>
                <c:pt idx="4350">
                  <c:v>1706.0</c:v>
                </c:pt>
                <c:pt idx="4351">
                  <c:v>1706.0</c:v>
                </c:pt>
                <c:pt idx="4352">
                  <c:v>1708.0</c:v>
                </c:pt>
                <c:pt idx="4353">
                  <c:v>1708.0</c:v>
                </c:pt>
                <c:pt idx="4354">
                  <c:v>1708.0</c:v>
                </c:pt>
                <c:pt idx="4355">
                  <c:v>1708.0</c:v>
                </c:pt>
                <c:pt idx="4356">
                  <c:v>1708.0</c:v>
                </c:pt>
                <c:pt idx="4357">
                  <c:v>1708.0</c:v>
                </c:pt>
                <c:pt idx="4358">
                  <c:v>1708.0</c:v>
                </c:pt>
                <c:pt idx="4359">
                  <c:v>1708.0</c:v>
                </c:pt>
                <c:pt idx="4360">
                  <c:v>1708.0</c:v>
                </c:pt>
                <c:pt idx="4361">
                  <c:v>1708.0</c:v>
                </c:pt>
                <c:pt idx="4362">
                  <c:v>1708.0</c:v>
                </c:pt>
                <c:pt idx="4363">
                  <c:v>1708.0</c:v>
                </c:pt>
                <c:pt idx="4364">
                  <c:v>1708.0</c:v>
                </c:pt>
                <c:pt idx="4365">
                  <c:v>1723.0</c:v>
                </c:pt>
                <c:pt idx="4366">
                  <c:v>1723.0</c:v>
                </c:pt>
                <c:pt idx="4367">
                  <c:v>1723.0</c:v>
                </c:pt>
                <c:pt idx="4368">
                  <c:v>1723.0</c:v>
                </c:pt>
                <c:pt idx="4369">
                  <c:v>1723.0</c:v>
                </c:pt>
                <c:pt idx="4370">
                  <c:v>1723.0</c:v>
                </c:pt>
                <c:pt idx="4371">
                  <c:v>1723.0</c:v>
                </c:pt>
                <c:pt idx="4372">
                  <c:v>1723.0</c:v>
                </c:pt>
                <c:pt idx="4373">
                  <c:v>1723.0</c:v>
                </c:pt>
                <c:pt idx="4374">
                  <c:v>1723.0</c:v>
                </c:pt>
                <c:pt idx="4375">
                  <c:v>1723.0</c:v>
                </c:pt>
                <c:pt idx="4376">
                  <c:v>1723.0</c:v>
                </c:pt>
                <c:pt idx="4377">
                  <c:v>1723.0</c:v>
                </c:pt>
                <c:pt idx="4378">
                  <c:v>1723.0</c:v>
                </c:pt>
                <c:pt idx="4379">
                  <c:v>1723.0</c:v>
                </c:pt>
                <c:pt idx="4380">
                  <c:v>1723.0</c:v>
                </c:pt>
                <c:pt idx="4381">
                  <c:v>1723.0</c:v>
                </c:pt>
                <c:pt idx="4382">
                  <c:v>1723.0</c:v>
                </c:pt>
                <c:pt idx="4383">
                  <c:v>1723.0</c:v>
                </c:pt>
                <c:pt idx="4384">
                  <c:v>1723.0</c:v>
                </c:pt>
                <c:pt idx="4385">
                  <c:v>1723.0</c:v>
                </c:pt>
                <c:pt idx="4386">
                  <c:v>1723.0</c:v>
                </c:pt>
                <c:pt idx="4387">
                  <c:v>1723.0</c:v>
                </c:pt>
                <c:pt idx="4388">
                  <c:v>1723.0</c:v>
                </c:pt>
                <c:pt idx="4389">
                  <c:v>1724.0</c:v>
                </c:pt>
                <c:pt idx="4390">
                  <c:v>1724.0</c:v>
                </c:pt>
                <c:pt idx="4391">
                  <c:v>1724.0</c:v>
                </c:pt>
                <c:pt idx="4392">
                  <c:v>1724.0</c:v>
                </c:pt>
                <c:pt idx="4393">
                  <c:v>1724.0</c:v>
                </c:pt>
                <c:pt idx="4394">
                  <c:v>1724.0</c:v>
                </c:pt>
                <c:pt idx="4395">
                  <c:v>1724.0</c:v>
                </c:pt>
                <c:pt idx="4396">
                  <c:v>1724.0</c:v>
                </c:pt>
                <c:pt idx="4397">
                  <c:v>1724.0</c:v>
                </c:pt>
                <c:pt idx="4398">
                  <c:v>1724.0</c:v>
                </c:pt>
                <c:pt idx="4399">
                  <c:v>1724.0</c:v>
                </c:pt>
                <c:pt idx="4400">
                  <c:v>1724.0</c:v>
                </c:pt>
                <c:pt idx="4401">
                  <c:v>1724.0</c:v>
                </c:pt>
                <c:pt idx="4402">
                  <c:v>1724.0</c:v>
                </c:pt>
                <c:pt idx="4403">
                  <c:v>1724.0</c:v>
                </c:pt>
                <c:pt idx="4404">
                  <c:v>1724.0</c:v>
                </c:pt>
                <c:pt idx="4405">
                  <c:v>1724.0</c:v>
                </c:pt>
                <c:pt idx="4406">
                  <c:v>1724.0</c:v>
                </c:pt>
                <c:pt idx="4407">
                  <c:v>1727.0</c:v>
                </c:pt>
                <c:pt idx="4408">
                  <c:v>1727.0</c:v>
                </c:pt>
                <c:pt idx="4409">
                  <c:v>1727.0</c:v>
                </c:pt>
                <c:pt idx="4410">
                  <c:v>1727.0</c:v>
                </c:pt>
                <c:pt idx="4411">
                  <c:v>1727.0</c:v>
                </c:pt>
                <c:pt idx="4412">
                  <c:v>1727.0</c:v>
                </c:pt>
                <c:pt idx="4413">
                  <c:v>1727.0</c:v>
                </c:pt>
                <c:pt idx="4414">
                  <c:v>1727.0</c:v>
                </c:pt>
                <c:pt idx="4415">
                  <c:v>1727.0</c:v>
                </c:pt>
                <c:pt idx="4416">
                  <c:v>1727.0</c:v>
                </c:pt>
                <c:pt idx="4417">
                  <c:v>1727.0</c:v>
                </c:pt>
                <c:pt idx="4418">
                  <c:v>1727.0</c:v>
                </c:pt>
                <c:pt idx="4419">
                  <c:v>1727.0</c:v>
                </c:pt>
                <c:pt idx="4420">
                  <c:v>1727.0</c:v>
                </c:pt>
                <c:pt idx="4421">
                  <c:v>1732.0</c:v>
                </c:pt>
                <c:pt idx="4422">
                  <c:v>1732.0</c:v>
                </c:pt>
                <c:pt idx="4423">
                  <c:v>1732.0</c:v>
                </c:pt>
                <c:pt idx="4424">
                  <c:v>1732.0</c:v>
                </c:pt>
                <c:pt idx="4425">
                  <c:v>1732.0</c:v>
                </c:pt>
                <c:pt idx="4426">
                  <c:v>1732.0</c:v>
                </c:pt>
                <c:pt idx="4427">
                  <c:v>1732.0</c:v>
                </c:pt>
                <c:pt idx="4428">
                  <c:v>1732.0</c:v>
                </c:pt>
                <c:pt idx="4429">
                  <c:v>1732.0</c:v>
                </c:pt>
                <c:pt idx="4430">
                  <c:v>1732.0</c:v>
                </c:pt>
                <c:pt idx="4431">
                  <c:v>1732.0</c:v>
                </c:pt>
                <c:pt idx="4432">
                  <c:v>1732.0</c:v>
                </c:pt>
                <c:pt idx="4433">
                  <c:v>1732.0</c:v>
                </c:pt>
                <c:pt idx="4434">
                  <c:v>1732.0</c:v>
                </c:pt>
                <c:pt idx="4435">
                  <c:v>1732.0</c:v>
                </c:pt>
                <c:pt idx="4436">
                  <c:v>1732.0</c:v>
                </c:pt>
                <c:pt idx="4437">
                  <c:v>1738.0</c:v>
                </c:pt>
                <c:pt idx="4438">
                  <c:v>1738.0</c:v>
                </c:pt>
                <c:pt idx="4439">
                  <c:v>1738.0</c:v>
                </c:pt>
                <c:pt idx="4440">
                  <c:v>1738.0</c:v>
                </c:pt>
                <c:pt idx="4441">
                  <c:v>1738.0</c:v>
                </c:pt>
                <c:pt idx="4442">
                  <c:v>1738.0</c:v>
                </c:pt>
                <c:pt idx="4443">
                  <c:v>1738.0</c:v>
                </c:pt>
                <c:pt idx="4444">
                  <c:v>1738.0</c:v>
                </c:pt>
                <c:pt idx="4445">
                  <c:v>1738.0</c:v>
                </c:pt>
                <c:pt idx="4446">
                  <c:v>1738.0</c:v>
                </c:pt>
                <c:pt idx="4447">
                  <c:v>1738.0</c:v>
                </c:pt>
                <c:pt idx="4448">
                  <c:v>1738.0</c:v>
                </c:pt>
                <c:pt idx="4449">
                  <c:v>1738.0</c:v>
                </c:pt>
                <c:pt idx="4450">
                  <c:v>1738.0</c:v>
                </c:pt>
                <c:pt idx="4451">
                  <c:v>1738.0</c:v>
                </c:pt>
                <c:pt idx="4452">
                  <c:v>1738.0</c:v>
                </c:pt>
                <c:pt idx="4453">
                  <c:v>1738.0</c:v>
                </c:pt>
                <c:pt idx="4454">
                  <c:v>1738.0</c:v>
                </c:pt>
                <c:pt idx="4455">
                  <c:v>1738.0</c:v>
                </c:pt>
                <c:pt idx="4456">
                  <c:v>1743.0</c:v>
                </c:pt>
                <c:pt idx="4457">
                  <c:v>1743.0</c:v>
                </c:pt>
                <c:pt idx="4458">
                  <c:v>1743.0</c:v>
                </c:pt>
                <c:pt idx="4459">
                  <c:v>1743.0</c:v>
                </c:pt>
                <c:pt idx="4460">
                  <c:v>1743.0</c:v>
                </c:pt>
                <c:pt idx="4461">
                  <c:v>1743.0</c:v>
                </c:pt>
                <c:pt idx="4462">
                  <c:v>1743.0</c:v>
                </c:pt>
                <c:pt idx="4463">
                  <c:v>1743.0</c:v>
                </c:pt>
                <c:pt idx="4464">
                  <c:v>1743.0</c:v>
                </c:pt>
                <c:pt idx="4465">
                  <c:v>1743.0</c:v>
                </c:pt>
                <c:pt idx="4466">
                  <c:v>1743.0</c:v>
                </c:pt>
                <c:pt idx="4467">
                  <c:v>1743.0</c:v>
                </c:pt>
                <c:pt idx="4468">
                  <c:v>1770.0</c:v>
                </c:pt>
                <c:pt idx="4469">
                  <c:v>1770.0</c:v>
                </c:pt>
                <c:pt idx="4470">
                  <c:v>1770.0</c:v>
                </c:pt>
                <c:pt idx="4471">
                  <c:v>1770.0</c:v>
                </c:pt>
                <c:pt idx="4472">
                  <c:v>1770.0</c:v>
                </c:pt>
                <c:pt idx="4473">
                  <c:v>1770.0</c:v>
                </c:pt>
                <c:pt idx="4474">
                  <c:v>1770.0</c:v>
                </c:pt>
                <c:pt idx="4475">
                  <c:v>1770.0</c:v>
                </c:pt>
                <c:pt idx="4476">
                  <c:v>1770.0</c:v>
                </c:pt>
                <c:pt idx="4477">
                  <c:v>1770.0</c:v>
                </c:pt>
                <c:pt idx="4478">
                  <c:v>1770.0</c:v>
                </c:pt>
                <c:pt idx="4479">
                  <c:v>1770.0</c:v>
                </c:pt>
                <c:pt idx="4480">
                  <c:v>1770.0</c:v>
                </c:pt>
                <c:pt idx="4481">
                  <c:v>1770.0</c:v>
                </c:pt>
                <c:pt idx="4482">
                  <c:v>1770.0</c:v>
                </c:pt>
                <c:pt idx="4483">
                  <c:v>1770.0</c:v>
                </c:pt>
                <c:pt idx="4484">
                  <c:v>1770.0</c:v>
                </c:pt>
                <c:pt idx="4485">
                  <c:v>1770.0</c:v>
                </c:pt>
                <c:pt idx="4486">
                  <c:v>1770.0</c:v>
                </c:pt>
                <c:pt idx="4487">
                  <c:v>1770.0</c:v>
                </c:pt>
                <c:pt idx="4488">
                  <c:v>1770.0</c:v>
                </c:pt>
                <c:pt idx="4489">
                  <c:v>1772.0</c:v>
                </c:pt>
                <c:pt idx="4490">
                  <c:v>1779.0</c:v>
                </c:pt>
                <c:pt idx="4491">
                  <c:v>1779.0</c:v>
                </c:pt>
                <c:pt idx="4492">
                  <c:v>1779.0</c:v>
                </c:pt>
                <c:pt idx="4493">
                  <c:v>1779.0</c:v>
                </c:pt>
                <c:pt idx="4494">
                  <c:v>1779.0</c:v>
                </c:pt>
                <c:pt idx="4495">
                  <c:v>1779.0</c:v>
                </c:pt>
                <c:pt idx="4496">
                  <c:v>1779.0</c:v>
                </c:pt>
                <c:pt idx="4497">
                  <c:v>1779.0</c:v>
                </c:pt>
                <c:pt idx="4498">
                  <c:v>1779.0</c:v>
                </c:pt>
                <c:pt idx="4499">
                  <c:v>1779.0</c:v>
                </c:pt>
                <c:pt idx="4500">
                  <c:v>1779.0</c:v>
                </c:pt>
                <c:pt idx="4501">
                  <c:v>1779.0</c:v>
                </c:pt>
                <c:pt idx="4502">
                  <c:v>1779.0</c:v>
                </c:pt>
                <c:pt idx="4503">
                  <c:v>1779.0</c:v>
                </c:pt>
                <c:pt idx="4504">
                  <c:v>1779.0</c:v>
                </c:pt>
                <c:pt idx="4505">
                  <c:v>1779.0</c:v>
                </c:pt>
                <c:pt idx="4506">
                  <c:v>1779.0</c:v>
                </c:pt>
                <c:pt idx="4507">
                  <c:v>1779.0</c:v>
                </c:pt>
                <c:pt idx="4508">
                  <c:v>1779.0</c:v>
                </c:pt>
                <c:pt idx="4509">
                  <c:v>1779.0</c:v>
                </c:pt>
                <c:pt idx="4510">
                  <c:v>1779.0</c:v>
                </c:pt>
                <c:pt idx="4511">
                  <c:v>1779.0</c:v>
                </c:pt>
                <c:pt idx="4512">
                  <c:v>1779.0</c:v>
                </c:pt>
                <c:pt idx="4513">
                  <c:v>1779.0</c:v>
                </c:pt>
                <c:pt idx="4514">
                  <c:v>1781.0</c:v>
                </c:pt>
                <c:pt idx="4515">
                  <c:v>1781.0</c:v>
                </c:pt>
                <c:pt idx="4516">
                  <c:v>1781.0</c:v>
                </c:pt>
                <c:pt idx="4517">
                  <c:v>1781.0</c:v>
                </c:pt>
                <c:pt idx="4518">
                  <c:v>1781.0</c:v>
                </c:pt>
                <c:pt idx="4519">
                  <c:v>1781.0</c:v>
                </c:pt>
                <c:pt idx="4520">
                  <c:v>1781.0</c:v>
                </c:pt>
                <c:pt idx="4521">
                  <c:v>1781.0</c:v>
                </c:pt>
                <c:pt idx="4522">
                  <c:v>1781.0</c:v>
                </c:pt>
                <c:pt idx="4523">
                  <c:v>1781.0</c:v>
                </c:pt>
                <c:pt idx="4524">
                  <c:v>1781.0</c:v>
                </c:pt>
                <c:pt idx="4525">
                  <c:v>1781.0</c:v>
                </c:pt>
                <c:pt idx="4526">
                  <c:v>1781.0</c:v>
                </c:pt>
                <c:pt idx="4527">
                  <c:v>1781.0</c:v>
                </c:pt>
                <c:pt idx="4528">
                  <c:v>1781.0</c:v>
                </c:pt>
                <c:pt idx="4529">
                  <c:v>1781.0</c:v>
                </c:pt>
                <c:pt idx="4530">
                  <c:v>1781.0</c:v>
                </c:pt>
                <c:pt idx="4531">
                  <c:v>1781.0</c:v>
                </c:pt>
                <c:pt idx="4532">
                  <c:v>1781.0</c:v>
                </c:pt>
                <c:pt idx="4533">
                  <c:v>1781.0</c:v>
                </c:pt>
                <c:pt idx="4534">
                  <c:v>1781.0</c:v>
                </c:pt>
                <c:pt idx="4535">
                  <c:v>1781.0</c:v>
                </c:pt>
                <c:pt idx="4536">
                  <c:v>1781.0</c:v>
                </c:pt>
                <c:pt idx="4537">
                  <c:v>1781.0</c:v>
                </c:pt>
                <c:pt idx="4538">
                  <c:v>1781.0</c:v>
                </c:pt>
                <c:pt idx="4539">
                  <c:v>1781.0</c:v>
                </c:pt>
                <c:pt idx="4540">
                  <c:v>1786.0</c:v>
                </c:pt>
                <c:pt idx="4541">
                  <c:v>1786.0</c:v>
                </c:pt>
                <c:pt idx="4542">
                  <c:v>1786.0</c:v>
                </c:pt>
                <c:pt idx="4543">
                  <c:v>1786.0</c:v>
                </c:pt>
                <c:pt idx="4544">
                  <c:v>1786.0</c:v>
                </c:pt>
                <c:pt idx="4545">
                  <c:v>1786.0</c:v>
                </c:pt>
                <c:pt idx="4546">
                  <c:v>1786.0</c:v>
                </c:pt>
                <c:pt idx="4547">
                  <c:v>1786.0</c:v>
                </c:pt>
                <c:pt idx="4548">
                  <c:v>1786.0</c:v>
                </c:pt>
                <c:pt idx="4549">
                  <c:v>1786.0</c:v>
                </c:pt>
                <c:pt idx="4550">
                  <c:v>1786.0</c:v>
                </c:pt>
                <c:pt idx="4551">
                  <c:v>1786.0</c:v>
                </c:pt>
                <c:pt idx="4552">
                  <c:v>1786.0</c:v>
                </c:pt>
                <c:pt idx="4553">
                  <c:v>1786.0</c:v>
                </c:pt>
                <c:pt idx="4554">
                  <c:v>1786.0</c:v>
                </c:pt>
                <c:pt idx="4555">
                  <c:v>1786.0</c:v>
                </c:pt>
                <c:pt idx="4556">
                  <c:v>1786.0</c:v>
                </c:pt>
                <c:pt idx="4557">
                  <c:v>1786.0</c:v>
                </c:pt>
                <c:pt idx="4558">
                  <c:v>1786.0</c:v>
                </c:pt>
                <c:pt idx="4559">
                  <c:v>1786.0</c:v>
                </c:pt>
                <c:pt idx="4560">
                  <c:v>1786.0</c:v>
                </c:pt>
                <c:pt idx="4561">
                  <c:v>1786.0</c:v>
                </c:pt>
                <c:pt idx="4562">
                  <c:v>1787.0</c:v>
                </c:pt>
                <c:pt idx="4563">
                  <c:v>1787.0</c:v>
                </c:pt>
                <c:pt idx="4564">
                  <c:v>1787.0</c:v>
                </c:pt>
                <c:pt idx="4565">
                  <c:v>1787.0</c:v>
                </c:pt>
                <c:pt idx="4566">
                  <c:v>1787.0</c:v>
                </c:pt>
                <c:pt idx="4567">
                  <c:v>1787.0</c:v>
                </c:pt>
                <c:pt idx="4568">
                  <c:v>1787.0</c:v>
                </c:pt>
                <c:pt idx="4569">
                  <c:v>1787.0</c:v>
                </c:pt>
                <c:pt idx="4570">
                  <c:v>1787.0</c:v>
                </c:pt>
                <c:pt idx="4571">
                  <c:v>1787.0</c:v>
                </c:pt>
                <c:pt idx="4572">
                  <c:v>1787.0</c:v>
                </c:pt>
                <c:pt idx="4573">
                  <c:v>1788.0</c:v>
                </c:pt>
                <c:pt idx="4574">
                  <c:v>1788.0</c:v>
                </c:pt>
                <c:pt idx="4575">
                  <c:v>1788.0</c:v>
                </c:pt>
                <c:pt idx="4576">
                  <c:v>1788.0</c:v>
                </c:pt>
                <c:pt idx="4577">
                  <c:v>1788.0</c:v>
                </c:pt>
                <c:pt idx="4578">
                  <c:v>1788.0</c:v>
                </c:pt>
                <c:pt idx="4579">
                  <c:v>1788.0</c:v>
                </c:pt>
                <c:pt idx="4580">
                  <c:v>1788.0</c:v>
                </c:pt>
                <c:pt idx="4581">
                  <c:v>1788.0</c:v>
                </c:pt>
                <c:pt idx="4582">
                  <c:v>1788.0</c:v>
                </c:pt>
                <c:pt idx="4583">
                  <c:v>1788.0</c:v>
                </c:pt>
                <c:pt idx="4584">
                  <c:v>1788.0</c:v>
                </c:pt>
                <c:pt idx="4585">
                  <c:v>1789.0</c:v>
                </c:pt>
                <c:pt idx="4586">
                  <c:v>1789.0</c:v>
                </c:pt>
                <c:pt idx="4587">
                  <c:v>1789.0</c:v>
                </c:pt>
                <c:pt idx="4588">
                  <c:v>1789.0</c:v>
                </c:pt>
                <c:pt idx="4589">
                  <c:v>1789.0</c:v>
                </c:pt>
                <c:pt idx="4590">
                  <c:v>1789.0</c:v>
                </c:pt>
                <c:pt idx="4591">
                  <c:v>1789.0</c:v>
                </c:pt>
                <c:pt idx="4592">
                  <c:v>1789.0</c:v>
                </c:pt>
                <c:pt idx="4593">
                  <c:v>1789.0</c:v>
                </c:pt>
                <c:pt idx="4594">
                  <c:v>1789.0</c:v>
                </c:pt>
                <c:pt idx="4595">
                  <c:v>1789.0</c:v>
                </c:pt>
                <c:pt idx="4596">
                  <c:v>1789.0</c:v>
                </c:pt>
                <c:pt idx="4597">
                  <c:v>1789.0</c:v>
                </c:pt>
                <c:pt idx="4598">
                  <c:v>1789.0</c:v>
                </c:pt>
                <c:pt idx="4599">
                  <c:v>1789.0</c:v>
                </c:pt>
                <c:pt idx="4600">
                  <c:v>1789.0</c:v>
                </c:pt>
                <c:pt idx="4601">
                  <c:v>1789.0</c:v>
                </c:pt>
                <c:pt idx="4602">
                  <c:v>1789.0</c:v>
                </c:pt>
                <c:pt idx="4603">
                  <c:v>1789.0</c:v>
                </c:pt>
                <c:pt idx="4604">
                  <c:v>1789.0</c:v>
                </c:pt>
                <c:pt idx="4605">
                  <c:v>1789.0</c:v>
                </c:pt>
                <c:pt idx="4606">
                  <c:v>1789.0</c:v>
                </c:pt>
                <c:pt idx="4607">
                  <c:v>1789.0</c:v>
                </c:pt>
                <c:pt idx="4608">
                  <c:v>1789.0</c:v>
                </c:pt>
                <c:pt idx="4609">
                  <c:v>1789.0</c:v>
                </c:pt>
                <c:pt idx="4610">
                  <c:v>1789.0</c:v>
                </c:pt>
                <c:pt idx="4611">
                  <c:v>1789.0</c:v>
                </c:pt>
                <c:pt idx="4612">
                  <c:v>1791.0</c:v>
                </c:pt>
                <c:pt idx="4613">
                  <c:v>1808.0</c:v>
                </c:pt>
                <c:pt idx="4614">
                  <c:v>1808.0</c:v>
                </c:pt>
                <c:pt idx="4615">
                  <c:v>1808.0</c:v>
                </c:pt>
                <c:pt idx="4616">
                  <c:v>1809.0</c:v>
                </c:pt>
                <c:pt idx="4617">
                  <c:v>1809.0</c:v>
                </c:pt>
                <c:pt idx="4618">
                  <c:v>1809.0</c:v>
                </c:pt>
                <c:pt idx="4619">
                  <c:v>1809.0</c:v>
                </c:pt>
                <c:pt idx="4620">
                  <c:v>1809.0</c:v>
                </c:pt>
                <c:pt idx="4621">
                  <c:v>1809.0</c:v>
                </c:pt>
                <c:pt idx="4622">
                  <c:v>1809.0</c:v>
                </c:pt>
                <c:pt idx="4623">
                  <c:v>1809.0</c:v>
                </c:pt>
                <c:pt idx="4624">
                  <c:v>1809.0</c:v>
                </c:pt>
                <c:pt idx="4625">
                  <c:v>1809.0</c:v>
                </c:pt>
                <c:pt idx="4626">
                  <c:v>1809.0</c:v>
                </c:pt>
                <c:pt idx="4627">
                  <c:v>1809.0</c:v>
                </c:pt>
                <c:pt idx="4628">
                  <c:v>1809.0</c:v>
                </c:pt>
                <c:pt idx="4629">
                  <c:v>1809.0</c:v>
                </c:pt>
                <c:pt idx="4630">
                  <c:v>1809.0</c:v>
                </c:pt>
                <c:pt idx="4631">
                  <c:v>1809.0</c:v>
                </c:pt>
                <c:pt idx="4632">
                  <c:v>1809.0</c:v>
                </c:pt>
                <c:pt idx="4633">
                  <c:v>1809.0</c:v>
                </c:pt>
                <c:pt idx="4634">
                  <c:v>1809.0</c:v>
                </c:pt>
                <c:pt idx="4635">
                  <c:v>1809.0</c:v>
                </c:pt>
                <c:pt idx="4636">
                  <c:v>1809.0</c:v>
                </c:pt>
                <c:pt idx="4637">
                  <c:v>1809.0</c:v>
                </c:pt>
                <c:pt idx="4638">
                  <c:v>1809.0</c:v>
                </c:pt>
                <c:pt idx="4639">
                  <c:v>1809.0</c:v>
                </c:pt>
                <c:pt idx="4640">
                  <c:v>1817.0</c:v>
                </c:pt>
                <c:pt idx="4641">
                  <c:v>1817.0</c:v>
                </c:pt>
                <c:pt idx="4642">
                  <c:v>1817.0</c:v>
                </c:pt>
                <c:pt idx="4643">
                  <c:v>1817.0</c:v>
                </c:pt>
                <c:pt idx="4644">
                  <c:v>1817.0</c:v>
                </c:pt>
                <c:pt idx="4645">
                  <c:v>1817.0</c:v>
                </c:pt>
                <c:pt idx="4646">
                  <c:v>1817.0</c:v>
                </c:pt>
                <c:pt idx="4647">
                  <c:v>1817.0</c:v>
                </c:pt>
                <c:pt idx="4648">
                  <c:v>1817.0</c:v>
                </c:pt>
                <c:pt idx="4649">
                  <c:v>1817.0</c:v>
                </c:pt>
                <c:pt idx="4650">
                  <c:v>1817.0</c:v>
                </c:pt>
                <c:pt idx="4651">
                  <c:v>1817.0</c:v>
                </c:pt>
                <c:pt idx="4652">
                  <c:v>1817.0</c:v>
                </c:pt>
                <c:pt idx="4653">
                  <c:v>1818.0</c:v>
                </c:pt>
                <c:pt idx="4654">
                  <c:v>1818.0</c:v>
                </c:pt>
                <c:pt idx="4655">
                  <c:v>1818.0</c:v>
                </c:pt>
                <c:pt idx="4656">
                  <c:v>1818.0</c:v>
                </c:pt>
                <c:pt idx="4657">
                  <c:v>1818.0</c:v>
                </c:pt>
                <c:pt idx="4658">
                  <c:v>1818.0</c:v>
                </c:pt>
                <c:pt idx="4659">
                  <c:v>1818.0</c:v>
                </c:pt>
                <c:pt idx="4660">
                  <c:v>1818.0</c:v>
                </c:pt>
                <c:pt idx="4661">
                  <c:v>1818.0</c:v>
                </c:pt>
                <c:pt idx="4662">
                  <c:v>1818.0</c:v>
                </c:pt>
                <c:pt idx="4663">
                  <c:v>1818.0</c:v>
                </c:pt>
                <c:pt idx="4664">
                  <c:v>1818.0</c:v>
                </c:pt>
                <c:pt idx="4665">
                  <c:v>1818.0</c:v>
                </c:pt>
                <c:pt idx="4666">
                  <c:v>1818.0</c:v>
                </c:pt>
                <c:pt idx="4667">
                  <c:v>1818.0</c:v>
                </c:pt>
                <c:pt idx="4668">
                  <c:v>1818.0</c:v>
                </c:pt>
                <c:pt idx="4669">
                  <c:v>1818.0</c:v>
                </c:pt>
                <c:pt idx="4670">
                  <c:v>1818.0</c:v>
                </c:pt>
                <c:pt idx="4671">
                  <c:v>1818.0</c:v>
                </c:pt>
                <c:pt idx="4672">
                  <c:v>1822.0</c:v>
                </c:pt>
                <c:pt idx="4673">
                  <c:v>1822.0</c:v>
                </c:pt>
                <c:pt idx="4674">
                  <c:v>1822.0</c:v>
                </c:pt>
                <c:pt idx="4675">
                  <c:v>1822.0</c:v>
                </c:pt>
                <c:pt idx="4676">
                  <c:v>1822.0</c:v>
                </c:pt>
                <c:pt idx="4677">
                  <c:v>1822.0</c:v>
                </c:pt>
                <c:pt idx="4678">
                  <c:v>1822.0</c:v>
                </c:pt>
                <c:pt idx="4679">
                  <c:v>1822.0</c:v>
                </c:pt>
                <c:pt idx="4680">
                  <c:v>1822.0</c:v>
                </c:pt>
                <c:pt idx="4681">
                  <c:v>1822.0</c:v>
                </c:pt>
                <c:pt idx="4682">
                  <c:v>1822.0</c:v>
                </c:pt>
                <c:pt idx="4683">
                  <c:v>1822.0</c:v>
                </c:pt>
                <c:pt idx="4684">
                  <c:v>1822.0</c:v>
                </c:pt>
                <c:pt idx="4685">
                  <c:v>1822.0</c:v>
                </c:pt>
                <c:pt idx="4686">
                  <c:v>1822.0</c:v>
                </c:pt>
                <c:pt idx="4687">
                  <c:v>1822.0</c:v>
                </c:pt>
                <c:pt idx="4688">
                  <c:v>1822.0</c:v>
                </c:pt>
                <c:pt idx="4689">
                  <c:v>1822.0</c:v>
                </c:pt>
                <c:pt idx="4690">
                  <c:v>1822.0</c:v>
                </c:pt>
                <c:pt idx="4691">
                  <c:v>1822.0</c:v>
                </c:pt>
                <c:pt idx="4692">
                  <c:v>1822.0</c:v>
                </c:pt>
                <c:pt idx="4693">
                  <c:v>1822.0</c:v>
                </c:pt>
                <c:pt idx="4694">
                  <c:v>1822.0</c:v>
                </c:pt>
                <c:pt idx="4695">
                  <c:v>1822.0</c:v>
                </c:pt>
                <c:pt idx="4696">
                  <c:v>1822.0</c:v>
                </c:pt>
                <c:pt idx="4697">
                  <c:v>1822.0</c:v>
                </c:pt>
                <c:pt idx="4698">
                  <c:v>1827.0</c:v>
                </c:pt>
                <c:pt idx="4699">
                  <c:v>1827.0</c:v>
                </c:pt>
                <c:pt idx="4700">
                  <c:v>1827.0</c:v>
                </c:pt>
                <c:pt idx="4701">
                  <c:v>1827.0</c:v>
                </c:pt>
                <c:pt idx="4702">
                  <c:v>1827.0</c:v>
                </c:pt>
                <c:pt idx="4703">
                  <c:v>1827.0</c:v>
                </c:pt>
                <c:pt idx="4704">
                  <c:v>1827.0</c:v>
                </c:pt>
                <c:pt idx="4705">
                  <c:v>1827.0</c:v>
                </c:pt>
                <c:pt idx="4706">
                  <c:v>1827.0</c:v>
                </c:pt>
                <c:pt idx="4707">
                  <c:v>1827.0</c:v>
                </c:pt>
                <c:pt idx="4708">
                  <c:v>1827.0</c:v>
                </c:pt>
                <c:pt idx="4709">
                  <c:v>1828.0</c:v>
                </c:pt>
                <c:pt idx="4710">
                  <c:v>1828.0</c:v>
                </c:pt>
                <c:pt idx="4711">
                  <c:v>1828.0</c:v>
                </c:pt>
                <c:pt idx="4712">
                  <c:v>1828.0</c:v>
                </c:pt>
                <c:pt idx="4713">
                  <c:v>1828.0</c:v>
                </c:pt>
                <c:pt idx="4714">
                  <c:v>1828.0</c:v>
                </c:pt>
                <c:pt idx="4715">
                  <c:v>1828.0</c:v>
                </c:pt>
                <c:pt idx="4716">
                  <c:v>1828.0</c:v>
                </c:pt>
                <c:pt idx="4717">
                  <c:v>1828.0</c:v>
                </c:pt>
                <c:pt idx="4718">
                  <c:v>1828.0</c:v>
                </c:pt>
                <c:pt idx="4719">
                  <c:v>1831.0</c:v>
                </c:pt>
                <c:pt idx="4720">
                  <c:v>1831.0</c:v>
                </c:pt>
                <c:pt idx="4721">
                  <c:v>1832.0</c:v>
                </c:pt>
                <c:pt idx="4722">
                  <c:v>1832.0</c:v>
                </c:pt>
                <c:pt idx="4723">
                  <c:v>1832.0</c:v>
                </c:pt>
                <c:pt idx="4724">
                  <c:v>1832.0</c:v>
                </c:pt>
                <c:pt idx="4725">
                  <c:v>1832.0</c:v>
                </c:pt>
                <c:pt idx="4726">
                  <c:v>1832.0</c:v>
                </c:pt>
                <c:pt idx="4727">
                  <c:v>1832.0</c:v>
                </c:pt>
                <c:pt idx="4728">
                  <c:v>1832.0</c:v>
                </c:pt>
                <c:pt idx="4729">
                  <c:v>1832.0</c:v>
                </c:pt>
                <c:pt idx="4730">
                  <c:v>1832.0</c:v>
                </c:pt>
                <c:pt idx="4731">
                  <c:v>1832.0</c:v>
                </c:pt>
                <c:pt idx="4732">
                  <c:v>1832.0</c:v>
                </c:pt>
                <c:pt idx="4733">
                  <c:v>1832.0</c:v>
                </c:pt>
                <c:pt idx="4734">
                  <c:v>1832.0</c:v>
                </c:pt>
                <c:pt idx="4735">
                  <c:v>1832.0</c:v>
                </c:pt>
                <c:pt idx="4736">
                  <c:v>1832.0</c:v>
                </c:pt>
                <c:pt idx="4737">
                  <c:v>1832.0</c:v>
                </c:pt>
                <c:pt idx="4738">
                  <c:v>1832.0</c:v>
                </c:pt>
                <c:pt idx="4739">
                  <c:v>1832.0</c:v>
                </c:pt>
                <c:pt idx="4740">
                  <c:v>1832.0</c:v>
                </c:pt>
                <c:pt idx="4741">
                  <c:v>1832.0</c:v>
                </c:pt>
                <c:pt idx="4742">
                  <c:v>1832.0</c:v>
                </c:pt>
                <c:pt idx="4743">
                  <c:v>1832.0</c:v>
                </c:pt>
                <c:pt idx="4744">
                  <c:v>1832.0</c:v>
                </c:pt>
                <c:pt idx="4745">
                  <c:v>1837.0</c:v>
                </c:pt>
                <c:pt idx="4746">
                  <c:v>1837.0</c:v>
                </c:pt>
                <c:pt idx="4747">
                  <c:v>1837.0</c:v>
                </c:pt>
                <c:pt idx="4748">
                  <c:v>1837.0</c:v>
                </c:pt>
                <c:pt idx="4749">
                  <c:v>1837.0</c:v>
                </c:pt>
                <c:pt idx="4750">
                  <c:v>1837.0</c:v>
                </c:pt>
                <c:pt idx="4751">
                  <c:v>1837.0</c:v>
                </c:pt>
                <c:pt idx="4752">
                  <c:v>1842.0</c:v>
                </c:pt>
                <c:pt idx="4753">
                  <c:v>1855.0</c:v>
                </c:pt>
                <c:pt idx="4754">
                  <c:v>1855.0</c:v>
                </c:pt>
                <c:pt idx="4755">
                  <c:v>1861.0</c:v>
                </c:pt>
                <c:pt idx="4756">
                  <c:v>1861.0</c:v>
                </c:pt>
                <c:pt idx="4757">
                  <c:v>1861.0</c:v>
                </c:pt>
                <c:pt idx="4758">
                  <c:v>1861.0</c:v>
                </c:pt>
                <c:pt idx="4759">
                  <c:v>1861.0</c:v>
                </c:pt>
                <c:pt idx="4760">
                  <c:v>1861.0</c:v>
                </c:pt>
                <c:pt idx="4761">
                  <c:v>1861.0</c:v>
                </c:pt>
                <c:pt idx="4762">
                  <c:v>1861.0</c:v>
                </c:pt>
                <c:pt idx="4763">
                  <c:v>1861.0</c:v>
                </c:pt>
                <c:pt idx="4764">
                  <c:v>1861.0</c:v>
                </c:pt>
                <c:pt idx="4765">
                  <c:v>1861.0</c:v>
                </c:pt>
                <c:pt idx="4766">
                  <c:v>1861.0</c:v>
                </c:pt>
                <c:pt idx="4767">
                  <c:v>1861.0</c:v>
                </c:pt>
                <c:pt idx="4768">
                  <c:v>1861.0</c:v>
                </c:pt>
                <c:pt idx="4769">
                  <c:v>1870.0</c:v>
                </c:pt>
                <c:pt idx="4770">
                  <c:v>1870.0</c:v>
                </c:pt>
                <c:pt idx="4771">
                  <c:v>1870.0</c:v>
                </c:pt>
                <c:pt idx="4772">
                  <c:v>1870.0</c:v>
                </c:pt>
                <c:pt idx="4773">
                  <c:v>1870.0</c:v>
                </c:pt>
                <c:pt idx="4774">
                  <c:v>1870.0</c:v>
                </c:pt>
                <c:pt idx="4775">
                  <c:v>1870.0</c:v>
                </c:pt>
                <c:pt idx="4776">
                  <c:v>1870.0</c:v>
                </c:pt>
                <c:pt idx="4777">
                  <c:v>1870.0</c:v>
                </c:pt>
                <c:pt idx="4778">
                  <c:v>1870.0</c:v>
                </c:pt>
                <c:pt idx="4779">
                  <c:v>1870.0</c:v>
                </c:pt>
                <c:pt idx="4780">
                  <c:v>1870.0</c:v>
                </c:pt>
                <c:pt idx="4781">
                  <c:v>1870.0</c:v>
                </c:pt>
                <c:pt idx="4782">
                  <c:v>1878.0</c:v>
                </c:pt>
                <c:pt idx="4783">
                  <c:v>1882.0</c:v>
                </c:pt>
                <c:pt idx="4784">
                  <c:v>1882.0</c:v>
                </c:pt>
                <c:pt idx="4785">
                  <c:v>1882.0</c:v>
                </c:pt>
                <c:pt idx="4786">
                  <c:v>1882.0</c:v>
                </c:pt>
                <c:pt idx="4787">
                  <c:v>1882.0</c:v>
                </c:pt>
                <c:pt idx="4788">
                  <c:v>1882.0</c:v>
                </c:pt>
                <c:pt idx="4789">
                  <c:v>1882.0</c:v>
                </c:pt>
                <c:pt idx="4790">
                  <c:v>1882.0</c:v>
                </c:pt>
                <c:pt idx="4791">
                  <c:v>1882.0</c:v>
                </c:pt>
                <c:pt idx="4792">
                  <c:v>1882.0</c:v>
                </c:pt>
                <c:pt idx="4793">
                  <c:v>1891.0</c:v>
                </c:pt>
                <c:pt idx="4794">
                  <c:v>1895.0</c:v>
                </c:pt>
                <c:pt idx="4795">
                  <c:v>1895.0</c:v>
                </c:pt>
                <c:pt idx="4796">
                  <c:v>1895.0</c:v>
                </c:pt>
                <c:pt idx="4797">
                  <c:v>1895.0</c:v>
                </c:pt>
                <c:pt idx="4798">
                  <c:v>1895.0</c:v>
                </c:pt>
                <c:pt idx="4799">
                  <c:v>1895.0</c:v>
                </c:pt>
                <c:pt idx="4800">
                  <c:v>1895.0</c:v>
                </c:pt>
                <c:pt idx="4801">
                  <c:v>1895.0</c:v>
                </c:pt>
                <c:pt idx="4802">
                  <c:v>1895.0</c:v>
                </c:pt>
                <c:pt idx="4803">
                  <c:v>1895.0</c:v>
                </c:pt>
                <c:pt idx="4804">
                  <c:v>1895.0</c:v>
                </c:pt>
                <c:pt idx="4805">
                  <c:v>1895.0</c:v>
                </c:pt>
                <c:pt idx="4806">
                  <c:v>1895.0</c:v>
                </c:pt>
                <c:pt idx="4807">
                  <c:v>1895.0</c:v>
                </c:pt>
                <c:pt idx="4808">
                  <c:v>1895.0</c:v>
                </c:pt>
                <c:pt idx="4809">
                  <c:v>1895.0</c:v>
                </c:pt>
                <c:pt idx="4810">
                  <c:v>1895.0</c:v>
                </c:pt>
                <c:pt idx="4811">
                  <c:v>1900.0</c:v>
                </c:pt>
                <c:pt idx="4812">
                  <c:v>1900.0</c:v>
                </c:pt>
                <c:pt idx="4813">
                  <c:v>1900.0</c:v>
                </c:pt>
                <c:pt idx="4814">
                  <c:v>1900.0</c:v>
                </c:pt>
                <c:pt idx="4815">
                  <c:v>1900.0</c:v>
                </c:pt>
                <c:pt idx="4816">
                  <c:v>1900.0</c:v>
                </c:pt>
                <c:pt idx="4817">
                  <c:v>1926.0</c:v>
                </c:pt>
                <c:pt idx="4818">
                  <c:v>1926.0</c:v>
                </c:pt>
                <c:pt idx="4819">
                  <c:v>1926.0</c:v>
                </c:pt>
                <c:pt idx="4820">
                  <c:v>1926.0</c:v>
                </c:pt>
                <c:pt idx="4821">
                  <c:v>1926.0</c:v>
                </c:pt>
                <c:pt idx="4822">
                  <c:v>1926.0</c:v>
                </c:pt>
                <c:pt idx="4823">
                  <c:v>1926.0</c:v>
                </c:pt>
                <c:pt idx="4824">
                  <c:v>1926.0</c:v>
                </c:pt>
                <c:pt idx="4825">
                  <c:v>1926.0</c:v>
                </c:pt>
                <c:pt idx="4826">
                  <c:v>1926.0</c:v>
                </c:pt>
                <c:pt idx="4827">
                  <c:v>1926.0</c:v>
                </c:pt>
                <c:pt idx="4828">
                  <c:v>1926.0</c:v>
                </c:pt>
                <c:pt idx="4829">
                  <c:v>1926.0</c:v>
                </c:pt>
                <c:pt idx="4830">
                  <c:v>1936.0</c:v>
                </c:pt>
                <c:pt idx="4831">
                  <c:v>1936.0</c:v>
                </c:pt>
                <c:pt idx="4832">
                  <c:v>1936.0</c:v>
                </c:pt>
                <c:pt idx="4833">
                  <c:v>1936.0</c:v>
                </c:pt>
                <c:pt idx="4834">
                  <c:v>1936.0</c:v>
                </c:pt>
                <c:pt idx="4835">
                  <c:v>1936.0</c:v>
                </c:pt>
                <c:pt idx="4836">
                  <c:v>1936.0</c:v>
                </c:pt>
                <c:pt idx="4837">
                  <c:v>1936.0</c:v>
                </c:pt>
                <c:pt idx="4838">
                  <c:v>1936.0</c:v>
                </c:pt>
                <c:pt idx="4839">
                  <c:v>1936.0</c:v>
                </c:pt>
                <c:pt idx="4840">
                  <c:v>1936.0</c:v>
                </c:pt>
                <c:pt idx="4841">
                  <c:v>1936.0</c:v>
                </c:pt>
                <c:pt idx="4842">
                  <c:v>1936.0</c:v>
                </c:pt>
                <c:pt idx="4843">
                  <c:v>1936.0</c:v>
                </c:pt>
                <c:pt idx="4844">
                  <c:v>1936.0</c:v>
                </c:pt>
                <c:pt idx="4845">
                  <c:v>1936.0</c:v>
                </c:pt>
                <c:pt idx="4846">
                  <c:v>1936.0</c:v>
                </c:pt>
                <c:pt idx="4847">
                  <c:v>1936.0</c:v>
                </c:pt>
                <c:pt idx="4848">
                  <c:v>1936.0</c:v>
                </c:pt>
                <c:pt idx="4849">
                  <c:v>1940.0</c:v>
                </c:pt>
                <c:pt idx="4850">
                  <c:v>1940.0</c:v>
                </c:pt>
                <c:pt idx="4851">
                  <c:v>1940.0</c:v>
                </c:pt>
                <c:pt idx="4852">
                  <c:v>1940.0</c:v>
                </c:pt>
                <c:pt idx="4853">
                  <c:v>1948.0</c:v>
                </c:pt>
                <c:pt idx="4854">
                  <c:v>1948.0</c:v>
                </c:pt>
                <c:pt idx="4855">
                  <c:v>1948.0</c:v>
                </c:pt>
                <c:pt idx="4856">
                  <c:v>1948.0</c:v>
                </c:pt>
                <c:pt idx="4857">
                  <c:v>1948.0</c:v>
                </c:pt>
                <c:pt idx="4858">
                  <c:v>1948.0</c:v>
                </c:pt>
                <c:pt idx="4859">
                  <c:v>1948.0</c:v>
                </c:pt>
                <c:pt idx="4860">
                  <c:v>1948.0</c:v>
                </c:pt>
                <c:pt idx="4861">
                  <c:v>1948.0</c:v>
                </c:pt>
                <c:pt idx="4862">
                  <c:v>1948.0</c:v>
                </c:pt>
                <c:pt idx="4863">
                  <c:v>1948.0</c:v>
                </c:pt>
                <c:pt idx="4864">
                  <c:v>1948.0</c:v>
                </c:pt>
                <c:pt idx="4865">
                  <c:v>1948.0</c:v>
                </c:pt>
                <c:pt idx="4866">
                  <c:v>1951.0</c:v>
                </c:pt>
                <c:pt idx="4867">
                  <c:v>1951.0</c:v>
                </c:pt>
                <c:pt idx="4868">
                  <c:v>1951.0</c:v>
                </c:pt>
                <c:pt idx="4869">
                  <c:v>1951.0</c:v>
                </c:pt>
                <c:pt idx="4870">
                  <c:v>1951.0</c:v>
                </c:pt>
                <c:pt idx="4871">
                  <c:v>1951.0</c:v>
                </c:pt>
                <c:pt idx="4872">
                  <c:v>1951.0</c:v>
                </c:pt>
                <c:pt idx="4873">
                  <c:v>1951.0</c:v>
                </c:pt>
                <c:pt idx="4874">
                  <c:v>1951.0</c:v>
                </c:pt>
                <c:pt idx="4875">
                  <c:v>1951.0</c:v>
                </c:pt>
                <c:pt idx="4876">
                  <c:v>1951.0</c:v>
                </c:pt>
                <c:pt idx="4877">
                  <c:v>1951.0</c:v>
                </c:pt>
                <c:pt idx="4878">
                  <c:v>1951.0</c:v>
                </c:pt>
                <c:pt idx="4879">
                  <c:v>1951.0</c:v>
                </c:pt>
                <c:pt idx="4880">
                  <c:v>1951.0</c:v>
                </c:pt>
                <c:pt idx="4881">
                  <c:v>1953.0</c:v>
                </c:pt>
                <c:pt idx="4882">
                  <c:v>1953.0</c:v>
                </c:pt>
                <c:pt idx="4883">
                  <c:v>1953.0</c:v>
                </c:pt>
                <c:pt idx="4884">
                  <c:v>1953.0</c:v>
                </c:pt>
                <c:pt idx="4885">
                  <c:v>1953.0</c:v>
                </c:pt>
                <c:pt idx="4886">
                  <c:v>1953.0</c:v>
                </c:pt>
                <c:pt idx="4887">
                  <c:v>1953.0</c:v>
                </c:pt>
                <c:pt idx="4888">
                  <c:v>1953.0</c:v>
                </c:pt>
                <c:pt idx="4889">
                  <c:v>1956.0</c:v>
                </c:pt>
                <c:pt idx="4890">
                  <c:v>1956.0</c:v>
                </c:pt>
                <c:pt idx="4891">
                  <c:v>1956.0</c:v>
                </c:pt>
                <c:pt idx="4892">
                  <c:v>1956.0</c:v>
                </c:pt>
                <c:pt idx="4893">
                  <c:v>1956.0</c:v>
                </c:pt>
                <c:pt idx="4894">
                  <c:v>1956.0</c:v>
                </c:pt>
                <c:pt idx="4895">
                  <c:v>1956.0</c:v>
                </c:pt>
                <c:pt idx="4896">
                  <c:v>1956.0</c:v>
                </c:pt>
                <c:pt idx="4897">
                  <c:v>1956.0</c:v>
                </c:pt>
                <c:pt idx="4898">
                  <c:v>1991.0</c:v>
                </c:pt>
                <c:pt idx="4899">
                  <c:v>1991.0</c:v>
                </c:pt>
                <c:pt idx="4900">
                  <c:v>1991.0</c:v>
                </c:pt>
                <c:pt idx="4901">
                  <c:v>1991.0</c:v>
                </c:pt>
                <c:pt idx="4902">
                  <c:v>1991.0</c:v>
                </c:pt>
                <c:pt idx="4903">
                  <c:v>1991.0</c:v>
                </c:pt>
                <c:pt idx="4904">
                  <c:v>1991.0</c:v>
                </c:pt>
                <c:pt idx="4905">
                  <c:v>1991.0</c:v>
                </c:pt>
                <c:pt idx="4906">
                  <c:v>1995.0</c:v>
                </c:pt>
                <c:pt idx="4907">
                  <c:v>1995.0</c:v>
                </c:pt>
                <c:pt idx="4908">
                  <c:v>1995.0</c:v>
                </c:pt>
                <c:pt idx="4909">
                  <c:v>1995.0</c:v>
                </c:pt>
                <c:pt idx="4910">
                  <c:v>1995.0</c:v>
                </c:pt>
                <c:pt idx="4911">
                  <c:v>1995.0</c:v>
                </c:pt>
                <c:pt idx="4912">
                  <c:v>2003.0</c:v>
                </c:pt>
                <c:pt idx="4913">
                  <c:v>2003.0</c:v>
                </c:pt>
                <c:pt idx="4914">
                  <c:v>2003.0</c:v>
                </c:pt>
                <c:pt idx="4915">
                  <c:v>2003.0</c:v>
                </c:pt>
                <c:pt idx="4916">
                  <c:v>2003.0</c:v>
                </c:pt>
                <c:pt idx="4917">
                  <c:v>2003.0</c:v>
                </c:pt>
                <c:pt idx="4918">
                  <c:v>2003.0</c:v>
                </c:pt>
                <c:pt idx="4919">
                  <c:v>2006.0</c:v>
                </c:pt>
                <c:pt idx="4920">
                  <c:v>2006.0</c:v>
                </c:pt>
                <c:pt idx="4921">
                  <c:v>2006.0</c:v>
                </c:pt>
                <c:pt idx="4922">
                  <c:v>2006.0</c:v>
                </c:pt>
                <c:pt idx="4923">
                  <c:v>2006.0</c:v>
                </c:pt>
                <c:pt idx="4924">
                  <c:v>2008.0</c:v>
                </c:pt>
                <c:pt idx="4925">
                  <c:v>2008.0</c:v>
                </c:pt>
                <c:pt idx="4926">
                  <c:v>2008.0</c:v>
                </c:pt>
                <c:pt idx="4927">
                  <c:v>2008.0</c:v>
                </c:pt>
                <c:pt idx="4928">
                  <c:v>2008.0</c:v>
                </c:pt>
                <c:pt idx="4929">
                  <c:v>2008.0</c:v>
                </c:pt>
                <c:pt idx="4930">
                  <c:v>2008.0</c:v>
                </c:pt>
                <c:pt idx="4931">
                  <c:v>2008.0</c:v>
                </c:pt>
                <c:pt idx="4932">
                  <c:v>2009.0</c:v>
                </c:pt>
                <c:pt idx="4933">
                  <c:v>2009.0</c:v>
                </c:pt>
                <c:pt idx="4934">
                  <c:v>2009.0</c:v>
                </c:pt>
                <c:pt idx="4935">
                  <c:v>2009.0</c:v>
                </c:pt>
                <c:pt idx="4936">
                  <c:v>2009.0</c:v>
                </c:pt>
                <c:pt idx="4937">
                  <c:v>2009.0</c:v>
                </c:pt>
                <c:pt idx="4938">
                  <c:v>2009.0</c:v>
                </c:pt>
                <c:pt idx="4939">
                  <c:v>2009.0</c:v>
                </c:pt>
                <c:pt idx="4940">
                  <c:v>2009.0</c:v>
                </c:pt>
                <c:pt idx="4941">
                  <c:v>2009.0</c:v>
                </c:pt>
                <c:pt idx="4942">
                  <c:v>2011.0</c:v>
                </c:pt>
                <c:pt idx="4943">
                  <c:v>2011.0</c:v>
                </c:pt>
                <c:pt idx="4944">
                  <c:v>2011.0</c:v>
                </c:pt>
                <c:pt idx="4945">
                  <c:v>2011.0</c:v>
                </c:pt>
                <c:pt idx="4946">
                  <c:v>2011.0</c:v>
                </c:pt>
                <c:pt idx="4947">
                  <c:v>2013.0</c:v>
                </c:pt>
                <c:pt idx="4948">
                  <c:v>2013.0</c:v>
                </c:pt>
                <c:pt idx="4949">
                  <c:v>2013.0</c:v>
                </c:pt>
                <c:pt idx="4950">
                  <c:v>2013.0</c:v>
                </c:pt>
                <c:pt idx="4951">
                  <c:v>2013.0</c:v>
                </c:pt>
                <c:pt idx="4952">
                  <c:v>2013.0</c:v>
                </c:pt>
                <c:pt idx="4953">
                  <c:v>2013.0</c:v>
                </c:pt>
                <c:pt idx="4954">
                  <c:v>2013.0</c:v>
                </c:pt>
                <c:pt idx="4955">
                  <c:v>2013.0</c:v>
                </c:pt>
                <c:pt idx="4956">
                  <c:v>2013.0</c:v>
                </c:pt>
                <c:pt idx="4957">
                  <c:v>2013.0</c:v>
                </c:pt>
                <c:pt idx="4958">
                  <c:v>2013.0</c:v>
                </c:pt>
                <c:pt idx="4959">
                  <c:v>2019.0</c:v>
                </c:pt>
                <c:pt idx="4960">
                  <c:v>2019.0</c:v>
                </c:pt>
                <c:pt idx="4961">
                  <c:v>2019.0</c:v>
                </c:pt>
                <c:pt idx="4962">
                  <c:v>2019.0</c:v>
                </c:pt>
                <c:pt idx="4963">
                  <c:v>2019.0</c:v>
                </c:pt>
                <c:pt idx="4964">
                  <c:v>2019.0</c:v>
                </c:pt>
                <c:pt idx="4965">
                  <c:v>2019.0</c:v>
                </c:pt>
                <c:pt idx="4966">
                  <c:v>2019.0</c:v>
                </c:pt>
                <c:pt idx="4967">
                  <c:v>2036.0</c:v>
                </c:pt>
                <c:pt idx="4968">
                  <c:v>2036.0</c:v>
                </c:pt>
                <c:pt idx="4969">
                  <c:v>2036.0</c:v>
                </c:pt>
                <c:pt idx="4970">
                  <c:v>2036.0</c:v>
                </c:pt>
                <c:pt idx="4971">
                  <c:v>2036.0</c:v>
                </c:pt>
                <c:pt idx="4972">
                  <c:v>2042.0</c:v>
                </c:pt>
                <c:pt idx="4973">
                  <c:v>2042.0</c:v>
                </c:pt>
                <c:pt idx="4974">
                  <c:v>2042.0</c:v>
                </c:pt>
                <c:pt idx="4975">
                  <c:v>2042.0</c:v>
                </c:pt>
                <c:pt idx="4976">
                  <c:v>2042.0</c:v>
                </c:pt>
                <c:pt idx="4977">
                  <c:v>2042.0</c:v>
                </c:pt>
                <c:pt idx="4978">
                  <c:v>2042.0</c:v>
                </c:pt>
                <c:pt idx="4979">
                  <c:v>2042.0</c:v>
                </c:pt>
                <c:pt idx="4980">
                  <c:v>2042.0</c:v>
                </c:pt>
                <c:pt idx="4981">
                  <c:v>2042.0</c:v>
                </c:pt>
                <c:pt idx="4982">
                  <c:v>2042.0</c:v>
                </c:pt>
                <c:pt idx="4983">
                  <c:v>2042.0</c:v>
                </c:pt>
                <c:pt idx="4984">
                  <c:v>2053.0</c:v>
                </c:pt>
                <c:pt idx="4985">
                  <c:v>2053.0</c:v>
                </c:pt>
                <c:pt idx="4986">
                  <c:v>2053.0</c:v>
                </c:pt>
                <c:pt idx="4987">
                  <c:v>2053.0</c:v>
                </c:pt>
                <c:pt idx="4988">
                  <c:v>2053.0</c:v>
                </c:pt>
                <c:pt idx="4989">
                  <c:v>2053.0</c:v>
                </c:pt>
                <c:pt idx="4990">
                  <c:v>2058.0</c:v>
                </c:pt>
                <c:pt idx="4991">
                  <c:v>2058.0</c:v>
                </c:pt>
                <c:pt idx="4992">
                  <c:v>2058.0</c:v>
                </c:pt>
                <c:pt idx="4993">
                  <c:v>2058.0</c:v>
                </c:pt>
                <c:pt idx="4994">
                  <c:v>2058.0</c:v>
                </c:pt>
                <c:pt idx="4995">
                  <c:v>2058.0</c:v>
                </c:pt>
                <c:pt idx="4996">
                  <c:v>2058.0</c:v>
                </c:pt>
                <c:pt idx="4997">
                  <c:v>2074.0</c:v>
                </c:pt>
                <c:pt idx="4998">
                  <c:v>2074.0</c:v>
                </c:pt>
                <c:pt idx="4999">
                  <c:v>2074.0</c:v>
                </c:pt>
                <c:pt idx="5000">
                  <c:v>2074.0</c:v>
                </c:pt>
                <c:pt idx="5001">
                  <c:v>2074.0</c:v>
                </c:pt>
                <c:pt idx="5002">
                  <c:v>2074.0</c:v>
                </c:pt>
                <c:pt idx="5003">
                  <c:v>2079.0</c:v>
                </c:pt>
                <c:pt idx="5004">
                  <c:v>2080.0</c:v>
                </c:pt>
                <c:pt idx="5005">
                  <c:v>2080.0</c:v>
                </c:pt>
                <c:pt idx="5006">
                  <c:v>2080.0</c:v>
                </c:pt>
                <c:pt idx="5007">
                  <c:v>2080.0</c:v>
                </c:pt>
                <c:pt idx="5008">
                  <c:v>2080.0</c:v>
                </c:pt>
                <c:pt idx="5009">
                  <c:v>2080.0</c:v>
                </c:pt>
                <c:pt idx="5010">
                  <c:v>2080.0</c:v>
                </c:pt>
                <c:pt idx="5011">
                  <c:v>2080.0</c:v>
                </c:pt>
                <c:pt idx="5012">
                  <c:v>2080.0</c:v>
                </c:pt>
                <c:pt idx="5013">
                  <c:v>2080.0</c:v>
                </c:pt>
                <c:pt idx="5014">
                  <c:v>2080.0</c:v>
                </c:pt>
                <c:pt idx="5015">
                  <c:v>2080.0</c:v>
                </c:pt>
                <c:pt idx="5016">
                  <c:v>2084.0</c:v>
                </c:pt>
                <c:pt idx="5017">
                  <c:v>2084.0</c:v>
                </c:pt>
                <c:pt idx="5018">
                  <c:v>2084.0</c:v>
                </c:pt>
                <c:pt idx="5019">
                  <c:v>2084.0</c:v>
                </c:pt>
                <c:pt idx="5020">
                  <c:v>2084.0</c:v>
                </c:pt>
                <c:pt idx="5021">
                  <c:v>2084.0</c:v>
                </c:pt>
                <c:pt idx="5022">
                  <c:v>2084.0</c:v>
                </c:pt>
                <c:pt idx="5023">
                  <c:v>2084.0</c:v>
                </c:pt>
                <c:pt idx="5024">
                  <c:v>2084.0</c:v>
                </c:pt>
                <c:pt idx="5025">
                  <c:v>2084.0</c:v>
                </c:pt>
                <c:pt idx="5026">
                  <c:v>2084.0</c:v>
                </c:pt>
                <c:pt idx="5027">
                  <c:v>2084.0</c:v>
                </c:pt>
                <c:pt idx="5028">
                  <c:v>2084.0</c:v>
                </c:pt>
                <c:pt idx="5029">
                  <c:v>2099.0</c:v>
                </c:pt>
                <c:pt idx="5030">
                  <c:v>2099.0</c:v>
                </c:pt>
                <c:pt idx="5031">
                  <c:v>2099.0</c:v>
                </c:pt>
                <c:pt idx="5032">
                  <c:v>2099.0</c:v>
                </c:pt>
                <c:pt idx="5033">
                  <c:v>2099.0</c:v>
                </c:pt>
                <c:pt idx="5034">
                  <c:v>2099.0</c:v>
                </c:pt>
                <c:pt idx="5035">
                  <c:v>2099.0</c:v>
                </c:pt>
                <c:pt idx="5036">
                  <c:v>2099.0</c:v>
                </c:pt>
                <c:pt idx="5037">
                  <c:v>2099.0</c:v>
                </c:pt>
                <c:pt idx="5038">
                  <c:v>2099.0</c:v>
                </c:pt>
                <c:pt idx="5039">
                  <c:v>2103.0</c:v>
                </c:pt>
                <c:pt idx="5040">
                  <c:v>2103.0</c:v>
                </c:pt>
                <c:pt idx="5041">
                  <c:v>2103.0</c:v>
                </c:pt>
                <c:pt idx="5042">
                  <c:v>2103.0</c:v>
                </c:pt>
                <c:pt idx="5043">
                  <c:v>2103.0</c:v>
                </c:pt>
                <c:pt idx="5044">
                  <c:v>2103.0</c:v>
                </c:pt>
                <c:pt idx="5045">
                  <c:v>2103.0</c:v>
                </c:pt>
                <c:pt idx="5046">
                  <c:v>2103.0</c:v>
                </c:pt>
                <c:pt idx="5047">
                  <c:v>2103.0</c:v>
                </c:pt>
                <c:pt idx="5048">
                  <c:v>2103.0</c:v>
                </c:pt>
                <c:pt idx="5049">
                  <c:v>2140.0</c:v>
                </c:pt>
                <c:pt idx="5050">
                  <c:v>2140.0</c:v>
                </c:pt>
                <c:pt idx="5051">
                  <c:v>2140.0</c:v>
                </c:pt>
                <c:pt idx="5052">
                  <c:v>2148.0</c:v>
                </c:pt>
                <c:pt idx="5053">
                  <c:v>2148.0</c:v>
                </c:pt>
                <c:pt idx="5054">
                  <c:v>2148.0</c:v>
                </c:pt>
                <c:pt idx="5055">
                  <c:v>2148.0</c:v>
                </c:pt>
                <c:pt idx="5056">
                  <c:v>2148.0</c:v>
                </c:pt>
                <c:pt idx="5057">
                  <c:v>2148.0</c:v>
                </c:pt>
                <c:pt idx="5058">
                  <c:v>2148.0</c:v>
                </c:pt>
                <c:pt idx="5059">
                  <c:v>2148.0</c:v>
                </c:pt>
                <c:pt idx="5060">
                  <c:v>2148.0</c:v>
                </c:pt>
                <c:pt idx="5061">
                  <c:v>2148.0</c:v>
                </c:pt>
                <c:pt idx="5062">
                  <c:v>2159.0</c:v>
                </c:pt>
                <c:pt idx="5063">
                  <c:v>2159.0</c:v>
                </c:pt>
                <c:pt idx="5064">
                  <c:v>2159.0</c:v>
                </c:pt>
                <c:pt idx="5065">
                  <c:v>2159.0</c:v>
                </c:pt>
                <c:pt idx="5066">
                  <c:v>2159.0</c:v>
                </c:pt>
                <c:pt idx="5067">
                  <c:v>2159.0</c:v>
                </c:pt>
                <c:pt idx="5068">
                  <c:v>2159.0</c:v>
                </c:pt>
                <c:pt idx="5069">
                  <c:v>2164.0</c:v>
                </c:pt>
                <c:pt idx="5070">
                  <c:v>2164.0</c:v>
                </c:pt>
                <c:pt idx="5071">
                  <c:v>2164.0</c:v>
                </c:pt>
                <c:pt idx="5072">
                  <c:v>2164.0</c:v>
                </c:pt>
                <c:pt idx="5073">
                  <c:v>2164.0</c:v>
                </c:pt>
                <c:pt idx="5074">
                  <c:v>2164.0</c:v>
                </c:pt>
                <c:pt idx="5075">
                  <c:v>2179.0</c:v>
                </c:pt>
                <c:pt idx="5076">
                  <c:v>2179.0</c:v>
                </c:pt>
                <c:pt idx="5077">
                  <c:v>2179.0</c:v>
                </c:pt>
                <c:pt idx="5078">
                  <c:v>2179.0</c:v>
                </c:pt>
                <c:pt idx="5079">
                  <c:v>2179.0</c:v>
                </c:pt>
                <c:pt idx="5080">
                  <c:v>2179.0</c:v>
                </c:pt>
                <c:pt idx="5081">
                  <c:v>2179.0</c:v>
                </c:pt>
                <c:pt idx="5082">
                  <c:v>2179.0</c:v>
                </c:pt>
                <c:pt idx="5083">
                  <c:v>2179.0</c:v>
                </c:pt>
                <c:pt idx="5084">
                  <c:v>2179.0</c:v>
                </c:pt>
                <c:pt idx="5085">
                  <c:v>2190.0</c:v>
                </c:pt>
                <c:pt idx="5086">
                  <c:v>2190.0</c:v>
                </c:pt>
                <c:pt idx="5087">
                  <c:v>2190.0</c:v>
                </c:pt>
                <c:pt idx="5088">
                  <c:v>2190.0</c:v>
                </c:pt>
                <c:pt idx="5089">
                  <c:v>2190.0</c:v>
                </c:pt>
                <c:pt idx="5090">
                  <c:v>2190.0</c:v>
                </c:pt>
                <c:pt idx="5091">
                  <c:v>2190.0</c:v>
                </c:pt>
                <c:pt idx="5092">
                  <c:v>2190.0</c:v>
                </c:pt>
                <c:pt idx="5093">
                  <c:v>2190.0</c:v>
                </c:pt>
                <c:pt idx="5094">
                  <c:v>2190.0</c:v>
                </c:pt>
                <c:pt idx="5095">
                  <c:v>2190.0</c:v>
                </c:pt>
                <c:pt idx="5096">
                  <c:v>2192.0</c:v>
                </c:pt>
                <c:pt idx="5097">
                  <c:v>2192.0</c:v>
                </c:pt>
                <c:pt idx="5098">
                  <c:v>2192.0</c:v>
                </c:pt>
                <c:pt idx="5099">
                  <c:v>2192.0</c:v>
                </c:pt>
                <c:pt idx="5100">
                  <c:v>2192.0</c:v>
                </c:pt>
                <c:pt idx="5101">
                  <c:v>2192.0</c:v>
                </c:pt>
                <c:pt idx="5102">
                  <c:v>2192.0</c:v>
                </c:pt>
                <c:pt idx="5103">
                  <c:v>2192.0</c:v>
                </c:pt>
                <c:pt idx="5104">
                  <c:v>2192.0</c:v>
                </c:pt>
                <c:pt idx="5105">
                  <c:v>2192.0</c:v>
                </c:pt>
                <c:pt idx="5106">
                  <c:v>2192.0</c:v>
                </c:pt>
                <c:pt idx="5107">
                  <c:v>2193.0</c:v>
                </c:pt>
                <c:pt idx="5108">
                  <c:v>2193.0</c:v>
                </c:pt>
                <c:pt idx="5109">
                  <c:v>2193.0</c:v>
                </c:pt>
                <c:pt idx="5110">
                  <c:v>2193.0</c:v>
                </c:pt>
                <c:pt idx="5111">
                  <c:v>2193.0</c:v>
                </c:pt>
                <c:pt idx="5112">
                  <c:v>2193.0</c:v>
                </c:pt>
                <c:pt idx="5113">
                  <c:v>2198.0</c:v>
                </c:pt>
                <c:pt idx="5114">
                  <c:v>2199.0</c:v>
                </c:pt>
                <c:pt idx="5115">
                  <c:v>2204.0</c:v>
                </c:pt>
                <c:pt idx="5116">
                  <c:v>2204.0</c:v>
                </c:pt>
                <c:pt idx="5117">
                  <c:v>2204.0</c:v>
                </c:pt>
                <c:pt idx="5118">
                  <c:v>2204.0</c:v>
                </c:pt>
                <c:pt idx="5119">
                  <c:v>2204.0</c:v>
                </c:pt>
                <c:pt idx="5120">
                  <c:v>2204.0</c:v>
                </c:pt>
                <c:pt idx="5121">
                  <c:v>2204.0</c:v>
                </c:pt>
                <c:pt idx="5122">
                  <c:v>2204.0</c:v>
                </c:pt>
                <c:pt idx="5123">
                  <c:v>2204.0</c:v>
                </c:pt>
                <c:pt idx="5124">
                  <c:v>2204.0</c:v>
                </c:pt>
                <c:pt idx="5125">
                  <c:v>2212.0</c:v>
                </c:pt>
                <c:pt idx="5126">
                  <c:v>2212.0</c:v>
                </c:pt>
                <c:pt idx="5127">
                  <c:v>2212.0</c:v>
                </c:pt>
                <c:pt idx="5128">
                  <c:v>2212.0</c:v>
                </c:pt>
                <c:pt idx="5129">
                  <c:v>2212.0</c:v>
                </c:pt>
                <c:pt idx="5130">
                  <c:v>2212.0</c:v>
                </c:pt>
                <c:pt idx="5131">
                  <c:v>2215.0</c:v>
                </c:pt>
                <c:pt idx="5132">
                  <c:v>2215.0</c:v>
                </c:pt>
                <c:pt idx="5133">
                  <c:v>2215.0</c:v>
                </c:pt>
                <c:pt idx="5134">
                  <c:v>2215.0</c:v>
                </c:pt>
                <c:pt idx="5135">
                  <c:v>2215.0</c:v>
                </c:pt>
                <c:pt idx="5136">
                  <c:v>2215.0</c:v>
                </c:pt>
                <c:pt idx="5137">
                  <c:v>2225.0</c:v>
                </c:pt>
                <c:pt idx="5138">
                  <c:v>2225.0</c:v>
                </c:pt>
                <c:pt idx="5139">
                  <c:v>2225.0</c:v>
                </c:pt>
                <c:pt idx="5140">
                  <c:v>2226.0</c:v>
                </c:pt>
                <c:pt idx="5141">
                  <c:v>2226.0</c:v>
                </c:pt>
                <c:pt idx="5142">
                  <c:v>2226.0</c:v>
                </c:pt>
                <c:pt idx="5143">
                  <c:v>2226.0</c:v>
                </c:pt>
                <c:pt idx="5144">
                  <c:v>2226.0</c:v>
                </c:pt>
                <c:pt idx="5145">
                  <c:v>2226.0</c:v>
                </c:pt>
                <c:pt idx="5146">
                  <c:v>2226.0</c:v>
                </c:pt>
                <c:pt idx="5147">
                  <c:v>2226.0</c:v>
                </c:pt>
                <c:pt idx="5148">
                  <c:v>2226.0</c:v>
                </c:pt>
                <c:pt idx="5149">
                  <c:v>2233.0</c:v>
                </c:pt>
                <c:pt idx="5150">
                  <c:v>2233.0</c:v>
                </c:pt>
                <c:pt idx="5151">
                  <c:v>2233.0</c:v>
                </c:pt>
                <c:pt idx="5152">
                  <c:v>2233.0</c:v>
                </c:pt>
                <c:pt idx="5153">
                  <c:v>2233.0</c:v>
                </c:pt>
                <c:pt idx="5154">
                  <c:v>2249.0</c:v>
                </c:pt>
                <c:pt idx="5155">
                  <c:v>2249.0</c:v>
                </c:pt>
                <c:pt idx="5156">
                  <c:v>2253.0</c:v>
                </c:pt>
                <c:pt idx="5157">
                  <c:v>2264.0</c:v>
                </c:pt>
                <c:pt idx="5158">
                  <c:v>2264.0</c:v>
                </c:pt>
                <c:pt idx="5159">
                  <c:v>2264.0</c:v>
                </c:pt>
                <c:pt idx="5160">
                  <c:v>2264.0</c:v>
                </c:pt>
                <c:pt idx="5161">
                  <c:v>2264.0</c:v>
                </c:pt>
                <c:pt idx="5162">
                  <c:v>2264.0</c:v>
                </c:pt>
                <c:pt idx="5163">
                  <c:v>2264.0</c:v>
                </c:pt>
                <c:pt idx="5164">
                  <c:v>2270.0</c:v>
                </c:pt>
                <c:pt idx="5165">
                  <c:v>2270.0</c:v>
                </c:pt>
                <c:pt idx="5166">
                  <c:v>2270.0</c:v>
                </c:pt>
                <c:pt idx="5167">
                  <c:v>2270.0</c:v>
                </c:pt>
                <c:pt idx="5168">
                  <c:v>2270.0</c:v>
                </c:pt>
                <c:pt idx="5169">
                  <c:v>2270.0</c:v>
                </c:pt>
                <c:pt idx="5170">
                  <c:v>2270.0</c:v>
                </c:pt>
                <c:pt idx="5171">
                  <c:v>2270.0</c:v>
                </c:pt>
                <c:pt idx="5172">
                  <c:v>2270.0</c:v>
                </c:pt>
                <c:pt idx="5173">
                  <c:v>2270.0</c:v>
                </c:pt>
                <c:pt idx="5174">
                  <c:v>2296.0</c:v>
                </c:pt>
                <c:pt idx="5175">
                  <c:v>2296.0</c:v>
                </c:pt>
                <c:pt idx="5176">
                  <c:v>2296.0</c:v>
                </c:pt>
                <c:pt idx="5177">
                  <c:v>2296.0</c:v>
                </c:pt>
                <c:pt idx="5178">
                  <c:v>2296.0</c:v>
                </c:pt>
                <c:pt idx="5179">
                  <c:v>2296.0</c:v>
                </c:pt>
                <c:pt idx="5180">
                  <c:v>2296.0</c:v>
                </c:pt>
                <c:pt idx="5181">
                  <c:v>2296.0</c:v>
                </c:pt>
                <c:pt idx="5182">
                  <c:v>2296.0</c:v>
                </c:pt>
                <c:pt idx="5183">
                  <c:v>2296.0</c:v>
                </c:pt>
                <c:pt idx="5184">
                  <c:v>2307.0</c:v>
                </c:pt>
                <c:pt idx="5185">
                  <c:v>2307.0</c:v>
                </c:pt>
                <c:pt idx="5186">
                  <c:v>2307.0</c:v>
                </c:pt>
                <c:pt idx="5187">
                  <c:v>2307.0</c:v>
                </c:pt>
                <c:pt idx="5188">
                  <c:v>2307.0</c:v>
                </c:pt>
                <c:pt idx="5189">
                  <c:v>2307.0</c:v>
                </c:pt>
                <c:pt idx="5190">
                  <c:v>2307.0</c:v>
                </c:pt>
                <c:pt idx="5191">
                  <c:v>2307.0</c:v>
                </c:pt>
                <c:pt idx="5192">
                  <c:v>2307.0</c:v>
                </c:pt>
                <c:pt idx="5193">
                  <c:v>2312.0</c:v>
                </c:pt>
                <c:pt idx="5194">
                  <c:v>2317.0</c:v>
                </c:pt>
                <c:pt idx="5195">
                  <c:v>2317.0</c:v>
                </c:pt>
                <c:pt idx="5196">
                  <c:v>2317.0</c:v>
                </c:pt>
                <c:pt idx="5197">
                  <c:v>2317.0</c:v>
                </c:pt>
                <c:pt idx="5198">
                  <c:v>2320.0</c:v>
                </c:pt>
                <c:pt idx="5199">
                  <c:v>2332.0</c:v>
                </c:pt>
                <c:pt idx="5200">
                  <c:v>2334.0</c:v>
                </c:pt>
                <c:pt idx="5201">
                  <c:v>2345.0</c:v>
                </c:pt>
                <c:pt idx="5202">
                  <c:v>2345.0</c:v>
                </c:pt>
                <c:pt idx="5203">
                  <c:v>2345.0</c:v>
                </c:pt>
                <c:pt idx="5204">
                  <c:v>2347.0</c:v>
                </c:pt>
                <c:pt idx="5205">
                  <c:v>2347.0</c:v>
                </c:pt>
                <c:pt idx="5206">
                  <c:v>2347.0</c:v>
                </c:pt>
                <c:pt idx="5207">
                  <c:v>2347.0</c:v>
                </c:pt>
                <c:pt idx="5208">
                  <c:v>2347.0</c:v>
                </c:pt>
                <c:pt idx="5209">
                  <c:v>2347.0</c:v>
                </c:pt>
                <c:pt idx="5210">
                  <c:v>2347.0</c:v>
                </c:pt>
                <c:pt idx="5211">
                  <c:v>2347.0</c:v>
                </c:pt>
                <c:pt idx="5212">
                  <c:v>2347.0</c:v>
                </c:pt>
                <c:pt idx="5213">
                  <c:v>2347.0</c:v>
                </c:pt>
                <c:pt idx="5214">
                  <c:v>2347.0</c:v>
                </c:pt>
                <c:pt idx="5215">
                  <c:v>2347.0</c:v>
                </c:pt>
                <c:pt idx="5216">
                  <c:v>2347.0</c:v>
                </c:pt>
                <c:pt idx="5217">
                  <c:v>2347.0</c:v>
                </c:pt>
                <c:pt idx="5218">
                  <c:v>2353.0</c:v>
                </c:pt>
                <c:pt idx="5219">
                  <c:v>2353.0</c:v>
                </c:pt>
                <c:pt idx="5220">
                  <c:v>2353.0</c:v>
                </c:pt>
                <c:pt idx="5221">
                  <c:v>2353.0</c:v>
                </c:pt>
                <c:pt idx="5222">
                  <c:v>2353.0</c:v>
                </c:pt>
                <c:pt idx="5223">
                  <c:v>2353.0</c:v>
                </c:pt>
                <c:pt idx="5224">
                  <c:v>2353.0</c:v>
                </c:pt>
                <c:pt idx="5225">
                  <c:v>2353.0</c:v>
                </c:pt>
                <c:pt idx="5226">
                  <c:v>2353.0</c:v>
                </c:pt>
                <c:pt idx="5227">
                  <c:v>2353.0</c:v>
                </c:pt>
                <c:pt idx="5228">
                  <c:v>2353.0</c:v>
                </c:pt>
                <c:pt idx="5229">
                  <c:v>2353.0</c:v>
                </c:pt>
                <c:pt idx="5230">
                  <c:v>2353.0</c:v>
                </c:pt>
                <c:pt idx="5231">
                  <c:v>2353.0</c:v>
                </c:pt>
                <c:pt idx="5232">
                  <c:v>2354.0</c:v>
                </c:pt>
                <c:pt idx="5233">
                  <c:v>2354.0</c:v>
                </c:pt>
                <c:pt idx="5234">
                  <c:v>2358.0</c:v>
                </c:pt>
                <c:pt idx="5235">
                  <c:v>2358.0</c:v>
                </c:pt>
                <c:pt idx="5236">
                  <c:v>2358.0</c:v>
                </c:pt>
                <c:pt idx="5237">
                  <c:v>2358.0</c:v>
                </c:pt>
                <c:pt idx="5238">
                  <c:v>2358.0</c:v>
                </c:pt>
                <c:pt idx="5239">
                  <c:v>2358.0</c:v>
                </c:pt>
                <c:pt idx="5240">
                  <c:v>2365.0</c:v>
                </c:pt>
                <c:pt idx="5241">
                  <c:v>2365.0</c:v>
                </c:pt>
                <c:pt idx="5242">
                  <c:v>2365.0</c:v>
                </c:pt>
                <c:pt idx="5243">
                  <c:v>2365.0</c:v>
                </c:pt>
                <c:pt idx="5244">
                  <c:v>2365.0</c:v>
                </c:pt>
                <c:pt idx="5245">
                  <c:v>2365.0</c:v>
                </c:pt>
                <c:pt idx="5246">
                  <c:v>2365.0</c:v>
                </c:pt>
                <c:pt idx="5247">
                  <c:v>2369.0</c:v>
                </c:pt>
                <c:pt idx="5248">
                  <c:v>2369.0</c:v>
                </c:pt>
                <c:pt idx="5249">
                  <c:v>2369.0</c:v>
                </c:pt>
                <c:pt idx="5250">
                  <c:v>2369.0</c:v>
                </c:pt>
                <c:pt idx="5251">
                  <c:v>2369.0</c:v>
                </c:pt>
                <c:pt idx="5252">
                  <c:v>2369.0</c:v>
                </c:pt>
                <c:pt idx="5253">
                  <c:v>2369.0</c:v>
                </c:pt>
                <c:pt idx="5254">
                  <c:v>2372.0</c:v>
                </c:pt>
                <c:pt idx="5255">
                  <c:v>2372.0</c:v>
                </c:pt>
                <c:pt idx="5256">
                  <c:v>2372.0</c:v>
                </c:pt>
                <c:pt idx="5257">
                  <c:v>2372.0</c:v>
                </c:pt>
                <c:pt idx="5258">
                  <c:v>2372.0</c:v>
                </c:pt>
                <c:pt idx="5259">
                  <c:v>2372.0</c:v>
                </c:pt>
                <c:pt idx="5260">
                  <c:v>2372.0</c:v>
                </c:pt>
                <c:pt idx="5261">
                  <c:v>2372.0</c:v>
                </c:pt>
                <c:pt idx="5262">
                  <c:v>2372.0</c:v>
                </c:pt>
                <c:pt idx="5263">
                  <c:v>2372.0</c:v>
                </c:pt>
                <c:pt idx="5264">
                  <c:v>2372.0</c:v>
                </c:pt>
                <c:pt idx="5265">
                  <c:v>2372.0</c:v>
                </c:pt>
                <c:pt idx="5266">
                  <c:v>2372.0</c:v>
                </c:pt>
                <c:pt idx="5267">
                  <c:v>2372.0</c:v>
                </c:pt>
                <c:pt idx="5268">
                  <c:v>2382.0</c:v>
                </c:pt>
                <c:pt idx="5269">
                  <c:v>2382.0</c:v>
                </c:pt>
                <c:pt idx="5270">
                  <c:v>2382.0</c:v>
                </c:pt>
                <c:pt idx="5271">
                  <c:v>2382.0</c:v>
                </c:pt>
                <c:pt idx="5272">
                  <c:v>2382.0</c:v>
                </c:pt>
                <c:pt idx="5273">
                  <c:v>2383.0</c:v>
                </c:pt>
                <c:pt idx="5274">
                  <c:v>2383.0</c:v>
                </c:pt>
                <c:pt idx="5275">
                  <c:v>2383.0</c:v>
                </c:pt>
                <c:pt idx="5276">
                  <c:v>2383.0</c:v>
                </c:pt>
                <c:pt idx="5277">
                  <c:v>2393.0</c:v>
                </c:pt>
                <c:pt idx="5278">
                  <c:v>2393.0</c:v>
                </c:pt>
                <c:pt idx="5279">
                  <c:v>2393.0</c:v>
                </c:pt>
                <c:pt idx="5280">
                  <c:v>2393.0</c:v>
                </c:pt>
                <c:pt idx="5281">
                  <c:v>2393.0</c:v>
                </c:pt>
                <c:pt idx="5282">
                  <c:v>2393.0</c:v>
                </c:pt>
                <c:pt idx="5283">
                  <c:v>2393.0</c:v>
                </c:pt>
                <c:pt idx="5284">
                  <c:v>2393.0</c:v>
                </c:pt>
                <c:pt idx="5285">
                  <c:v>2393.0</c:v>
                </c:pt>
                <c:pt idx="5286">
                  <c:v>2393.0</c:v>
                </c:pt>
                <c:pt idx="5287">
                  <c:v>2393.0</c:v>
                </c:pt>
                <c:pt idx="5288">
                  <c:v>2397.0</c:v>
                </c:pt>
                <c:pt idx="5289">
                  <c:v>2397.0</c:v>
                </c:pt>
                <c:pt idx="5290">
                  <c:v>2397.0</c:v>
                </c:pt>
                <c:pt idx="5291">
                  <c:v>2397.0</c:v>
                </c:pt>
                <c:pt idx="5292">
                  <c:v>2397.0</c:v>
                </c:pt>
                <c:pt idx="5293">
                  <c:v>2405.0</c:v>
                </c:pt>
                <c:pt idx="5294">
                  <c:v>2405.0</c:v>
                </c:pt>
                <c:pt idx="5295">
                  <c:v>2405.0</c:v>
                </c:pt>
                <c:pt idx="5296">
                  <c:v>2405.0</c:v>
                </c:pt>
                <c:pt idx="5297">
                  <c:v>2405.0</c:v>
                </c:pt>
                <c:pt idx="5298">
                  <c:v>2405.0</c:v>
                </c:pt>
                <c:pt idx="5299">
                  <c:v>2405.0</c:v>
                </c:pt>
                <c:pt idx="5300">
                  <c:v>2405.0</c:v>
                </c:pt>
                <c:pt idx="5301">
                  <c:v>2405.0</c:v>
                </c:pt>
                <c:pt idx="5302">
                  <c:v>2431.0</c:v>
                </c:pt>
                <c:pt idx="5303">
                  <c:v>2431.0</c:v>
                </c:pt>
                <c:pt idx="5304">
                  <c:v>2431.0</c:v>
                </c:pt>
                <c:pt idx="5305">
                  <c:v>2431.0</c:v>
                </c:pt>
                <c:pt idx="5306">
                  <c:v>2431.0</c:v>
                </c:pt>
                <c:pt idx="5307">
                  <c:v>2431.0</c:v>
                </c:pt>
                <c:pt idx="5308">
                  <c:v>2431.0</c:v>
                </c:pt>
                <c:pt idx="5309">
                  <c:v>2431.0</c:v>
                </c:pt>
                <c:pt idx="5310">
                  <c:v>2431.0</c:v>
                </c:pt>
                <c:pt idx="5311">
                  <c:v>2431.0</c:v>
                </c:pt>
                <c:pt idx="5312">
                  <c:v>2431.0</c:v>
                </c:pt>
                <c:pt idx="5313">
                  <c:v>2431.0</c:v>
                </c:pt>
                <c:pt idx="5314">
                  <c:v>2433.0</c:v>
                </c:pt>
                <c:pt idx="5315">
                  <c:v>2433.0</c:v>
                </c:pt>
                <c:pt idx="5316">
                  <c:v>2433.0</c:v>
                </c:pt>
                <c:pt idx="5317">
                  <c:v>2433.0</c:v>
                </c:pt>
                <c:pt idx="5318">
                  <c:v>2433.0</c:v>
                </c:pt>
                <c:pt idx="5319">
                  <c:v>2433.0</c:v>
                </c:pt>
                <c:pt idx="5320">
                  <c:v>2433.0</c:v>
                </c:pt>
                <c:pt idx="5321">
                  <c:v>2433.0</c:v>
                </c:pt>
                <c:pt idx="5322">
                  <c:v>2433.0</c:v>
                </c:pt>
                <c:pt idx="5323">
                  <c:v>2433.0</c:v>
                </c:pt>
                <c:pt idx="5324">
                  <c:v>2433.0</c:v>
                </c:pt>
                <c:pt idx="5325">
                  <c:v>2433.0</c:v>
                </c:pt>
                <c:pt idx="5326">
                  <c:v>2433.0</c:v>
                </c:pt>
                <c:pt idx="5327">
                  <c:v>2434.0</c:v>
                </c:pt>
                <c:pt idx="5328">
                  <c:v>2434.0</c:v>
                </c:pt>
                <c:pt idx="5329">
                  <c:v>2434.0</c:v>
                </c:pt>
                <c:pt idx="5330">
                  <c:v>2434.0</c:v>
                </c:pt>
                <c:pt idx="5331">
                  <c:v>2458.0</c:v>
                </c:pt>
                <c:pt idx="5332">
                  <c:v>2458.0</c:v>
                </c:pt>
                <c:pt idx="5333">
                  <c:v>2458.0</c:v>
                </c:pt>
                <c:pt idx="5334">
                  <c:v>2458.0</c:v>
                </c:pt>
                <c:pt idx="5335">
                  <c:v>2458.0</c:v>
                </c:pt>
                <c:pt idx="5336">
                  <c:v>2477.0</c:v>
                </c:pt>
                <c:pt idx="5337">
                  <c:v>2477.0</c:v>
                </c:pt>
                <c:pt idx="5338">
                  <c:v>2477.0</c:v>
                </c:pt>
                <c:pt idx="5339">
                  <c:v>2477.0</c:v>
                </c:pt>
                <c:pt idx="5340">
                  <c:v>2477.0</c:v>
                </c:pt>
                <c:pt idx="5341">
                  <c:v>2477.0</c:v>
                </c:pt>
                <c:pt idx="5342">
                  <c:v>2477.0</c:v>
                </c:pt>
                <c:pt idx="5343">
                  <c:v>2477.0</c:v>
                </c:pt>
                <c:pt idx="5344">
                  <c:v>2485.0</c:v>
                </c:pt>
                <c:pt idx="5345">
                  <c:v>2485.0</c:v>
                </c:pt>
                <c:pt idx="5346">
                  <c:v>2485.0</c:v>
                </c:pt>
                <c:pt idx="5347">
                  <c:v>2485.0</c:v>
                </c:pt>
                <c:pt idx="5348">
                  <c:v>2485.0</c:v>
                </c:pt>
                <c:pt idx="5349">
                  <c:v>2485.0</c:v>
                </c:pt>
                <c:pt idx="5350">
                  <c:v>2485.0</c:v>
                </c:pt>
                <c:pt idx="5351">
                  <c:v>2485.0</c:v>
                </c:pt>
                <c:pt idx="5352">
                  <c:v>2485.0</c:v>
                </c:pt>
                <c:pt idx="5353">
                  <c:v>2485.0</c:v>
                </c:pt>
                <c:pt idx="5354">
                  <c:v>2485.0</c:v>
                </c:pt>
                <c:pt idx="5355">
                  <c:v>2485.0</c:v>
                </c:pt>
                <c:pt idx="5356">
                  <c:v>2485.0</c:v>
                </c:pt>
                <c:pt idx="5357">
                  <c:v>2485.0</c:v>
                </c:pt>
                <c:pt idx="5358">
                  <c:v>2485.0</c:v>
                </c:pt>
                <c:pt idx="5359">
                  <c:v>2485.0</c:v>
                </c:pt>
                <c:pt idx="5360">
                  <c:v>2485.0</c:v>
                </c:pt>
                <c:pt idx="5361">
                  <c:v>2485.0</c:v>
                </c:pt>
                <c:pt idx="5362">
                  <c:v>2485.0</c:v>
                </c:pt>
                <c:pt idx="5363">
                  <c:v>2488.0</c:v>
                </c:pt>
                <c:pt idx="5364">
                  <c:v>2505.0</c:v>
                </c:pt>
                <c:pt idx="5365">
                  <c:v>2505.0</c:v>
                </c:pt>
                <c:pt idx="5366">
                  <c:v>2505.0</c:v>
                </c:pt>
                <c:pt idx="5367">
                  <c:v>2505.0</c:v>
                </c:pt>
                <c:pt idx="5368">
                  <c:v>2505.0</c:v>
                </c:pt>
                <c:pt idx="5369">
                  <c:v>2505.0</c:v>
                </c:pt>
                <c:pt idx="5370">
                  <c:v>2505.0</c:v>
                </c:pt>
                <c:pt idx="5371">
                  <c:v>2505.0</c:v>
                </c:pt>
                <c:pt idx="5372">
                  <c:v>2505.0</c:v>
                </c:pt>
                <c:pt idx="5373">
                  <c:v>2505.0</c:v>
                </c:pt>
                <c:pt idx="5374">
                  <c:v>2505.0</c:v>
                </c:pt>
                <c:pt idx="5375">
                  <c:v>2505.0</c:v>
                </c:pt>
                <c:pt idx="5376">
                  <c:v>2505.0</c:v>
                </c:pt>
                <c:pt idx="5377">
                  <c:v>2505.0</c:v>
                </c:pt>
                <c:pt idx="5378">
                  <c:v>2525.0</c:v>
                </c:pt>
                <c:pt idx="5379">
                  <c:v>2525.0</c:v>
                </c:pt>
                <c:pt idx="5380">
                  <c:v>2525.0</c:v>
                </c:pt>
                <c:pt idx="5381">
                  <c:v>2532.0</c:v>
                </c:pt>
                <c:pt idx="5382">
                  <c:v>2545.0</c:v>
                </c:pt>
                <c:pt idx="5383">
                  <c:v>2545.0</c:v>
                </c:pt>
                <c:pt idx="5384">
                  <c:v>2545.0</c:v>
                </c:pt>
                <c:pt idx="5385">
                  <c:v>2545.0</c:v>
                </c:pt>
                <c:pt idx="5386">
                  <c:v>2556.0</c:v>
                </c:pt>
                <c:pt idx="5387">
                  <c:v>2556.0</c:v>
                </c:pt>
                <c:pt idx="5388">
                  <c:v>2556.0</c:v>
                </c:pt>
                <c:pt idx="5389">
                  <c:v>2556.0</c:v>
                </c:pt>
                <c:pt idx="5390">
                  <c:v>2556.0</c:v>
                </c:pt>
                <c:pt idx="5391">
                  <c:v>2561.0</c:v>
                </c:pt>
                <c:pt idx="5392">
                  <c:v>2561.0</c:v>
                </c:pt>
                <c:pt idx="5393">
                  <c:v>2561.0</c:v>
                </c:pt>
                <c:pt idx="5394">
                  <c:v>2561.0</c:v>
                </c:pt>
                <c:pt idx="5395">
                  <c:v>2574.0</c:v>
                </c:pt>
                <c:pt idx="5396">
                  <c:v>2574.0</c:v>
                </c:pt>
                <c:pt idx="5397">
                  <c:v>2574.0</c:v>
                </c:pt>
                <c:pt idx="5398">
                  <c:v>2574.0</c:v>
                </c:pt>
                <c:pt idx="5399">
                  <c:v>2587.0</c:v>
                </c:pt>
                <c:pt idx="5400">
                  <c:v>2587.0</c:v>
                </c:pt>
                <c:pt idx="5401">
                  <c:v>2597.0</c:v>
                </c:pt>
                <c:pt idx="5402">
                  <c:v>2597.0</c:v>
                </c:pt>
                <c:pt idx="5403">
                  <c:v>2597.0</c:v>
                </c:pt>
                <c:pt idx="5404">
                  <c:v>2597.0</c:v>
                </c:pt>
                <c:pt idx="5405">
                  <c:v>2597.0</c:v>
                </c:pt>
                <c:pt idx="5406">
                  <c:v>2597.0</c:v>
                </c:pt>
                <c:pt idx="5407">
                  <c:v>2613.0</c:v>
                </c:pt>
                <c:pt idx="5408">
                  <c:v>2613.0</c:v>
                </c:pt>
                <c:pt idx="5409">
                  <c:v>2629.0</c:v>
                </c:pt>
                <c:pt idx="5410">
                  <c:v>2640.0</c:v>
                </c:pt>
                <c:pt idx="5411">
                  <c:v>2640.0</c:v>
                </c:pt>
                <c:pt idx="5412">
                  <c:v>2642.0</c:v>
                </c:pt>
                <c:pt idx="5413">
                  <c:v>2642.0</c:v>
                </c:pt>
                <c:pt idx="5414">
                  <c:v>2645.0</c:v>
                </c:pt>
                <c:pt idx="5415">
                  <c:v>2645.0</c:v>
                </c:pt>
                <c:pt idx="5416">
                  <c:v>2645.0</c:v>
                </c:pt>
                <c:pt idx="5417">
                  <c:v>2646.0</c:v>
                </c:pt>
                <c:pt idx="5418">
                  <c:v>2666.0</c:v>
                </c:pt>
                <c:pt idx="5419">
                  <c:v>2666.0</c:v>
                </c:pt>
                <c:pt idx="5420">
                  <c:v>2666.0</c:v>
                </c:pt>
                <c:pt idx="5421">
                  <c:v>2666.0</c:v>
                </c:pt>
                <c:pt idx="5422">
                  <c:v>2666.0</c:v>
                </c:pt>
                <c:pt idx="5423">
                  <c:v>2666.0</c:v>
                </c:pt>
                <c:pt idx="5424">
                  <c:v>2666.0</c:v>
                </c:pt>
                <c:pt idx="5425">
                  <c:v>2666.0</c:v>
                </c:pt>
                <c:pt idx="5426">
                  <c:v>2666.0</c:v>
                </c:pt>
                <c:pt idx="5427">
                  <c:v>2666.0</c:v>
                </c:pt>
                <c:pt idx="5428">
                  <c:v>2668.0</c:v>
                </c:pt>
                <c:pt idx="5429">
                  <c:v>2668.0</c:v>
                </c:pt>
                <c:pt idx="5430">
                  <c:v>2680.0</c:v>
                </c:pt>
                <c:pt idx="5431">
                  <c:v>2706.0</c:v>
                </c:pt>
                <c:pt idx="5432">
                  <c:v>2706.0</c:v>
                </c:pt>
                <c:pt idx="5433">
                  <c:v>2748.0</c:v>
                </c:pt>
                <c:pt idx="5434">
                  <c:v>2748.0</c:v>
                </c:pt>
                <c:pt idx="5435">
                  <c:v>2748.0</c:v>
                </c:pt>
                <c:pt idx="5436">
                  <c:v>2769.0</c:v>
                </c:pt>
                <c:pt idx="5437">
                  <c:v>2771.0</c:v>
                </c:pt>
                <c:pt idx="5438">
                  <c:v>2783.0</c:v>
                </c:pt>
                <c:pt idx="5439">
                  <c:v>2785.0</c:v>
                </c:pt>
                <c:pt idx="5440">
                  <c:v>2785.0</c:v>
                </c:pt>
                <c:pt idx="5441">
                  <c:v>2785.0</c:v>
                </c:pt>
                <c:pt idx="5442">
                  <c:v>2787.0</c:v>
                </c:pt>
                <c:pt idx="5443">
                  <c:v>2787.0</c:v>
                </c:pt>
                <c:pt idx="5444">
                  <c:v>2798.0</c:v>
                </c:pt>
                <c:pt idx="5445">
                  <c:v>2798.0</c:v>
                </c:pt>
                <c:pt idx="5446">
                  <c:v>2798.0</c:v>
                </c:pt>
                <c:pt idx="5447">
                  <c:v>2798.0</c:v>
                </c:pt>
                <c:pt idx="5448">
                  <c:v>2798.0</c:v>
                </c:pt>
                <c:pt idx="5449">
                  <c:v>2853.0</c:v>
                </c:pt>
                <c:pt idx="5450">
                  <c:v>2853.0</c:v>
                </c:pt>
                <c:pt idx="5451">
                  <c:v>2853.0</c:v>
                </c:pt>
                <c:pt idx="5452">
                  <c:v>2857.0</c:v>
                </c:pt>
                <c:pt idx="5453">
                  <c:v>2857.0</c:v>
                </c:pt>
                <c:pt idx="5454">
                  <c:v>2956.0</c:v>
                </c:pt>
                <c:pt idx="5455">
                  <c:v>2956.0</c:v>
                </c:pt>
                <c:pt idx="5456">
                  <c:v>2956.0</c:v>
                </c:pt>
                <c:pt idx="5457">
                  <c:v>2956.0</c:v>
                </c:pt>
                <c:pt idx="5458">
                  <c:v>2956.0</c:v>
                </c:pt>
                <c:pt idx="5459">
                  <c:v>2986.0</c:v>
                </c:pt>
                <c:pt idx="5460">
                  <c:v>2986.0</c:v>
                </c:pt>
                <c:pt idx="5461">
                  <c:v>2986.0</c:v>
                </c:pt>
                <c:pt idx="5462">
                  <c:v>2986.0</c:v>
                </c:pt>
                <c:pt idx="5463">
                  <c:v>3010.0</c:v>
                </c:pt>
                <c:pt idx="5464">
                  <c:v>3010.0</c:v>
                </c:pt>
                <c:pt idx="5465">
                  <c:v>3010.0</c:v>
                </c:pt>
                <c:pt idx="5466">
                  <c:v>3010.0</c:v>
                </c:pt>
                <c:pt idx="5467">
                  <c:v>3046.0</c:v>
                </c:pt>
                <c:pt idx="5468">
                  <c:v>3098.0</c:v>
                </c:pt>
                <c:pt idx="5469">
                  <c:v>3144.0</c:v>
                </c:pt>
                <c:pt idx="5470">
                  <c:v>3144.0</c:v>
                </c:pt>
                <c:pt idx="5471">
                  <c:v>3144.0</c:v>
                </c:pt>
                <c:pt idx="5472">
                  <c:v>3144.0</c:v>
                </c:pt>
                <c:pt idx="5473">
                  <c:v>3192.0</c:v>
                </c:pt>
                <c:pt idx="5474">
                  <c:v>3192.0</c:v>
                </c:pt>
                <c:pt idx="5475">
                  <c:v>3223.0</c:v>
                </c:pt>
                <c:pt idx="5476">
                  <c:v>3253.0</c:v>
                </c:pt>
                <c:pt idx="5477">
                  <c:v>3265.0</c:v>
                </c:pt>
                <c:pt idx="5478">
                  <c:v>3290.0</c:v>
                </c:pt>
                <c:pt idx="5479">
                  <c:v>3419.0</c:v>
                </c:pt>
                <c:pt idx="5480">
                  <c:v>5512.0</c:v>
                </c:pt>
              </c:numCache>
            </c:numRef>
          </c:xVal>
          <c:yVal>
            <c:numRef>
              <c:f>'bfs-kron-do-launch'!$H$2:$H$5482</c:f>
              <c:numCache>
                <c:formatCode>General</c:formatCode>
                <c:ptCount val="5481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  <c:pt idx="500">
                  <c:v>501.0</c:v>
                </c:pt>
                <c:pt idx="501">
                  <c:v>502.0</c:v>
                </c:pt>
                <c:pt idx="502">
                  <c:v>503.0</c:v>
                </c:pt>
                <c:pt idx="503">
                  <c:v>504.0</c:v>
                </c:pt>
                <c:pt idx="504">
                  <c:v>505.0</c:v>
                </c:pt>
                <c:pt idx="505">
                  <c:v>506.0</c:v>
                </c:pt>
                <c:pt idx="506">
                  <c:v>507.0</c:v>
                </c:pt>
                <c:pt idx="507">
                  <c:v>508.0</c:v>
                </c:pt>
                <c:pt idx="508">
                  <c:v>509.0</c:v>
                </c:pt>
                <c:pt idx="509">
                  <c:v>510.0</c:v>
                </c:pt>
                <c:pt idx="510">
                  <c:v>511.0</c:v>
                </c:pt>
                <c:pt idx="511">
                  <c:v>512.0</c:v>
                </c:pt>
                <c:pt idx="512">
                  <c:v>513.0</c:v>
                </c:pt>
                <c:pt idx="513">
                  <c:v>514.0</c:v>
                </c:pt>
                <c:pt idx="514">
                  <c:v>515.0</c:v>
                </c:pt>
                <c:pt idx="515">
                  <c:v>516.0</c:v>
                </c:pt>
                <c:pt idx="516">
                  <c:v>517.0</c:v>
                </c:pt>
                <c:pt idx="517">
                  <c:v>518.0</c:v>
                </c:pt>
                <c:pt idx="518">
                  <c:v>519.0</c:v>
                </c:pt>
                <c:pt idx="519">
                  <c:v>520.0</c:v>
                </c:pt>
                <c:pt idx="520">
                  <c:v>521.0</c:v>
                </c:pt>
                <c:pt idx="521">
                  <c:v>522.0</c:v>
                </c:pt>
                <c:pt idx="522">
                  <c:v>523.0</c:v>
                </c:pt>
                <c:pt idx="523">
                  <c:v>524.0</c:v>
                </c:pt>
                <c:pt idx="524">
                  <c:v>525.0</c:v>
                </c:pt>
                <c:pt idx="525">
                  <c:v>526.0</c:v>
                </c:pt>
                <c:pt idx="526">
                  <c:v>527.0</c:v>
                </c:pt>
                <c:pt idx="527">
                  <c:v>528.0</c:v>
                </c:pt>
                <c:pt idx="528">
                  <c:v>529.0</c:v>
                </c:pt>
                <c:pt idx="529">
                  <c:v>530.0</c:v>
                </c:pt>
                <c:pt idx="530">
                  <c:v>531.0</c:v>
                </c:pt>
                <c:pt idx="531">
                  <c:v>532.0</c:v>
                </c:pt>
                <c:pt idx="532">
                  <c:v>533.0</c:v>
                </c:pt>
                <c:pt idx="533">
                  <c:v>534.0</c:v>
                </c:pt>
                <c:pt idx="534">
                  <c:v>535.0</c:v>
                </c:pt>
                <c:pt idx="535">
                  <c:v>536.0</c:v>
                </c:pt>
                <c:pt idx="536">
                  <c:v>537.0</c:v>
                </c:pt>
                <c:pt idx="537">
                  <c:v>538.0</c:v>
                </c:pt>
                <c:pt idx="538">
                  <c:v>539.0</c:v>
                </c:pt>
                <c:pt idx="539">
                  <c:v>540.0</c:v>
                </c:pt>
                <c:pt idx="540">
                  <c:v>541.0</c:v>
                </c:pt>
                <c:pt idx="541">
                  <c:v>542.0</c:v>
                </c:pt>
                <c:pt idx="542">
                  <c:v>543.0</c:v>
                </c:pt>
                <c:pt idx="543">
                  <c:v>544.0</c:v>
                </c:pt>
                <c:pt idx="544">
                  <c:v>545.0</c:v>
                </c:pt>
                <c:pt idx="545">
                  <c:v>546.0</c:v>
                </c:pt>
                <c:pt idx="546">
                  <c:v>547.0</c:v>
                </c:pt>
                <c:pt idx="547">
                  <c:v>548.0</c:v>
                </c:pt>
                <c:pt idx="548">
                  <c:v>549.0</c:v>
                </c:pt>
                <c:pt idx="549">
                  <c:v>550.0</c:v>
                </c:pt>
                <c:pt idx="550">
                  <c:v>551.0</c:v>
                </c:pt>
                <c:pt idx="551">
                  <c:v>552.0</c:v>
                </c:pt>
                <c:pt idx="552">
                  <c:v>553.0</c:v>
                </c:pt>
                <c:pt idx="553">
                  <c:v>554.0</c:v>
                </c:pt>
                <c:pt idx="554">
                  <c:v>555.0</c:v>
                </c:pt>
                <c:pt idx="555">
                  <c:v>556.0</c:v>
                </c:pt>
                <c:pt idx="556">
                  <c:v>557.0</c:v>
                </c:pt>
                <c:pt idx="557">
                  <c:v>558.0</c:v>
                </c:pt>
                <c:pt idx="558">
                  <c:v>559.0</c:v>
                </c:pt>
                <c:pt idx="559">
                  <c:v>560.0</c:v>
                </c:pt>
                <c:pt idx="560">
                  <c:v>561.0</c:v>
                </c:pt>
                <c:pt idx="561">
                  <c:v>562.0</c:v>
                </c:pt>
                <c:pt idx="562">
                  <c:v>563.0</c:v>
                </c:pt>
                <c:pt idx="563">
                  <c:v>564.0</c:v>
                </c:pt>
                <c:pt idx="564">
                  <c:v>565.0</c:v>
                </c:pt>
                <c:pt idx="565">
                  <c:v>566.0</c:v>
                </c:pt>
                <c:pt idx="566">
                  <c:v>567.0</c:v>
                </c:pt>
                <c:pt idx="567">
                  <c:v>568.0</c:v>
                </c:pt>
                <c:pt idx="568">
                  <c:v>569.0</c:v>
                </c:pt>
                <c:pt idx="569">
                  <c:v>570.0</c:v>
                </c:pt>
                <c:pt idx="570">
                  <c:v>571.0</c:v>
                </c:pt>
                <c:pt idx="571">
                  <c:v>572.0</c:v>
                </c:pt>
                <c:pt idx="572">
                  <c:v>573.0</c:v>
                </c:pt>
                <c:pt idx="573">
                  <c:v>574.0</c:v>
                </c:pt>
                <c:pt idx="574">
                  <c:v>575.0</c:v>
                </c:pt>
                <c:pt idx="575">
                  <c:v>576.0</c:v>
                </c:pt>
                <c:pt idx="576">
                  <c:v>577.0</c:v>
                </c:pt>
                <c:pt idx="577">
                  <c:v>578.0</c:v>
                </c:pt>
                <c:pt idx="578">
                  <c:v>579.0</c:v>
                </c:pt>
                <c:pt idx="579">
                  <c:v>580.0</c:v>
                </c:pt>
                <c:pt idx="580">
                  <c:v>581.0</c:v>
                </c:pt>
                <c:pt idx="581">
                  <c:v>582.0</c:v>
                </c:pt>
                <c:pt idx="582">
                  <c:v>583.0</c:v>
                </c:pt>
                <c:pt idx="583">
                  <c:v>584.0</c:v>
                </c:pt>
                <c:pt idx="584">
                  <c:v>585.0</c:v>
                </c:pt>
                <c:pt idx="585">
                  <c:v>586.0</c:v>
                </c:pt>
                <c:pt idx="586">
                  <c:v>587.0</c:v>
                </c:pt>
                <c:pt idx="587">
                  <c:v>588.0</c:v>
                </c:pt>
                <c:pt idx="588">
                  <c:v>589.0</c:v>
                </c:pt>
                <c:pt idx="589">
                  <c:v>590.0</c:v>
                </c:pt>
                <c:pt idx="590">
                  <c:v>591.0</c:v>
                </c:pt>
                <c:pt idx="591">
                  <c:v>592.0</c:v>
                </c:pt>
                <c:pt idx="592">
                  <c:v>593.0</c:v>
                </c:pt>
                <c:pt idx="593">
                  <c:v>594.0</c:v>
                </c:pt>
                <c:pt idx="594">
                  <c:v>595.0</c:v>
                </c:pt>
                <c:pt idx="595">
                  <c:v>596.0</c:v>
                </c:pt>
                <c:pt idx="596">
                  <c:v>597.0</c:v>
                </c:pt>
                <c:pt idx="597">
                  <c:v>598.0</c:v>
                </c:pt>
                <c:pt idx="598">
                  <c:v>599.0</c:v>
                </c:pt>
                <c:pt idx="599">
                  <c:v>600.0</c:v>
                </c:pt>
                <c:pt idx="600">
                  <c:v>601.0</c:v>
                </c:pt>
                <c:pt idx="601">
                  <c:v>602.0</c:v>
                </c:pt>
                <c:pt idx="602">
                  <c:v>603.0</c:v>
                </c:pt>
                <c:pt idx="603">
                  <c:v>604.0</c:v>
                </c:pt>
                <c:pt idx="604">
                  <c:v>605.0</c:v>
                </c:pt>
                <c:pt idx="605">
                  <c:v>606.0</c:v>
                </c:pt>
                <c:pt idx="606">
                  <c:v>607.0</c:v>
                </c:pt>
                <c:pt idx="607">
                  <c:v>608.0</c:v>
                </c:pt>
                <c:pt idx="608">
                  <c:v>609.0</c:v>
                </c:pt>
                <c:pt idx="609">
                  <c:v>610.0</c:v>
                </c:pt>
                <c:pt idx="610">
                  <c:v>611.0</c:v>
                </c:pt>
                <c:pt idx="611">
                  <c:v>612.0</c:v>
                </c:pt>
                <c:pt idx="612">
                  <c:v>613.0</c:v>
                </c:pt>
                <c:pt idx="613">
                  <c:v>614.0</c:v>
                </c:pt>
                <c:pt idx="614">
                  <c:v>615.0</c:v>
                </c:pt>
                <c:pt idx="615">
                  <c:v>616.0</c:v>
                </c:pt>
                <c:pt idx="616">
                  <c:v>617.0</c:v>
                </c:pt>
                <c:pt idx="617">
                  <c:v>618.0</c:v>
                </c:pt>
                <c:pt idx="618">
                  <c:v>619.0</c:v>
                </c:pt>
                <c:pt idx="619">
                  <c:v>620.0</c:v>
                </c:pt>
                <c:pt idx="620">
                  <c:v>621.0</c:v>
                </c:pt>
                <c:pt idx="621">
                  <c:v>622.0</c:v>
                </c:pt>
                <c:pt idx="622">
                  <c:v>623.0</c:v>
                </c:pt>
                <c:pt idx="623">
                  <c:v>624.0</c:v>
                </c:pt>
                <c:pt idx="624">
                  <c:v>625.0</c:v>
                </c:pt>
                <c:pt idx="625">
                  <c:v>626.0</c:v>
                </c:pt>
                <c:pt idx="626">
                  <c:v>627.0</c:v>
                </c:pt>
                <c:pt idx="627">
                  <c:v>628.0</c:v>
                </c:pt>
                <c:pt idx="628">
                  <c:v>629.0</c:v>
                </c:pt>
                <c:pt idx="629">
                  <c:v>630.0</c:v>
                </c:pt>
                <c:pt idx="630">
                  <c:v>631.0</c:v>
                </c:pt>
                <c:pt idx="631">
                  <c:v>632.0</c:v>
                </c:pt>
                <c:pt idx="632">
                  <c:v>633.0</c:v>
                </c:pt>
                <c:pt idx="633">
                  <c:v>634.0</c:v>
                </c:pt>
                <c:pt idx="634">
                  <c:v>635.0</c:v>
                </c:pt>
                <c:pt idx="635">
                  <c:v>636.0</c:v>
                </c:pt>
                <c:pt idx="636">
                  <c:v>637.0</c:v>
                </c:pt>
                <c:pt idx="637">
                  <c:v>638.0</c:v>
                </c:pt>
                <c:pt idx="638">
                  <c:v>639.0</c:v>
                </c:pt>
                <c:pt idx="639">
                  <c:v>640.0</c:v>
                </c:pt>
                <c:pt idx="640">
                  <c:v>641.0</c:v>
                </c:pt>
                <c:pt idx="641">
                  <c:v>642.0</c:v>
                </c:pt>
                <c:pt idx="642">
                  <c:v>643.0</c:v>
                </c:pt>
                <c:pt idx="643">
                  <c:v>644.0</c:v>
                </c:pt>
                <c:pt idx="644">
                  <c:v>645.0</c:v>
                </c:pt>
                <c:pt idx="645">
                  <c:v>646.0</c:v>
                </c:pt>
                <c:pt idx="646">
                  <c:v>647.0</c:v>
                </c:pt>
                <c:pt idx="647">
                  <c:v>648.0</c:v>
                </c:pt>
                <c:pt idx="648">
                  <c:v>649.0</c:v>
                </c:pt>
                <c:pt idx="649">
                  <c:v>650.0</c:v>
                </c:pt>
                <c:pt idx="650">
                  <c:v>651.0</c:v>
                </c:pt>
                <c:pt idx="651">
                  <c:v>652.0</c:v>
                </c:pt>
                <c:pt idx="652">
                  <c:v>653.0</c:v>
                </c:pt>
                <c:pt idx="653">
                  <c:v>654.0</c:v>
                </c:pt>
                <c:pt idx="654">
                  <c:v>655.0</c:v>
                </c:pt>
                <c:pt idx="655">
                  <c:v>656.0</c:v>
                </c:pt>
                <c:pt idx="656">
                  <c:v>657.0</c:v>
                </c:pt>
                <c:pt idx="657">
                  <c:v>658.0</c:v>
                </c:pt>
                <c:pt idx="658">
                  <c:v>659.0</c:v>
                </c:pt>
                <c:pt idx="659">
                  <c:v>660.0</c:v>
                </c:pt>
                <c:pt idx="660">
                  <c:v>661.0</c:v>
                </c:pt>
                <c:pt idx="661">
                  <c:v>662.0</c:v>
                </c:pt>
                <c:pt idx="662">
                  <c:v>663.0</c:v>
                </c:pt>
                <c:pt idx="663">
                  <c:v>664.0</c:v>
                </c:pt>
                <c:pt idx="664">
                  <c:v>665.0</c:v>
                </c:pt>
                <c:pt idx="665">
                  <c:v>666.0</c:v>
                </c:pt>
                <c:pt idx="666">
                  <c:v>667.0</c:v>
                </c:pt>
                <c:pt idx="667">
                  <c:v>668.0</c:v>
                </c:pt>
                <c:pt idx="668">
                  <c:v>669.0</c:v>
                </c:pt>
                <c:pt idx="669">
                  <c:v>670.0</c:v>
                </c:pt>
                <c:pt idx="670">
                  <c:v>671.0</c:v>
                </c:pt>
                <c:pt idx="671">
                  <c:v>672.0</c:v>
                </c:pt>
                <c:pt idx="672">
                  <c:v>673.0</c:v>
                </c:pt>
                <c:pt idx="673">
                  <c:v>674.0</c:v>
                </c:pt>
                <c:pt idx="674">
                  <c:v>675.0</c:v>
                </c:pt>
                <c:pt idx="675">
                  <c:v>676.0</c:v>
                </c:pt>
                <c:pt idx="676">
                  <c:v>677.0</c:v>
                </c:pt>
                <c:pt idx="677">
                  <c:v>678.0</c:v>
                </c:pt>
                <c:pt idx="678">
                  <c:v>679.0</c:v>
                </c:pt>
                <c:pt idx="679">
                  <c:v>680.0</c:v>
                </c:pt>
                <c:pt idx="680">
                  <c:v>681.0</c:v>
                </c:pt>
                <c:pt idx="681">
                  <c:v>682.0</c:v>
                </c:pt>
                <c:pt idx="682">
                  <c:v>683.0</c:v>
                </c:pt>
                <c:pt idx="683">
                  <c:v>684.0</c:v>
                </c:pt>
                <c:pt idx="684">
                  <c:v>685.0</c:v>
                </c:pt>
                <c:pt idx="685">
                  <c:v>686.0</c:v>
                </c:pt>
                <c:pt idx="686">
                  <c:v>687.0</c:v>
                </c:pt>
                <c:pt idx="687">
                  <c:v>688.0</c:v>
                </c:pt>
                <c:pt idx="688">
                  <c:v>689.0</c:v>
                </c:pt>
                <c:pt idx="689">
                  <c:v>690.0</c:v>
                </c:pt>
                <c:pt idx="690">
                  <c:v>691.0</c:v>
                </c:pt>
                <c:pt idx="691">
                  <c:v>692.0</c:v>
                </c:pt>
                <c:pt idx="692">
                  <c:v>693.0</c:v>
                </c:pt>
                <c:pt idx="693">
                  <c:v>694.0</c:v>
                </c:pt>
                <c:pt idx="694">
                  <c:v>695.0</c:v>
                </c:pt>
                <c:pt idx="695">
                  <c:v>696.0</c:v>
                </c:pt>
                <c:pt idx="696">
                  <c:v>697.0</c:v>
                </c:pt>
                <c:pt idx="697">
                  <c:v>698.0</c:v>
                </c:pt>
                <c:pt idx="698">
                  <c:v>699.0</c:v>
                </c:pt>
                <c:pt idx="699">
                  <c:v>700.0</c:v>
                </c:pt>
                <c:pt idx="700">
                  <c:v>701.0</c:v>
                </c:pt>
                <c:pt idx="701">
                  <c:v>702.0</c:v>
                </c:pt>
                <c:pt idx="702">
                  <c:v>703.0</c:v>
                </c:pt>
                <c:pt idx="703">
                  <c:v>704.0</c:v>
                </c:pt>
                <c:pt idx="704">
                  <c:v>705.0</c:v>
                </c:pt>
                <c:pt idx="705">
                  <c:v>706.0</c:v>
                </c:pt>
                <c:pt idx="706">
                  <c:v>707.0</c:v>
                </c:pt>
                <c:pt idx="707">
                  <c:v>708.0</c:v>
                </c:pt>
                <c:pt idx="708">
                  <c:v>709.0</c:v>
                </c:pt>
                <c:pt idx="709">
                  <c:v>710.0</c:v>
                </c:pt>
                <c:pt idx="710">
                  <c:v>711.0</c:v>
                </c:pt>
                <c:pt idx="711">
                  <c:v>712.0</c:v>
                </c:pt>
                <c:pt idx="712">
                  <c:v>713.0</c:v>
                </c:pt>
                <c:pt idx="713">
                  <c:v>714.0</c:v>
                </c:pt>
                <c:pt idx="714">
                  <c:v>715.0</c:v>
                </c:pt>
                <c:pt idx="715">
                  <c:v>716.0</c:v>
                </c:pt>
                <c:pt idx="716">
                  <c:v>717.0</c:v>
                </c:pt>
                <c:pt idx="717">
                  <c:v>718.0</c:v>
                </c:pt>
                <c:pt idx="718">
                  <c:v>719.0</c:v>
                </c:pt>
                <c:pt idx="719">
                  <c:v>720.0</c:v>
                </c:pt>
                <c:pt idx="720">
                  <c:v>721.0</c:v>
                </c:pt>
                <c:pt idx="721">
                  <c:v>722.0</c:v>
                </c:pt>
                <c:pt idx="722">
                  <c:v>723.0</c:v>
                </c:pt>
                <c:pt idx="723">
                  <c:v>724.0</c:v>
                </c:pt>
                <c:pt idx="724">
                  <c:v>725.0</c:v>
                </c:pt>
                <c:pt idx="725">
                  <c:v>726.0</c:v>
                </c:pt>
                <c:pt idx="726">
                  <c:v>727.0</c:v>
                </c:pt>
                <c:pt idx="727">
                  <c:v>728.0</c:v>
                </c:pt>
                <c:pt idx="728">
                  <c:v>729.0</c:v>
                </c:pt>
                <c:pt idx="729">
                  <c:v>730.0</c:v>
                </c:pt>
                <c:pt idx="730">
                  <c:v>731.0</c:v>
                </c:pt>
                <c:pt idx="731">
                  <c:v>732.0</c:v>
                </c:pt>
                <c:pt idx="732">
                  <c:v>733.0</c:v>
                </c:pt>
                <c:pt idx="733">
                  <c:v>734.0</c:v>
                </c:pt>
                <c:pt idx="734">
                  <c:v>735.0</c:v>
                </c:pt>
                <c:pt idx="735">
                  <c:v>736.0</c:v>
                </c:pt>
                <c:pt idx="736">
                  <c:v>737.0</c:v>
                </c:pt>
                <c:pt idx="737">
                  <c:v>738.0</c:v>
                </c:pt>
                <c:pt idx="738">
                  <c:v>739.0</c:v>
                </c:pt>
                <c:pt idx="739">
                  <c:v>740.0</c:v>
                </c:pt>
                <c:pt idx="740">
                  <c:v>741.0</c:v>
                </c:pt>
                <c:pt idx="741">
                  <c:v>742.0</c:v>
                </c:pt>
                <c:pt idx="742">
                  <c:v>743.0</c:v>
                </c:pt>
                <c:pt idx="743">
                  <c:v>744.0</c:v>
                </c:pt>
                <c:pt idx="744">
                  <c:v>745.0</c:v>
                </c:pt>
                <c:pt idx="745">
                  <c:v>746.0</c:v>
                </c:pt>
                <c:pt idx="746">
                  <c:v>747.0</c:v>
                </c:pt>
                <c:pt idx="747">
                  <c:v>748.0</c:v>
                </c:pt>
                <c:pt idx="748">
                  <c:v>749.0</c:v>
                </c:pt>
                <c:pt idx="749">
                  <c:v>750.0</c:v>
                </c:pt>
                <c:pt idx="750">
                  <c:v>751.0</c:v>
                </c:pt>
                <c:pt idx="751">
                  <c:v>752.0</c:v>
                </c:pt>
                <c:pt idx="752">
                  <c:v>753.0</c:v>
                </c:pt>
                <c:pt idx="753">
                  <c:v>754.0</c:v>
                </c:pt>
                <c:pt idx="754">
                  <c:v>755.0</c:v>
                </c:pt>
                <c:pt idx="755">
                  <c:v>756.0</c:v>
                </c:pt>
                <c:pt idx="756">
                  <c:v>757.0</c:v>
                </c:pt>
                <c:pt idx="757">
                  <c:v>758.0</c:v>
                </c:pt>
                <c:pt idx="758">
                  <c:v>759.0</c:v>
                </c:pt>
                <c:pt idx="759">
                  <c:v>760.0</c:v>
                </c:pt>
                <c:pt idx="760">
                  <c:v>761.0</c:v>
                </c:pt>
                <c:pt idx="761">
                  <c:v>762.0</c:v>
                </c:pt>
                <c:pt idx="762">
                  <c:v>763.0</c:v>
                </c:pt>
                <c:pt idx="763">
                  <c:v>764.0</c:v>
                </c:pt>
                <c:pt idx="764">
                  <c:v>765.0</c:v>
                </c:pt>
                <c:pt idx="765">
                  <c:v>766.0</c:v>
                </c:pt>
                <c:pt idx="766">
                  <c:v>767.0</c:v>
                </c:pt>
                <c:pt idx="767">
                  <c:v>768.0</c:v>
                </c:pt>
                <c:pt idx="768">
                  <c:v>769.0</c:v>
                </c:pt>
                <c:pt idx="769">
                  <c:v>770.0</c:v>
                </c:pt>
                <c:pt idx="770">
                  <c:v>771.0</c:v>
                </c:pt>
                <c:pt idx="771">
                  <c:v>772.0</c:v>
                </c:pt>
                <c:pt idx="772">
                  <c:v>773.0</c:v>
                </c:pt>
                <c:pt idx="773">
                  <c:v>774.0</c:v>
                </c:pt>
                <c:pt idx="774">
                  <c:v>775.0</c:v>
                </c:pt>
                <c:pt idx="775">
                  <c:v>776.0</c:v>
                </c:pt>
                <c:pt idx="776">
                  <c:v>777.0</c:v>
                </c:pt>
                <c:pt idx="777">
                  <c:v>778.0</c:v>
                </c:pt>
                <c:pt idx="778">
                  <c:v>779.0</c:v>
                </c:pt>
                <c:pt idx="779">
                  <c:v>780.0</c:v>
                </c:pt>
                <c:pt idx="780">
                  <c:v>781.0</c:v>
                </c:pt>
                <c:pt idx="781">
                  <c:v>782.0</c:v>
                </c:pt>
                <c:pt idx="782">
                  <c:v>783.0</c:v>
                </c:pt>
                <c:pt idx="783">
                  <c:v>784.0</c:v>
                </c:pt>
                <c:pt idx="784">
                  <c:v>785.0</c:v>
                </c:pt>
                <c:pt idx="785">
                  <c:v>786.0</c:v>
                </c:pt>
                <c:pt idx="786">
                  <c:v>787.0</c:v>
                </c:pt>
                <c:pt idx="787">
                  <c:v>788.0</c:v>
                </c:pt>
                <c:pt idx="788">
                  <c:v>789.0</c:v>
                </c:pt>
                <c:pt idx="789">
                  <c:v>790.0</c:v>
                </c:pt>
                <c:pt idx="790">
                  <c:v>791.0</c:v>
                </c:pt>
                <c:pt idx="791">
                  <c:v>792.0</c:v>
                </c:pt>
                <c:pt idx="792">
                  <c:v>793.0</c:v>
                </c:pt>
                <c:pt idx="793">
                  <c:v>794.0</c:v>
                </c:pt>
                <c:pt idx="794">
                  <c:v>795.0</c:v>
                </c:pt>
                <c:pt idx="795">
                  <c:v>796.0</c:v>
                </c:pt>
                <c:pt idx="796">
                  <c:v>797.0</c:v>
                </c:pt>
                <c:pt idx="797">
                  <c:v>798.0</c:v>
                </c:pt>
                <c:pt idx="798">
                  <c:v>799.0</c:v>
                </c:pt>
                <c:pt idx="799">
                  <c:v>800.0</c:v>
                </c:pt>
                <c:pt idx="800">
                  <c:v>801.0</c:v>
                </c:pt>
                <c:pt idx="801">
                  <c:v>802.0</c:v>
                </c:pt>
                <c:pt idx="802">
                  <c:v>803.0</c:v>
                </c:pt>
                <c:pt idx="803">
                  <c:v>804.0</c:v>
                </c:pt>
                <c:pt idx="804">
                  <c:v>805.0</c:v>
                </c:pt>
                <c:pt idx="805">
                  <c:v>806.0</c:v>
                </c:pt>
                <c:pt idx="806">
                  <c:v>807.0</c:v>
                </c:pt>
                <c:pt idx="807">
                  <c:v>808.0</c:v>
                </c:pt>
                <c:pt idx="808">
                  <c:v>809.0</c:v>
                </c:pt>
                <c:pt idx="809">
                  <c:v>810.0</c:v>
                </c:pt>
                <c:pt idx="810">
                  <c:v>811.0</c:v>
                </c:pt>
                <c:pt idx="811">
                  <c:v>812.0</c:v>
                </c:pt>
                <c:pt idx="812">
                  <c:v>813.0</c:v>
                </c:pt>
                <c:pt idx="813">
                  <c:v>814.0</c:v>
                </c:pt>
                <c:pt idx="814">
                  <c:v>815.0</c:v>
                </c:pt>
                <c:pt idx="815">
                  <c:v>816.0</c:v>
                </c:pt>
                <c:pt idx="816">
                  <c:v>817.0</c:v>
                </c:pt>
                <c:pt idx="817">
                  <c:v>818.0</c:v>
                </c:pt>
                <c:pt idx="818">
                  <c:v>819.0</c:v>
                </c:pt>
                <c:pt idx="819">
                  <c:v>820.0</c:v>
                </c:pt>
                <c:pt idx="820">
                  <c:v>821.0</c:v>
                </c:pt>
                <c:pt idx="821">
                  <c:v>822.0</c:v>
                </c:pt>
                <c:pt idx="822">
                  <c:v>823.0</c:v>
                </c:pt>
                <c:pt idx="823">
                  <c:v>824.0</c:v>
                </c:pt>
                <c:pt idx="824">
                  <c:v>825.0</c:v>
                </c:pt>
                <c:pt idx="825">
                  <c:v>826.0</c:v>
                </c:pt>
                <c:pt idx="826">
                  <c:v>827.0</c:v>
                </c:pt>
                <c:pt idx="827">
                  <c:v>828.0</c:v>
                </c:pt>
                <c:pt idx="828">
                  <c:v>829.0</c:v>
                </c:pt>
                <c:pt idx="829">
                  <c:v>830.0</c:v>
                </c:pt>
                <c:pt idx="830">
                  <c:v>831.0</c:v>
                </c:pt>
                <c:pt idx="831">
                  <c:v>832.0</c:v>
                </c:pt>
                <c:pt idx="832">
                  <c:v>833.0</c:v>
                </c:pt>
                <c:pt idx="833">
                  <c:v>834.0</c:v>
                </c:pt>
                <c:pt idx="834">
                  <c:v>835.0</c:v>
                </c:pt>
                <c:pt idx="835">
                  <c:v>836.0</c:v>
                </c:pt>
                <c:pt idx="836">
                  <c:v>837.0</c:v>
                </c:pt>
                <c:pt idx="837">
                  <c:v>838.0</c:v>
                </c:pt>
                <c:pt idx="838">
                  <c:v>839.0</c:v>
                </c:pt>
                <c:pt idx="839">
                  <c:v>840.0</c:v>
                </c:pt>
                <c:pt idx="840">
                  <c:v>841.0</c:v>
                </c:pt>
                <c:pt idx="841">
                  <c:v>842.0</c:v>
                </c:pt>
                <c:pt idx="842">
                  <c:v>843.0</c:v>
                </c:pt>
                <c:pt idx="843">
                  <c:v>844.0</c:v>
                </c:pt>
                <c:pt idx="844">
                  <c:v>845.0</c:v>
                </c:pt>
                <c:pt idx="845">
                  <c:v>846.0</c:v>
                </c:pt>
                <c:pt idx="846">
                  <c:v>847.0</c:v>
                </c:pt>
                <c:pt idx="847">
                  <c:v>848.0</c:v>
                </c:pt>
                <c:pt idx="848">
                  <c:v>849.0</c:v>
                </c:pt>
                <c:pt idx="849">
                  <c:v>850.0</c:v>
                </c:pt>
                <c:pt idx="850">
                  <c:v>851.0</c:v>
                </c:pt>
                <c:pt idx="851">
                  <c:v>852.0</c:v>
                </c:pt>
                <c:pt idx="852">
                  <c:v>853.0</c:v>
                </c:pt>
                <c:pt idx="853">
                  <c:v>854.0</c:v>
                </c:pt>
                <c:pt idx="854">
                  <c:v>855.0</c:v>
                </c:pt>
                <c:pt idx="855">
                  <c:v>856.0</c:v>
                </c:pt>
                <c:pt idx="856">
                  <c:v>857.0</c:v>
                </c:pt>
                <c:pt idx="857">
                  <c:v>858.0</c:v>
                </c:pt>
                <c:pt idx="858">
                  <c:v>859.0</c:v>
                </c:pt>
                <c:pt idx="859">
                  <c:v>860.0</c:v>
                </c:pt>
                <c:pt idx="860">
                  <c:v>861.0</c:v>
                </c:pt>
                <c:pt idx="861">
                  <c:v>862.0</c:v>
                </c:pt>
                <c:pt idx="862">
                  <c:v>863.0</c:v>
                </c:pt>
                <c:pt idx="863">
                  <c:v>864.0</c:v>
                </c:pt>
                <c:pt idx="864">
                  <c:v>865.0</c:v>
                </c:pt>
                <c:pt idx="865">
                  <c:v>866.0</c:v>
                </c:pt>
                <c:pt idx="866">
                  <c:v>867.0</c:v>
                </c:pt>
                <c:pt idx="867">
                  <c:v>868.0</c:v>
                </c:pt>
                <c:pt idx="868">
                  <c:v>869.0</c:v>
                </c:pt>
                <c:pt idx="869">
                  <c:v>870.0</c:v>
                </c:pt>
                <c:pt idx="870">
                  <c:v>871.0</c:v>
                </c:pt>
                <c:pt idx="871">
                  <c:v>872.0</c:v>
                </c:pt>
                <c:pt idx="872">
                  <c:v>873.0</c:v>
                </c:pt>
                <c:pt idx="873">
                  <c:v>874.0</c:v>
                </c:pt>
                <c:pt idx="874">
                  <c:v>875.0</c:v>
                </c:pt>
                <c:pt idx="875">
                  <c:v>876.0</c:v>
                </c:pt>
                <c:pt idx="876">
                  <c:v>877.0</c:v>
                </c:pt>
                <c:pt idx="877">
                  <c:v>878.0</c:v>
                </c:pt>
                <c:pt idx="878">
                  <c:v>879.0</c:v>
                </c:pt>
                <c:pt idx="879">
                  <c:v>880.0</c:v>
                </c:pt>
                <c:pt idx="880">
                  <c:v>881.0</c:v>
                </c:pt>
                <c:pt idx="881">
                  <c:v>882.0</c:v>
                </c:pt>
                <c:pt idx="882">
                  <c:v>883.0</c:v>
                </c:pt>
                <c:pt idx="883">
                  <c:v>884.0</c:v>
                </c:pt>
                <c:pt idx="884">
                  <c:v>885.0</c:v>
                </c:pt>
                <c:pt idx="885">
                  <c:v>886.0</c:v>
                </c:pt>
                <c:pt idx="886">
                  <c:v>887.0</c:v>
                </c:pt>
                <c:pt idx="887">
                  <c:v>888.0</c:v>
                </c:pt>
                <c:pt idx="888">
                  <c:v>889.0</c:v>
                </c:pt>
                <c:pt idx="889">
                  <c:v>890.0</c:v>
                </c:pt>
                <c:pt idx="890">
                  <c:v>891.0</c:v>
                </c:pt>
                <c:pt idx="891">
                  <c:v>892.0</c:v>
                </c:pt>
                <c:pt idx="892">
                  <c:v>893.0</c:v>
                </c:pt>
                <c:pt idx="893">
                  <c:v>894.0</c:v>
                </c:pt>
                <c:pt idx="894">
                  <c:v>895.0</c:v>
                </c:pt>
                <c:pt idx="895">
                  <c:v>896.0</c:v>
                </c:pt>
                <c:pt idx="896">
                  <c:v>897.0</c:v>
                </c:pt>
                <c:pt idx="897">
                  <c:v>898.0</c:v>
                </c:pt>
                <c:pt idx="898">
                  <c:v>899.0</c:v>
                </c:pt>
                <c:pt idx="899">
                  <c:v>900.0</c:v>
                </c:pt>
                <c:pt idx="900">
                  <c:v>901.0</c:v>
                </c:pt>
                <c:pt idx="901">
                  <c:v>902.0</c:v>
                </c:pt>
                <c:pt idx="902">
                  <c:v>903.0</c:v>
                </c:pt>
                <c:pt idx="903">
                  <c:v>904.0</c:v>
                </c:pt>
                <c:pt idx="904">
                  <c:v>905.0</c:v>
                </c:pt>
                <c:pt idx="905">
                  <c:v>906.0</c:v>
                </c:pt>
                <c:pt idx="906">
                  <c:v>907.0</c:v>
                </c:pt>
                <c:pt idx="907">
                  <c:v>908.0</c:v>
                </c:pt>
                <c:pt idx="908">
                  <c:v>909.0</c:v>
                </c:pt>
                <c:pt idx="909">
                  <c:v>910.0</c:v>
                </c:pt>
                <c:pt idx="910">
                  <c:v>911.0</c:v>
                </c:pt>
                <c:pt idx="911">
                  <c:v>912.0</c:v>
                </c:pt>
                <c:pt idx="912">
                  <c:v>913.0</c:v>
                </c:pt>
                <c:pt idx="913">
                  <c:v>914.0</c:v>
                </c:pt>
                <c:pt idx="914">
                  <c:v>915.0</c:v>
                </c:pt>
                <c:pt idx="915">
                  <c:v>916.0</c:v>
                </c:pt>
                <c:pt idx="916">
                  <c:v>917.0</c:v>
                </c:pt>
                <c:pt idx="917">
                  <c:v>918.0</c:v>
                </c:pt>
                <c:pt idx="918">
                  <c:v>919.0</c:v>
                </c:pt>
                <c:pt idx="919">
                  <c:v>920.0</c:v>
                </c:pt>
                <c:pt idx="920">
                  <c:v>921.0</c:v>
                </c:pt>
                <c:pt idx="921">
                  <c:v>922.0</c:v>
                </c:pt>
                <c:pt idx="922">
                  <c:v>923.0</c:v>
                </c:pt>
                <c:pt idx="923">
                  <c:v>924.0</c:v>
                </c:pt>
                <c:pt idx="924">
                  <c:v>925.0</c:v>
                </c:pt>
                <c:pt idx="925">
                  <c:v>926.0</c:v>
                </c:pt>
                <c:pt idx="926">
                  <c:v>927.0</c:v>
                </c:pt>
                <c:pt idx="927">
                  <c:v>928.0</c:v>
                </c:pt>
                <c:pt idx="928">
                  <c:v>929.0</c:v>
                </c:pt>
                <c:pt idx="929">
                  <c:v>930.0</c:v>
                </c:pt>
                <c:pt idx="930">
                  <c:v>931.0</c:v>
                </c:pt>
                <c:pt idx="931">
                  <c:v>932.0</c:v>
                </c:pt>
                <c:pt idx="932">
                  <c:v>933.0</c:v>
                </c:pt>
                <c:pt idx="933">
                  <c:v>934.0</c:v>
                </c:pt>
                <c:pt idx="934">
                  <c:v>935.0</c:v>
                </c:pt>
                <c:pt idx="935">
                  <c:v>936.0</c:v>
                </c:pt>
                <c:pt idx="936">
                  <c:v>937.0</c:v>
                </c:pt>
                <c:pt idx="937">
                  <c:v>938.0</c:v>
                </c:pt>
                <c:pt idx="938">
                  <c:v>939.0</c:v>
                </c:pt>
                <c:pt idx="939">
                  <c:v>940.0</c:v>
                </c:pt>
                <c:pt idx="940">
                  <c:v>941.0</c:v>
                </c:pt>
                <c:pt idx="941">
                  <c:v>942.0</c:v>
                </c:pt>
                <c:pt idx="942">
                  <c:v>943.0</c:v>
                </c:pt>
                <c:pt idx="943">
                  <c:v>944.0</c:v>
                </c:pt>
                <c:pt idx="944">
                  <c:v>945.0</c:v>
                </c:pt>
                <c:pt idx="945">
                  <c:v>946.0</c:v>
                </c:pt>
                <c:pt idx="946">
                  <c:v>947.0</c:v>
                </c:pt>
                <c:pt idx="947">
                  <c:v>948.0</c:v>
                </c:pt>
                <c:pt idx="948">
                  <c:v>949.0</c:v>
                </c:pt>
                <c:pt idx="949">
                  <c:v>950.0</c:v>
                </c:pt>
                <c:pt idx="950">
                  <c:v>951.0</c:v>
                </c:pt>
                <c:pt idx="951">
                  <c:v>952.0</c:v>
                </c:pt>
                <c:pt idx="952">
                  <c:v>953.0</c:v>
                </c:pt>
                <c:pt idx="953">
                  <c:v>954.0</c:v>
                </c:pt>
                <c:pt idx="954">
                  <c:v>955.0</c:v>
                </c:pt>
                <c:pt idx="955">
                  <c:v>956.0</c:v>
                </c:pt>
                <c:pt idx="956">
                  <c:v>957.0</c:v>
                </c:pt>
                <c:pt idx="957">
                  <c:v>958.0</c:v>
                </c:pt>
                <c:pt idx="958">
                  <c:v>959.0</c:v>
                </c:pt>
                <c:pt idx="959">
                  <c:v>960.0</c:v>
                </c:pt>
                <c:pt idx="960">
                  <c:v>961.0</c:v>
                </c:pt>
                <c:pt idx="961">
                  <c:v>962.0</c:v>
                </c:pt>
                <c:pt idx="962">
                  <c:v>963.0</c:v>
                </c:pt>
                <c:pt idx="963">
                  <c:v>964.0</c:v>
                </c:pt>
                <c:pt idx="964">
                  <c:v>965.0</c:v>
                </c:pt>
                <c:pt idx="965">
                  <c:v>966.0</c:v>
                </c:pt>
                <c:pt idx="966">
                  <c:v>967.0</c:v>
                </c:pt>
                <c:pt idx="967">
                  <c:v>968.0</c:v>
                </c:pt>
                <c:pt idx="968">
                  <c:v>969.0</c:v>
                </c:pt>
                <c:pt idx="969">
                  <c:v>970.0</c:v>
                </c:pt>
                <c:pt idx="970">
                  <c:v>971.0</c:v>
                </c:pt>
                <c:pt idx="971">
                  <c:v>972.0</c:v>
                </c:pt>
                <c:pt idx="972">
                  <c:v>973.0</c:v>
                </c:pt>
                <c:pt idx="973">
                  <c:v>974.0</c:v>
                </c:pt>
                <c:pt idx="974">
                  <c:v>975.0</c:v>
                </c:pt>
                <c:pt idx="975">
                  <c:v>976.0</c:v>
                </c:pt>
                <c:pt idx="976">
                  <c:v>977.0</c:v>
                </c:pt>
                <c:pt idx="977">
                  <c:v>978.0</c:v>
                </c:pt>
                <c:pt idx="978">
                  <c:v>979.0</c:v>
                </c:pt>
                <c:pt idx="979">
                  <c:v>980.0</c:v>
                </c:pt>
                <c:pt idx="980">
                  <c:v>981.0</c:v>
                </c:pt>
                <c:pt idx="981">
                  <c:v>982.0</c:v>
                </c:pt>
                <c:pt idx="982">
                  <c:v>983.0</c:v>
                </c:pt>
                <c:pt idx="983">
                  <c:v>984.0</c:v>
                </c:pt>
                <c:pt idx="984">
                  <c:v>985.0</c:v>
                </c:pt>
                <c:pt idx="985">
                  <c:v>986.0</c:v>
                </c:pt>
                <c:pt idx="986">
                  <c:v>987.0</c:v>
                </c:pt>
                <c:pt idx="987">
                  <c:v>988.0</c:v>
                </c:pt>
                <c:pt idx="988">
                  <c:v>989.0</c:v>
                </c:pt>
                <c:pt idx="989">
                  <c:v>990.0</c:v>
                </c:pt>
                <c:pt idx="990">
                  <c:v>991.0</c:v>
                </c:pt>
                <c:pt idx="991">
                  <c:v>992.0</c:v>
                </c:pt>
                <c:pt idx="992">
                  <c:v>993.0</c:v>
                </c:pt>
                <c:pt idx="993">
                  <c:v>994.0</c:v>
                </c:pt>
                <c:pt idx="994">
                  <c:v>995.0</c:v>
                </c:pt>
                <c:pt idx="995">
                  <c:v>996.0</c:v>
                </c:pt>
                <c:pt idx="996">
                  <c:v>997.0</c:v>
                </c:pt>
                <c:pt idx="997">
                  <c:v>998.0</c:v>
                </c:pt>
                <c:pt idx="998">
                  <c:v>999.0</c:v>
                </c:pt>
                <c:pt idx="999">
                  <c:v>1000.0</c:v>
                </c:pt>
                <c:pt idx="1000">
                  <c:v>1001.0</c:v>
                </c:pt>
                <c:pt idx="1001">
                  <c:v>1002.0</c:v>
                </c:pt>
                <c:pt idx="1002">
                  <c:v>1003.0</c:v>
                </c:pt>
                <c:pt idx="1003">
                  <c:v>1004.0</c:v>
                </c:pt>
                <c:pt idx="1004">
                  <c:v>1005.0</c:v>
                </c:pt>
                <c:pt idx="1005">
                  <c:v>1006.0</c:v>
                </c:pt>
                <c:pt idx="1006">
                  <c:v>1007.0</c:v>
                </c:pt>
                <c:pt idx="1007">
                  <c:v>1008.0</c:v>
                </c:pt>
                <c:pt idx="1008">
                  <c:v>1009.0</c:v>
                </c:pt>
                <c:pt idx="1009">
                  <c:v>1010.0</c:v>
                </c:pt>
                <c:pt idx="1010">
                  <c:v>1011.0</c:v>
                </c:pt>
                <c:pt idx="1011">
                  <c:v>1012.0</c:v>
                </c:pt>
                <c:pt idx="1012">
                  <c:v>1013.0</c:v>
                </c:pt>
                <c:pt idx="1013">
                  <c:v>1014.0</c:v>
                </c:pt>
                <c:pt idx="1014">
                  <c:v>1015.0</c:v>
                </c:pt>
                <c:pt idx="1015">
                  <c:v>1016.0</c:v>
                </c:pt>
                <c:pt idx="1016">
                  <c:v>1017.0</c:v>
                </c:pt>
                <c:pt idx="1017">
                  <c:v>1018.0</c:v>
                </c:pt>
                <c:pt idx="1018">
                  <c:v>1019.0</c:v>
                </c:pt>
                <c:pt idx="1019">
                  <c:v>1020.0</c:v>
                </c:pt>
                <c:pt idx="1020">
                  <c:v>1021.0</c:v>
                </c:pt>
                <c:pt idx="1021">
                  <c:v>1022.0</c:v>
                </c:pt>
                <c:pt idx="1022">
                  <c:v>1023.0</c:v>
                </c:pt>
                <c:pt idx="1023">
                  <c:v>1024.0</c:v>
                </c:pt>
                <c:pt idx="1024">
                  <c:v>1025.0</c:v>
                </c:pt>
                <c:pt idx="1025">
                  <c:v>1026.0</c:v>
                </c:pt>
                <c:pt idx="1026">
                  <c:v>1027.0</c:v>
                </c:pt>
                <c:pt idx="1027">
                  <c:v>1028.0</c:v>
                </c:pt>
                <c:pt idx="1028">
                  <c:v>1029.0</c:v>
                </c:pt>
                <c:pt idx="1029">
                  <c:v>1030.0</c:v>
                </c:pt>
                <c:pt idx="1030">
                  <c:v>1031.0</c:v>
                </c:pt>
                <c:pt idx="1031">
                  <c:v>1032.0</c:v>
                </c:pt>
                <c:pt idx="1032">
                  <c:v>1033.0</c:v>
                </c:pt>
                <c:pt idx="1033">
                  <c:v>1034.0</c:v>
                </c:pt>
                <c:pt idx="1034">
                  <c:v>1035.0</c:v>
                </c:pt>
                <c:pt idx="1035">
                  <c:v>1036.0</c:v>
                </c:pt>
                <c:pt idx="1036">
                  <c:v>1037.0</c:v>
                </c:pt>
                <c:pt idx="1037">
                  <c:v>1038.0</c:v>
                </c:pt>
                <c:pt idx="1038">
                  <c:v>1039.0</c:v>
                </c:pt>
                <c:pt idx="1039">
                  <c:v>1040.0</c:v>
                </c:pt>
                <c:pt idx="1040">
                  <c:v>1041.0</c:v>
                </c:pt>
                <c:pt idx="1041">
                  <c:v>1042.0</c:v>
                </c:pt>
                <c:pt idx="1042">
                  <c:v>1043.0</c:v>
                </c:pt>
                <c:pt idx="1043">
                  <c:v>1044.0</c:v>
                </c:pt>
                <c:pt idx="1044">
                  <c:v>1045.0</c:v>
                </c:pt>
                <c:pt idx="1045">
                  <c:v>1046.0</c:v>
                </c:pt>
                <c:pt idx="1046">
                  <c:v>1047.0</c:v>
                </c:pt>
                <c:pt idx="1047">
                  <c:v>1048.0</c:v>
                </c:pt>
                <c:pt idx="1048">
                  <c:v>1049.0</c:v>
                </c:pt>
                <c:pt idx="1049">
                  <c:v>1050.0</c:v>
                </c:pt>
                <c:pt idx="1050">
                  <c:v>1051.0</c:v>
                </c:pt>
                <c:pt idx="1051">
                  <c:v>1052.0</c:v>
                </c:pt>
                <c:pt idx="1052">
                  <c:v>1053.0</c:v>
                </c:pt>
                <c:pt idx="1053">
                  <c:v>1054.0</c:v>
                </c:pt>
                <c:pt idx="1054">
                  <c:v>1055.0</c:v>
                </c:pt>
                <c:pt idx="1055">
                  <c:v>1056.0</c:v>
                </c:pt>
                <c:pt idx="1056">
                  <c:v>1057.0</c:v>
                </c:pt>
                <c:pt idx="1057">
                  <c:v>1058.0</c:v>
                </c:pt>
                <c:pt idx="1058">
                  <c:v>1059.0</c:v>
                </c:pt>
                <c:pt idx="1059">
                  <c:v>1060.0</c:v>
                </c:pt>
                <c:pt idx="1060">
                  <c:v>1061.0</c:v>
                </c:pt>
                <c:pt idx="1061">
                  <c:v>1062.0</c:v>
                </c:pt>
                <c:pt idx="1062">
                  <c:v>1063.0</c:v>
                </c:pt>
                <c:pt idx="1063">
                  <c:v>1064.0</c:v>
                </c:pt>
                <c:pt idx="1064">
                  <c:v>1065.0</c:v>
                </c:pt>
                <c:pt idx="1065">
                  <c:v>1066.0</c:v>
                </c:pt>
                <c:pt idx="1066">
                  <c:v>1067.0</c:v>
                </c:pt>
                <c:pt idx="1067">
                  <c:v>1068.0</c:v>
                </c:pt>
                <c:pt idx="1068">
                  <c:v>1069.0</c:v>
                </c:pt>
                <c:pt idx="1069">
                  <c:v>1070.0</c:v>
                </c:pt>
                <c:pt idx="1070">
                  <c:v>1071.0</c:v>
                </c:pt>
                <c:pt idx="1071">
                  <c:v>1072.0</c:v>
                </c:pt>
                <c:pt idx="1072">
                  <c:v>1073.0</c:v>
                </c:pt>
                <c:pt idx="1073">
                  <c:v>1074.0</c:v>
                </c:pt>
                <c:pt idx="1074">
                  <c:v>1075.0</c:v>
                </c:pt>
                <c:pt idx="1075">
                  <c:v>1076.0</c:v>
                </c:pt>
                <c:pt idx="1076">
                  <c:v>1077.0</c:v>
                </c:pt>
                <c:pt idx="1077">
                  <c:v>1078.0</c:v>
                </c:pt>
                <c:pt idx="1078">
                  <c:v>1079.0</c:v>
                </c:pt>
                <c:pt idx="1079">
                  <c:v>1080.0</c:v>
                </c:pt>
                <c:pt idx="1080">
                  <c:v>1081.0</c:v>
                </c:pt>
                <c:pt idx="1081">
                  <c:v>1082.0</c:v>
                </c:pt>
                <c:pt idx="1082">
                  <c:v>1083.0</c:v>
                </c:pt>
                <c:pt idx="1083">
                  <c:v>1084.0</c:v>
                </c:pt>
                <c:pt idx="1084">
                  <c:v>1085.0</c:v>
                </c:pt>
                <c:pt idx="1085">
                  <c:v>1086.0</c:v>
                </c:pt>
                <c:pt idx="1086">
                  <c:v>1087.0</c:v>
                </c:pt>
                <c:pt idx="1087">
                  <c:v>1088.0</c:v>
                </c:pt>
                <c:pt idx="1088">
                  <c:v>1089.0</c:v>
                </c:pt>
                <c:pt idx="1089">
                  <c:v>1090.0</c:v>
                </c:pt>
                <c:pt idx="1090">
                  <c:v>1091.0</c:v>
                </c:pt>
                <c:pt idx="1091">
                  <c:v>1092.0</c:v>
                </c:pt>
                <c:pt idx="1092">
                  <c:v>1093.0</c:v>
                </c:pt>
                <c:pt idx="1093">
                  <c:v>1094.0</c:v>
                </c:pt>
                <c:pt idx="1094">
                  <c:v>1095.0</c:v>
                </c:pt>
                <c:pt idx="1095">
                  <c:v>1096.0</c:v>
                </c:pt>
                <c:pt idx="1096">
                  <c:v>1097.0</c:v>
                </c:pt>
                <c:pt idx="1097">
                  <c:v>1098.0</c:v>
                </c:pt>
                <c:pt idx="1098">
                  <c:v>1099.0</c:v>
                </c:pt>
                <c:pt idx="1099">
                  <c:v>1100.0</c:v>
                </c:pt>
                <c:pt idx="1100">
                  <c:v>1101.0</c:v>
                </c:pt>
                <c:pt idx="1101">
                  <c:v>1102.0</c:v>
                </c:pt>
                <c:pt idx="1102">
                  <c:v>1103.0</c:v>
                </c:pt>
                <c:pt idx="1103">
                  <c:v>1104.0</c:v>
                </c:pt>
                <c:pt idx="1104">
                  <c:v>1105.0</c:v>
                </c:pt>
                <c:pt idx="1105">
                  <c:v>1106.0</c:v>
                </c:pt>
                <c:pt idx="1106">
                  <c:v>1107.0</c:v>
                </c:pt>
                <c:pt idx="1107">
                  <c:v>1108.0</c:v>
                </c:pt>
                <c:pt idx="1108">
                  <c:v>1109.0</c:v>
                </c:pt>
                <c:pt idx="1109">
                  <c:v>1110.0</c:v>
                </c:pt>
                <c:pt idx="1110">
                  <c:v>1111.0</c:v>
                </c:pt>
                <c:pt idx="1111">
                  <c:v>1112.0</c:v>
                </c:pt>
                <c:pt idx="1112">
                  <c:v>1113.0</c:v>
                </c:pt>
                <c:pt idx="1113">
                  <c:v>1114.0</c:v>
                </c:pt>
                <c:pt idx="1114">
                  <c:v>1115.0</c:v>
                </c:pt>
                <c:pt idx="1115">
                  <c:v>1116.0</c:v>
                </c:pt>
                <c:pt idx="1116">
                  <c:v>1117.0</c:v>
                </c:pt>
                <c:pt idx="1117">
                  <c:v>1118.0</c:v>
                </c:pt>
                <c:pt idx="1118">
                  <c:v>1119.0</c:v>
                </c:pt>
                <c:pt idx="1119">
                  <c:v>1120.0</c:v>
                </c:pt>
                <c:pt idx="1120">
                  <c:v>1121.0</c:v>
                </c:pt>
                <c:pt idx="1121">
                  <c:v>1122.0</c:v>
                </c:pt>
                <c:pt idx="1122">
                  <c:v>1123.0</c:v>
                </c:pt>
                <c:pt idx="1123">
                  <c:v>1124.0</c:v>
                </c:pt>
                <c:pt idx="1124">
                  <c:v>1125.0</c:v>
                </c:pt>
                <c:pt idx="1125">
                  <c:v>1126.0</c:v>
                </c:pt>
                <c:pt idx="1126">
                  <c:v>1127.0</c:v>
                </c:pt>
                <c:pt idx="1127">
                  <c:v>1128.0</c:v>
                </c:pt>
                <c:pt idx="1128">
                  <c:v>1129.0</c:v>
                </c:pt>
                <c:pt idx="1129">
                  <c:v>1130.0</c:v>
                </c:pt>
                <c:pt idx="1130">
                  <c:v>1131.0</c:v>
                </c:pt>
                <c:pt idx="1131">
                  <c:v>1132.0</c:v>
                </c:pt>
                <c:pt idx="1132">
                  <c:v>1133.0</c:v>
                </c:pt>
                <c:pt idx="1133">
                  <c:v>1134.0</c:v>
                </c:pt>
                <c:pt idx="1134">
                  <c:v>1135.0</c:v>
                </c:pt>
                <c:pt idx="1135">
                  <c:v>1136.0</c:v>
                </c:pt>
                <c:pt idx="1136">
                  <c:v>1137.0</c:v>
                </c:pt>
                <c:pt idx="1137">
                  <c:v>1138.0</c:v>
                </c:pt>
                <c:pt idx="1138">
                  <c:v>1139.0</c:v>
                </c:pt>
                <c:pt idx="1139">
                  <c:v>1140.0</c:v>
                </c:pt>
                <c:pt idx="1140">
                  <c:v>1141.0</c:v>
                </c:pt>
                <c:pt idx="1141">
                  <c:v>1142.0</c:v>
                </c:pt>
                <c:pt idx="1142">
                  <c:v>1143.0</c:v>
                </c:pt>
                <c:pt idx="1143">
                  <c:v>1144.0</c:v>
                </c:pt>
                <c:pt idx="1144">
                  <c:v>1145.0</c:v>
                </c:pt>
                <c:pt idx="1145">
                  <c:v>1146.0</c:v>
                </c:pt>
                <c:pt idx="1146">
                  <c:v>1147.0</c:v>
                </c:pt>
                <c:pt idx="1147">
                  <c:v>1148.0</c:v>
                </c:pt>
                <c:pt idx="1148">
                  <c:v>1149.0</c:v>
                </c:pt>
                <c:pt idx="1149">
                  <c:v>1150.0</c:v>
                </c:pt>
                <c:pt idx="1150">
                  <c:v>1151.0</c:v>
                </c:pt>
                <c:pt idx="1151">
                  <c:v>1152.0</c:v>
                </c:pt>
                <c:pt idx="1152">
                  <c:v>1153.0</c:v>
                </c:pt>
                <c:pt idx="1153">
                  <c:v>1154.0</c:v>
                </c:pt>
                <c:pt idx="1154">
                  <c:v>1155.0</c:v>
                </c:pt>
                <c:pt idx="1155">
                  <c:v>1156.0</c:v>
                </c:pt>
                <c:pt idx="1156">
                  <c:v>1157.0</c:v>
                </c:pt>
                <c:pt idx="1157">
                  <c:v>1158.0</c:v>
                </c:pt>
                <c:pt idx="1158">
                  <c:v>1159.0</c:v>
                </c:pt>
                <c:pt idx="1159">
                  <c:v>1160.0</c:v>
                </c:pt>
                <c:pt idx="1160">
                  <c:v>1161.0</c:v>
                </c:pt>
                <c:pt idx="1161">
                  <c:v>1162.0</c:v>
                </c:pt>
                <c:pt idx="1162">
                  <c:v>1163.0</c:v>
                </c:pt>
                <c:pt idx="1163">
                  <c:v>1164.0</c:v>
                </c:pt>
                <c:pt idx="1164">
                  <c:v>1165.0</c:v>
                </c:pt>
                <c:pt idx="1165">
                  <c:v>1166.0</c:v>
                </c:pt>
                <c:pt idx="1166">
                  <c:v>1167.0</c:v>
                </c:pt>
                <c:pt idx="1167">
                  <c:v>1168.0</c:v>
                </c:pt>
                <c:pt idx="1168">
                  <c:v>1169.0</c:v>
                </c:pt>
                <c:pt idx="1169">
                  <c:v>1170.0</c:v>
                </c:pt>
                <c:pt idx="1170">
                  <c:v>1171.0</c:v>
                </c:pt>
                <c:pt idx="1171">
                  <c:v>1172.0</c:v>
                </c:pt>
                <c:pt idx="1172">
                  <c:v>1173.0</c:v>
                </c:pt>
                <c:pt idx="1173">
                  <c:v>1174.0</c:v>
                </c:pt>
                <c:pt idx="1174">
                  <c:v>1175.0</c:v>
                </c:pt>
                <c:pt idx="1175">
                  <c:v>1176.0</c:v>
                </c:pt>
                <c:pt idx="1176">
                  <c:v>1177.0</c:v>
                </c:pt>
                <c:pt idx="1177">
                  <c:v>1178.0</c:v>
                </c:pt>
                <c:pt idx="1178">
                  <c:v>1179.0</c:v>
                </c:pt>
                <c:pt idx="1179">
                  <c:v>1180.0</c:v>
                </c:pt>
                <c:pt idx="1180">
                  <c:v>1181.0</c:v>
                </c:pt>
                <c:pt idx="1181">
                  <c:v>1182.0</c:v>
                </c:pt>
                <c:pt idx="1182">
                  <c:v>1183.0</c:v>
                </c:pt>
                <c:pt idx="1183">
                  <c:v>1184.0</c:v>
                </c:pt>
                <c:pt idx="1184">
                  <c:v>1185.0</c:v>
                </c:pt>
                <c:pt idx="1185">
                  <c:v>1186.0</c:v>
                </c:pt>
                <c:pt idx="1186">
                  <c:v>1187.0</c:v>
                </c:pt>
                <c:pt idx="1187">
                  <c:v>1188.0</c:v>
                </c:pt>
                <c:pt idx="1188">
                  <c:v>1189.0</c:v>
                </c:pt>
                <c:pt idx="1189">
                  <c:v>1190.0</c:v>
                </c:pt>
                <c:pt idx="1190">
                  <c:v>1191.0</c:v>
                </c:pt>
                <c:pt idx="1191">
                  <c:v>1192.0</c:v>
                </c:pt>
                <c:pt idx="1192">
                  <c:v>1193.0</c:v>
                </c:pt>
                <c:pt idx="1193">
                  <c:v>1194.0</c:v>
                </c:pt>
                <c:pt idx="1194">
                  <c:v>1195.0</c:v>
                </c:pt>
                <c:pt idx="1195">
                  <c:v>1196.0</c:v>
                </c:pt>
                <c:pt idx="1196">
                  <c:v>1197.0</c:v>
                </c:pt>
                <c:pt idx="1197">
                  <c:v>1198.0</c:v>
                </c:pt>
                <c:pt idx="1198">
                  <c:v>1199.0</c:v>
                </c:pt>
                <c:pt idx="1199">
                  <c:v>1200.0</c:v>
                </c:pt>
                <c:pt idx="1200">
                  <c:v>1201.0</c:v>
                </c:pt>
                <c:pt idx="1201">
                  <c:v>1202.0</c:v>
                </c:pt>
                <c:pt idx="1202">
                  <c:v>1203.0</c:v>
                </c:pt>
                <c:pt idx="1203">
                  <c:v>1204.0</c:v>
                </c:pt>
                <c:pt idx="1204">
                  <c:v>1205.0</c:v>
                </c:pt>
                <c:pt idx="1205">
                  <c:v>1206.0</c:v>
                </c:pt>
                <c:pt idx="1206">
                  <c:v>1207.0</c:v>
                </c:pt>
                <c:pt idx="1207">
                  <c:v>1208.0</c:v>
                </c:pt>
                <c:pt idx="1208">
                  <c:v>1209.0</c:v>
                </c:pt>
                <c:pt idx="1209">
                  <c:v>1210.0</c:v>
                </c:pt>
                <c:pt idx="1210">
                  <c:v>1211.0</c:v>
                </c:pt>
                <c:pt idx="1211">
                  <c:v>1212.0</c:v>
                </c:pt>
                <c:pt idx="1212">
                  <c:v>1213.0</c:v>
                </c:pt>
                <c:pt idx="1213">
                  <c:v>1214.0</c:v>
                </c:pt>
                <c:pt idx="1214">
                  <c:v>1215.0</c:v>
                </c:pt>
                <c:pt idx="1215">
                  <c:v>1216.0</c:v>
                </c:pt>
                <c:pt idx="1216">
                  <c:v>1217.0</c:v>
                </c:pt>
                <c:pt idx="1217">
                  <c:v>1218.0</c:v>
                </c:pt>
                <c:pt idx="1218">
                  <c:v>1219.0</c:v>
                </c:pt>
                <c:pt idx="1219">
                  <c:v>1220.0</c:v>
                </c:pt>
                <c:pt idx="1220">
                  <c:v>1221.0</c:v>
                </c:pt>
                <c:pt idx="1221">
                  <c:v>1222.0</c:v>
                </c:pt>
                <c:pt idx="1222">
                  <c:v>1223.0</c:v>
                </c:pt>
                <c:pt idx="1223">
                  <c:v>1224.0</c:v>
                </c:pt>
                <c:pt idx="1224">
                  <c:v>1225.0</c:v>
                </c:pt>
                <c:pt idx="1225">
                  <c:v>1226.0</c:v>
                </c:pt>
                <c:pt idx="1226">
                  <c:v>1227.0</c:v>
                </c:pt>
                <c:pt idx="1227">
                  <c:v>1228.0</c:v>
                </c:pt>
                <c:pt idx="1228">
                  <c:v>1229.0</c:v>
                </c:pt>
                <c:pt idx="1229">
                  <c:v>1230.0</c:v>
                </c:pt>
                <c:pt idx="1230">
                  <c:v>1231.0</c:v>
                </c:pt>
                <c:pt idx="1231">
                  <c:v>1232.0</c:v>
                </c:pt>
                <c:pt idx="1232">
                  <c:v>1233.0</c:v>
                </c:pt>
                <c:pt idx="1233">
                  <c:v>1234.0</c:v>
                </c:pt>
                <c:pt idx="1234">
                  <c:v>1235.0</c:v>
                </c:pt>
                <c:pt idx="1235">
                  <c:v>1236.0</c:v>
                </c:pt>
                <c:pt idx="1236">
                  <c:v>1237.0</c:v>
                </c:pt>
                <c:pt idx="1237">
                  <c:v>1238.0</c:v>
                </c:pt>
                <c:pt idx="1238">
                  <c:v>1239.0</c:v>
                </c:pt>
                <c:pt idx="1239">
                  <c:v>1240.0</c:v>
                </c:pt>
                <c:pt idx="1240">
                  <c:v>1241.0</c:v>
                </c:pt>
                <c:pt idx="1241">
                  <c:v>1242.0</c:v>
                </c:pt>
                <c:pt idx="1242">
                  <c:v>1243.0</c:v>
                </c:pt>
                <c:pt idx="1243">
                  <c:v>1244.0</c:v>
                </c:pt>
                <c:pt idx="1244">
                  <c:v>1245.0</c:v>
                </c:pt>
                <c:pt idx="1245">
                  <c:v>1246.0</c:v>
                </c:pt>
                <c:pt idx="1246">
                  <c:v>1247.0</c:v>
                </c:pt>
                <c:pt idx="1247">
                  <c:v>1248.0</c:v>
                </c:pt>
                <c:pt idx="1248">
                  <c:v>1249.0</c:v>
                </c:pt>
                <c:pt idx="1249">
                  <c:v>1250.0</c:v>
                </c:pt>
                <c:pt idx="1250">
                  <c:v>1251.0</c:v>
                </c:pt>
                <c:pt idx="1251">
                  <c:v>1252.0</c:v>
                </c:pt>
                <c:pt idx="1252">
                  <c:v>1253.0</c:v>
                </c:pt>
                <c:pt idx="1253">
                  <c:v>1254.0</c:v>
                </c:pt>
                <c:pt idx="1254">
                  <c:v>1255.0</c:v>
                </c:pt>
                <c:pt idx="1255">
                  <c:v>1256.0</c:v>
                </c:pt>
                <c:pt idx="1256">
                  <c:v>1257.0</c:v>
                </c:pt>
                <c:pt idx="1257">
                  <c:v>1258.0</c:v>
                </c:pt>
                <c:pt idx="1258">
                  <c:v>1259.0</c:v>
                </c:pt>
                <c:pt idx="1259">
                  <c:v>1260.0</c:v>
                </c:pt>
                <c:pt idx="1260">
                  <c:v>1261.0</c:v>
                </c:pt>
                <c:pt idx="1261">
                  <c:v>1262.0</c:v>
                </c:pt>
                <c:pt idx="1262">
                  <c:v>1263.0</c:v>
                </c:pt>
                <c:pt idx="1263">
                  <c:v>1264.0</c:v>
                </c:pt>
                <c:pt idx="1264">
                  <c:v>1265.0</c:v>
                </c:pt>
                <c:pt idx="1265">
                  <c:v>1266.0</c:v>
                </c:pt>
                <c:pt idx="1266">
                  <c:v>1267.0</c:v>
                </c:pt>
                <c:pt idx="1267">
                  <c:v>1268.0</c:v>
                </c:pt>
                <c:pt idx="1268">
                  <c:v>1269.0</c:v>
                </c:pt>
                <c:pt idx="1269">
                  <c:v>1270.0</c:v>
                </c:pt>
                <c:pt idx="1270">
                  <c:v>1271.0</c:v>
                </c:pt>
                <c:pt idx="1271">
                  <c:v>1272.0</c:v>
                </c:pt>
                <c:pt idx="1272">
                  <c:v>1273.0</c:v>
                </c:pt>
                <c:pt idx="1273">
                  <c:v>1274.0</c:v>
                </c:pt>
                <c:pt idx="1274">
                  <c:v>1275.0</c:v>
                </c:pt>
                <c:pt idx="1275">
                  <c:v>1276.0</c:v>
                </c:pt>
                <c:pt idx="1276">
                  <c:v>1277.0</c:v>
                </c:pt>
                <c:pt idx="1277">
                  <c:v>1278.0</c:v>
                </c:pt>
                <c:pt idx="1278">
                  <c:v>1279.0</c:v>
                </c:pt>
                <c:pt idx="1279">
                  <c:v>1280.0</c:v>
                </c:pt>
                <c:pt idx="1280">
                  <c:v>1281.0</c:v>
                </c:pt>
                <c:pt idx="1281">
                  <c:v>1282.0</c:v>
                </c:pt>
                <c:pt idx="1282">
                  <c:v>1283.0</c:v>
                </c:pt>
                <c:pt idx="1283">
                  <c:v>1284.0</c:v>
                </c:pt>
                <c:pt idx="1284">
                  <c:v>1285.0</c:v>
                </c:pt>
                <c:pt idx="1285">
                  <c:v>1286.0</c:v>
                </c:pt>
                <c:pt idx="1286">
                  <c:v>1287.0</c:v>
                </c:pt>
                <c:pt idx="1287">
                  <c:v>1288.0</c:v>
                </c:pt>
                <c:pt idx="1288">
                  <c:v>1289.0</c:v>
                </c:pt>
                <c:pt idx="1289">
                  <c:v>1290.0</c:v>
                </c:pt>
                <c:pt idx="1290">
                  <c:v>1291.0</c:v>
                </c:pt>
                <c:pt idx="1291">
                  <c:v>1292.0</c:v>
                </c:pt>
                <c:pt idx="1292">
                  <c:v>1293.0</c:v>
                </c:pt>
                <c:pt idx="1293">
                  <c:v>1294.0</c:v>
                </c:pt>
                <c:pt idx="1294">
                  <c:v>1295.0</c:v>
                </c:pt>
                <c:pt idx="1295">
                  <c:v>1296.0</c:v>
                </c:pt>
                <c:pt idx="1296">
                  <c:v>1297.0</c:v>
                </c:pt>
                <c:pt idx="1297">
                  <c:v>1298.0</c:v>
                </c:pt>
                <c:pt idx="1298">
                  <c:v>1299.0</c:v>
                </c:pt>
                <c:pt idx="1299">
                  <c:v>1300.0</c:v>
                </c:pt>
                <c:pt idx="1300">
                  <c:v>1301.0</c:v>
                </c:pt>
                <c:pt idx="1301">
                  <c:v>1302.0</c:v>
                </c:pt>
                <c:pt idx="1302">
                  <c:v>1303.0</c:v>
                </c:pt>
                <c:pt idx="1303">
                  <c:v>1304.0</c:v>
                </c:pt>
                <c:pt idx="1304">
                  <c:v>1305.0</c:v>
                </c:pt>
                <c:pt idx="1305">
                  <c:v>1306.0</c:v>
                </c:pt>
                <c:pt idx="1306">
                  <c:v>1307.0</c:v>
                </c:pt>
                <c:pt idx="1307">
                  <c:v>1308.0</c:v>
                </c:pt>
                <c:pt idx="1308">
                  <c:v>1309.0</c:v>
                </c:pt>
                <c:pt idx="1309">
                  <c:v>1310.0</c:v>
                </c:pt>
                <c:pt idx="1310">
                  <c:v>1311.0</c:v>
                </c:pt>
                <c:pt idx="1311">
                  <c:v>1312.0</c:v>
                </c:pt>
                <c:pt idx="1312">
                  <c:v>1313.0</c:v>
                </c:pt>
                <c:pt idx="1313">
                  <c:v>1314.0</c:v>
                </c:pt>
                <c:pt idx="1314">
                  <c:v>1315.0</c:v>
                </c:pt>
                <c:pt idx="1315">
                  <c:v>1316.0</c:v>
                </c:pt>
                <c:pt idx="1316">
                  <c:v>1317.0</c:v>
                </c:pt>
                <c:pt idx="1317">
                  <c:v>1318.0</c:v>
                </c:pt>
                <c:pt idx="1318">
                  <c:v>1319.0</c:v>
                </c:pt>
                <c:pt idx="1319">
                  <c:v>1320.0</c:v>
                </c:pt>
                <c:pt idx="1320">
                  <c:v>1321.0</c:v>
                </c:pt>
                <c:pt idx="1321">
                  <c:v>1322.0</c:v>
                </c:pt>
                <c:pt idx="1322">
                  <c:v>1323.0</c:v>
                </c:pt>
                <c:pt idx="1323">
                  <c:v>1324.0</c:v>
                </c:pt>
                <c:pt idx="1324">
                  <c:v>1325.0</c:v>
                </c:pt>
                <c:pt idx="1325">
                  <c:v>1326.0</c:v>
                </c:pt>
                <c:pt idx="1326">
                  <c:v>1327.0</c:v>
                </c:pt>
                <c:pt idx="1327">
                  <c:v>1328.0</c:v>
                </c:pt>
                <c:pt idx="1328">
                  <c:v>1329.0</c:v>
                </c:pt>
                <c:pt idx="1329">
                  <c:v>1330.0</c:v>
                </c:pt>
                <c:pt idx="1330">
                  <c:v>1331.0</c:v>
                </c:pt>
                <c:pt idx="1331">
                  <c:v>1332.0</c:v>
                </c:pt>
                <c:pt idx="1332">
                  <c:v>1333.0</c:v>
                </c:pt>
                <c:pt idx="1333">
                  <c:v>1334.0</c:v>
                </c:pt>
                <c:pt idx="1334">
                  <c:v>1335.0</c:v>
                </c:pt>
                <c:pt idx="1335">
                  <c:v>1336.0</c:v>
                </c:pt>
                <c:pt idx="1336">
                  <c:v>1337.0</c:v>
                </c:pt>
                <c:pt idx="1337">
                  <c:v>1338.0</c:v>
                </c:pt>
                <c:pt idx="1338">
                  <c:v>1339.0</c:v>
                </c:pt>
                <c:pt idx="1339">
                  <c:v>1340.0</c:v>
                </c:pt>
                <c:pt idx="1340">
                  <c:v>1341.0</c:v>
                </c:pt>
                <c:pt idx="1341">
                  <c:v>1342.0</c:v>
                </c:pt>
                <c:pt idx="1342">
                  <c:v>1343.0</c:v>
                </c:pt>
                <c:pt idx="1343">
                  <c:v>1344.0</c:v>
                </c:pt>
                <c:pt idx="1344">
                  <c:v>1345.0</c:v>
                </c:pt>
                <c:pt idx="1345">
                  <c:v>1346.0</c:v>
                </c:pt>
                <c:pt idx="1346">
                  <c:v>1347.0</c:v>
                </c:pt>
                <c:pt idx="1347">
                  <c:v>1348.0</c:v>
                </c:pt>
                <c:pt idx="1348">
                  <c:v>1349.0</c:v>
                </c:pt>
                <c:pt idx="1349">
                  <c:v>1350.0</c:v>
                </c:pt>
                <c:pt idx="1350">
                  <c:v>1351.0</c:v>
                </c:pt>
                <c:pt idx="1351">
                  <c:v>1352.0</c:v>
                </c:pt>
                <c:pt idx="1352">
                  <c:v>1353.0</c:v>
                </c:pt>
                <c:pt idx="1353">
                  <c:v>1354.0</c:v>
                </c:pt>
                <c:pt idx="1354">
                  <c:v>1355.0</c:v>
                </c:pt>
                <c:pt idx="1355">
                  <c:v>1356.0</c:v>
                </c:pt>
                <c:pt idx="1356">
                  <c:v>1357.0</c:v>
                </c:pt>
                <c:pt idx="1357">
                  <c:v>1358.0</c:v>
                </c:pt>
                <c:pt idx="1358">
                  <c:v>1359.0</c:v>
                </c:pt>
                <c:pt idx="1359">
                  <c:v>1360.0</c:v>
                </c:pt>
                <c:pt idx="1360">
                  <c:v>1361.0</c:v>
                </c:pt>
                <c:pt idx="1361">
                  <c:v>1362.0</c:v>
                </c:pt>
                <c:pt idx="1362">
                  <c:v>1363.0</c:v>
                </c:pt>
                <c:pt idx="1363">
                  <c:v>1364.0</c:v>
                </c:pt>
                <c:pt idx="1364">
                  <c:v>1365.0</c:v>
                </c:pt>
                <c:pt idx="1365">
                  <c:v>1366.0</c:v>
                </c:pt>
                <c:pt idx="1366">
                  <c:v>1367.0</c:v>
                </c:pt>
                <c:pt idx="1367">
                  <c:v>1368.0</c:v>
                </c:pt>
                <c:pt idx="1368">
                  <c:v>1369.0</c:v>
                </c:pt>
                <c:pt idx="1369">
                  <c:v>1370.0</c:v>
                </c:pt>
                <c:pt idx="1370">
                  <c:v>1371.0</c:v>
                </c:pt>
                <c:pt idx="1371">
                  <c:v>1372.0</c:v>
                </c:pt>
                <c:pt idx="1372">
                  <c:v>1373.0</c:v>
                </c:pt>
                <c:pt idx="1373">
                  <c:v>1374.0</c:v>
                </c:pt>
                <c:pt idx="1374">
                  <c:v>1375.0</c:v>
                </c:pt>
                <c:pt idx="1375">
                  <c:v>1376.0</c:v>
                </c:pt>
                <c:pt idx="1376">
                  <c:v>1377.0</c:v>
                </c:pt>
                <c:pt idx="1377">
                  <c:v>1378.0</c:v>
                </c:pt>
                <c:pt idx="1378">
                  <c:v>1379.0</c:v>
                </c:pt>
                <c:pt idx="1379">
                  <c:v>1380.0</c:v>
                </c:pt>
                <c:pt idx="1380">
                  <c:v>1381.0</c:v>
                </c:pt>
                <c:pt idx="1381">
                  <c:v>1382.0</c:v>
                </c:pt>
                <c:pt idx="1382">
                  <c:v>1383.0</c:v>
                </c:pt>
                <c:pt idx="1383">
                  <c:v>1384.0</c:v>
                </c:pt>
                <c:pt idx="1384">
                  <c:v>1385.0</c:v>
                </c:pt>
                <c:pt idx="1385">
                  <c:v>1386.0</c:v>
                </c:pt>
                <c:pt idx="1386">
                  <c:v>1387.0</c:v>
                </c:pt>
                <c:pt idx="1387">
                  <c:v>1388.0</c:v>
                </c:pt>
                <c:pt idx="1388">
                  <c:v>1389.0</c:v>
                </c:pt>
                <c:pt idx="1389">
                  <c:v>1390.0</c:v>
                </c:pt>
                <c:pt idx="1390">
                  <c:v>1391.0</c:v>
                </c:pt>
                <c:pt idx="1391">
                  <c:v>1392.0</c:v>
                </c:pt>
                <c:pt idx="1392">
                  <c:v>1393.0</c:v>
                </c:pt>
                <c:pt idx="1393">
                  <c:v>1394.0</c:v>
                </c:pt>
                <c:pt idx="1394">
                  <c:v>1395.0</c:v>
                </c:pt>
                <c:pt idx="1395">
                  <c:v>1396.0</c:v>
                </c:pt>
                <c:pt idx="1396">
                  <c:v>1397.0</c:v>
                </c:pt>
                <c:pt idx="1397">
                  <c:v>1398.0</c:v>
                </c:pt>
                <c:pt idx="1398">
                  <c:v>1399.0</c:v>
                </c:pt>
                <c:pt idx="1399">
                  <c:v>1400.0</c:v>
                </c:pt>
                <c:pt idx="1400">
                  <c:v>1401.0</c:v>
                </c:pt>
                <c:pt idx="1401">
                  <c:v>1402.0</c:v>
                </c:pt>
                <c:pt idx="1402">
                  <c:v>1403.0</c:v>
                </c:pt>
                <c:pt idx="1403">
                  <c:v>1404.0</c:v>
                </c:pt>
                <c:pt idx="1404">
                  <c:v>1405.0</c:v>
                </c:pt>
                <c:pt idx="1405">
                  <c:v>1406.0</c:v>
                </c:pt>
                <c:pt idx="1406">
                  <c:v>1407.0</c:v>
                </c:pt>
                <c:pt idx="1407">
                  <c:v>1408.0</c:v>
                </c:pt>
                <c:pt idx="1408">
                  <c:v>1409.0</c:v>
                </c:pt>
                <c:pt idx="1409">
                  <c:v>1410.0</c:v>
                </c:pt>
                <c:pt idx="1410">
                  <c:v>1411.0</c:v>
                </c:pt>
                <c:pt idx="1411">
                  <c:v>1412.0</c:v>
                </c:pt>
                <c:pt idx="1412">
                  <c:v>1413.0</c:v>
                </c:pt>
                <c:pt idx="1413">
                  <c:v>1414.0</c:v>
                </c:pt>
                <c:pt idx="1414">
                  <c:v>1415.0</c:v>
                </c:pt>
                <c:pt idx="1415">
                  <c:v>1416.0</c:v>
                </c:pt>
                <c:pt idx="1416">
                  <c:v>1417.0</c:v>
                </c:pt>
                <c:pt idx="1417">
                  <c:v>1418.0</c:v>
                </c:pt>
                <c:pt idx="1418">
                  <c:v>1419.0</c:v>
                </c:pt>
                <c:pt idx="1419">
                  <c:v>1420.0</c:v>
                </c:pt>
                <c:pt idx="1420">
                  <c:v>1421.0</c:v>
                </c:pt>
                <c:pt idx="1421">
                  <c:v>1422.0</c:v>
                </c:pt>
                <c:pt idx="1422">
                  <c:v>1423.0</c:v>
                </c:pt>
                <c:pt idx="1423">
                  <c:v>1424.0</c:v>
                </c:pt>
                <c:pt idx="1424">
                  <c:v>1425.0</c:v>
                </c:pt>
                <c:pt idx="1425">
                  <c:v>1426.0</c:v>
                </c:pt>
                <c:pt idx="1426">
                  <c:v>1427.0</c:v>
                </c:pt>
                <c:pt idx="1427">
                  <c:v>1428.0</c:v>
                </c:pt>
                <c:pt idx="1428">
                  <c:v>1429.0</c:v>
                </c:pt>
                <c:pt idx="1429">
                  <c:v>1430.0</c:v>
                </c:pt>
                <c:pt idx="1430">
                  <c:v>1431.0</c:v>
                </c:pt>
                <c:pt idx="1431">
                  <c:v>1432.0</c:v>
                </c:pt>
                <c:pt idx="1432">
                  <c:v>1433.0</c:v>
                </c:pt>
                <c:pt idx="1433">
                  <c:v>1434.0</c:v>
                </c:pt>
                <c:pt idx="1434">
                  <c:v>1435.0</c:v>
                </c:pt>
                <c:pt idx="1435">
                  <c:v>1436.0</c:v>
                </c:pt>
                <c:pt idx="1436">
                  <c:v>1437.0</c:v>
                </c:pt>
                <c:pt idx="1437">
                  <c:v>1438.0</c:v>
                </c:pt>
                <c:pt idx="1438">
                  <c:v>1439.0</c:v>
                </c:pt>
                <c:pt idx="1439">
                  <c:v>1440.0</c:v>
                </c:pt>
                <c:pt idx="1440">
                  <c:v>1441.0</c:v>
                </c:pt>
                <c:pt idx="1441">
                  <c:v>1442.0</c:v>
                </c:pt>
                <c:pt idx="1442">
                  <c:v>1443.0</c:v>
                </c:pt>
                <c:pt idx="1443">
                  <c:v>1444.0</c:v>
                </c:pt>
                <c:pt idx="1444">
                  <c:v>1445.0</c:v>
                </c:pt>
                <c:pt idx="1445">
                  <c:v>1446.0</c:v>
                </c:pt>
                <c:pt idx="1446">
                  <c:v>1447.0</c:v>
                </c:pt>
                <c:pt idx="1447">
                  <c:v>1448.0</c:v>
                </c:pt>
                <c:pt idx="1448">
                  <c:v>1449.0</c:v>
                </c:pt>
                <c:pt idx="1449">
                  <c:v>1450.0</c:v>
                </c:pt>
                <c:pt idx="1450">
                  <c:v>1451.0</c:v>
                </c:pt>
                <c:pt idx="1451">
                  <c:v>1452.0</c:v>
                </c:pt>
                <c:pt idx="1452">
                  <c:v>1453.0</c:v>
                </c:pt>
                <c:pt idx="1453">
                  <c:v>1454.0</c:v>
                </c:pt>
                <c:pt idx="1454">
                  <c:v>1455.0</c:v>
                </c:pt>
                <c:pt idx="1455">
                  <c:v>1456.0</c:v>
                </c:pt>
                <c:pt idx="1456">
                  <c:v>1457.0</c:v>
                </c:pt>
                <c:pt idx="1457">
                  <c:v>1458.0</c:v>
                </c:pt>
                <c:pt idx="1458">
                  <c:v>1459.0</c:v>
                </c:pt>
                <c:pt idx="1459">
                  <c:v>1460.0</c:v>
                </c:pt>
                <c:pt idx="1460">
                  <c:v>1461.0</c:v>
                </c:pt>
                <c:pt idx="1461">
                  <c:v>1462.0</c:v>
                </c:pt>
                <c:pt idx="1462">
                  <c:v>1463.0</c:v>
                </c:pt>
                <c:pt idx="1463">
                  <c:v>1464.0</c:v>
                </c:pt>
                <c:pt idx="1464">
                  <c:v>1465.0</c:v>
                </c:pt>
                <c:pt idx="1465">
                  <c:v>1466.0</c:v>
                </c:pt>
                <c:pt idx="1466">
                  <c:v>1467.0</c:v>
                </c:pt>
                <c:pt idx="1467">
                  <c:v>1468.0</c:v>
                </c:pt>
                <c:pt idx="1468">
                  <c:v>1469.0</c:v>
                </c:pt>
                <c:pt idx="1469">
                  <c:v>1470.0</c:v>
                </c:pt>
                <c:pt idx="1470">
                  <c:v>1471.0</c:v>
                </c:pt>
                <c:pt idx="1471">
                  <c:v>1472.0</c:v>
                </c:pt>
                <c:pt idx="1472">
                  <c:v>1473.0</c:v>
                </c:pt>
                <c:pt idx="1473">
                  <c:v>1474.0</c:v>
                </c:pt>
                <c:pt idx="1474">
                  <c:v>1475.0</c:v>
                </c:pt>
                <c:pt idx="1475">
                  <c:v>1476.0</c:v>
                </c:pt>
                <c:pt idx="1476">
                  <c:v>1477.0</c:v>
                </c:pt>
                <c:pt idx="1477">
                  <c:v>1478.0</c:v>
                </c:pt>
                <c:pt idx="1478">
                  <c:v>1479.0</c:v>
                </c:pt>
                <c:pt idx="1479">
                  <c:v>1480.0</c:v>
                </c:pt>
                <c:pt idx="1480">
                  <c:v>1481.0</c:v>
                </c:pt>
                <c:pt idx="1481">
                  <c:v>1482.0</c:v>
                </c:pt>
                <c:pt idx="1482">
                  <c:v>1483.0</c:v>
                </c:pt>
                <c:pt idx="1483">
                  <c:v>1484.0</c:v>
                </c:pt>
                <c:pt idx="1484">
                  <c:v>1485.0</c:v>
                </c:pt>
                <c:pt idx="1485">
                  <c:v>1486.0</c:v>
                </c:pt>
                <c:pt idx="1486">
                  <c:v>1487.0</c:v>
                </c:pt>
                <c:pt idx="1487">
                  <c:v>1488.0</c:v>
                </c:pt>
                <c:pt idx="1488">
                  <c:v>1489.0</c:v>
                </c:pt>
                <c:pt idx="1489">
                  <c:v>1490.0</c:v>
                </c:pt>
                <c:pt idx="1490">
                  <c:v>1491.0</c:v>
                </c:pt>
                <c:pt idx="1491">
                  <c:v>1492.0</c:v>
                </c:pt>
                <c:pt idx="1492">
                  <c:v>1493.0</c:v>
                </c:pt>
                <c:pt idx="1493">
                  <c:v>1494.0</c:v>
                </c:pt>
                <c:pt idx="1494">
                  <c:v>1495.0</c:v>
                </c:pt>
                <c:pt idx="1495">
                  <c:v>1496.0</c:v>
                </c:pt>
                <c:pt idx="1496">
                  <c:v>1497.0</c:v>
                </c:pt>
                <c:pt idx="1497">
                  <c:v>1498.0</c:v>
                </c:pt>
                <c:pt idx="1498">
                  <c:v>1499.0</c:v>
                </c:pt>
                <c:pt idx="1499">
                  <c:v>1500.0</c:v>
                </c:pt>
                <c:pt idx="1500">
                  <c:v>1501.0</c:v>
                </c:pt>
                <c:pt idx="1501">
                  <c:v>1502.0</c:v>
                </c:pt>
                <c:pt idx="1502">
                  <c:v>1503.0</c:v>
                </c:pt>
                <c:pt idx="1503">
                  <c:v>1504.0</c:v>
                </c:pt>
                <c:pt idx="1504">
                  <c:v>1505.0</c:v>
                </c:pt>
                <c:pt idx="1505">
                  <c:v>1506.0</c:v>
                </c:pt>
                <c:pt idx="1506">
                  <c:v>1507.0</c:v>
                </c:pt>
                <c:pt idx="1507">
                  <c:v>1508.0</c:v>
                </c:pt>
                <c:pt idx="1508">
                  <c:v>1509.0</c:v>
                </c:pt>
                <c:pt idx="1509">
                  <c:v>1510.0</c:v>
                </c:pt>
                <c:pt idx="1510">
                  <c:v>1511.0</c:v>
                </c:pt>
                <c:pt idx="1511">
                  <c:v>1512.0</c:v>
                </c:pt>
                <c:pt idx="1512">
                  <c:v>1513.0</c:v>
                </c:pt>
                <c:pt idx="1513">
                  <c:v>1514.0</c:v>
                </c:pt>
                <c:pt idx="1514">
                  <c:v>1515.0</c:v>
                </c:pt>
                <c:pt idx="1515">
                  <c:v>1516.0</c:v>
                </c:pt>
                <c:pt idx="1516">
                  <c:v>1517.0</c:v>
                </c:pt>
                <c:pt idx="1517">
                  <c:v>1518.0</c:v>
                </c:pt>
                <c:pt idx="1518">
                  <c:v>1519.0</c:v>
                </c:pt>
                <c:pt idx="1519">
                  <c:v>1520.0</c:v>
                </c:pt>
                <c:pt idx="1520">
                  <c:v>1521.0</c:v>
                </c:pt>
                <c:pt idx="1521">
                  <c:v>1522.0</c:v>
                </c:pt>
                <c:pt idx="1522">
                  <c:v>1523.0</c:v>
                </c:pt>
                <c:pt idx="1523">
                  <c:v>1524.0</c:v>
                </c:pt>
                <c:pt idx="1524">
                  <c:v>1525.0</c:v>
                </c:pt>
                <c:pt idx="1525">
                  <c:v>1526.0</c:v>
                </c:pt>
                <c:pt idx="1526">
                  <c:v>1527.0</c:v>
                </c:pt>
                <c:pt idx="1527">
                  <c:v>1528.0</c:v>
                </c:pt>
                <c:pt idx="1528">
                  <c:v>1529.0</c:v>
                </c:pt>
                <c:pt idx="1529">
                  <c:v>1530.0</c:v>
                </c:pt>
                <c:pt idx="1530">
                  <c:v>1531.0</c:v>
                </c:pt>
                <c:pt idx="1531">
                  <c:v>1532.0</c:v>
                </c:pt>
                <c:pt idx="1532">
                  <c:v>1533.0</c:v>
                </c:pt>
                <c:pt idx="1533">
                  <c:v>1534.0</c:v>
                </c:pt>
                <c:pt idx="1534">
                  <c:v>1535.0</c:v>
                </c:pt>
                <c:pt idx="1535">
                  <c:v>1536.0</c:v>
                </c:pt>
                <c:pt idx="1536">
                  <c:v>1537.0</c:v>
                </c:pt>
                <c:pt idx="1537">
                  <c:v>1538.0</c:v>
                </c:pt>
                <c:pt idx="1538">
                  <c:v>1539.0</c:v>
                </c:pt>
                <c:pt idx="1539">
                  <c:v>1540.0</c:v>
                </c:pt>
                <c:pt idx="1540">
                  <c:v>1541.0</c:v>
                </c:pt>
                <c:pt idx="1541">
                  <c:v>1542.0</c:v>
                </c:pt>
                <c:pt idx="1542">
                  <c:v>1543.0</c:v>
                </c:pt>
                <c:pt idx="1543">
                  <c:v>1544.0</c:v>
                </c:pt>
                <c:pt idx="1544">
                  <c:v>1545.0</c:v>
                </c:pt>
                <c:pt idx="1545">
                  <c:v>1546.0</c:v>
                </c:pt>
                <c:pt idx="1546">
                  <c:v>1547.0</c:v>
                </c:pt>
                <c:pt idx="1547">
                  <c:v>1548.0</c:v>
                </c:pt>
                <c:pt idx="1548">
                  <c:v>1549.0</c:v>
                </c:pt>
                <c:pt idx="1549">
                  <c:v>1550.0</c:v>
                </c:pt>
                <c:pt idx="1550">
                  <c:v>1551.0</c:v>
                </c:pt>
                <c:pt idx="1551">
                  <c:v>1552.0</c:v>
                </c:pt>
                <c:pt idx="1552">
                  <c:v>1553.0</c:v>
                </c:pt>
                <c:pt idx="1553">
                  <c:v>1554.0</c:v>
                </c:pt>
                <c:pt idx="1554">
                  <c:v>1555.0</c:v>
                </c:pt>
                <c:pt idx="1555">
                  <c:v>1556.0</c:v>
                </c:pt>
                <c:pt idx="1556">
                  <c:v>1557.0</c:v>
                </c:pt>
                <c:pt idx="1557">
                  <c:v>1558.0</c:v>
                </c:pt>
                <c:pt idx="1558">
                  <c:v>1559.0</c:v>
                </c:pt>
                <c:pt idx="1559">
                  <c:v>1560.0</c:v>
                </c:pt>
                <c:pt idx="1560">
                  <c:v>1561.0</c:v>
                </c:pt>
                <c:pt idx="1561">
                  <c:v>1562.0</c:v>
                </c:pt>
                <c:pt idx="1562">
                  <c:v>1563.0</c:v>
                </c:pt>
                <c:pt idx="1563">
                  <c:v>1564.0</c:v>
                </c:pt>
                <c:pt idx="1564">
                  <c:v>1565.0</c:v>
                </c:pt>
                <c:pt idx="1565">
                  <c:v>1566.0</c:v>
                </c:pt>
                <c:pt idx="1566">
                  <c:v>1567.0</c:v>
                </c:pt>
                <c:pt idx="1567">
                  <c:v>1568.0</c:v>
                </c:pt>
                <c:pt idx="1568">
                  <c:v>1569.0</c:v>
                </c:pt>
                <c:pt idx="1569">
                  <c:v>1570.0</c:v>
                </c:pt>
                <c:pt idx="1570">
                  <c:v>1571.0</c:v>
                </c:pt>
                <c:pt idx="1571">
                  <c:v>1572.0</c:v>
                </c:pt>
                <c:pt idx="1572">
                  <c:v>1573.0</c:v>
                </c:pt>
                <c:pt idx="1573">
                  <c:v>1574.0</c:v>
                </c:pt>
                <c:pt idx="1574">
                  <c:v>1575.0</c:v>
                </c:pt>
                <c:pt idx="1575">
                  <c:v>1576.0</c:v>
                </c:pt>
                <c:pt idx="1576">
                  <c:v>1577.0</c:v>
                </c:pt>
                <c:pt idx="1577">
                  <c:v>1578.0</c:v>
                </c:pt>
                <c:pt idx="1578">
                  <c:v>1579.0</c:v>
                </c:pt>
                <c:pt idx="1579">
                  <c:v>1580.0</c:v>
                </c:pt>
                <c:pt idx="1580">
                  <c:v>1581.0</c:v>
                </c:pt>
                <c:pt idx="1581">
                  <c:v>1582.0</c:v>
                </c:pt>
                <c:pt idx="1582">
                  <c:v>1583.0</c:v>
                </c:pt>
                <c:pt idx="1583">
                  <c:v>1584.0</c:v>
                </c:pt>
                <c:pt idx="1584">
                  <c:v>1585.0</c:v>
                </c:pt>
                <c:pt idx="1585">
                  <c:v>1586.0</c:v>
                </c:pt>
                <c:pt idx="1586">
                  <c:v>1587.0</c:v>
                </c:pt>
                <c:pt idx="1587">
                  <c:v>1588.0</c:v>
                </c:pt>
                <c:pt idx="1588">
                  <c:v>1589.0</c:v>
                </c:pt>
                <c:pt idx="1589">
                  <c:v>1590.0</c:v>
                </c:pt>
                <c:pt idx="1590">
                  <c:v>1591.0</c:v>
                </c:pt>
                <c:pt idx="1591">
                  <c:v>1592.0</c:v>
                </c:pt>
                <c:pt idx="1592">
                  <c:v>1593.0</c:v>
                </c:pt>
                <c:pt idx="1593">
                  <c:v>1594.0</c:v>
                </c:pt>
                <c:pt idx="1594">
                  <c:v>1595.0</c:v>
                </c:pt>
                <c:pt idx="1595">
                  <c:v>1596.0</c:v>
                </c:pt>
                <c:pt idx="1596">
                  <c:v>1597.0</c:v>
                </c:pt>
                <c:pt idx="1597">
                  <c:v>1598.0</c:v>
                </c:pt>
                <c:pt idx="1598">
                  <c:v>1599.0</c:v>
                </c:pt>
                <c:pt idx="1599">
                  <c:v>1600.0</c:v>
                </c:pt>
                <c:pt idx="1600">
                  <c:v>1601.0</c:v>
                </c:pt>
                <c:pt idx="1601">
                  <c:v>1602.0</c:v>
                </c:pt>
                <c:pt idx="1602">
                  <c:v>1603.0</c:v>
                </c:pt>
                <c:pt idx="1603">
                  <c:v>1604.0</c:v>
                </c:pt>
                <c:pt idx="1604">
                  <c:v>1605.0</c:v>
                </c:pt>
                <c:pt idx="1605">
                  <c:v>1606.0</c:v>
                </c:pt>
                <c:pt idx="1606">
                  <c:v>1607.0</c:v>
                </c:pt>
                <c:pt idx="1607">
                  <c:v>1608.0</c:v>
                </c:pt>
                <c:pt idx="1608">
                  <c:v>1609.0</c:v>
                </c:pt>
                <c:pt idx="1609">
                  <c:v>1610.0</c:v>
                </c:pt>
                <c:pt idx="1610">
                  <c:v>1611.0</c:v>
                </c:pt>
                <c:pt idx="1611">
                  <c:v>1612.0</c:v>
                </c:pt>
                <c:pt idx="1612">
                  <c:v>1613.0</c:v>
                </c:pt>
                <c:pt idx="1613">
                  <c:v>1614.0</c:v>
                </c:pt>
                <c:pt idx="1614">
                  <c:v>1615.0</c:v>
                </c:pt>
                <c:pt idx="1615">
                  <c:v>1616.0</c:v>
                </c:pt>
                <c:pt idx="1616">
                  <c:v>1617.0</c:v>
                </c:pt>
                <c:pt idx="1617">
                  <c:v>1618.0</c:v>
                </c:pt>
                <c:pt idx="1618">
                  <c:v>1619.0</c:v>
                </c:pt>
                <c:pt idx="1619">
                  <c:v>1620.0</c:v>
                </c:pt>
                <c:pt idx="1620">
                  <c:v>1621.0</c:v>
                </c:pt>
                <c:pt idx="1621">
                  <c:v>1622.0</c:v>
                </c:pt>
                <c:pt idx="1622">
                  <c:v>1623.0</c:v>
                </c:pt>
                <c:pt idx="1623">
                  <c:v>1624.0</c:v>
                </c:pt>
                <c:pt idx="1624">
                  <c:v>1625.0</c:v>
                </c:pt>
                <c:pt idx="1625">
                  <c:v>1626.0</c:v>
                </c:pt>
                <c:pt idx="1626">
                  <c:v>1627.0</c:v>
                </c:pt>
                <c:pt idx="1627">
                  <c:v>1628.0</c:v>
                </c:pt>
                <c:pt idx="1628">
                  <c:v>1629.0</c:v>
                </c:pt>
                <c:pt idx="1629">
                  <c:v>1630.0</c:v>
                </c:pt>
                <c:pt idx="1630">
                  <c:v>1631.0</c:v>
                </c:pt>
                <c:pt idx="1631">
                  <c:v>1632.0</c:v>
                </c:pt>
                <c:pt idx="1632">
                  <c:v>1633.0</c:v>
                </c:pt>
                <c:pt idx="1633">
                  <c:v>1634.0</c:v>
                </c:pt>
                <c:pt idx="1634">
                  <c:v>1635.0</c:v>
                </c:pt>
                <c:pt idx="1635">
                  <c:v>1636.0</c:v>
                </c:pt>
                <c:pt idx="1636">
                  <c:v>1637.0</c:v>
                </c:pt>
                <c:pt idx="1637">
                  <c:v>1638.0</c:v>
                </c:pt>
                <c:pt idx="1638">
                  <c:v>1639.0</c:v>
                </c:pt>
                <c:pt idx="1639">
                  <c:v>1640.0</c:v>
                </c:pt>
                <c:pt idx="1640">
                  <c:v>1641.0</c:v>
                </c:pt>
                <c:pt idx="1641">
                  <c:v>1642.0</c:v>
                </c:pt>
                <c:pt idx="1642">
                  <c:v>1643.0</c:v>
                </c:pt>
                <c:pt idx="1643">
                  <c:v>1644.0</c:v>
                </c:pt>
                <c:pt idx="1644">
                  <c:v>1645.0</c:v>
                </c:pt>
                <c:pt idx="1645">
                  <c:v>1646.0</c:v>
                </c:pt>
                <c:pt idx="1646">
                  <c:v>1647.0</c:v>
                </c:pt>
                <c:pt idx="1647">
                  <c:v>1648.0</c:v>
                </c:pt>
                <c:pt idx="1648">
                  <c:v>1649.0</c:v>
                </c:pt>
                <c:pt idx="1649">
                  <c:v>1650.0</c:v>
                </c:pt>
                <c:pt idx="1650">
                  <c:v>1651.0</c:v>
                </c:pt>
                <c:pt idx="1651">
                  <c:v>1652.0</c:v>
                </c:pt>
                <c:pt idx="1652">
                  <c:v>1653.0</c:v>
                </c:pt>
                <c:pt idx="1653">
                  <c:v>1654.0</c:v>
                </c:pt>
                <c:pt idx="1654">
                  <c:v>1655.0</c:v>
                </c:pt>
                <c:pt idx="1655">
                  <c:v>1656.0</c:v>
                </c:pt>
                <c:pt idx="1656">
                  <c:v>1657.0</c:v>
                </c:pt>
                <c:pt idx="1657">
                  <c:v>1658.0</c:v>
                </c:pt>
                <c:pt idx="1658">
                  <c:v>1659.0</c:v>
                </c:pt>
                <c:pt idx="1659">
                  <c:v>1660.0</c:v>
                </c:pt>
                <c:pt idx="1660">
                  <c:v>1661.0</c:v>
                </c:pt>
                <c:pt idx="1661">
                  <c:v>1662.0</c:v>
                </c:pt>
                <c:pt idx="1662">
                  <c:v>1663.0</c:v>
                </c:pt>
                <c:pt idx="1663">
                  <c:v>1664.0</c:v>
                </c:pt>
                <c:pt idx="1664">
                  <c:v>1665.0</c:v>
                </c:pt>
                <c:pt idx="1665">
                  <c:v>1666.0</c:v>
                </c:pt>
                <c:pt idx="1666">
                  <c:v>1667.0</c:v>
                </c:pt>
                <c:pt idx="1667">
                  <c:v>1668.0</c:v>
                </c:pt>
                <c:pt idx="1668">
                  <c:v>1669.0</c:v>
                </c:pt>
                <c:pt idx="1669">
                  <c:v>1670.0</c:v>
                </c:pt>
                <c:pt idx="1670">
                  <c:v>1671.0</c:v>
                </c:pt>
                <c:pt idx="1671">
                  <c:v>1672.0</c:v>
                </c:pt>
                <c:pt idx="1672">
                  <c:v>1673.0</c:v>
                </c:pt>
                <c:pt idx="1673">
                  <c:v>1674.0</c:v>
                </c:pt>
                <c:pt idx="1674">
                  <c:v>1675.0</c:v>
                </c:pt>
                <c:pt idx="1675">
                  <c:v>1676.0</c:v>
                </c:pt>
                <c:pt idx="1676">
                  <c:v>1677.0</c:v>
                </c:pt>
                <c:pt idx="1677">
                  <c:v>1678.0</c:v>
                </c:pt>
                <c:pt idx="1678">
                  <c:v>1679.0</c:v>
                </c:pt>
                <c:pt idx="1679">
                  <c:v>1680.0</c:v>
                </c:pt>
                <c:pt idx="1680">
                  <c:v>1681.0</c:v>
                </c:pt>
                <c:pt idx="1681">
                  <c:v>1682.0</c:v>
                </c:pt>
                <c:pt idx="1682">
                  <c:v>1683.0</c:v>
                </c:pt>
                <c:pt idx="1683">
                  <c:v>1684.0</c:v>
                </c:pt>
                <c:pt idx="1684">
                  <c:v>1685.0</c:v>
                </c:pt>
                <c:pt idx="1685">
                  <c:v>1686.0</c:v>
                </c:pt>
                <c:pt idx="1686">
                  <c:v>1687.0</c:v>
                </c:pt>
                <c:pt idx="1687">
                  <c:v>1688.0</c:v>
                </c:pt>
                <c:pt idx="1688">
                  <c:v>1689.0</c:v>
                </c:pt>
                <c:pt idx="1689">
                  <c:v>1690.0</c:v>
                </c:pt>
                <c:pt idx="1690">
                  <c:v>1691.0</c:v>
                </c:pt>
                <c:pt idx="1691">
                  <c:v>1692.0</c:v>
                </c:pt>
                <c:pt idx="1692">
                  <c:v>1693.0</c:v>
                </c:pt>
                <c:pt idx="1693">
                  <c:v>1694.0</c:v>
                </c:pt>
                <c:pt idx="1694">
                  <c:v>1695.0</c:v>
                </c:pt>
                <c:pt idx="1695">
                  <c:v>1696.0</c:v>
                </c:pt>
                <c:pt idx="1696">
                  <c:v>1697.0</c:v>
                </c:pt>
                <c:pt idx="1697">
                  <c:v>1698.0</c:v>
                </c:pt>
                <c:pt idx="1698">
                  <c:v>1699.0</c:v>
                </c:pt>
                <c:pt idx="1699">
                  <c:v>1700.0</c:v>
                </c:pt>
                <c:pt idx="1700">
                  <c:v>1701.0</c:v>
                </c:pt>
                <c:pt idx="1701">
                  <c:v>1702.0</c:v>
                </c:pt>
                <c:pt idx="1702">
                  <c:v>1703.0</c:v>
                </c:pt>
                <c:pt idx="1703">
                  <c:v>1704.0</c:v>
                </c:pt>
                <c:pt idx="1704">
                  <c:v>1705.0</c:v>
                </c:pt>
                <c:pt idx="1705">
                  <c:v>1706.0</c:v>
                </c:pt>
                <c:pt idx="1706">
                  <c:v>1707.0</c:v>
                </c:pt>
                <c:pt idx="1707">
                  <c:v>1708.0</c:v>
                </c:pt>
                <c:pt idx="1708">
                  <c:v>1709.0</c:v>
                </c:pt>
                <c:pt idx="1709">
                  <c:v>1710.0</c:v>
                </c:pt>
                <c:pt idx="1710">
                  <c:v>1711.0</c:v>
                </c:pt>
                <c:pt idx="1711">
                  <c:v>1712.0</c:v>
                </c:pt>
                <c:pt idx="1712">
                  <c:v>1713.0</c:v>
                </c:pt>
                <c:pt idx="1713">
                  <c:v>1714.0</c:v>
                </c:pt>
                <c:pt idx="1714">
                  <c:v>1715.0</c:v>
                </c:pt>
                <c:pt idx="1715">
                  <c:v>1716.0</c:v>
                </c:pt>
                <c:pt idx="1716">
                  <c:v>1717.0</c:v>
                </c:pt>
                <c:pt idx="1717">
                  <c:v>1718.0</c:v>
                </c:pt>
                <c:pt idx="1718">
                  <c:v>1719.0</c:v>
                </c:pt>
                <c:pt idx="1719">
                  <c:v>1720.0</c:v>
                </c:pt>
                <c:pt idx="1720">
                  <c:v>1721.0</c:v>
                </c:pt>
                <c:pt idx="1721">
                  <c:v>1722.0</c:v>
                </c:pt>
                <c:pt idx="1722">
                  <c:v>1723.0</c:v>
                </c:pt>
                <c:pt idx="1723">
                  <c:v>1724.0</c:v>
                </c:pt>
                <c:pt idx="1724">
                  <c:v>1725.0</c:v>
                </c:pt>
                <c:pt idx="1725">
                  <c:v>1726.0</c:v>
                </c:pt>
                <c:pt idx="1726">
                  <c:v>1727.0</c:v>
                </c:pt>
                <c:pt idx="1727">
                  <c:v>1728.0</c:v>
                </c:pt>
                <c:pt idx="1728">
                  <c:v>1729.0</c:v>
                </c:pt>
                <c:pt idx="1729">
                  <c:v>1730.0</c:v>
                </c:pt>
                <c:pt idx="1730">
                  <c:v>1731.0</c:v>
                </c:pt>
                <c:pt idx="1731">
                  <c:v>1732.0</c:v>
                </c:pt>
                <c:pt idx="1732">
                  <c:v>1733.0</c:v>
                </c:pt>
                <c:pt idx="1733">
                  <c:v>1734.0</c:v>
                </c:pt>
                <c:pt idx="1734">
                  <c:v>1735.0</c:v>
                </c:pt>
                <c:pt idx="1735">
                  <c:v>1736.0</c:v>
                </c:pt>
                <c:pt idx="1736">
                  <c:v>1737.0</c:v>
                </c:pt>
                <c:pt idx="1737">
                  <c:v>1738.0</c:v>
                </c:pt>
                <c:pt idx="1738">
                  <c:v>1739.0</c:v>
                </c:pt>
                <c:pt idx="1739">
                  <c:v>1740.0</c:v>
                </c:pt>
                <c:pt idx="1740">
                  <c:v>1741.0</c:v>
                </c:pt>
                <c:pt idx="1741">
                  <c:v>1742.0</c:v>
                </c:pt>
                <c:pt idx="1742">
                  <c:v>1743.0</c:v>
                </c:pt>
                <c:pt idx="1743">
                  <c:v>1744.0</c:v>
                </c:pt>
                <c:pt idx="1744">
                  <c:v>1745.0</c:v>
                </c:pt>
                <c:pt idx="1745">
                  <c:v>1746.0</c:v>
                </c:pt>
                <c:pt idx="1746">
                  <c:v>1747.0</c:v>
                </c:pt>
                <c:pt idx="1747">
                  <c:v>1748.0</c:v>
                </c:pt>
                <c:pt idx="1748">
                  <c:v>1749.0</c:v>
                </c:pt>
                <c:pt idx="1749">
                  <c:v>1750.0</c:v>
                </c:pt>
                <c:pt idx="1750">
                  <c:v>1751.0</c:v>
                </c:pt>
                <c:pt idx="1751">
                  <c:v>1752.0</c:v>
                </c:pt>
                <c:pt idx="1752">
                  <c:v>1753.0</c:v>
                </c:pt>
                <c:pt idx="1753">
                  <c:v>1754.0</c:v>
                </c:pt>
                <c:pt idx="1754">
                  <c:v>1755.0</c:v>
                </c:pt>
                <c:pt idx="1755">
                  <c:v>1756.0</c:v>
                </c:pt>
                <c:pt idx="1756">
                  <c:v>1757.0</c:v>
                </c:pt>
                <c:pt idx="1757">
                  <c:v>1758.0</c:v>
                </c:pt>
                <c:pt idx="1758">
                  <c:v>1759.0</c:v>
                </c:pt>
                <c:pt idx="1759">
                  <c:v>1760.0</c:v>
                </c:pt>
                <c:pt idx="1760">
                  <c:v>1761.0</c:v>
                </c:pt>
                <c:pt idx="1761">
                  <c:v>1762.0</c:v>
                </c:pt>
                <c:pt idx="1762">
                  <c:v>1763.0</c:v>
                </c:pt>
                <c:pt idx="1763">
                  <c:v>1764.0</c:v>
                </c:pt>
                <c:pt idx="1764">
                  <c:v>1765.0</c:v>
                </c:pt>
                <c:pt idx="1765">
                  <c:v>1766.0</c:v>
                </c:pt>
                <c:pt idx="1766">
                  <c:v>1767.0</c:v>
                </c:pt>
                <c:pt idx="1767">
                  <c:v>1768.0</c:v>
                </c:pt>
                <c:pt idx="1768">
                  <c:v>1769.0</c:v>
                </c:pt>
                <c:pt idx="1769">
                  <c:v>1770.0</c:v>
                </c:pt>
                <c:pt idx="1770">
                  <c:v>1771.0</c:v>
                </c:pt>
                <c:pt idx="1771">
                  <c:v>1772.0</c:v>
                </c:pt>
                <c:pt idx="1772">
                  <c:v>1773.0</c:v>
                </c:pt>
                <c:pt idx="1773">
                  <c:v>1774.0</c:v>
                </c:pt>
                <c:pt idx="1774">
                  <c:v>1775.0</c:v>
                </c:pt>
                <c:pt idx="1775">
                  <c:v>1776.0</c:v>
                </c:pt>
                <c:pt idx="1776">
                  <c:v>1777.0</c:v>
                </c:pt>
                <c:pt idx="1777">
                  <c:v>1778.0</c:v>
                </c:pt>
                <c:pt idx="1778">
                  <c:v>1779.0</c:v>
                </c:pt>
                <c:pt idx="1779">
                  <c:v>1780.0</c:v>
                </c:pt>
                <c:pt idx="1780">
                  <c:v>1781.0</c:v>
                </c:pt>
                <c:pt idx="1781">
                  <c:v>1782.0</c:v>
                </c:pt>
                <c:pt idx="1782">
                  <c:v>1783.0</c:v>
                </c:pt>
                <c:pt idx="1783">
                  <c:v>1784.0</c:v>
                </c:pt>
                <c:pt idx="1784">
                  <c:v>1785.0</c:v>
                </c:pt>
                <c:pt idx="1785">
                  <c:v>1786.0</c:v>
                </c:pt>
                <c:pt idx="1786">
                  <c:v>1787.0</c:v>
                </c:pt>
                <c:pt idx="1787">
                  <c:v>1788.0</c:v>
                </c:pt>
                <c:pt idx="1788">
                  <c:v>1789.0</c:v>
                </c:pt>
                <c:pt idx="1789">
                  <c:v>1790.0</c:v>
                </c:pt>
                <c:pt idx="1790">
                  <c:v>1791.0</c:v>
                </c:pt>
                <c:pt idx="1791">
                  <c:v>1792.0</c:v>
                </c:pt>
                <c:pt idx="1792">
                  <c:v>1793.0</c:v>
                </c:pt>
                <c:pt idx="1793">
                  <c:v>1794.0</c:v>
                </c:pt>
                <c:pt idx="1794">
                  <c:v>1795.0</c:v>
                </c:pt>
                <c:pt idx="1795">
                  <c:v>1796.0</c:v>
                </c:pt>
                <c:pt idx="1796">
                  <c:v>1797.0</c:v>
                </c:pt>
                <c:pt idx="1797">
                  <c:v>1798.0</c:v>
                </c:pt>
                <c:pt idx="1798">
                  <c:v>1799.0</c:v>
                </c:pt>
                <c:pt idx="1799">
                  <c:v>1800.0</c:v>
                </c:pt>
                <c:pt idx="1800">
                  <c:v>1801.0</c:v>
                </c:pt>
                <c:pt idx="1801">
                  <c:v>1802.0</c:v>
                </c:pt>
                <c:pt idx="1802">
                  <c:v>1803.0</c:v>
                </c:pt>
                <c:pt idx="1803">
                  <c:v>1804.0</c:v>
                </c:pt>
                <c:pt idx="1804">
                  <c:v>1805.0</c:v>
                </c:pt>
                <c:pt idx="1805">
                  <c:v>1806.0</c:v>
                </c:pt>
                <c:pt idx="1806">
                  <c:v>1807.0</c:v>
                </c:pt>
                <c:pt idx="1807">
                  <c:v>1808.0</c:v>
                </c:pt>
                <c:pt idx="1808">
                  <c:v>1809.0</c:v>
                </c:pt>
                <c:pt idx="1809">
                  <c:v>1810.0</c:v>
                </c:pt>
                <c:pt idx="1810">
                  <c:v>1811.0</c:v>
                </c:pt>
                <c:pt idx="1811">
                  <c:v>1812.0</c:v>
                </c:pt>
                <c:pt idx="1812">
                  <c:v>1813.0</c:v>
                </c:pt>
                <c:pt idx="1813">
                  <c:v>1814.0</c:v>
                </c:pt>
                <c:pt idx="1814">
                  <c:v>1815.0</c:v>
                </c:pt>
                <c:pt idx="1815">
                  <c:v>1816.0</c:v>
                </c:pt>
                <c:pt idx="1816">
                  <c:v>1817.0</c:v>
                </c:pt>
                <c:pt idx="1817">
                  <c:v>1818.0</c:v>
                </c:pt>
                <c:pt idx="1818">
                  <c:v>1819.0</c:v>
                </c:pt>
                <c:pt idx="1819">
                  <c:v>1820.0</c:v>
                </c:pt>
                <c:pt idx="1820">
                  <c:v>1821.0</c:v>
                </c:pt>
                <c:pt idx="1821">
                  <c:v>1822.0</c:v>
                </c:pt>
                <c:pt idx="1822">
                  <c:v>1823.0</c:v>
                </c:pt>
                <c:pt idx="1823">
                  <c:v>1824.0</c:v>
                </c:pt>
                <c:pt idx="1824">
                  <c:v>1825.0</c:v>
                </c:pt>
                <c:pt idx="1825">
                  <c:v>1826.0</c:v>
                </c:pt>
                <c:pt idx="1826">
                  <c:v>1827.0</c:v>
                </c:pt>
                <c:pt idx="1827">
                  <c:v>1828.0</c:v>
                </c:pt>
                <c:pt idx="1828">
                  <c:v>1829.0</c:v>
                </c:pt>
                <c:pt idx="1829">
                  <c:v>1830.0</c:v>
                </c:pt>
                <c:pt idx="1830">
                  <c:v>1831.0</c:v>
                </c:pt>
                <c:pt idx="1831">
                  <c:v>1832.0</c:v>
                </c:pt>
                <c:pt idx="1832">
                  <c:v>1833.0</c:v>
                </c:pt>
                <c:pt idx="1833">
                  <c:v>1834.0</c:v>
                </c:pt>
                <c:pt idx="1834">
                  <c:v>1835.0</c:v>
                </c:pt>
                <c:pt idx="1835">
                  <c:v>1836.0</c:v>
                </c:pt>
                <c:pt idx="1836">
                  <c:v>1837.0</c:v>
                </c:pt>
                <c:pt idx="1837">
                  <c:v>1838.0</c:v>
                </c:pt>
                <c:pt idx="1838">
                  <c:v>1839.0</c:v>
                </c:pt>
                <c:pt idx="1839">
                  <c:v>1840.0</c:v>
                </c:pt>
                <c:pt idx="1840">
                  <c:v>1841.0</c:v>
                </c:pt>
                <c:pt idx="1841">
                  <c:v>1842.0</c:v>
                </c:pt>
                <c:pt idx="1842">
                  <c:v>1843.0</c:v>
                </c:pt>
                <c:pt idx="1843">
                  <c:v>1844.0</c:v>
                </c:pt>
                <c:pt idx="1844">
                  <c:v>1845.0</c:v>
                </c:pt>
                <c:pt idx="1845">
                  <c:v>1846.0</c:v>
                </c:pt>
                <c:pt idx="1846">
                  <c:v>1847.0</c:v>
                </c:pt>
                <c:pt idx="1847">
                  <c:v>1848.0</c:v>
                </c:pt>
                <c:pt idx="1848">
                  <c:v>1849.0</c:v>
                </c:pt>
                <c:pt idx="1849">
                  <c:v>1850.0</c:v>
                </c:pt>
                <c:pt idx="1850">
                  <c:v>1851.0</c:v>
                </c:pt>
                <c:pt idx="1851">
                  <c:v>1852.0</c:v>
                </c:pt>
                <c:pt idx="1852">
                  <c:v>1853.0</c:v>
                </c:pt>
                <c:pt idx="1853">
                  <c:v>1854.0</c:v>
                </c:pt>
                <c:pt idx="1854">
                  <c:v>1855.0</c:v>
                </c:pt>
                <c:pt idx="1855">
                  <c:v>1856.0</c:v>
                </c:pt>
                <c:pt idx="1856">
                  <c:v>1857.0</c:v>
                </c:pt>
                <c:pt idx="1857">
                  <c:v>1858.0</c:v>
                </c:pt>
                <c:pt idx="1858">
                  <c:v>1859.0</c:v>
                </c:pt>
                <c:pt idx="1859">
                  <c:v>1860.0</c:v>
                </c:pt>
                <c:pt idx="1860">
                  <c:v>1861.0</c:v>
                </c:pt>
                <c:pt idx="1861">
                  <c:v>1862.0</c:v>
                </c:pt>
                <c:pt idx="1862">
                  <c:v>1863.0</c:v>
                </c:pt>
                <c:pt idx="1863">
                  <c:v>1864.0</c:v>
                </c:pt>
                <c:pt idx="1864">
                  <c:v>1865.0</c:v>
                </c:pt>
                <c:pt idx="1865">
                  <c:v>1866.0</c:v>
                </c:pt>
                <c:pt idx="1866">
                  <c:v>1867.0</c:v>
                </c:pt>
                <c:pt idx="1867">
                  <c:v>1868.0</c:v>
                </c:pt>
                <c:pt idx="1868">
                  <c:v>1869.0</c:v>
                </c:pt>
                <c:pt idx="1869">
                  <c:v>1870.0</c:v>
                </c:pt>
                <c:pt idx="1870">
                  <c:v>1871.0</c:v>
                </c:pt>
                <c:pt idx="1871">
                  <c:v>1872.0</c:v>
                </c:pt>
                <c:pt idx="1872">
                  <c:v>1873.0</c:v>
                </c:pt>
                <c:pt idx="1873">
                  <c:v>1874.0</c:v>
                </c:pt>
                <c:pt idx="1874">
                  <c:v>1875.0</c:v>
                </c:pt>
                <c:pt idx="1875">
                  <c:v>1876.0</c:v>
                </c:pt>
                <c:pt idx="1876">
                  <c:v>1877.0</c:v>
                </c:pt>
                <c:pt idx="1877">
                  <c:v>1878.0</c:v>
                </c:pt>
                <c:pt idx="1878">
                  <c:v>1879.0</c:v>
                </c:pt>
                <c:pt idx="1879">
                  <c:v>1880.0</c:v>
                </c:pt>
                <c:pt idx="1880">
                  <c:v>1881.0</c:v>
                </c:pt>
                <c:pt idx="1881">
                  <c:v>1882.0</c:v>
                </c:pt>
                <c:pt idx="1882">
                  <c:v>1883.0</c:v>
                </c:pt>
                <c:pt idx="1883">
                  <c:v>1884.0</c:v>
                </c:pt>
                <c:pt idx="1884">
                  <c:v>1885.0</c:v>
                </c:pt>
                <c:pt idx="1885">
                  <c:v>1886.0</c:v>
                </c:pt>
                <c:pt idx="1886">
                  <c:v>1887.0</c:v>
                </c:pt>
                <c:pt idx="1887">
                  <c:v>1888.0</c:v>
                </c:pt>
                <c:pt idx="1888">
                  <c:v>1889.0</c:v>
                </c:pt>
                <c:pt idx="1889">
                  <c:v>1890.0</c:v>
                </c:pt>
                <c:pt idx="1890">
                  <c:v>1891.0</c:v>
                </c:pt>
                <c:pt idx="1891">
                  <c:v>1892.0</c:v>
                </c:pt>
                <c:pt idx="1892">
                  <c:v>1893.0</c:v>
                </c:pt>
                <c:pt idx="1893">
                  <c:v>1894.0</c:v>
                </c:pt>
                <c:pt idx="1894">
                  <c:v>1895.0</c:v>
                </c:pt>
                <c:pt idx="1895">
                  <c:v>1896.0</c:v>
                </c:pt>
                <c:pt idx="1896">
                  <c:v>1897.0</c:v>
                </c:pt>
                <c:pt idx="1897">
                  <c:v>1898.0</c:v>
                </c:pt>
                <c:pt idx="1898">
                  <c:v>1899.0</c:v>
                </c:pt>
                <c:pt idx="1899">
                  <c:v>1900.0</c:v>
                </c:pt>
                <c:pt idx="1900">
                  <c:v>1901.0</c:v>
                </c:pt>
                <c:pt idx="1901">
                  <c:v>1902.0</c:v>
                </c:pt>
                <c:pt idx="1902">
                  <c:v>1903.0</c:v>
                </c:pt>
                <c:pt idx="1903">
                  <c:v>1904.0</c:v>
                </c:pt>
                <c:pt idx="1904">
                  <c:v>1905.0</c:v>
                </c:pt>
                <c:pt idx="1905">
                  <c:v>1906.0</c:v>
                </c:pt>
                <c:pt idx="1906">
                  <c:v>1907.0</c:v>
                </c:pt>
                <c:pt idx="1907">
                  <c:v>1908.0</c:v>
                </c:pt>
                <c:pt idx="1908">
                  <c:v>1909.0</c:v>
                </c:pt>
                <c:pt idx="1909">
                  <c:v>1910.0</c:v>
                </c:pt>
                <c:pt idx="1910">
                  <c:v>1911.0</c:v>
                </c:pt>
                <c:pt idx="1911">
                  <c:v>1912.0</c:v>
                </c:pt>
                <c:pt idx="1912">
                  <c:v>1913.0</c:v>
                </c:pt>
                <c:pt idx="1913">
                  <c:v>1914.0</c:v>
                </c:pt>
                <c:pt idx="1914">
                  <c:v>1915.0</c:v>
                </c:pt>
                <c:pt idx="1915">
                  <c:v>1916.0</c:v>
                </c:pt>
                <c:pt idx="1916">
                  <c:v>1917.0</c:v>
                </c:pt>
                <c:pt idx="1917">
                  <c:v>1918.0</c:v>
                </c:pt>
                <c:pt idx="1918">
                  <c:v>1919.0</c:v>
                </c:pt>
                <c:pt idx="1919">
                  <c:v>1920.0</c:v>
                </c:pt>
                <c:pt idx="1920">
                  <c:v>1921.0</c:v>
                </c:pt>
                <c:pt idx="1921">
                  <c:v>1922.0</c:v>
                </c:pt>
                <c:pt idx="1922">
                  <c:v>1923.0</c:v>
                </c:pt>
                <c:pt idx="1923">
                  <c:v>1924.0</c:v>
                </c:pt>
                <c:pt idx="1924">
                  <c:v>1925.0</c:v>
                </c:pt>
                <c:pt idx="1925">
                  <c:v>1926.0</c:v>
                </c:pt>
                <c:pt idx="1926">
                  <c:v>1927.0</c:v>
                </c:pt>
                <c:pt idx="1927">
                  <c:v>1928.0</c:v>
                </c:pt>
                <c:pt idx="1928">
                  <c:v>1929.0</c:v>
                </c:pt>
                <c:pt idx="1929">
                  <c:v>1930.0</c:v>
                </c:pt>
                <c:pt idx="1930">
                  <c:v>1931.0</c:v>
                </c:pt>
                <c:pt idx="1931">
                  <c:v>1932.0</c:v>
                </c:pt>
                <c:pt idx="1932">
                  <c:v>1933.0</c:v>
                </c:pt>
                <c:pt idx="1933">
                  <c:v>1934.0</c:v>
                </c:pt>
                <c:pt idx="1934">
                  <c:v>1935.0</c:v>
                </c:pt>
                <c:pt idx="1935">
                  <c:v>1936.0</c:v>
                </c:pt>
                <c:pt idx="1936">
                  <c:v>1937.0</c:v>
                </c:pt>
                <c:pt idx="1937">
                  <c:v>1938.0</c:v>
                </c:pt>
                <c:pt idx="1938">
                  <c:v>1939.0</c:v>
                </c:pt>
                <c:pt idx="1939">
                  <c:v>1940.0</c:v>
                </c:pt>
                <c:pt idx="1940">
                  <c:v>1941.0</c:v>
                </c:pt>
                <c:pt idx="1941">
                  <c:v>1942.0</c:v>
                </c:pt>
                <c:pt idx="1942">
                  <c:v>1943.0</c:v>
                </c:pt>
                <c:pt idx="1943">
                  <c:v>1944.0</c:v>
                </c:pt>
                <c:pt idx="1944">
                  <c:v>1945.0</c:v>
                </c:pt>
                <c:pt idx="1945">
                  <c:v>1946.0</c:v>
                </c:pt>
                <c:pt idx="1946">
                  <c:v>1947.0</c:v>
                </c:pt>
                <c:pt idx="1947">
                  <c:v>1948.0</c:v>
                </c:pt>
                <c:pt idx="1948">
                  <c:v>1949.0</c:v>
                </c:pt>
                <c:pt idx="1949">
                  <c:v>1950.0</c:v>
                </c:pt>
                <c:pt idx="1950">
                  <c:v>1951.0</c:v>
                </c:pt>
                <c:pt idx="1951">
                  <c:v>1952.0</c:v>
                </c:pt>
                <c:pt idx="1952">
                  <c:v>1953.0</c:v>
                </c:pt>
                <c:pt idx="1953">
                  <c:v>1954.0</c:v>
                </c:pt>
                <c:pt idx="1954">
                  <c:v>1955.0</c:v>
                </c:pt>
                <c:pt idx="1955">
                  <c:v>1956.0</c:v>
                </c:pt>
                <c:pt idx="1956">
                  <c:v>1957.0</c:v>
                </c:pt>
                <c:pt idx="1957">
                  <c:v>1958.0</c:v>
                </c:pt>
                <c:pt idx="1958">
                  <c:v>1959.0</c:v>
                </c:pt>
                <c:pt idx="1959">
                  <c:v>1960.0</c:v>
                </c:pt>
                <c:pt idx="1960">
                  <c:v>1961.0</c:v>
                </c:pt>
                <c:pt idx="1961">
                  <c:v>1962.0</c:v>
                </c:pt>
                <c:pt idx="1962">
                  <c:v>1963.0</c:v>
                </c:pt>
                <c:pt idx="1963">
                  <c:v>1964.0</c:v>
                </c:pt>
                <c:pt idx="1964">
                  <c:v>1965.0</c:v>
                </c:pt>
                <c:pt idx="1965">
                  <c:v>1966.0</c:v>
                </c:pt>
                <c:pt idx="1966">
                  <c:v>1967.0</c:v>
                </c:pt>
                <c:pt idx="1967">
                  <c:v>1968.0</c:v>
                </c:pt>
                <c:pt idx="1968">
                  <c:v>1969.0</c:v>
                </c:pt>
                <c:pt idx="1969">
                  <c:v>1970.0</c:v>
                </c:pt>
                <c:pt idx="1970">
                  <c:v>1971.0</c:v>
                </c:pt>
                <c:pt idx="1971">
                  <c:v>1972.0</c:v>
                </c:pt>
                <c:pt idx="1972">
                  <c:v>1973.0</c:v>
                </c:pt>
                <c:pt idx="1973">
                  <c:v>1974.0</c:v>
                </c:pt>
                <c:pt idx="1974">
                  <c:v>1975.0</c:v>
                </c:pt>
                <c:pt idx="1975">
                  <c:v>1976.0</c:v>
                </c:pt>
                <c:pt idx="1976">
                  <c:v>1977.0</c:v>
                </c:pt>
                <c:pt idx="1977">
                  <c:v>1978.0</c:v>
                </c:pt>
                <c:pt idx="1978">
                  <c:v>1979.0</c:v>
                </c:pt>
                <c:pt idx="1979">
                  <c:v>1980.0</c:v>
                </c:pt>
                <c:pt idx="1980">
                  <c:v>1981.0</c:v>
                </c:pt>
                <c:pt idx="1981">
                  <c:v>1982.0</c:v>
                </c:pt>
                <c:pt idx="1982">
                  <c:v>1983.0</c:v>
                </c:pt>
                <c:pt idx="1983">
                  <c:v>1984.0</c:v>
                </c:pt>
                <c:pt idx="1984">
                  <c:v>1985.0</c:v>
                </c:pt>
                <c:pt idx="1985">
                  <c:v>1986.0</c:v>
                </c:pt>
                <c:pt idx="1986">
                  <c:v>1987.0</c:v>
                </c:pt>
                <c:pt idx="1987">
                  <c:v>1988.0</c:v>
                </c:pt>
                <c:pt idx="1988">
                  <c:v>1989.0</c:v>
                </c:pt>
                <c:pt idx="1989">
                  <c:v>1990.0</c:v>
                </c:pt>
                <c:pt idx="1990">
                  <c:v>1991.0</c:v>
                </c:pt>
                <c:pt idx="1991">
                  <c:v>1992.0</c:v>
                </c:pt>
                <c:pt idx="1992">
                  <c:v>1993.0</c:v>
                </c:pt>
                <c:pt idx="1993">
                  <c:v>1994.0</c:v>
                </c:pt>
                <c:pt idx="1994">
                  <c:v>1995.0</c:v>
                </c:pt>
                <c:pt idx="1995">
                  <c:v>1996.0</c:v>
                </c:pt>
                <c:pt idx="1996">
                  <c:v>1997.0</c:v>
                </c:pt>
                <c:pt idx="1997">
                  <c:v>1998.0</c:v>
                </c:pt>
                <c:pt idx="1998">
                  <c:v>1999.0</c:v>
                </c:pt>
                <c:pt idx="1999">
                  <c:v>2000.0</c:v>
                </c:pt>
                <c:pt idx="2000">
                  <c:v>2001.0</c:v>
                </c:pt>
                <c:pt idx="2001">
                  <c:v>2002.0</c:v>
                </c:pt>
                <c:pt idx="2002">
                  <c:v>2003.0</c:v>
                </c:pt>
                <c:pt idx="2003">
                  <c:v>2004.0</c:v>
                </c:pt>
                <c:pt idx="2004">
                  <c:v>2005.0</c:v>
                </c:pt>
                <c:pt idx="2005">
                  <c:v>2006.0</c:v>
                </c:pt>
                <c:pt idx="2006">
                  <c:v>2007.0</c:v>
                </c:pt>
                <c:pt idx="2007">
                  <c:v>2008.0</c:v>
                </c:pt>
                <c:pt idx="2008">
                  <c:v>2009.0</c:v>
                </c:pt>
                <c:pt idx="2009">
                  <c:v>2010.0</c:v>
                </c:pt>
                <c:pt idx="2010">
                  <c:v>2011.0</c:v>
                </c:pt>
                <c:pt idx="2011">
                  <c:v>2012.0</c:v>
                </c:pt>
                <c:pt idx="2012">
                  <c:v>2013.0</c:v>
                </c:pt>
                <c:pt idx="2013">
                  <c:v>2014.0</c:v>
                </c:pt>
                <c:pt idx="2014">
                  <c:v>2015.0</c:v>
                </c:pt>
                <c:pt idx="2015">
                  <c:v>2016.0</c:v>
                </c:pt>
                <c:pt idx="2016">
                  <c:v>2017.0</c:v>
                </c:pt>
                <c:pt idx="2017">
                  <c:v>2018.0</c:v>
                </c:pt>
                <c:pt idx="2018">
                  <c:v>2019.0</c:v>
                </c:pt>
                <c:pt idx="2019">
                  <c:v>2020.0</c:v>
                </c:pt>
                <c:pt idx="2020">
                  <c:v>2021.0</c:v>
                </c:pt>
                <c:pt idx="2021">
                  <c:v>2022.0</c:v>
                </c:pt>
                <c:pt idx="2022">
                  <c:v>2023.0</c:v>
                </c:pt>
                <c:pt idx="2023">
                  <c:v>2024.0</c:v>
                </c:pt>
                <c:pt idx="2024">
                  <c:v>2025.0</c:v>
                </c:pt>
                <c:pt idx="2025">
                  <c:v>2026.0</c:v>
                </c:pt>
                <c:pt idx="2026">
                  <c:v>2027.0</c:v>
                </c:pt>
                <c:pt idx="2027">
                  <c:v>2028.0</c:v>
                </c:pt>
                <c:pt idx="2028">
                  <c:v>2029.0</c:v>
                </c:pt>
                <c:pt idx="2029">
                  <c:v>2030.0</c:v>
                </c:pt>
                <c:pt idx="2030">
                  <c:v>2031.0</c:v>
                </c:pt>
                <c:pt idx="2031">
                  <c:v>2032.0</c:v>
                </c:pt>
                <c:pt idx="2032">
                  <c:v>2033.0</c:v>
                </c:pt>
                <c:pt idx="2033">
                  <c:v>2034.0</c:v>
                </c:pt>
                <c:pt idx="2034">
                  <c:v>2035.0</c:v>
                </c:pt>
                <c:pt idx="2035">
                  <c:v>2036.0</c:v>
                </c:pt>
                <c:pt idx="2036">
                  <c:v>2037.0</c:v>
                </c:pt>
                <c:pt idx="2037">
                  <c:v>2038.0</c:v>
                </c:pt>
                <c:pt idx="2038">
                  <c:v>2039.0</c:v>
                </c:pt>
                <c:pt idx="2039">
                  <c:v>2040.0</c:v>
                </c:pt>
                <c:pt idx="2040">
                  <c:v>2041.0</c:v>
                </c:pt>
                <c:pt idx="2041">
                  <c:v>2042.0</c:v>
                </c:pt>
                <c:pt idx="2042">
                  <c:v>2043.0</c:v>
                </c:pt>
                <c:pt idx="2043">
                  <c:v>2044.0</c:v>
                </c:pt>
                <c:pt idx="2044">
                  <c:v>2045.0</c:v>
                </c:pt>
                <c:pt idx="2045">
                  <c:v>2046.0</c:v>
                </c:pt>
                <c:pt idx="2046">
                  <c:v>2047.0</c:v>
                </c:pt>
                <c:pt idx="2047">
                  <c:v>2048.0</c:v>
                </c:pt>
                <c:pt idx="2048">
                  <c:v>2049.0</c:v>
                </c:pt>
                <c:pt idx="2049">
                  <c:v>2050.0</c:v>
                </c:pt>
                <c:pt idx="2050">
                  <c:v>2051.0</c:v>
                </c:pt>
                <c:pt idx="2051">
                  <c:v>2052.0</c:v>
                </c:pt>
                <c:pt idx="2052">
                  <c:v>2053.0</c:v>
                </c:pt>
                <c:pt idx="2053">
                  <c:v>2054.0</c:v>
                </c:pt>
                <c:pt idx="2054">
                  <c:v>2055.0</c:v>
                </c:pt>
                <c:pt idx="2055">
                  <c:v>2056.0</c:v>
                </c:pt>
                <c:pt idx="2056">
                  <c:v>2057.0</c:v>
                </c:pt>
                <c:pt idx="2057">
                  <c:v>2058.0</c:v>
                </c:pt>
                <c:pt idx="2058">
                  <c:v>2059.0</c:v>
                </c:pt>
                <c:pt idx="2059">
                  <c:v>2060.0</c:v>
                </c:pt>
                <c:pt idx="2060">
                  <c:v>2061.0</c:v>
                </c:pt>
                <c:pt idx="2061">
                  <c:v>2062.0</c:v>
                </c:pt>
                <c:pt idx="2062">
                  <c:v>2063.0</c:v>
                </c:pt>
                <c:pt idx="2063">
                  <c:v>2064.0</c:v>
                </c:pt>
                <c:pt idx="2064">
                  <c:v>2065.0</c:v>
                </c:pt>
                <c:pt idx="2065">
                  <c:v>2066.0</c:v>
                </c:pt>
                <c:pt idx="2066">
                  <c:v>2067.0</c:v>
                </c:pt>
                <c:pt idx="2067">
                  <c:v>2068.0</c:v>
                </c:pt>
                <c:pt idx="2068">
                  <c:v>2069.0</c:v>
                </c:pt>
                <c:pt idx="2069">
                  <c:v>2070.0</c:v>
                </c:pt>
                <c:pt idx="2070">
                  <c:v>2071.0</c:v>
                </c:pt>
                <c:pt idx="2071">
                  <c:v>2072.0</c:v>
                </c:pt>
                <c:pt idx="2072">
                  <c:v>2073.0</c:v>
                </c:pt>
                <c:pt idx="2073">
                  <c:v>2074.0</c:v>
                </c:pt>
                <c:pt idx="2074">
                  <c:v>2075.0</c:v>
                </c:pt>
                <c:pt idx="2075">
                  <c:v>2076.0</c:v>
                </c:pt>
                <c:pt idx="2076">
                  <c:v>2077.0</c:v>
                </c:pt>
                <c:pt idx="2077">
                  <c:v>2078.0</c:v>
                </c:pt>
                <c:pt idx="2078">
                  <c:v>2079.0</c:v>
                </c:pt>
                <c:pt idx="2079">
                  <c:v>2080.0</c:v>
                </c:pt>
                <c:pt idx="2080">
                  <c:v>2081.0</c:v>
                </c:pt>
                <c:pt idx="2081">
                  <c:v>2082.0</c:v>
                </c:pt>
                <c:pt idx="2082">
                  <c:v>2083.0</c:v>
                </c:pt>
                <c:pt idx="2083">
                  <c:v>2084.0</c:v>
                </c:pt>
                <c:pt idx="2084">
                  <c:v>2085.0</c:v>
                </c:pt>
                <c:pt idx="2085">
                  <c:v>2086.0</c:v>
                </c:pt>
                <c:pt idx="2086">
                  <c:v>2087.0</c:v>
                </c:pt>
                <c:pt idx="2087">
                  <c:v>2088.0</c:v>
                </c:pt>
                <c:pt idx="2088">
                  <c:v>2089.0</c:v>
                </c:pt>
                <c:pt idx="2089">
                  <c:v>2090.0</c:v>
                </c:pt>
                <c:pt idx="2090">
                  <c:v>2091.0</c:v>
                </c:pt>
                <c:pt idx="2091">
                  <c:v>2092.0</c:v>
                </c:pt>
                <c:pt idx="2092">
                  <c:v>2093.0</c:v>
                </c:pt>
                <c:pt idx="2093">
                  <c:v>2094.0</c:v>
                </c:pt>
                <c:pt idx="2094">
                  <c:v>2095.0</c:v>
                </c:pt>
                <c:pt idx="2095">
                  <c:v>2096.0</c:v>
                </c:pt>
                <c:pt idx="2096">
                  <c:v>2097.0</c:v>
                </c:pt>
                <c:pt idx="2097">
                  <c:v>2098.0</c:v>
                </c:pt>
                <c:pt idx="2098">
                  <c:v>2099.0</c:v>
                </c:pt>
                <c:pt idx="2099">
                  <c:v>2100.0</c:v>
                </c:pt>
                <c:pt idx="2100">
                  <c:v>2101.0</c:v>
                </c:pt>
                <c:pt idx="2101">
                  <c:v>2102.0</c:v>
                </c:pt>
                <c:pt idx="2102">
                  <c:v>2103.0</c:v>
                </c:pt>
                <c:pt idx="2103">
                  <c:v>2104.0</c:v>
                </c:pt>
                <c:pt idx="2104">
                  <c:v>2105.0</c:v>
                </c:pt>
                <c:pt idx="2105">
                  <c:v>2106.0</c:v>
                </c:pt>
                <c:pt idx="2106">
                  <c:v>2107.0</c:v>
                </c:pt>
                <c:pt idx="2107">
                  <c:v>2108.0</c:v>
                </c:pt>
                <c:pt idx="2108">
                  <c:v>2109.0</c:v>
                </c:pt>
                <c:pt idx="2109">
                  <c:v>2110.0</c:v>
                </c:pt>
                <c:pt idx="2110">
                  <c:v>2111.0</c:v>
                </c:pt>
                <c:pt idx="2111">
                  <c:v>2112.0</c:v>
                </c:pt>
                <c:pt idx="2112">
                  <c:v>2113.0</c:v>
                </c:pt>
                <c:pt idx="2113">
                  <c:v>2114.0</c:v>
                </c:pt>
                <c:pt idx="2114">
                  <c:v>2115.0</c:v>
                </c:pt>
                <c:pt idx="2115">
                  <c:v>2116.0</c:v>
                </c:pt>
                <c:pt idx="2116">
                  <c:v>2117.0</c:v>
                </c:pt>
                <c:pt idx="2117">
                  <c:v>2118.0</c:v>
                </c:pt>
                <c:pt idx="2118">
                  <c:v>2119.0</c:v>
                </c:pt>
                <c:pt idx="2119">
                  <c:v>2120.0</c:v>
                </c:pt>
                <c:pt idx="2120">
                  <c:v>2121.0</c:v>
                </c:pt>
                <c:pt idx="2121">
                  <c:v>2122.0</c:v>
                </c:pt>
                <c:pt idx="2122">
                  <c:v>2123.0</c:v>
                </c:pt>
                <c:pt idx="2123">
                  <c:v>2124.0</c:v>
                </c:pt>
                <c:pt idx="2124">
                  <c:v>2125.0</c:v>
                </c:pt>
                <c:pt idx="2125">
                  <c:v>2126.0</c:v>
                </c:pt>
                <c:pt idx="2126">
                  <c:v>2127.0</c:v>
                </c:pt>
                <c:pt idx="2127">
                  <c:v>2128.0</c:v>
                </c:pt>
                <c:pt idx="2128">
                  <c:v>2129.0</c:v>
                </c:pt>
                <c:pt idx="2129">
                  <c:v>2130.0</c:v>
                </c:pt>
                <c:pt idx="2130">
                  <c:v>2131.0</c:v>
                </c:pt>
                <c:pt idx="2131">
                  <c:v>2132.0</c:v>
                </c:pt>
                <c:pt idx="2132">
                  <c:v>2133.0</c:v>
                </c:pt>
                <c:pt idx="2133">
                  <c:v>2134.0</c:v>
                </c:pt>
                <c:pt idx="2134">
                  <c:v>2135.0</c:v>
                </c:pt>
                <c:pt idx="2135">
                  <c:v>2136.0</c:v>
                </c:pt>
                <c:pt idx="2136">
                  <c:v>2137.0</c:v>
                </c:pt>
                <c:pt idx="2137">
                  <c:v>2138.0</c:v>
                </c:pt>
                <c:pt idx="2138">
                  <c:v>2139.0</c:v>
                </c:pt>
                <c:pt idx="2139">
                  <c:v>2140.0</c:v>
                </c:pt>
                <c:pt idx="2140">
                  <c:v>2141.0</c:v>
                </c:pt>
                <c:pt idx="2141">
                  <c:v>2142.0</c:v>
                </c:pt>
                <c:pt idx="2142">
                  <c:v>2143.0</c:v>
                </c:pt>
                <c:pt idx="2143">
                  <c:v>2144.0</c:v>
                </c:pt>
                <c:pt idx="2144">
                  <c:v>2145.0</c:v>
                </c:pt>
                <c:pt idx="2145">
                  <c:v>2146.0</c:v>
                </c:pt>
                <c:pt idx="2146">
                  <c:v>2147.0</c:v>
                </c:pt>
                <c:pt idx="2147">
                  <c:v>2148.0</c:v>
                </c:pt>
                <c:pt idx="2148">
                  <c:v>2149.0</c:v>
                </c:pt>
                <c:pt idx="2149">
                  <c:v>2150.0</c:v>
                </c:pt>
                <c:pt idx="2150">
                  <c:v>2151.0</c:v>
                </c:pt>
                <c:pt idx="2151">
                  <c:v>2152.0</c:v>
                </c:pt>
                <c:pt idx="2152">
                  <c:v>2153.0</c:v>
                </c:pt>
                <c:pt idx="2153">
                  <c:v>2154.0</c:v>
                </c:pt>
                <c:pt idx="2154">
                  <c:v>2155.0</c:v>
                </c:pt>
                <c:pt idx="2155">
                  <c:v>2156.0</c:v>
                </c:pt>
                <c:pt idx="2156">
                  <c:v>2157.0</c:v>
                </c:pt>
                <c:pt idx="2157">
                  <c:v>2158.0</c:v>
                </c:pt>
                <c:pt idx="2158">
                  <c:v>2159.0</c:v>
                </c:pt>
                <c:pt idx="2159">
                  <c:v>2160.0</c:v>
                </c:pt>
                <c:pt idx="2160">
                  <c:v>2161.0</c:v>
                </c:pt>
                <c:pt idx="2161">
                  <c:v>2162.0</c:v>
                </c:pt>
                <c:pt idx="2162">
                  <c:v>2163.0</c:v>
                </c:pt>
                <c:pt idx="2163">
                  <c:v>2164.0</c:v>
                </c:pt>
                <c:pt idx="2164">
                  <c:v>2165.0</c:v>
                </c:pt>
                <c:pt idx="2165">
                  <c:v>2166.0</c:v>
                </c:pt>
                <c:pt idx="2166">
                  <c:v>2167.0</c:v>
                </c:pt>
                <c:pt idx="2167">
                  <c:v>2168.0</c:v>
                </c:pt>
                <c:pt idx="2168">
                  <c:v>2169.0</c:v>
                </c:pt>
                <c:pt idx="2169">
                  <c:v>2170.0</c:v>
                </c:pt>
                <c:pt idx="2170">
                  <c:v>2171.0</c:v>
                </c:pt>
                <c:pt idx="2171">
                  <c:v>2172.0</c:v>
                </c:pt>
                <c:pt idx="2172">
                  <c:v>2173.0</c:v>
                </c:pt>
                <c:pt idx="2173">
                  <c:v>2174.0</c:v>
                </c:pt>
                <c:pt idx="2174">
                  <c:v>2175.0</c:v>
                </c:pt>
                <c:pt idx="2175">
                  <c:v>2176.0</c:v>
                </c:pt>
                <c:pt idx="2176">
                  <c:v>2177.0</c:v>
                </c:pt>
                <c:pt idx="2177">
                  <c:v>2178.0</c:v>
                </c:pt>
                <c:pt idx="2178">
                  <c:v>2179.0</c:v>
                </c:pt>
                <c:pt idx="2179">
                  <c:v>2180.0</c:v>
                </c:pt>
                <c:pt idx="2180">
                  <c:v>2181.0</c:v>
                </c:pt>
                <c:pt idx="2181">
                  <c:v>2182.0</c:v>
                </c:pt>
                <c:pt idx="2182">
                  <c:v>2183.0</c:v>
                </c:pt>
                <c:pt idx="2183">
                  <c:v>2184.0</c:v>
                </c:pt>
                <c:pt idx="2184">
                  <c:v>2185.0</c:v>
                </c:pt>
                <c:pt idx="2185">
                  <c:v>2186.0</c:v>
                </c:pt>
                <c:pt idx="2186">
                  <c:v>2187.0</c:v>
                </c:pt>
                <c:pt idx="2187">
                  <c:v>2188.0</c:v>
                </c:pt>
                <c:pt idx="2188">
                  <c:v>2189.0</c:v>
                </c:pt>
                <c:pt idx="2189">
                  <c:v>2190.0</c:v>
                </c:pt>
                <c:pt idx="2190">
                  <c:v>2191.0</c:v>
                </c:pt>
                <c:pt idx="2191">
                  <c:v>2192.0</c:v>
                </c:pt>
                <c:pt idx="2192">
                  <c:v>2193.0</c:v>
                </c:pt>
                <c:pt idx="2193">
                  <c:v>2194.0</c:v>
                </c:pt>
                <c:pt idx="2194">
                  <c:v>2195.0</c:v>
                </c:pt>
                <c:pt idx="2195">
                  <c:v>2196.0</c:v>
                </c:pt>
                <c:pt idx="2196">
                  <c:v>2197.0</c:v>
                </c:pt>
                <c:pt idx="2197">
                  <c:v>2198.0</c:v>
                </c:pt>
                <c:pt idx="2198">
                  <c:v>2199.0</c:v>
                </c:pt>
                <c:pt idx="2199">
                  <c:v>2200.0</c:v>
                </c:pt>
                <c:pt idx="2200">
                  <c:v>2201.0</c:v>
                </c:pt>
                <c:pt idx="2201">
                  <c:v>2202.0</c:v>
                </c:pt>
                <c:pt idx="2202">
                  <c:v>2203.0</c:v>
                </c:pt>
                <c:pt idx="2203">
                  <c:v>2204.0</c:v>
                </c:pt>
                <c:pt idx="2204">
                  <c:v>2205.0</c:v>
                </c:pt>
                <c:pt idx="2205">
                  <c:v>2206.0</c:v>
                </c:pt>
                <c:pt idx="2206">
                  <c:v>2207.0</c:v>
                </c:pt>
                <c:pt idx="2207">
                  <c:v>2208.0</c:v>
                </c:pt>
                <c:pt idx="2208">
                  <c:v>2209.0</c:v>
                </c:pt>
                <c:pt idx="2209">
                  <c:v>2210.0</c:v>
                </c:pt>
                <c:pt idx="2210">
                  <c:v>2211.0</c:v>
                </c:pt>
                <c:pt idx="2211">
                  <c:v>2212.0</c:v>
                </c:pt>
                <c:pt idx="2212">
                  <c:v>2213.0</c:v>
                </c:pt>
                <c:pt idx="2213">
                  <c:v>2214.0</c:v>
                </c:pt>
                <c:pt idx="2214">
                  <c:v>2215.0</c:v>
                </c:pt>
                <c:pt idx="2215">
                  <c:v>2216.0</c:v>
                </c:pt>
                <c:pt idx="2216">
                  <c:v>2217.0</c:v>
                </c:pt>
                <c:pt idx="2217">
                  <c:v>2218.0</c:v>
                </c:pt>
                <c:pt idx="2218">
                  <c:v>2219.0</c:v>
                </c:pt>
                <c:pt idx="2219">
                  <c:v>2220.0</c:v>
                </c:pt>
                <c:pt idx="2220">
                  <c:v>2221.0</c:v>
                </c:pt>
                <c:pt idx="2221">
                  <c:v>2222.0</c:v>
                </c:pt>
                <c:pt idx="2222">
                  <c:v>2223.0</c:v>
                </c:pt>
                <c:pt idx="2223">
                  <c:v>2224.0</c:v>
                </c:pt>
                <c:pt idx="2224">
                  <c:v>2225.0</c:v>
                </c:pt>
                <c:pt idx="2225">
                  <c:v>2226.0</c:v>
                </c:pt>
                <c:pt idx="2226">
                  <c:v>2227.0</c:v>
                </c:pt>
                <c:pt idx="2227">
                  <c:v>2228.0</c:v>
                </c:pt>
                <c:pt idx="2228">
                  <c:v>2229.0</c:v>
                </c:pt>
                <c:pt idx="2229">
                  <c:v>2230.0</c:v>
                </c:pt>
                <c:pt idx="2230">
                  <c:v>2231.0</c:v>
                </c:pt>
                <c:pt idx="2231">
                  <c:v>2232.0</c:v>
                </c:pt>
                <c:pt idx="2232">
                  <c:v>2233.0</c:v>
                </c:pt>
                <c:pt idx="2233">
                  <c:v>2234.0</c:v>
                </c:pt>
                <c:pt idx="2234">
                  <c:v>2235.0</c:v>
                </c:pt>
                <c:pt idx="2235">
                  <c:v>2236.0</c:v>
                </c:pt>
                <c:pt idx="2236">
                  <c:v>2237.0</c:v>
                </c:pt>
                <c:pt idx="2237">
                  <c:v>2238.0</c:v>
                </c:pt>
                <c:pt idx="2238">
                  <c:v>2239.0</c:v>
                </c:pt>
                <c:pt idx="2239">
                  <c:v>2240.0</c:v>
                </c:pt>
                <c:pt idx="2240">
                  <c:v>2241.0</c:v>
                </c:pt>
                <c:pt idx="2241">
                  <c:v>2242.0</c:v>
                </c:pt>
                <c:pt idx="2242">
                  <c:v>2243.0</c:v>
                </c:pt>
                <c:pt idx="2243">
                  <c:v>2244.0</c:v>
                </c:pt>
                <c:pt idx="2244">
                  <c:v>2245.0</c:v>
                </c:pt>
                <c:pt idx="2245">
                  <c:v>2246.0</c:v>
                </c:pt>
                <c:pt idx="2246">
                  <c:v>2247.0</c:v>
                </c:pt>
                <c:pt idx="2247">
                  <c:v>2248.0</c:v>
                </c:pt>
                <c:pt idx="2248">
                  <c:v>2249.0</c:v>
                </c:pt>
                <c:pt idx="2249">
                  <c:v>2250.0</c:v>
                </c:pt>
                <c:pt idx="2250">
                  <c:v>2251.0</c:v>
                </c:pt>
                <c:pt idx="2251">
                  <c:v>2252.0</c:v>
                </c:pt>
                <c:pt idx="2252">
                  <c:v>2253.0</c:v>
                </c:pt>
                <c:pt idx="2253">
                  <c:v>2254.0</c:v>
                </c:pt>
                <c:pt idx="2254">
                  <c:v>2255.0</c:v>
                </c:pt>
                <c:pt idx="2255">
                  <c:v>2256.0</c:v>
                </c:pt>
                <c:pt idx="2256">
                  <c:v>2257.0</c:v>
                </c:pt>
                <c:pt idx="2257">
                  <c:v>2258.0</c:v>
                </c:pt>
                <c:pt idx="2258">
                  <c:v>2259.0</c:v>
                </c:pt>
                <c:pt idx="2259">
                  <c:v>2260.0</c:v>
                </c:pt>
                <c:pt idx="2260">
                  <c:v>2261.0</c:v>
                </c:pt>
                <c:pt idx="2261">
                  <c:v>2262.0</c:v>
                </c:pt>
                <c:pt idx="2262">
                  <c:v>2263.0</c:v>
                </c:pt>
                <c:pt idx="2263">
                  <c:v>2264.0</c:v>
                </c:pt>
                <c:pt idx="2264">
                  <c:v>2265.0</c:v>
                </c:pt>
                <c:pt idx="2265">
                  <c:v>2266.0</c:v>
                </c:pt>
                <c:pt idx="2266">
                  <c:v>2267.0</c:v>
                </c:pt>
                <c:pt idx="2267">
                  <c:v>2268.0</c:v>
                </c:pt>
                <c:pt idx="2268">
                  <c:v>2269.0</c:v>
                </c:pt>
                <c:pt idx="2269">
                  <c:v>2270.0</c:v>
                </c:pt>
                <c:pt idx="2270">
                  <c:v>2271.0</c:v>
                </c:pt>
                <c:pt idx="2271">
                  <c:v>2272.0</c:v>
                </c:pt>
                <c:pt idx="2272">
                  <c:v>2273.0</c:v>
                </c:pt>
                <c:pt idx="2273">
                  <c:v>2274.0</c:v>
                </c:pt>
                <c:pt idx="2274">
                  <c:v>2275.0</c:v>
                </c:pt>
                <c:pt idx="2275">
                  <c:v>2276.0</c:v>
                </c:pt>
                <c:pt idx="2276">
                  <c:v>2277.0</c:v>
                </c:pt>
                <c:pt idx="2277">
                  <c:v>2278.0</c:v>
                </c:pt>
                <c:pt idx="2278">
                  <c:v>2279.0</c:v>
                </c:pt>
                <c:pt idx="2279">
                  <c:v>2280.0</c:v>
                </c:pt>
                <c:pt idx="2280">
                  <c:v>2281.0</c:v>
                </c:pt>
                <c:pt idx="2281">
                  <c:v>2282.0</c:v>
                </c:pt>
                <c:pt idx="2282">
                  <c:v>2283.0</c:v>
                </c:pt>
                <c:pt idx="2283">
                  <c:v>2284.0</c:v>
                </c:pt>
                <c:pt idx="2284">
                  <c:v>2285.0</c:v>
                </c:pt>
                <c:pt idx="2285">
                  <c:v>2286.0</c:v>
                </c:pt>
                <c:pt idx="2286">
                  <c:v>2287.0</c:v>
                </c:pt>
                <c:pt idx="2287">
                  <c:v>2288.0</c:v>
                </c:pt>
                <c:pt idx="2288">
                  <c:v>2289.0</c:v>
                </c:pt>
                <c:pt idx="2289">
                  <c:v>2290.0</c:v>
                </c:pt>
                <c:pt idx="2290">
                  <c:v>2291.0</c:v>
                </c:pt>
                <c:pt idx="2291">
                  <c:v>2292.0</c:v>
                </c:pt>
                <c:pt idx="2292">
                  <c:v>2293.0</c:v>
                </c:pt>
                <c:pt idx="2293">
                  <c:v>2294.0</c:v>
                </c:pt>
                <c:pt idx="2294">
                  <c:v>2295.0</c:v>
                </c:pt>
                <c:pt idx="2295">
                  <c:v>2296.0</c:v>
                </c:pt>
                <c:pt idx="2296">
                  <c:v>2297.0</c:v>
                </c:pt>
                <c:pt idx="2297">
                  <c:v>2298.0</c:v>
                </c:pt>
                <c:pt idx="2298">
                  <c:v>2299.0</c:v>
                </c:pt>
                <c:pt idx="2299">
                  <c:v>2300.0</c:v>
                </c:pt>
                <c:pt idx="2300">
                  <c:v>2301.0</c:v>
                </c:pt>
                <c:pt idx="2301">
                  <c:v>2302.0</c:v>
                </c:pt>
                <c:pt idx="2302">
                  <c:v>2303.0</c:v>
                </c:pt>
                <c:pt idx="2303">
                  <c:v>2304.0</c:v>
                </c:pt>
                <c:pt idx="2304">
                  <c:v>2305.0</c:v>
                </c:pt>
                <c:pt idx="2305">
                  <c:v>2306.0</c:v>
                </c:pt>
                <c:pt idx="2306">
                  <c:v>2307.0</c:v>
                </c:pt>
                <c:pt idx="2307">
                  <c:v>2308.0</c:v>
                </c:pt>
                <c:pt idx="2308">
                  <c:v>2309.0</c:v>
                </c:pt>
                <c:pt idx="2309">
                  <c:v>2310.0</c:v>
                </c:pt>
                <c:pt idx="2310">
                  <c:v>2311.0</c:v>
                </c:pt>
                <c:pt idx="2311">
                  <c:v>2312.0</c:v>
                </c:pt>
                <c:pt idx="2312">
                  <c:v>2313.0</c:v>
                </c:pt>
                <c:pt idx="2313">
                  <c:v>2314.0</c:v>
                </c:pt>
                <c:pt idx="2314">
                  <c:v>2315.0</c:v>
                </c:pt>
                <c:pt idx="2315">
                  <c:v>2316.0</c:v>
                </c:pt>
                <c:pt idx="2316">
                  <c:v>2317.0</c:v>
                </c:pt>
                <c:pt idx="2317">
                  <c:v>2318.0</c:v>
                </c:pt>
                <c:pt idx="2318">
                  <c:v>2319.0</c:v>
                </c:pt>
                <c:pt idx="2319">
                  <c:v>2320.0</c:v>
                </c:pt>
                <c:pt idx="2320">
                  <c:v>2321.0</c:v>
                </c:pt>
                <c:pt idx="2321">
                  <c:v>2322.0</c:v>
                </c:pt>
                <c:pt idx="2322">
                  <c:v>2323.0</c:v>
                </c:pt>
                <c:pt idx="2323">
                  <c:v>2324.0</c:v>
                </c:pt>
                <c:pt idx="2324">
                  <c:v>2325.0</c:v>
                </c:pt>
                <c:pt idx="2325">
                  <c:v>2326.0</c:v>
                </c:pt>
                <c:pt idx="2326">
                  <c:v>2327.0</c:v>
                </c:pt>
                <c:pt idx="2327">
                  <c:v>2328.0</c:v>
                </c:pt>
                <c:pt idx="2328">
                  <c:v>2329.0</c:v>
                </c:pt>
                <c:pt idx="2329">
                  <c:v>2330.0</c:v>
                </c:pt>
                <c:pt idx="2330">
                  <c:v>2331.0</c:v>
                </c:pt>
                <c:pt idx="2331">
                  <c:v>2332.0</c:v>
                </c:pt>
                <c:pt idx="2332">
                  <c:v>2333.0</c:v>
                </c:pt>
                <c:pt idx="2333">
                  <c:v>2334.0</c:v>
                </c:pt>
                <c:pt idx="2334">
                  <c:v>2335.0</c:v>
                </c:pt>
                <c:pt idx="2335">
                  <c:v>2336.0</c:v>
                </c:pt>
                <c:pt idx="2336">
                  <c:v>2337.0</c:v>
                </c:pt>
                <c:pt idx="2337">
                  <c:v>2338.0</c:v>
                </c:pt>
                <c:pt idx="2338">
                  <c:v>2339.0</c:v>
                </c:pt>
                <c:pt idx="2339">
                  <c:v>2340.0</c:v>
                </c:pt>
                <c:pt idx="2340">
                  <c:v>2341.0</c:v>
                </c:pt>
                <c:pt idx="2341">
                  <c:v>2342.0</c:v>
                </c:pt>
                <c:pt idx="2342">
                  <c:v>2343.0</c:v>
                </c:pt>
                <c:pt idx="2343">
                  <c:v>2344.0</c:v>
                </c:pt>
                <c:pt idx="2344">
                  <c:v>2345.0</c:v>
                </c:pt>
                <c:pt idx="2345">
                  <c:v>2346.0</c:v>
                </c:pt>
                <c:pt idx="2346">
                  <c:v>2347.0</c:v>
                </c:pt>
                <c:pt idx="2347">
                  <c:v>2348.0</c:v>
                </c:pt>
                <c:pt idx="2348">
                  <c:v>2349.0</c:v>
                </c:pt>
                <c:pt idx="2349">
                  <c:v>2350.0</c:v>
                </c:pt>
                <c:pt idx="2350">
                  <c:v>2351.0</c:v>
                </c:pt>
                <c:pt idx="2351">
                  <c:v>2352.0</c:v>
                </c:pt>
                <c:pt idx="2352">
                  <c:v>2353.0</c:v>
                </c:pt>
                <c:pt idx="2353">
                  <c:v>2354.0</c:v>
                </c:pt>
                <c:pt idx="2354">
                  <c:v>2355.0</c:v>
                </c:pt>
                <c:pt idx="2355">
                  <c:v>2356.0</c:v>
                </c:pt>
                <c:pt idx="2356">
                  <c:v>2357.0</c:v>
                </c:pt>
                <c:pt idx="2357">
                  <c:v>2358.0</c:v>
                </c:pt>
                <c:pt idx="2358">
                  <c:v>2359.0</c:v>
                </c:pt>
                <c:pt idx="2359">
                  <c:v>2360.0</c:v>
                </c:pt>
                <c:pt idx="2360">
                  <c:v>2361.0</c:v>
                </c:pt>
                <c:pt idx="2361">
                  <c:v>2362.0</c:v>
                </c:pt>
                <c:pt idx="2362">
                  <c:v>2363.0</c:v>
                </c:pt>
                <c:pt idx="2363">
                  <c:v>2364.0</c:v>
                </c:pt>
                <c:pt idx="2364">
                  <c:v>2365.0</c:v>
                </c:pt>
                <c:pt idx="2365">
                  <c:v>2366.0</c:v>
                </c:pt>
                <c:pt idx="2366">
                  <c:v>2367.0</c:v>
                </c:pt>
                <c:pt idx="2367">
                  <c:v>2368.0</c:v>
                </c:pt>
                <c:pt idx="2368">
                  <c:v>2369.0</c:v>
                </c:pt>
                <c:pt idx="2369">
                  <c:v>2370.0</c:v>
                </c:pt>
                <c:pt idx="2370">
                  <c:v>2371.0</c:v>
                </c:pt>
                <c:pt idx="2371">
                  <c:v>2372.0</c:v>
                </c:pt>
                <c:pt idx="2372">
                  <c:v>2373.0</c:v>
                </c:pt>
                <c:pt idx="2373">
                  <c:v>2374.0</c:v>
                </c:pt>
                <c:pt idx="2374">
                  <c:v>2375.0</c:v>
                </c:pt>
                <c:pt idx="2375">
                  <c:v>2376.0</c:v>
                </c:pt>
                <c:pt idx="2376">
                  <c:v>2377.0</c:v>
                </c:pt>
                <c:pt idx="2377">
                  <c:v>2378.0</c:v>
                </c:pt>
                <c:pt idx="2378">
                  <c:v>2379.0</c:v>
                </c:pt>
                <c:pt idx="2379">
                  <c:v>2380.0</c:v>
                </c:pt>
                <c:pt idx="2380">
                  <c:v>2381.0</c:v>
                </c:pt>
                <c:pt idx="2381">
                  <c:v>2382.0</c:v>
                </c:pt>
                <c:pt idx="2382">
                  <c:v>2383.0</c:v>
                </c:pt>
                <c:pt idx="2383">
                  <c:v>2384.0</c:v>
                </c:pt>
                <c:pt idx="2384">
                  <c:v>2385.0</c:v>
                </c:pt>
                <c:pt idx="2385">
                  <c:v>2386.0</c:v>
                </c:pt>
                <c:pt idx="2386">
                  <c:v>2387.0</c:v>
                </c:pt>
                <c:pt idx="2387">
                  <c:v>2388.0</c:v>
                </c:pt>
                <c:pt idx="2388">
                  <c:v>2389.0</c:v>
                </c:pt>
                <c:pt idx="2389">
                  <c:v>2390.0</c:v>
                </c:pt>
                <c:pt idx="2390">
                  <c:v>2391.0</c:v>
                </c:pt>
                <c:pt idx="2391">
                  <c:v>2392.0</c:v>
                </c:pt>
                <c:pt idx="2392">
                  <c:v>2393.0</c:v>
                </c:pt>
                <c:pt idx="2393">
                  <c:v>2394.0</c:v>
                </c:pt>
                <c:pt idx="2394">
                  <c:v>2395.0</c:v>
                </c:pt>
                <c:pt idx="2395">
                  <c:v>2396.0</c:v>
                </c:pt>
                <c:pt idx="2396">
                  <c:v>2397.0</c:v>
                </c:pt>
                <c:pt idx="2397">
                  <c:v>2398.0</c:v>
                </c:pt>
                <c:pt idx="2398">
                  <c:v>2399.0</c:v>
                </c:pt>
                <c:pt idx="2399">
                  <c:v>2400.0</c:v>
                </c:pt>
                <c:pt idx="2400">
                  <c:v>2401.0</c:v>
                </c:pt>
                <c:pt idx="2401">
                  <c:v>2402.0</c:v>
                </c:pt>
                <c:pt idx="2402">
                  <c:v>2403.0</c:v>
                </c:pt>
                <c:pt idx="2403">
                  <c:v>2404.0</c:v>
                </c:pt>
                <c:pt idx="2404">
                  <c:v>2405.0</c:v>
                </c:pt>
                <c:pt idx="2405">
                  <c:v>2406.0</c:v>
                </c:pt>
                <c:pt idx="2406">
                  <c:v>2407.0</c:v>
                </c:pt>
                <c:pt idx="2407">
                  <c:v>2408.0</c:v>
                </c:pt>
                <c:pt idx="2408">
                  <c:v>2409.0</c:v>
                </c:pt>
                <c:pt idx="2409">
                  <c:v>2410.0</c:v>
                </c:pt>
                <c:pt idx="2410">
                  <c:v>2411.0</c:v>
                </c:pt>
                <c:pt idx="2411">
                  <c:v>2412.0</c:v>
                </c:pt>
                <c:pt idx="2412">
                  <c:v>2413.0</c:v>
                </c:pt>
                <c:pt idx="2413">
                  <c:v>2414.0</c:v>
                </c:pt>
                <c:pt idx="2414">
                  <c:v>2415.0</c:v>
                </c:pt>
                <c:pt idx="2415">
                  <c:v>2416.0</c:v>
                </c:pt>
                <c:pt idx="2416">
                  <c:v>2417.0</c:v>
                </c:pt>
                <c:pt idx="2417">
                  <c:v>2418.0</c:v>
                </c:pt>
                <c:pt idx="2418">
                  <c:v>2419.0</c:v>
                </c:pt>
                <c:pt idx="2419">
                  <c:v>2420.0</c:v>
                </c:pt>
                <c:pt idx="2420">
                  <c:v>2421.0</c:v>
                </c:pt>
                <c:pt idx="2421">
                  <c:v>2422.0</c:v>
                </c:pt>
                <c:pt idx="2422">
                  <c:v>2423.0</c:v>
                </c:pt>
                <c:pt idx="2423">
                  <c:v>2424.0</c:v>
                </c:pt>
                <c:pt idx="2424">
                  <c:v>2425.0</c:v>
                </c:pt>
                <c:pt idx="2425">
                  <c:v>2426.0</c:v>
                </c:pt>
                <c:pt idx="2426">
                  <c:v>2427.0</c:v>
                </c:pt>
                <c:pt idx="2427">
                  <c:v>2428.0</c:v>
                </c:pt>
                <c:pt idx="2428">
                  <c:v>2429.0</c:v>
                </c:pt>
                <c:pt idx="2429">
                  <c:v>2430.0</c:v>
                </c:pt>
                <c:pt idx="2430">
                  <c:v>2431.0</c:v>
                </c:pt>
                <c:pt idx="2431">
                  <c:v>2432.0</c:v>
                </c:pt>
                <c:pt idx="2432">
                  <c:v>2433.0</c:v>
                </c:pt>
                <c:pt idx="2433">
                  <c:v>2434.0</c:v>
                </c:pt>
                <c:pt idx="2434">
                  <c:v>2435.0</c:v>
                </c:pt>
                <c:pt idx="2435">
                  <c:v>2436.0</c:v>
                </c:pt>
                <c:pt idx="2436">
                  <c:v>2437.0</c:v>
                </c:pt>
                <c:pt idx="2437">
                  <c:v>2438.0</c:v>
                </c:pt>
                <c:pt idx="2438">
                  <c:v>2439.0</c:v>
                </c:pt>
                <c:pt idx="2439">
                  <c:v>2440.0</c:v>
                </c:pt>
                <c:pt idx="2440">
                  <c:v>2441.0</c:v>
                </c:pt>
                <c:pt idx="2441">
                  <c:v>2442.0</c:v>
                </c:pt>
                <c:pt idx="2442">
                  <c:v>2443.0</c:v>
                </c:pt>
                <c:pt idx="2443">
                  <c:v>2444.0</c:v>
                </c:pt>
                <c:pt idx="2444">
                  <c:v>2445.0</c:v>
                </c:pt>
                <c:pt idx="2445">
                  <c:v>2446.0</c:v>
                </c:pt>
                <c:pt idx="2446">
                  <c:v>2447.0</c:v>
                </c:pt>
                <c:pt idx="2447">
                  <c:v>2448.0</c:v>
                </c:pt>
                <c:pt idx="2448">
                  <c:v>2449.0</c:v>
                </c:pt>
                <c:pt idx="2449">
                  <c:v>2450.0</c:v>
                </c:pt>
                <c:pt idx="2450">
                  <c:v>2451.0</c:v>
                </c:pt>
                <c:pt idx="2451">
                  <c:v>2452.0</c:v>
                </c:pt>
                <c:pt idx="2452">
                  <c:v>2453.0</c:v>
                </c:pt>
                <c:pt idx="2453">
                  <c:v>2454.0</c:v>
                </c:pt>
                <c:pt idx="2454">
                  <c:v>2455.0</c:v>
                </c:pt>
                <c:pt idx="2455">
                  <c:v>2456.0</c:v>
                </c:pt>
                <c:pt idx="2456">
                  <c:v>2457.0</c:v>
                </c:pt>
                <c:pt idx="2457">
                  <c:v>2458.0</c:v>
                </c:pt>
                <c:pt idx="2458">
                  <c:v>2459.0</c:v>
                </c:pt>
                <c:pt idx="2459">
                  <c:v>2460.0</c:v>
                </c:pt>
                <c:pt idx="2460">
                  <c:v>2461.0</c:v>
                </c:pt>
                <c:pt idx="2461">
                  <c:v>2462.0</c:v>
                </c:pt>
                <c:pt idx="2462">
                  <c:v>2463.0</c:v>
                </c:pt>
                <c:pt idx="2463">
                  <c:v>2464.0</c:v>
                </c:pt>
                <c:pt idx="2464">
                  <c:v>2465.0</c:v>
                </c:pt>
                <c:pt idx="2465">
                  <c:v>2466.0</c:v>
                </c:pt>
                <c:pt idx="2466">
                  <c:v>2467.0</c:v>
                </c:pt>
                <c:pt idx="2467">
                  <c:v>2468.0</c:v>
                </c:pt>
                <c:pt idx="2468">
                  <c:v>2469.0</c:v>
                </c:pt>
                <c:pt idx="2469">
                  <c:v>2470.0</c:v>
                </c:pt>
                <c:pt idx="2470">
                  <c:v>2471.0</c:v>
                </c:pt>
                <c:pt idx="2471">
                  <c:v>2472.0</c:v>
                </c:pt>
                <c:pt idx="2472">
                  <c:v>2473.0</c:v>
                </c:pt>
                <c:pt idx="2473">
                  <c:v>2474.0</c:v>
                </c:pt>
                <c:pt idx="2474">
                  <c:v>2475.0</c:v>
                </c:pt>
                <c:pt idx="2475">
                  <c:v>2476.0</c:v>
                </c:pt>
                <c:pt idx="2476">
                  <c:v>2477.0</c:v>
                </c:pt>
                <c:pt idx="2477">
                  <c:v>2478.0</c:v>
                </c:pt>
                <c:pt idx="2478">
                  <c:v>2479.0</c:v>
                </c:pt>
                <c:pt idx="2479">
                  <c:v>2480.0</c:v>
                </c:pt>
                <c:pt idx="2480">
                  <c:v>2481.0</c:v>
                </c:pt>
                <c:pt idx="2481">
                  <c:v>2482.0</c:v>
                </c:pt>
                <c:pt idx="2482">
                  <c:v>2483.0</c:v>
                </c:pt>
                <c:pt idx="2483">
                  <c:v>2484.0</c:v>
                </c:pt>
                <c:pt idx="2484">
                  <c:v>2485.0</c:v>
                </c:pt>
                <c:pt idx="2485">
                  <c:v>2486.0</c:v>
                </c:pt>
                <c:pt idx="2486">
                  <c:v>2487.0</c:v>
                </c:pt>
                <c:pt idx="2487">
                  <c:v>2488.0</c:v>
                </c:pt>
                <c:pt idx="2488">
                  <c:v>2489.0</c:v>
                </c:pt>
                <c:pt idx="2489">
                  <c:v>2490.0</c:v>
                </c:pt>
                <c:pt idx="2490">
                  <c:v>2491.0</c:v>
                </c:pt>
                <c:pt idx="2491">
                  <c:v>2492.0</c:v>
                </c:pt>
                <c:pt idx="2492">
                  <c:v>2493.0</c:v>
                </c:pt>
                <c:pt idx="2493">
                  <c:v>2494.0</c:v>
                </c:pt>
                <c:pt idx="2494">
                  <c:v>2495.0</c:v>
                </c:pt>
                <c:pt idx="2495">
                  <c:v>2496.0</c:v>
                </c:pt>
                <c:pt idx="2496">
                  <c:v>2497.0</c:v>
                </c:pt>
                <c:pt idx="2497">
                  <c:v>2498.0</c:v>
                </c:pt>
                <c:pt idx="2498">
                  <c:v>2499.0</c:v>
                </c:pt>
                <c:pt idx="2499">
                  <c:v>2500.0</c:v>
                </c:pt>
                <c:pt idx="2500">
                  <c:v>2501.0</c:v>
                </c:pt>
                <c:pt idx="2501">
                  <c:v>2502.0</c:v>
                </c:pt>
                <c:pt idx="2502">
                  <c:v>2503.0</c:v>
                </c:pt>
                <c:pt idx="2503">
                  <c:v>2504.0</c:v>
                </c:pt>
                <c:pt idx="2504">
                  <c:v>2505.0</c:v>
                </c:pt>
                <c:pt idx="2505">
                  <c:v>2506.0</c:v>
                </c:pt>
                <c:pt idx="2506">
                  <c:v>2507.0</c:v>
                </c:pt>
                <c:pt idx="2507">
                  <c:v>2508.0</c:v>
                </c:pt>
                <c:pt idx="2508">
                  <c:v>2509.0</c:v>
                </c:pt>
                <c:pt idx="2509">
                  <c:v>2510.0</c:v>
                </c:pt>
                <c:pt idx="2510">
                  <c:v>2511.0</c:v>
                </c:pt>
                <c:pt idx="2511">
                  <c:v>2512.0</c:v>
                </c:pt>
                <c:pt idx="2512">
                  <c:v>2513.0</c:v>
                </c:pt>
                <c:pt idx="2513">
                  <c:v>2514.0</c:v>
                </c:pt>
                <c:pt idx="2514">
                  <c:v>2515.0</c:v>
                </c:pt>
                <c:pt idx="2515">
                  <c:v>2516.0</c:v>
                </c:pt>
                <c:pt idx="2516">
                  <c:v>2517.0</c:v>
                </c:pt>
                <c:pt idx="2517">
                  <c:v>2518.0</c:v>
                </c:pt>
                <c:pt idx="2518">
                  <c:v>2519.0</c:v>
                </c:pt>
                <c:pt idx="2519">
                  <c:v>2520.0</c:v>
                </c:pt>
                <c:pt idx="2520">
                  <c:v>2521.0</c:v>
                </c:pt>
                <c:pt idx="2521">
                  <c:v>2522.0</c:v>
                </c:pt>
                <c:pt idx="2522">
                  <c:v>2523.0</c:v>
                </c:pt>
                <c:pt idx="2523">
                  <c:v>2524.0</c:v>
                </c:pt>
                <c:pt idx="2524">
                  <c:v>2525.0</c:v>
                </c:pt>
                <c:pt idx="2525">
                  <c:v>2526.0</c:v>
                </c:pt>
                <c:pt idx="2526">
                  <c:v>2527.0</c:v>
                </c:pt>
                <c:pt idx="2527">
                  <c:v>2528.0</c:v>
                </c:pt>
                <c:pt idx="2528">
                  <c:v>2529.0</c:v>
                </c:pt>
                <c:pt idx="2529">
                  <c:v>2530.0</c:v>
                </c:pt>
                <c:pt idx="2530">
                  <c:v>2531.0</c:v>
                </c:pt>
                <c:pt idx="2531">
                  <c:v>2532.0</c:v>
                </c:pt>
                <c:pt idx="2532">
                  <c:v>2533.0</c:v>
                </c:pt>
                <c:pt idx="2533">
                  <c:v>2534.0</c:v>
                </c:pt>
                <c:pt idx="2534">
                  <c:v>2535.0</c:v>
                </c:pt>
                <c:pt idx="2535">
                  <c:v>2536.0</c:v>
                </c:pt>
                <c:pt idx="2536">
                  <c:v>2537.0</c:v>
                </c:pt>
                <c:pt idx="2537">
                  <c:v>2538.0</c:v>
                </c:pt>
                <c:pt idx="2538">
                  <c:v>2539.0</c:v>
                </c:pt>
                <c:pt idx="2539">
                  <c:v>2540.0</c:v>
                </c:pt>
                <c:pt idx="2540">
                  <c:v>2541.0</c:v>
                </c:pt>
                <c:pt idx="2541">
                  <c:v>2542.0</c:v>
                </c:pt>
                <c:pt idx="2542">
                  <c:v>2543.0</c:v>
                </c:pt>
                <c:pt idx="2543">
                  <c:v>2544.0</c:v>
                </c:pt>
                <c:pt idx="2544">
                  <c:v>2545.0</c:v>
                </c:pt>
                <c:pt idx="2545">
                  <c:v>2546.0</c:v>
                </c:pt>
                <c:pt idx="2546">
                  <c:v>2547.0</c:v>
                </c:pt>
                <c:pt idx="2547">
                  <c:v>2548.0</c:v>
                </c:pt>
                <c:pt idx="2548">
                  <c:v>2549.0</c:v>
                </c:pt>
                <c:pt idx="2549">
                  <c:v>2550.0</c:v>
                </c:pt>
                <c:pt idx="2550">
                  <c:v>2551.0</c:v>
                </c:pt>
                <c:pt idx="2551">
                  <c:v>2552.0</c:v>
                </c:pt>
                <c:pt idx="2552">
                  <c:v>2553.0</c:v>
                </c:pt>
                <c:pt idx="2553">
                  <c:v>2554.0</c:v>
                </c:pt>
                <c:pt idx="2554">
                  <c:v>2555.0</c:v>
                </c:pt>
                <c:pt idx="2555">
                  <c:v>2556.0</c:v>
                </c:pt>
                <c:pt idx="2556">
                  <c:v>2557.0</c:v>
                </c:pt>
                <c:pt idx="2557">
                  <c:v>2558.0</c:v>
                </c:pt>
                <c:pt idx="2558">
                  <c:v>2559.0</c:v>
                </c:pt>
                <c:pt idx="2559">
                  <c:v>2560.0</c:v>
                </c:pt>
                <c:pt idx="2560">
                  <c:v>2561.0</c:v>
                </c:pt>
                <c:pt idx="2561">
                  <c:v>2562.0</c:v>
                </c:pt>
                <c:pt idx="2562">
                  <c:v>2563.0</c:v>
                </c:pt>
                <c:pt idx="2563">
                  <c:v>2564.0</c:v>
                </c:pt>
                <c:pt idx="2564">
                  <c:v>2565.0</c:v>
                </c:pt>
                <c:pt idx="2565">
                  <c:v>2566.0</c:v>
                </c:pt>
                <c:pt idx="2566">
                  <c:v>2567.0</c:v>
                </c:pt>
                <c:pt idx="2567">
                  <c:v>2568.0</c:v>
                </c:pt>
                <c:pt idx="2568">
                  <c:v>2569.0</c:v>
                </c:pt>
                <c:pt idx="2569">
                  <c:v>2570.0</c:v>
                </c:pt>
                <c:pt idx="2570">
                  <c:v>2571.0</c:v>
                </c:pt>
                <c:pt idx="2571">
                  <c:v>2572.0</c:v>
                </c:pt>
                <c:pt idx="2572">
                  <c:v>2573.0</c:v>
                </c:pt>
                <c:pt idx="2573">
                  <c:v>2574.0</c:v>
                </c:pt>
                <c:pt idx="2574">
                  <c:v>2575.0</c:v>
                </c:pt>
                <c:pt idx="2575">
                  <c:v>2576.0</c:v>
                </c:pt>
                <c:pt idx="2576">
                  <c:v>2577.0</c:v>
                </c:pt>
                <c:pt idx="2577">
                  <c:v>2578.0</c:v>
                </c:pt>
                <c:pt idx="2578">
                  <c:v>2579.0</c:v>
                </c:pt>
                <c:pt idx="2579">
                  <c:v>2580.0</c:v>
                </c:pt>
                <c:pt idx="2580">
                  <c:v>2581.0</c:v>
                </c:pt>
                <c:pt idx="2581">
                  <c:v>2582.0</c:v>
                </c:pt>
                <c:pt idx="2582">
                  <c:v>2583.0</c:v>
                </c:pt>
                <c:pt idx="2583">
                  <c:v>2584.0</c:v>
                </c:pt>
                <c:pt idx="2584">
                  <c:v>2585.0</c:v>
                </c:pt>
                <c:pt idx="2585">
                  <c:v>2586.0</c:v>
                </c:pt>
                <c:pt idx="2586">
                  <c:v>2587.0</c:v>
                </c:pt>
                <c:pt idx="2587">
                  <c:v>2588.0</c:v>
                </c:pt>
                <c:pt idx="2588">
                  <c:v>2589.0</c:v>
                </c:pt>
                <c:pt idx="2589">
                  <c:v>2590.0</c:v>
                </c:pt>
                <c:pt idx="2590">
                  <c:v>2591.0</c:v>
                </c:pt>
                <c:pt idx="2591">
                  <c:v>2592.0</c:v>
                </c:pt>
                <c:pt idx="2592">
                  <c:v>2593.0</c:v>
                </c:pt>
                <c:pt idx="2593">
                  <c:v>2594.0</c:v>
                </c:pt>
                <c:pt idx="2594">
                  <c:v>2595.0</c:v>
                </c:pt>
                <c:pt idx="2595">
                  <c:v>2596.0</c:v>
                </c:pt>
                <c:pt idx="2596">
                  <c:v>2597.0</c:v>
                </c:pt>
                <c:pt idx="2597">
                  <c:v>2598.0</c:v>
                </c:pt>
                <c:pt idx="2598">
                  <c:v>2599.0</c:v>
                </c:pt>
                <c:pt idx="2599">
                  <c:v>2600.0</c:v>
                </c:pt>
                <c:pt idx="2600">
                  <c:v>2601.0</c:v>
                </c:pt>
                <c:pt idx="2601">
                  <c:v>2602.0</c:v>
                </c:pt>
                <c:pt idx="2602">
                  <c:v>2603.0</c:v>
                </c:pt>
                <c:pt idx="2603">
                  <c:v>2604.0</c:v>
                </c:pt>
                <c:pt idx="2604">
                  <c:v>2605.0</c:v>
                </c:pt>
                <c:pt idx="2605">
                  <c:v>2606.0</c:v>
                </c:pt>
                <c:pt idx="2606">
                  <c:v>2607.0</c:v>
                </c:pt>
                <c:pt idx="2607">
                  <c:v>2608.0</c:v>
                </c:pt>
                <c:pt idx="2608">
                  <c:v>2609.0</c:v>
                </c:pt>
                <c:pt idx="2609">
                  <c:v>2610.0</c:v>
                </c:pt>
                <c:pt idx="2610">
                  <c:v>2611.0</c:v>
                </c:pt>
                <c:pt idx="2611">
                  <c:v>2612.0</c:v>
                </c:pt>
                <c:pt idx="2612">
                  <c:v>2613.0</c:v>
                </c:pt>
                <c:pt idx="2613">
                  <c:v>2614.0</c:v>
                </c:pt>
                <c:pt idx="2614">
                  <c:v>2615.0</c:v>
                </c:pt>
                <c:pt idx="2615">
                  <c:v>2616.0</c:v>
                </c:pt>
                <c:pt idx="2616">
                  <c:v>2617.0</c:v>
                </c:pt>
                <c:pt idx="2617">
                  <c:v>2618.0</c:v>
                </c:pt>
                <c:pt idx="2618">
                  <c:v>2619.0</c:v>
                </c:pt>
                <c:pt idx="2619">
                  <c:v>2620.0</c:v>
                </c:pt>
                <c:pt idx="2620">
                  <c:v>2621.0</c:v>
                </c:pt>
                <c:pt idx="2621">
                  <c:v>2622.0</c:v>
                </c:pt>
                <c:pt idx="2622">
                  <c:v>2623.0</c:v>
                </c:pt>
                <c:pt idx="2623">
                  <c:v>2624.0</c:v>
                </c:pt>
                <c:pt idx="2624">
                  <c:v>2625.0</c:v>
                </c:pt>
                <c:pt idx="2625">
                  <c:v>2626.0</c:v>
                </c:pt>
                <c:pt idx="2626">
                  <c:v>2627.0</c:v>
                </c:pt>
                <c:pt idx="2627">
                  <c:v>2628.0</c:v>
                </c:pt>
                <c:pt idx="2628">
                  <c:v>2629.0</c:v>
                </c:pt>
                <c:pt idx="2629">
                  <c:v>2630.0</c:v>
                </c:pt>
                <c:pt idx="2630">
                  <c:v>2631.0</c:v>
                </c:pt>
                <c:pt idx="2631">
                  <c:v>2632.0</c:v>
                </c:pt>
                <c:pt idx="2632">
                  <c:v>2633.0</c:v>
                </c:pt>
                <c:pt idx="2633">
                  <c:v>2634.0</c:v>
                </c:pt>
                <c:pt idx="2634">
                  <c:v>2635.0</c:v>
                </c:pt>
                <c:pt idx="2635">
                  <c:v>2636.0</c:v>
                </c:pt>
                <c:pt idx="2636">
                  <c:v>2637.0</c:v>
                </c:pt>
                <c:pt idx="2637">
                  <c:v>2638.0</c:v>
                </c:pt>
                <c:pt idx="2638">
                  <c:v>2639.0</c:v>
                </c:pt>
                <c:pt idx="2639">
                  <c:v>2640.0</c:v>
                </c:pt>
                <c:pt idx="2640">
                  <c:v>2641.0</c:v>
                </c:pt>
                <c:pt idx="2641">
                  <c:v>2642.0</c:v>
                </c:pt>
                <c:pt idx="2642">
                  <c:v>2643.0</c:v>
                </c:pt>
                <c:pt idx="2643">
                  <c:v>2644.0</c:v>
                </c:pt>
                <c:pt idx="2644">
                  <c:v>2645.0</c:v>
                </c:pt>
                <c:pt idx="2645">
                  <c:v>2646.0</c:v>
                </c:pt>
                <c:pt idx="2646">
                  <c:v>2647.0</c:v>
                </c:pt>
                <c:pt idx="2647">
                  <c:v>2648.0</c:v>
                </c:pt>
                <c:pt idx="2648">
                  <c:v>2649.0</c:v>
                </c:pt>
                <c:pt idx="2649">
                  <c:v>2650.0</c:v>
                </c:pt>
                <c:pt idx="2650">
                  <c:v>2651.0</c:v>
                </c:pt>
                <c:pt idx="2651">
                  <c:v>2652.0</c:v>
                </c:pt>
                <c:pt idx="2652">
                  <c:v>2653.0</c:v>
                </c:pt>
                <c:pt idx="2653">
                  <c:v>2654.0</c:v>
                </c:pt>
                <c:pt idx="2654">
                  <c:v>2655.0</c:v>
                </c:pt>
                <c:pt idx="2655">
                  <c:v>2656.0</c:v>
                </c:pt>
                <c:pt idx="2656">
                  <c:v>2657.0</c:v>
                </c:pt>
                <c:pt idx="2657">
                  <c:v>2658.0</c:v>
                </c:pt>
                <c:pt idx="2658">
                  <c:v>2659.0</c:v>
                </c:pt>
                <c:pt idx="2659">
                  <c:v>2660.0</c:v>
                </c:pt>
                <c:pt idx="2660">
                  <c:v>2661.0</c:v>
                </c:pt>
                <c:pt idx="2661">
                  <c:v>2662.0</c:v>
                </c:pt>
                <c:pt idx="2662">
                  <c:v>2663.0</c:v>
                </c:pt>
                <c:pt idx="2663">
                  <c:v>2664.0</c:v>
                </c:pt>
                <c:pt idx="2664">
                  <c:v>2665.0</c:v>
                </c:pt>
                <c:pt idx="2665">
                  <c:v>2666.0</c:v>
                </c:pt>
                <c:pt idx="2666">
                  <c:v>2667.0</c:v>
                </c:pt>
                <c:pt idx="2667">
                  <c:v>2668.0</c:v>
                </c:pt>
                <c:pt idx="2668">
                  <c:v>2669.0</c:v>
                </c:pt>
                <c:pt idx="2669">
                  <c:v>2670.0</c:v>
                </c:pt>
                <c:pt idx="2670">
                  <c:v>2671.0</c:v>
                </c:pt>
                <c:pt idx="2671">
                  <c:v>2672.0</c:v>
                </c:pt>
                <c:pt idx="2672">
                  <c:v>2673.0</c:v>
                </c:pt>
                <c:pt idx="2673">
                  <c:v>2674.0</c:v>
                </c:pt>
                <c:pt idx="2674">
                  <c:v>2675.0</c:v>
                </c:pt>
                <c:pt idx="2675">
                  <c:v>2676.0</c:v>
                </c:pt>
                <c:pt idx="2676">
                  <c:v>2677.0</c:v>
                </c:pt>
                <c:pt idx="2677">
                  <c:v>2678.0</c:v>
                </c:pt>
                <c:pt idx="2678">
                  <c:v>2679.0</c:v>
                </c:pt>
                <c:pt idx="2679">
                  <c:v>2680.0</c:v>
                </c:pt>
                <c:pt idx="2680">
                  <c:v>2681.0</c:v>
                </c:pt>
                <c:pt idx="2681">
                  <c:v>2682.0</c:v>
                </c:pt>
                <c:pt idx="2682">
                  <c:v>2683.0</c:v>
                </c:pt>
                <c:pt idx="2683">
                  <c:v>2684.0</c:v>
                </c:pt>
                <c:pt idx="2684">
                  <c:v>2685.0</c:v>
                </c:pt>
                <c:pt idx="2685">
                  <c:v>2686.0</c:v>
                </c:pt>
                <c:pt idx="2686">
                  <c:v>2687.0</c:v>
                </c:pt>
                <c:pt idx="2687">
                  <c:v>2688.0</c:v>
                </c:pt>
                <c:pt idx="2688">
                  <c:v>2689.0</c:v>
                </c:pt>
                <c:pt idx="2689">
                  <c:v>2690.0</c:v>
                </c:pt>
                <c:pt idx="2690">
                  <c:v>2691.0</c:v>
                </c:pt>
                <c:pt idx="2691">
                  <c:v>2692.0</c:v>
                </c:pt>
                <c:pt idx="2692">
                  <c:v>2693.0</c:v>
                </c:pt>
                <c:pt idx="2693">
                  <c:v>2694.0</c:v>
                </c:pt>
                <c:pt idx="2694">
                  <c:v>2695.0</c:v>
                </c:pt>
                <c:pt idx="2695">
                  <c:v>2696.0</c:v>
                </c:pt>
                <c:pt idx="2696">
                  <c:v>2697.0</c:v>
                </c:pt>
                <c:pt idx="2697">
                  <c:v>2698.0</c:v>
                </c:pt>
                <c:pt idx="2698">
                  <c:v>2699.0</c:v>
                </c:pt>
                <c:pt idx="2699">
                  <c:v>2700.0</c:v>
                </c:pt>
                <c:pt idx="2700">
                  <c:v>2701.0</c:v>
                </c:pt>
                <c:pt idx="2701">
                  <c:v>2702.0</c:v>
                </c:pt>
                <c:pt idx="2702">
                  <c:v>2703.0</c:v>
                </c:pt>
                <c:pt idx="2703">
                  <c:v>2704.0</c:v>
                </c:pt>
                <c:pt idx="2704">
                  <c:v>2705.0</c:v>
                </c:pt>
                <c:pt idx="2705">
                  <c:v>2706.0</c:v>
                </c:pt>
                <c:pt idx="2706">
                  <c:v>2707.0</c:v>
                </c:pt>
                <c:pt idx="2707">
                  <c:v>2708.0</c:v>
                </c:pt>
                <c:pt idx="2708">
                  <c:v>2709.0</c:v>
                </c:pt>
                <c:pt idx="2709">
                  <c:v>2710.0</c:v>
                </c:pt>
                <c:pt idx="2710">
                  <c:v>2711.0</c:v>
                </c:pt>
                <c:pt idx="2711">
                  <c:v>2712.0</c:v>
                </c:pt>
                <c:pt idx="2712">
                  <c:v>2713.0</c:v>
                </c:pt>
                <c:pt idx="2713">
                  <c:v>2714.0</c:v>
                </c:pt>
                <c:pt idx="2714">
                  <c:v>2715.0</c:v>
                </c:pt>
                <c:pt idx="2715">
                  <c:v>2716.0</c:v>
                </c:pt>
                <c:pt idx="2716">
                  <c:v>2717.0</c:v>
                </c:pt>
                <c:pt idx="2717">
                  <c:v>2718.0</c:v>
                </c:pt>
                <c:pt idx="2718">
                  <c:v>2719.0</c:v>
                </c:pt>
                <c:pt idx="2719">
                  <c:v>2720.0</c:v>
                </c:pt>
                <c:pt idx="2720">
                  <c:v>2721.0</c:v>
                </c:pt>
                <c:pt idx="2721">
                  <c:v>2722.0</c:v>
                </c:pt>
                <c:pt idx="2722">
                  <c:v>2723.0</c:v>
                </c:pt>
                <c:pt idx="2723">
                  <c:v>2724.0</c:v>
                </c:pt>
                <c:pt idx="2724">
                  <c:v>2725.0</c:v>
                </c:pt>
                <c:pt idx="2725">
                  <c:v>2726.0</c:v>
                </c:pt>
                <c:pt idx="2726">
                  <c:v>2727.0</c:v>
                </c:pt>
                <c:pt idx="2727">
                  <c:v>2728.0</c:v>
                </c:pt>
                <c:pt idx="2728">
                  <c:v>2729.0</c:v>
                </c:pt>
                <c:pt idx="2729">
                  <c:v>2730.0</c:v>
                </c:pt>
                <c:pt idx="2730">
                  <c:v>2731.0</c:v>
                </c:pt>
                <c:pt idx="2731">
                  <c:v>2732.0</c:v>
                </c:pt>
                <c:pt idx="2732">
                  <c:v>2733.0</c:v>
                </c:pt>
                <c:pt idx="2733">
                  <c:v>2734.0</c:v>
                </c:pt>
                <c:pt idx="2734">
                  <c:v>2735.0</c:v>
                </c:pt>
                <c:pt idx="2735">
                  <c:v>2736.0</c:v>
                </c:pt>
                <c:pt idx="2736">
                  <c:v>2737.0</c:v>
                </c:pt>
                <c:pt idx="2737">
                  <c:v>2738.0</c:v>
                </c:pt>
                <c:pt idx="2738">
                  <c:v>2739.0</c:v>
                </c:pt>
                <c:pt idx="2739">
                  <c:v>2740.0</c:v>
                </c:pt>
                <c:pt idx="2740">
                  <c:v>2741.0</c:v>
                </c:pt>
                <c:pt idx="2741">
                  <c:v>2742.0</c:v>
                </c:pt>
                <c:pt idx="2742">
                  <c:v>2743.0</c:v>
                </c:pt>
                <c:pt idx="2743">
                  <c:v>2744.0</c:v>
                </c:pt>
                <c:pt idx="2744">
                  <c:v>2745.0</c:v>
                </c:pt>
                <c:pt idx="2745">
                  <c:v>2746.0</c:v>
                </c:pt>
                <c:pt idx="2746">
                  <c:v>2747.0</c:v>
                </c:pt>
                <c:pt idx="2747">
                  <c:v>2748.0</c:v>
                </c:pt>
                <c:pt idx="2748">
                  <c:v>2749.0</c:v>
                </c:pt>
                <c:pt idx="2749">
                  <c:v>2750.0</c:v>
                </c:pt>
                <c:pt idx="2750">
                  <c:v>2751.0</c:v>
                </c:pt>
                <c:pt idx="2751">
                  <c:v>2752.0</c:v>
                </c:pt>
                <c:pt idx="2752">
                  <c:v>2753.0</c:v>
                </c:pt>
                <c:pt idx="2753">
                  <c:v>2754.0</c:v>
                </c:pt>
                <c:pt idx="2754">
                  <c:v>2755.0</c:v>
                </c:pt>
                <c:pt idx="2755">
                  <c:v>2756.0</c:v>
                </c:pt>
                <c:pt idx="2756">
                  <c:v>2757.0</c:v>
                </c:pt>
                <c:pt idx="2757">
                  <c:v>2758.0</c:v>
                </c:pt>
                <c:pt idx="2758">
                  <c:v>2759.0</c:v>
                </c:pt>
                <c:pt idx="2759">
                  <c:v>2760.0</c:v>
                </c:pt>
                <c:pt idx="2760">
                  <c:v>2761.0</c:v>
                </c:pt>
                <c:pt idx="2761">
                  <c:v>2762.0</c:v>
                </c:pt>
                <c:pt idx="2762">
                  <c:v>2763.0</c:v>
                </c:pt>
                <c:pt idx="2763">
                  <c:v>2764.0</c:v>
                </c:pt>
                <c:pt idx="2764">
                  <c:v>2765.0</c:v>
                </c:pt>
                <c:pt idx="2765">
                  <c:v>2766.0</c:v>
                </c:pt>
                <c:pt idx="2766">
                  <c:v>2767.0</c:v>
                </c:pt>
                <c:pt idx="2767">
                  <c:v>2768.0</c:v>
                </c:pt>
                <c:pt idx="2768">
                  <c:v>2769.0</c:v>
                </c:pt>
                <c:pt idx="2769">
                  <c:v>2770.0</c:v>
                </c:pt>
                <c:pt idx="2770">
                  <c:v>2771.0</c:v>
                </c:pt>
                <c:pt idx="2771">
                  <c:v>2772.0</c:v>
                </c:pt>
                <c:pt idx="2772">
                  <c:v>2773.0</c:v>
                </c:pt>
                <c:pt idx="2773">
                  <c:v>2774.0</c:v>
                </c:pt>
                <c:pt idx="2774">
                  <c:v>2775.0</c:v>
                </c:pt>
                <c:pt idx="2775">
                  <c:v>2776.0</c:v>
                </c:pt>
                <c:pt idx="2776">
                  <c:v>2777.0</c:v>
                </c:pt>
                <c:pt idx="2777">
                  <c:v>2778.0</c:v>
                </c:pt>
                <c:pt idx="2778">
                  <c:v>2779.0</c:v>
                </c:pt>
                <c:pt idx="2779">
                  <c:v>2780.0</c:v>
                </c:pt>
                <c:pt idx="2780">
                  <c:v>2781.0</c:v>
                </c:pt>
                <c:pt idx="2781">
                  <c:v>2782.0</c:v>
                </c:pt>
                <c:pt idx="2782">
                  <c:v>2783.0</c:v>
                </c:pt>
                <c:pt idx="2783">
                  <c:v>2784.0</c:v>
                </c:pt>
                <c:pt idx="2784">
                  <c:v>2785.0</c:v>
                </c:pt>
                <c:pt idx="2785">
                  <c:v>2786.0</c:v>
                </c:pt>
                <c:pt idx="2786">
                  <c:v>2787.0</c:v>
                </c:pt>
                <c:pt idx="2787">
                  <c:v>2788.0</c:v>
                </c:pt>
                <c:pt idx="2788">
                  <c:v>2789.0</c:v>
                </c:pt>
                <c:pt idx="2789">
                  <c:v>2790.0</c:v>
                </c:pt>
                <c:pt idx="2790">
                  <c:v>2791.0</c:v>
                </c:pt>
                <c:pt idx="2791">
                  <c:v>2792.0</c:v>
                </c:pt>
                <c:pt idx="2792">
                  <c:v>2793.0</c:v>
                </c:pt>
                <c:pt idx="2793">
                  <c:v>2794.0</c:v>
                </c:pt>
                <c:pt idx="2794">
                  <c:v>2795.0</c:v>
                </c:pt>
                <c:pt idx="2795">
                  <c:v>2796.0</c:v>
                </c:pt>
                <c:pt idx="2796">
                  <c:v>2797.0</c:v>
                </c:pt>
                <c:pt idx="2797">
                  <c:v>2798.0</c:v>
                </c:pt>
                <c:pt idx="2798">
                  <c:v>2799.0</c:v>
                </c:pt>
                <c:pt idx="2799">
                  <c:v>2800.0</c:v>
                </c:pt>
                <c:pt idx="2800">
                  <c:v>2801.0</c:v>
                </c:pt>
                <c:pt idx="2801">
                  <c:v>2802.0</c:v>
                </c:pt>
                <c:pt idx="2802">
                  <c:v>2803.0</c:v>
                </c:pt>
                <c:pt idx="2803">
                  <c:v>2804.0</c:v>
                </c:pt>
                <c:pt idx="2804">
                  <c:v>2805.0</c:v>
                </c:pt>
                <c:pt idx="2805">
                  <c:v>2806.0</c:v>
                </c:pt>
                <c:pt idx="2806">
                  <c:v>2807.0</c:v>
                </c:pt>
                <c:pt idx="2807">
                  <c:v>2808.0</c:v>
                </c:pt>
                <c:pt idx="2808">
                  <c:v>2809.0</c:v>
                </c:pt>
                <c:pt idx="2809">
                  <c:v>2810.0</c:v>
                </c:pt>
                <c:pt idx="2810">
                  <c:v>2811.0</c:v>
                </c:pt>
                <c:pt idx="2811">
                  <c:v>2812.0</c:v>
                </c:pt>
                <c:pt idx="2812">
                  <c:v>2813.0</c:v>
                </c:pt>
                <c:pt idx="2813">
                  <c:v>2814.0</c:v>
                </c:pt>
                <c:pt idx="2814">
                  <c:v>2815.0</c:v>
                </c:pt>
                <c:pt idx="2815">
                  <c:v>2816.0</c:v>
                </c:pt>
                <c:pt idx="2816">
                  <c:v>2817.0</c:v>
                </c:pt>
                <c:pt idx="2817">
                  <c:v>2818.0</c:v>
                </c:pt>
                <c:pt idx="2818">
                  <c:v>2819.0</c:v>
                </c:pt>
                <c:pt idx="2819">
                  <c:v>2820.0</c:v>
                </c:pt>
                <c:pt idx="2820">
                  <c:v>2821.0</c:v>
                </c:pt>
                <c:pt idx="2821">
                  <c:v>2822.0</c:v>
                </c:pt>
                <c:pt idx="2822">
                  <c:v>2823.0</c:v>
                </c:pt>
                <c:pt idx="2823">
                  <c:v>2824.0</c:v>
                </c:pt>
                <c:pt idx="2824">
                  <c:v>2825.0</c:v>
                </c:pt>
                <c:pt idx="2825">
                  <c:v>2826.0</c:v>
                </c:pt>
                <c:pt idx="2826">
                  <c:v>2827.0</c:v>
                </c:pt>
                <c:pt idx="2827">
                  <c:v>2828.0</c:v>
                </c:pt>
                <c:pt idx="2828">
                  <c:v>2829.0</c:v>
                </c:pt>
                <c:pt idx="2829">
                  <c:v>2830.0</c:v>
                </c:pt>
                <c:pt idx="2830">
                  <c:v>2831.0</c:v>
                </c:pt>
                <c:pt idx="2831">
                  <c:v>2832.0</c:v>
                </c:pt>
                <c:pt idx="2832">
                  <c:v>2833.0</c:v>
                </c:pt>
                <c:pt idx="2833">
                  <c:v>2834.0</c:v>
                </c:pt>
                <c:pt idx="2834">
                  <c:v>2835.0</c:v>
                </c:pt>
                <c:pt idx="2835">
                  <c:v>2836.0</c:v>
                </c:pt>
                <c:pt idx="2836">
                  <c:v>2837.0</c:v>
                </c:pt>
                <c:pt idx="2837">
                  <c:v>2838.0</c:v>
                </c:pt>
                <c:pt idx="2838">
                  <c:v>2839.0</c:v>
                </c:pt>
                <c:pt idx="2839">
                  <c:v>2840.0</c:v>
                </c:pt>
                <c:pt idx="2840">
                  <c:v>2841.0</c:v>
                </c:pt>
                <c:pt idx="2841">
                  <c:v>2842.0</c:v>
                </c:pt>
                <c:pt idx="2842">
                  <c:v>2843.0</c:v>
                </c:pt>
                <c:pt idx="2843">
                  <c:v>2844.0</c:v>
                </c:pt>
                <c:pt idx="2844">
                  <c:v>2845.0</c:v>
                </c:pt>
                <c:pt idx="2845">
                  <c:v>2846.0</c:v>
                </c:pt>
                <c:pt idx="2846">
                  <c:v>2847.0</c:v>
                </c:pt>
                <c:pt idx="2847">
                  <c:v>2848.0</c:v>
                </c:pt>
                <c:pt idx="2848">
                  <c:v>2849.0</c:v>
                </c:pt>
                <c:pt idx="2849">
                  <c:v>2850.0</c:v>
                </c:pt>
                <c:pt idx="2850">
                  <c:v>2851.0</c:v>
                </c:pt>
                <c:pt idx="2851">
                  <c:v>2852.0</c:v>
                </c:pt>
                <c:pt idx="2852">
                  <c:v>2853.0</c:v>
                </c:pt>
                <c:pt idx="2853">
                  <c:v>2854.0</c:v>
                </c:pt>
                <c:pt idx="2854">
                  <c:v>2855.0</c:v>
                </c:pt>
                <c:pt idx="2855">
                  <c:v>2856.0</c:v>
                </c:pt>
                <c:pt idx="2856">
                  <c:v>2857.0</c:v>
                </c:pt>
                <c:pt idx="2857">
                  <c:v>2858.0</c:v>
                </c:pt>
                <c:pt idx="2858">
                  <c:v>2859.0</c:v>
                </c:pt>
                <c:pt idx="2859">
                  <c:v>2860.0</c:v>
                </c:pt>
                <c:pt idx="2860">
                  <c:v>2861.0</c:v>
                </c:pt>
                <c:pt idx="2861">
                  <c:v>2862.0</c:v>
                </c:pt>
                <c:pt idx="2862">
                  <c:v>2863.0</c:v>
                </c:pt>
                <c:pt idx="2863">
                  <c:v>2864.0</c:v>
                </c:pt>
                <c:pt idx="2864">
                  <c:v>2865.0</c:v>
                </c:pt>
                <c:pt idx="2865">
                  <c:v>2866.0</c:v>
                </c:pt>
                <c:pt idx="2866">
                  <c:v>2867.0</c:v>
                </c:pt>
                <c:pt idx="2867">
                  <c:v>2868.0</c:v>
                </c:pt>
                <c:pt idx="2868">
                  <c:v>2869.0</c:v>
                </c:pt>
                <c:pt idx="2869">
                  <c:v>2870.0</c:v>
                </c:pt>
                <c:pt idx="2870">
                  <c:v>2871.0</c:v>
                </c:pt>
                <c:pt idx="2871">
                  <c:v>2872.0</c:v>
                </c:pt>
                <c:pt idx="2872">
                  <c:v>2873.0</c:v>
                </c:pt>
                <c:pt idx="2873">
                  <c:v>2874.0</c:v>
                </c:pt>
                <c:pt idx="2874">
                  <c:v>2875.0</c:v>
                </c:pt>
                <c:pt idx="2875">
                  <c:v>2876.0</c:v>
                </c:pt>
                <c:pt idx="2876">
                  <c:v>2877.0</c:v>
                </c:pt>
                <c:pt idx="2877">
                  <c:v>2878.0</c:v>
                </c:pt>
                <c:pt idx="2878">
                  <c:v>2879.0</c:v>
                </c:pt>
                <c:pt idx="2879">
                  <c:v>2880.0</c:v>
                </c:pt>
                <c:pt idx="2880">
                  <c:v>2881.0</c:v>
                </c:pt>
                <c:pt idx="2881">
                  <c:v>2882.0</c:v>
                </c:pt>
                <c:pt idx="2882">
                  <c:v>2883.0</c:v>
                </c:pt>
                <c:pt idx="2883">
                  <c:v>2884.0</c:v>
                </c:pt>
                <c:pt idx="2884">
                  <c:v>2885.0</c:v>
                </c:pt>
                <c:pt idx="2885">
                  <c:v>2886.0</c:v>
                </c:pt>
                <c:pt idx="2886">
                  <c:v>2887.0</c:v>
                </c:pt>
                <c:pt idx="2887">
                  <c:v>2888.0</c:v>
                </c:pt>
                <c:pt idx="2888">
                  <c:v>2889.0</c:v>
                </c:pt>
                <c:pt idx="2889">
                  <c:v>2890.0</c:v>
                </c:pt>
                <c:pt idx="2890">
                  <c:v>2891.0</c:v>
                </c:pt>
                <c:pt idx="2891">
                  <c:v>2892.0</c:v>
                </c:pt>
                <c:pt idx="2892">
                  <c:v>2893.0</c:v>
                </c:pt>
                <c:pt idx="2893">
                  <c:v>2894.0</c:v>
                </c:pt>
                <c:pt idx="2894">
                  <c:v>2895.0</c:v>
                </c:pt>
                <c:pt idx="2895">
                  <c:v>2896.0</c:v>
                </c:pt>
                <c:pt idx="2896">
                  <c:v>2897.0</c:v>
                </c:pt>
                <c:pt idx="2897">
                  <c:v>2898.0</c:v>
                </c:pt>
                <c:pt idx="2898">
                  <c:v>2899.0</c:v>
                </c:pt>
                <c:pt idx="2899">
                  <c:v>2900.0</c:v>
                </c:pt>
                <c:pt idx="2900">
                  <c:v>2901.0</c:v>
                </c:pt>
                <c:pt idx="2901">
                  <c:v>2902.0</c:v>
                </c:pt>
                <c:pt idx="2902">
                  <c:v>2903.0</c:v>
                </c:pt>
                <c:pt idx="2903">
                  <c:v>2904.0</c:v>
                </c:pt>
                <c:pt idx="2904">
                  <c:v>2905.0</c:v>
                </c:pt>
                <c:pt idx="2905">
                  <c:v>2906.0</c:v>
                </c:pt>
                <c:pt idx="2906">
                  <c:v>2907.0</c:v>
                </c:pt>
                <c:pt idx="2907">
                  <c:v>2908.0</c:v>
                </c:pt>
                <c:pt idx="2908">
                  <c:v>2909.0</c:v>
                </c:pt>
                <c:pt idx="2909">
                  <c:v>2910.0</c:v>
                </c:pt>
                <c:pt idx="2910">
                  <c:v>2911.0</c:v>
                </c:pt>
                <c:pt idx="2911">
                  <c:v>2912.0</c:v>
                </c:pt>
                <c:pt idx="2912">
                  <c:v>2913.0</c:v>
                </c:pt>
                <c:pt idx="2913">
                  <c:v>2914.0</c:v>
                </c:pt>
                <c:pt idx="2914">
                  <c:v>2915.0</c:v>
                </c:pt>
                <c:pt idx="2915">
                  <c:v>2916.0</c:v>
                </c:pt>
                <c:pt idx="2916">
                  <c:v>2917.0</c:v>
                </c:pt>
                <c:pt idx="2917">
                  <c:v>2918.0</c:v>
                </c:pt>
                <c:pt idx="2918">
                  <c:v>2919.0</c:v>
                </c:pt>
                <c:pt idx="2919">
                  <c:v>2920.0</c:v>
                </c:pt>
                <c:pt idx="2920">
                  <c:v>2921.0</c:v>
                </c:pt>
                <c:pt idx="2921">
                  <c:v>2922.0</c:v>
                </c:pt>
                <c:pt idx="2922">
                  <c:v>2923.0</c:v>
                </c:pt>
                <c:pt idx="2923">
                  <c:v>2924.0</c:v>
                </c:pt>
                <c:pt idx="2924">
                  <c:v>2925.0</c:v>
                </c:pt>
                <c:pt idx="2925">
                  <c:v>2926.0</c:v>
                </c:pt>
                <c:pt idx="2926">
                  <c:v>2927.0</c:v>
                </c:pt>
                <c:pt idx="2927">
                  <c:v>2928.0</c:v>
                </c:pt>
                <c:pt idx="2928">
                  <c:v>2929.0</c:v>
                </c:pt>
                <c:pt idx="2929">
                  <c:v>2930.0</c:v>
                </c:pt>
                <c:pt idx="2930">
                  <c:v>2931.0</c:v>
                </c:pt>
                <c:pt idx="2931">
                  <c:v>2932.0</c:v>
                </c:pt>
                <c:pt idx="2932">
                  <c:v>2933.0</c:v>
                </c:pt>
                <c:pt idx="2933">
                  <c:v>2934.0</c:v>
                </c:pt>
                <c:pt idx="2934">
                  <c:v>2935.0</c:v>
                </c:pt>
                <c:pt idx="2935">
                  <c:v>2936.0</c:v>
                </c:pt>
                <c:pt idx="2936">
                  <c:v>2937.0</c:v>
                </c:pt>
                <c:pt idx="2937">
                  <c:v>2938.0</c:v>
                </c:pt>
                <c:pt idx="2938">
                  <c:v>2939.0</c:v>
                </c:pt>
                <c:pt idx="2939">
                  <c:v>2940.0</c:v>
                </c:pt>
                <c:pt idx="2940">
                  <c:v>2941.0</c:v>
                </c:pt>
                <c:pt idx="2941">
                  <c:v>2942.0</c:v>
                </c:pt>
                <c:pt idx="2942">
                  <c:v>2943.0</c:v>
                </c:pt>
                <c:pt idx="2943">
                  <c:v>2944.0</c:v>
                </c:pt>
                <c:pt idx="2944">
                  <c:v>2945.0</c:v>
                </c:pt>
                <c:pt idx="2945">
                  <c:v>2946.0</c:v>
                </c:pt>
                <c:pt idx="2946">
                  <c:v>2947.0</c:v>
                </c:pt>
                <c:pt idx="2947">
                  <c:v>2948.0</c:v>
                </c:pt>
                <c:pt idx="2948">
                  <c:v>2949.0</c:v>
                </c:pt>
                <c:pt idx="2949">
                  <c:v>2950.0</c:v>
                </c:pt>
                <c:pt idx="2950">
                  <c:v>2951.0</c:v>
                </c:pt>
                <c:pt idx="2951">
                  <c:v>2952.0</c:v>
                </c:pt>
                <c:pt idx="2952">
                  <c:v>2953.0</c:v>
                </c:pt>
                <c:pt idx="2953">
                  <c:v>2954.0</c:v>
                </c:pt>
                <c:pt idx="2954">
                  <c:v>2955.0</c:v>
                </c:pt>
                <c:pt idx="2955">
                  <c:v>2956.0</c:v>
                </c:pt>
                <c:pt idx="2956">
                  <c:v>2957.0</c:v>
                </c:pt>
                <c:pt idx="2957">
                  <c:v>2958.0</c:v>
                </c:pt>
                <c:pt idx="2958">
                  <c:v>2959.0</c:v>
                </c:pt>
                <c:pt idx="2959">
                  <c:v>2960.0</c:v>
                </c:pt>
                <c:pt idx="2960">
                  <c:v>2961.0</c:v>
                </c:pt>
                <c:pt idx="2961">
                  <c:v>2962.0</c:v>
                </c:pt>
                <c:pt idx="2962">
                  <c:v>2963.0</c:v>
                </c:pt>
                <c:pt idx="2963">
                  <c:v>2964.0</c:v>
                </c:pt>
                <c:pt idx="2964">
                  <c:v>2965.0</c:v>
                </c:pt>
                <c:pt idx="2965">
                  <c:v>2966.0</c:v>
                </c:pt>
                <c:pt idx="2966">
                  <c:v>2967.0</c:v>
                </c:pt>
                <c:pt idx="2967">
                  <c:v>2968.0</c:v>
                </c:pt>
                <c:pt idx="2968">
                  <c:v>2969.0</c:v>
                </c:pt>
                <c:pt idx="2969">
                  <c:v>2970.0</c:v>
                </c:pt>
                <c:pt idx="2970">
                  <c:v>2971.0</c:v>
                </c:pt>
                <c:pt idx="2971">
                  <c:v>2972.0</c:v>
                </c:pt>
                <c:pt idx="2972">
                  <c:v>2973.0</c:v>
                </c:pt>
                <c:pt idx="2973">
                  <c:v>2974.0</c:v>
                </c:pt>
                <c:pt idx="2974">
                  <c:v>2975.0</c:v>
                </c:pt>
                <c:pt idx="2975">
                  <c:v>2976.0</c:v>
                </c:pt>
                <c:pt idx="2976">
                  <c:v>2977.0</c:v>
                </c:pt>
                <c:pt idx="2977">
                  <c:v>2978.0</c:v>
                </c:pt>
                <c:pt idx="2978">
                  <c:v>2979.0</c:v>
                </c:pt>
                <c:pt idx="2979">
                  <c:v>2980.0</c:v>
                </c:pt>
                <c:pt idx="2980">
                  <c:v>2981.0</c:v>
                </c:pt>
                <c:pt idx="2981">
                  <c:v>2982.0</c:v>
                </c:pt>
                <c:pt idx="2982">
                  <c:v>2983.0</c:v>
                </c:pt>
                <c:pt idx="2983">
                  <c:v>2984.0</c:v>
                </c:pt>
                <c:pt idx="2984">
                  <c:v>2985.0</c:v>
                </c:pt>
                <c:pt idx="2985">
                  <c:v>2986.0</c:v>
                </c:pt>
                <c:pt idx="2986">
                  <c:v>2987.0</c:v>
                </c:pt>
                <c:pt idx="2987">
                  <c:v>2988.0</c:v>
                </c:pt>
                <c:pt idx="2988">
                  <c:v>2989.0</c:v>
                </c:pt>
                <c:pt idx="2989">
                  <c:v>2990.0</c:v>
                </c:pt>
                <c:pt idx="2990">
                  <c:v>2991.0</c:v>
                </c:pt>
                <c:pt idx="2991">
                  <c:v>2992.0</c:v>
                </c:pt>
                <c:pt idx="2992">
                  <c:v>2993.0</c:v>
                </c:pt>
                <c:pt idx="2993">
                  <c:v>2994.0</c:v>
                </c:pt>
                <c:pt idx="2994">
                  <c:v>2995.0</c:v>
                </c:pt>
                <c:pt idx="2995">
                  <c:v>2996.0</c:v>
                </c:pt>
                <c:pt idx="2996">
                  <c:v>2997.0</c:v>
                </c:pt>
                <c:pt idx="2997">
                  <c:v>2998.0</c:v>
                </c:pt>
                <c:pt idx="2998">
                  <c:v>2999.0</c:v>
                </c:pt>
                <c:pt idx="2999">
                  <c:v>3000.0</c:v>
                </c:pt>
                <c:pt idx="3000">
                  <c:v>3001.0</c:v>
                </c:pt>
                <c:pt idx="3001">
                  <c:v>3002.0</c:v>
                </c:pt>
                <c:pt idx="3002">
                  <c:v>3003.0</c:v>
                </c:pt>
                <c:pt idx="3003">
                  <c:v>3004.0</c:v>
                </c:pt>
                <c:pt idx="3004">
                  <c:v>3005.0</c:v>
                </c:pt>
                <c:pt idx="3005">
                  <c:v>3006.0</c:v>
                </c:pt>
                <c:pt idx="3006">
                  <c:v>3007.0</c:v>
                </c:pt>
                <c:pt idx="3007">
                  <c:v>3008.0</c:v>
                </c:pt>
                <c:pt idx="3008">
                  <c:v>3009.0</c:v>
                </c:pt>
                <c:pt idx="3009">
                  <c:v>3010.0</c:v>
                </c:pt>
                <c:pt idx="3010">
                  <c:v>3011.0</c:v>
                </c:pt>
                <c:pt idx="3011">
                  <c:v>3012.0</c:v>
                </c:pt>
                <c:pt idx="3012">
                  <c:v>3013.0</c:v>
                </c:pt>
                <c:pt idx="3013">
                  <c:v>3014.0</c:v>
                </c:pt>
                <c:pt idx="3014">
                  <c:v>3015.0</c:v>
                </c:pt>
                <c:pt idx="3015">
                  <c:v>3016.0</c:v>
                </c:pt>
                <c:pt idx="3016">
                  <c:v>3017.0</c:v>
                </c:pt>
                <c:pt idx="3017">
                  <c:v>3018.0</c:v>
                </c:pt>
                <c:pt idx="3018">
                  <c:v>3019.0</c:v>
                </c:pt>
                <c:pt idx="3019">
                  <c:v>3020.0</c:v>
                </c:pt>
                <c:pt idx="3020">
                  <c:v>3021.0</c:v>
                </c:pt>
                <c:pt idx="3021">
                  <c:v>3022.0</c:v>
                </c:pt>
                <c:pt idx="3022">
                  <c:v>3023.0</c:v>
                </c:pt>
                <c:pt idx="3023">
                  <c:v>3024.0</c:v>
                </c:pt>
                <c:pt idx="3024">
                  <c:v>3025.0</c:v>
                </c:pt>
                <c:pt idx="3025">
                  <c:v>3026.0</c:v>
                </c:pt>
                <c:pt idx="3026">
                  <c:v>3027.0</c:v>
                </c:pt>
                <c:pt idx="3027">
                  <c:v>3028.0</c:v>
                </c:pt>
                <c:pt idx="3028">
                  <c:v>3029.0</c:v>
                </c:pt>
                <c:pt idx="3029">
                  <c:v>3030.0</c:v>
                </c:pt>
                <c:pt idx="3030">
                  <c:v>3031.0</c:v>
                </c:pt>
                <c:pt idx="3031">
                  <c:v>3032.0</c:v>
                </c:pt>
                <c:pt idx="3032">
                  <c:v>3033.0</c:v>
                </c:pt>
                <c:pt idx="3033">
                  <c:v>3034.0</c:v>
                </c:pt>
                <c:pt idx="3034">
                  <c:v>3035.0</c:v>
                </c:pt>
                <c:pt idx="3035">
                  <c:v>3036.0</c:v>
                </c:pt>
                <c:pt idx="3036">
                  <c:v>3037.0</c:v>
                </c:pt>
                <c:pt idx="3037">
                  <c:v>3038.0</c:v>
                </c:pt>
                <c:pt idx="3038">
                  <c:v>3039.0</c:v>
                </c:pt>
                <c:pt idx="3039">
                  <c:v>3040.0</c:v>
                </c:pt>
                <c:pt idx="3040">
                  <c:v>3041.0</c:v>
                </c:pt>
                <c:pt idx="3041">
                  <c:v>3042.0</c:v>
                </c:pt>
                <c:pt idx="3042">
                  <c:v>3043.0</c:v>
                </c:pt>
                <c:pt idx="3043">
                  <c:v>3044.0</c:v>
                </c:pt>
                <c:pt idx="3044">
                  <c:v>3045.0</c:v>
                </c:pt>
                <c:pt idx="3045">
                  <c:v>3046.0</c:v>
                </c:pt>
                <c:pt idx="3046">
                  <c:v>3047.0</c:v>
                </c:pt>
                <c:pt idx="3047">
                  <c:v>3048.0</c:v>
                </c:pt>
                <c:pt idx="3048">
                  <c:v>3049.0</c:v>
                </c:pt>
                <c:pt idx="3049">
                  <c:v>3050.0</c:v>
                </c:pt>
                <c:pt idx="3050">
                  <c:v>3051.0</c:v>
                </c:pt>
                <c:pt idx="3051">
                  <c:v>3052.0</c:v>
                </c:pt>
                <c:pt idx="3052">
                  <c:v>3053.0</c:v>
                </c:pt>
                <c:pt idx="3053">
                  <c:v>3054.0</c:v>
                </c:pt>
                <c:pt idx="3054">
                  <c:v>3055.0</c:v>
                </c:pt>
                <c:pt idx="3055">
                  <c:v>3056.0</c:v>
                </c:pt>
                <c:pt idx="3056">
                  <c:v>3057.0</c:v>
                </c:pt>
                <c:pt idx="3057">
                  <c:v>3058.0</c:v>
                </c:pt>
                <c:pt idx="3058">
                  <c:v>3059.0</c:v>
                </c:pt>
                <c:pt idx="3059">
                  <c:v>3060.0</c:v>
                </c:pt>
                <c:pt idx="3060">
                  <c:v>3061.0</c:v>
                </c:pt>
                <c:pt idx="3061">
                  <c:v>3062.0</c:v>
                </c:pt>
                <c:pt idx="3062">
                  <c:v>3063.0</c:v>
                </c:pt>
                <c:pt idx="3063">
                  <c:v>3064.0</c:v>
                </c:pt>
                <c:pt idx="3064">
                  <c:v>3065.0</c:v>
                </c:pt>
                <c:pt idx="3065">
                  <c:v>3066.0</c:v>
                </c:pt>
                <c:pt idx="3066">
                  <c:v>3067.0</c:v>
                </c:pt>
                <c:pt idx="3067">
                  <c:v>3068.0</c:v>
                </c:pt>
                <c:pt idx="3068">
                  <c:v>3069.0</c:v>
                </c:pt>
                <c:pt idx="3069">
                  <c:v>3070.0</c:v>
                </c:pt>
                <c:pt idx="3070">
                  <c:v>3071.0</c:v>
                </c:pt>
                <c:pt idx="3071">
                  <c:v>3072.0</c:v>
                </c:pt>
                <c:pt idx="3072">
                  <c:v>3073.0</c:v>
                </c:pt>
                <c:pt idx="3073">
                  <c:v>3074.0</c:v>
                </c:pt>
                <c:pt idx="3074">
                  <c:v>3075.0</c:v>
                </c:pt>
                <c:pt idx="3075">
                  <c:v>3076.0</c:v>
                </c:pt>
                <c:pt idx="3076">
                  <c:v>3077.0</c:v>
                </c:pt>
                <c:pt idx="3077">
                  <c:v>3078.0</c:v>
                </c:pt>
                <c:pt idx="3078">
                  <c:v>3079.0</c:v>
                </c:pt>
                <c:pt idx="3079">
                  <c:v>3080.0</c:v>
                </c:pt>
                <c:pt idx="3080">
                  <c:v>3081.0</c:v>
                </c:pt>
                <c:pt idx="3081">
                  <c:v>3082.0</c:v>
                </c:pt>
                <c:pt idx="3082">
                  <c:v>3083.0</c:v>
                </c:pt>
                <c:pt idx="3083">
                  <c:v>3084.0</c:v>
                </c:pt>
                <c:pt idx="3084">
                  <c:v>3085.0</c:v>
                </c:pt>
                <c:pt idx="3085">
                  <c:v>3086.0</c:v>
                </c:pt>
                <c:pt idx="3086">
                  <c:v>3087.0</c:v>
                </c:pt>
                <c:pt idx="3087">
                  <c:v>3088.0</c:v>
                </c:pt>
                <c:pt idx="3088">
                  <c:v>3089.0</c:v>
                </c:pt>
                <c:pt idx="3089">
                  <c:v>3090.0</c:v>
                </c:pt>
                <c:pt idx="3090">
                  <c:v>3091.0</c:v>
                </c:pt>
                <c:pt idx="3091">
                  <c:v>3092.0</c:v>
                </c:pt>
                <c:pt idx="3092">
                  <c:v>3093.0</c:v>
                </c:pt>
                <c:pt idx="3093">
                  <c:v>3094.0</c:v>
                </c:pt>
                <c:pt idx="3094">
                  <c:v>3095.0</c:v>
                </c:pt>
                <c:pt idx="3095">
                  <c:v>3096.0</c:v>
                </c:pt>
                <c:pt idx="3096">
                  <c:v>3097.0</c:v>
                </c:pt>
                <c:pt idx="3097">
                  <c:v>3098.0</c:v>
                </c:pt>
                <c:pt idx="3098">
                  <c:v>3099.0</c:v>
                </c:pt>
                <c:pt idx="3099">
                  <c:v>3100.0</c:v>
                </c:pt>
                <c:pt idx="3100">
                  <c:v>3101.0</c:v>
                </c:pt>
                <c:pt idx="3101">
                  <c:v>3102.0</c:v>
                </c:pt>
                <c:pt idx="3102">
                  <c:v>3103.0</c:v>
                </c:pt>
                <c:pt idx="3103">
                  <c:v>3104.0</c:v>
                </c:pt>
                <c:pt idx="3104">
                  <c:v>3105.0</c:v>
                </c:pt>
                <c:pt idx="3105">
                  <c:v>3106.0</c:v>
                </c:pt>
                <c:pt idx="3106">
                  <c:v>3107.0</c:v>
                </c:pt>
                <c:pt idx="3107">
                  <c:v>3108.0</c:v>
                </c:pt>
                <c:pt idx="3108">
                  <c:v>3109.0</c:v>
                </c:pt>
                <c:pt idx="3109">
                  <c:v>3110.0</c:v>
                </c:pt>
                <c:pt idx="3110">
                  <c:v>3111.0</c:v>
                </c:pt>
                <c:pt idx="3111">
                  <c:v>3112.0</c:v>
                </c:pt>
                <c:pt idx="3112">
                  <c:v>3113.0</c:v>
                </c:pt>
                <c:pt idx="3113">
                  <c:v>3114.0</c:v>
                </c:pt>
                <c:pt idx="3114">
                  <c:v>3115.0</c:v>
                </c:pt>
                <c:pt idx="3115">
                  <c:v>3116.0</c:v>
                </c:pt>
                <c:pt idx="3116">
                  <c:v>3117.0</c:v>
                </c:pt>
                <c:pt idx="3117">
                  <c:v>3118.0</c:v>
                </c:pt>
                <c:pt idx="3118">
                  <c:v>3119.0</c:v>
                </c:pt>
                <c:pt idx="3119">
                  <c:v>3120.0</c:v>
                </c:pt>
                <c:pt idx="3120">
                  <c:v>3121.0</c:v>
                </c:pt>
                <c:pt idx="3121">
                  <c:v>3122.0</c:v>
                </c:pt>
                <c:pt idx="3122">
                  <c:v>3123.0</c:v>
                </c:pt>
                <c:pt idx="3123">
                  <c:v>3124.0</c:v>
                </c:pt>
                <c:pt idx="3124">
                  <c:v>3125.0</c:v>
                </c:pt>
                <c:pt idx="3125">
                  <c:v>3126.0</c:v>
                </c:pt>
                <c:pt idx="3126">
                  <c:v>3127.0</c:v>
                </c:pt>
                <c:pt idx="3127">
                  <c:v>3128.0</c:v>
                </c:pt>
                <c:pt idx="3128">
                  <c:v>3129.0</c:v>
                </c:pt>
                <c:pt idx="3129">
                  <c:v>3130.0</c:v>
                </c:pt>
                <c:pt idx="3130">
                  <c:v>3131.0</c:v>
                </c:pt>
                <c:pt idx="3131">
                  <c:v>3132.0</c:v>
                </c:pt>
                <c:pt idx="3132">
                  <c:v>3133.0</c:v>
                </c:pt>
                <c:pt idx="3133">
                  <c:v>3134.0</c:v>
                </c:pt>
                <c:pt idx="3134">
                  <c:v>3135.0</c:v>
                </c:pt>
                <c:pt idx="3135">
                  <c:v>3136.0</c:v>
                </c:pt>
                <c:pt idx="3136">
                  <c:v>3137.0</c:v>
                </c:pt>
                <c:pt idx="3137">
                  <c:v>3138.0</c:v>
                </c:pt>
                <c:pt idx="3138">
                  <c:v>3139.0</c:v>
                </c:pt>
                <c:pt idx="3139">
                  <c:v>3140.0</c:v>
                </c:pt>
                <c:pt idx="3140">
                  <c:v>3141.0</c:v>
                </c:pt>
                <c:pt idx="3141">
                  <c:v>3142.0</c:v>
                </c:pt>
                <c:pt idx="3142">
                  <c:v>3143.0</c:v>
                </c:pt>
                <c:pt idx="3143">
                  <c:v>3144.0</c:v>
                </c:pt>
                <c:pt idx="3144">
                  <c:v>3145.0</c:v>
                </c:pt>
                <c:pt idx="3145">
                  <c:v>3146.0</c:v>
                </c:pt>
                <c:pt idx="3146">
                  <c:v>3147.0</c:v>
                </c:pt>
                <c:pt idx="3147">
                  <c:v>3148.0</c:v>
                </c:pt>
                <c:pt idx="3148">
                  <c:v>3149.0</c:v>
                </c:pt>
                <c:pt idx="3149">
                  <c:v>3150.0</c:v>
                </c:pt>
                <c:pt idx="3150">
                  <c:v>3151.0</c:v>
                </c:pt>
                <c:pt idx="3151">
                  <c:v>3152.0</c:v>
                </c:pt>
                <c:pt idx="3152">
                  <c:v>3153.0</c:v>
                </c:pt>
                <c:pt idx="3153">
                  <c:v>3154.0</c:v>
                </c:pt>
                <c:pt idx="3154">
                  <c:v>3155.0</c:v>
                </c:pt>
                <c:pt idx="3155">
                  <c:v>3156.0</c:v>
                </c:pt>
                <c:pt idx="3156">
                  <c:v>3157.0</c:v>
                </c:pt>
                <c:pt idx="3157">
                  <c:v>3158.0</c:v>
                </c:pt>
                <c:pt idx="3158">
                  <c:v>3159.0</c:v>
                </c:pt>
                <c:pt idx="3159">
                  <c:v>3160.0</c:v>
                </c:pt>
                <c:pt idx="3160">
                  <c:v>3161.0</c:v>
                </c:pt>
                <c:pt idx="3161">
                  <c:v>3162.0</c:v>
                </c:pt>
                <c:pt idx="3162">
                  <c:v>3163.0</c:v>
                </c:pt>
                <c:pt idx="3163">
                  <c:v>3164.0</c:v>
                </c:pt>
                <c:pt idx="3164">
                  <c:v>3165.0</c:v>
                </c:pt>
                <c:pt idx="3165">
                  <c:v>3166.0</c:v>
                </c:pt>
                <c:pt idx="3166">
                  <c:v>3167.0</c:v>
                </c:pt>
                <c:pt idx="3167">
                  <c:v>3168.0</c:v>
                </c:pt>
                <c:pt idx="3168">
                  <c:v>3169.0</c:v>
                </c:pt>
                <c:pt idx="3169">
                  <c:v>3170.0</c:v>
                </c:pt>
                <c:pt idx="3170">
                  <c:v>3171.0</c:v>
                </c:pt>
                <c:pt idx="3171">
                  <c:v>3172.0</c:v>
                </c:pt>
                <c:pt idx="3172">
                  <c:v>3173.0</c:v>
                </c:pt>
                <c:pt idx="3173">
                  <c:v>3174.0</c:v>
                </c:pt>
                <c:pt idx="3174">
                  <c:v>3175.0</c:v>
                </c:pt>
                <c:pt idx="3175">
                  <c:v>3176.0</c:v>
                </c:pt>
                <c:pt idx="3176">
                  <c:v>3177.0</c:v>
                </c:pt>
                <c:pt idx="3177">
                  <c:v>3178.0</c:v>
                </c:pt>
                <c:pt idx="3178">
                  <c:v>3179.0</c:v>
                </c:pt>
                <c:pt idx="3179">
                  <c:v>3180.0</c:v>
                </c:pt>
                <c:pt idx="3180">
                  <c:v>3181.0</c:v>
                </c:pt>
                <c:pt idx="3181">
                  <c:v>3182.0</c:v>
                </c:pt>
                <c:pt idx="3182">
                  <c:v>3183.0</c:v>
                </c:pt>
                <c:pt idx="3183">
                  <c:v>3184.0</c:v>
                </c:pt>
                <c:pt idx="3184">
                  <c:v>3185.0</c:v>
                </c:pt>
                <c:pt idx="3185">
                  <c:v>3186.0</c:v>
                </c:pt>
                <c:pt idx="3186">
                  <c:v>3187.0</c:v>
                </c:pt>
                <c:pt idx="3187">
                  <c:v>3188.0</c:v>
                </c:pt>
                <c:pt idx="3188">
                  <c:v>3189.0</c:v>
                </c:pt>
                <c:pt idx="3189">
                  <c:v>3190.0</c:v>
                </c:pt>
                <c:pt idx="3190">
                  <c:v>3191.0</c:v>
                </c:pt>
                <c:pt idx="3191">
                  <c:v>3192.0</c:v>
                </c:pt>
                <c:pt idx="3192">
                  <c:v>3193.0</c:v>
                </c:pt>
                <c:pt idx="3193">
                  <c:v>3194.0</c:v>
                </c:pt>
                <c:pt idx="3194">
                  <c:v>3195.0</c:v>
                </c:pt>
                <c:pt idx="3195">
                  <c:v>3196.0</c:v>
                </c:pt>
                <c:pt idx="3196">
                  <c:v>3197.0</c:v>
                </c:pt>
                <c:pt idx="3197">
                  <c:v>3198.0</c:v>
                </c:pt>
                <c:pt idx="3198">
                  <c:v>3199.0</c:v>
                </c:pt>
                <c:pt idx="3199">
                  <c:v>3200.0</c:v>
                </c:pt>
                <c:pt idx="3200">
                  <c:v>3201.0</c:v>
                </c:pt>
                <c:pt idx="3201">
                  <c:v>3202.0</c:v>
                </c:pt>
                <c:pt idx="3202">
                  <c:v>3203.0</c:v>
                </c:pt>
                <c:pt idx="3203">
                  <c:v>3204.0</c:v>
                </c:pt>
                <c:pt idx="3204">
                  <c:v>3205.0</c:v>
                </c:pt>
                <c:pt idx="3205">
                  <c:v>3206.0</c:v>
                </c:pt>
                <c:pt idx="3206">
                  <c:v>3207.0</c:v>
                </c:pt>
                <c:pt idx="3207">
                  <c:v>3208.0</c:v>
                </c:pt>
                <c:pt idx="3208">
                  <c:v>3209.0</c:v>
                </c:pt>
                <c:pt idx="3209">
                  <c:v>3210.0</c:v>
                </c:pt>
                <c:pt idx="3210">
                  <c:v>3211.0</c:v>
                </c:pt>
                <c:pt idx="3211">
                  <c:v>3212.0</c:v>
                </c:pt>
                <c:pt idx="3212">
                  <c:v>3213.0</c:v>
                </c:pt>
                <c:pt idx="3213">
                  <c:v>3214.0</c:v>
                </c:pt>
                <c:pt idx="3214">
                  <c:v>3215.0</c:v>
                </c:pt>
                <c:pt idx="3215">
                  <c:v>3216.0</c:v>
                </c:pt>
                <c:pt idx="3216">
                  <c:v>3217.0</c:v>
                </c:pt>
                <c:pt idx="3217">
                  <c:v>3218.0</c:v>
                </c:pt>
                <c:pt idx="3218">
                  <c:v>3219.0</c:v>
                </c:pt>
                <c:pt idx="3219">
                  <c:v>3220.0</c:v>
                </c:pt>
                <c:pt idx="3220">
                  <c:v>3221.0</c:v>
                </c:pt>
                <c:pt idx="3221">
                  <c:v>3222.0</c:v>
                </c:pt>
                <c:pt idx="3222">
                  <c:v>3223.0</c:v>
                </c:pt>
                <c:pt idx="3223">
                  <c:v>3224.0</c:v>
                </c:pt>
                <c:pt idx="3224">
                  <c:v>3225.0</c:v>
                </c:pt>
                <c:pt idx="3225">
                  <c:v>3226.0</c:v>
                </c:pt>
                <c:pt idx="3226">
                  <c:v>3227.0</c:v>
                </c:pt>
                <c:pt idx="3227">
                  <c:v>3228.0</c:v>
                </c:pt>
                <c:pt idx="3228">
                  <c:v>3229.0</c:v>
                </c:pt>
                <c:pt idx="3229">
                  <c:v>3230.0</c:v>
                </c:pt>
                <c:pt idx="3230">
                  <c:v>3231.0</c:v>
                </c:pt>
                <c:pt idx="3231">
                  <c:v>3232.0</c:v>
                </c:pt>
                <c:pt idx="3232">
                  <c:v>3233.0</c:v>
                </c:pt>
                <c:pt idx="3233">
                  <c:v>3234.0</c:v>
                </c:pt>
                <c:pt idx="3234">
                  <c:v>3235.0</c:v>
                </c:pt>
                <c:pt idx="3235">
                  <c:v>3236.0</c:v>
                </c:pt>
                <c:pt idx="3236">
                  <c:v>3237.0</c:v>
                </c:pt>
                <c:pt idx="3237">
                  <c:v>3238.0</c:v>
                </c:pt>
                <c:pt idx="3238">
                  <c:v>3239.0</c:v>
                </c:pt>
                <c:pt idx="3239">
                  <c:v>3240.0</c:v>
                </c:pt>
                <c:pt idx="3240">
                  <c:v>3241.0</c:v>
                </c:pt>
                <c:pt idx="3241">
                  <c:v>3242.0</c:v>
                </c:pt>
                <c:pt idx="3242">
                  <c:v>3243.0</c:v>
                </c:pt>
                <c:pt idx="3243">
                  <c:v>3244.0</c:v>
                </c:pt>
                <c:pt idx="3244">
                  <c:v>3245.0</c:v>
                </c:pt>
                <c:pt idx="3245">
                  <c:v>3246.0</c:v>
                </c:pt>
                <c:pt idx="3246">
                  <c:v>3247.0</c:v>
                </c:pt>
                <c:pt idx="3247">
                  <c:v>3248.0</c:v>
                </c:pt>
                <c:pt idx="3248">
                  <c:v>3249.0</c:v>
                </c:pt>
                <c:pt idx="3249">
                  <c:v>3250.0</c:v>
                </c:pt>
                <c:pt idx="3250">
                  <c:v>3251.0</c:v>
                </c:pt>
                <c:pt idx="3251">
                  <c:v>3252.0</c:v>
                </c:pt>
                <c:pt idx="3252">
                  <c:v>3253.0</c:v>
                </c:pt>
                <c:pt idx="3253">
                  <c:v>3254.0</c:v>
                </c:pt>
                <c:pt idx="3254">
                  <c:v>3255.0</c:v>
                </c:pt>
                <c:pt idx="3255">
                  <c:v>3256.0</c:v>
                </c:pt>
                <c:pt idx="3256">
                  <c:v>3257.0</c:v>
                </c:pt>
                <c:pt idx="3257">
                  <c:v>3258.0</c:v>
                </c:pt>
                <c:pt idx="3258">
                  <c:v>3259.0</c:v>
                </c:pt>
                <c:pt idx="3259">
                  <c:v>3260.0</c:v>
                </c:pt>
                <c:pt idx="3260">
                  <c:v>3261.0</c:v>
                </c:pt>
                <c:pt idx="3261">
                  <c:v>3262.0</c:v>
                </c:pt>
                <c:pt idx="3262">
                  <c:v>3263.0</c:v>
                </c:pt>
                <c:pt idx="3263">
                  <c:v>3264.0</c:v>
                </c:pt>
                <c:pt idx="3264">
                  <c:v>3265.0</c:v>
                </c:pt>
                <c:pt idx="3265">
                  <c:v>3266.0</c:v>
                </c:pt>
                <c:pt idx="3266">
                  <c:v>3267.0</c:v>
                </c:pt>
                <c:pt idx="3267">
                  <c:v>3268.0</c:v>
                </c:pt>
                <c:pt idx="3268">
                  <c:v>3269.0</c:v>
                </c:pt>
                <c:pt idx="3269">
                  <c:v>3270.0</c:v>
                </c:pt>
                <c:pt idx="3270">
                  <c:v>3271.0</c:v>
                </c:pt>
                <c:pt idx="3271">
                  <c:v>3272.0</c:v>
                </c:pt>
                <c:pt idx="3272">
                  <c:v>3273.0</c:v>
                </c:pt>
                <c:pt idx="3273">
                  <c:v>3274.0</c:v>
                </c:pt>
                <c:pt idx="3274">
                  <c:v>3275.0</c:v>
                </c:pt>
                <c:pt idx="3275">
                  <c:v>3276.0</c:v>
                </c:pt>
                <c:pt idx="3276">
                  <c:v>3277.0</c:v>
                </c:pt>
                <c:pt idx="3277">
                  <c:v>3278.0</c:v>
                </c:pt>
                <c:pt idx="3278">
                  <c:v>3279.0</c:v>
                </c:pt>
                <c:pt idx="3279">
                  <c:v>3280.0</c:v>
                </c:pt>
                <c:pt idx="3280">
                  <c:v>3281.0</c:v>
                </c:pt>
                <c:pt idx="3281">
                  <c:v>3282.0</c:v>
                </c:pt>
                <c:pt idx="3282">
                  <c:v>3283.0</c:v>
                </c:pt>
                <c:pt idx="3283">
                  <c:v>3284.0</c:v>
                </c:pt>
                <c:pt idx="3284">
                  <c:v>3285.0</c:v>
                </c:pt>
                <c:pt idx="3285">
                  <c:v>3286.0</c:v>
                </c:pt>
                <c:pt idx="3286">
                  <c:v>3287.0</c:v>
                </c:pt>
                <c:pt idx="3287">
                  <c:v>3288.0</c:v>
                </c:pt>
                <c:pt idx="3288">
                  <c:v>3289.0</c:v>
                </c:pt>
                <c:pt idx="3289">
                  <c:v>3290.0</c:v>
                </c:pt>
                <c:pt idx="3290">
                  <c:v>3291.0</c:v>
                </c:pt>
                <c:pt idx="3291">
                  <c:v>3292.0</c:v>
                </c:pt>
                <c:pt idx="3292">
                  <c:v>3293.0</c:v>
                </c:pt>
                <c:pt idx="3293">
                  <c:v>3294.0</c:v>
                </c:pt>
                <c:pt idx="3294">
                  <c:v>3295.0</c:v>
                </c:pt>
                <c:pt idx="3295">
                  <c:v>3296.0</c:v>
                </c:pt>
                <c:pt idx="3296">
                  <c:v>3297.0</c:v>
                </c:pt>
                <c:pt idx="3297">
                  <c:v>3298.0</c:v>
                </c:pt>
                <c:pt idx="3298">
                  <c:v>3299.0</c:v>
                </c:pt>
                <c:pt idx="3299">
                  <c:v>3300.0</c:v>
                </c:pt>
                <c:pt idx="3300">
                  <c:v>3301.0</c:v>
                </c:pt>
                <c:pt idx="3301">
                  <c:v>3302.0</c:v>
                </c:pt>
                <c:pt idx="3302">
                  <c:v>3303.0</c:v>
                </c:pt>
                <c:pt idx="3303">
                  <c:v>3304.0</c:v>
                </c:pt>
                <c:pt idx="3304">
                  <c:v>3305.0</c:v>
                </c:pt>
                <c:pt idx="3305">
                  <c:v>3306.0</c:v>
                </c:pt>
                <c:pt idx="3306">
                  <c:v>3307.0</c:v>
                </c:pt>
                <c:pt idx="3307">
                  <c:v>3308.0</c:v>
                </c:pt>
                <c:pt idx="3308">
                  <c:v>3309.0</c:v>
                </c:pt>
                <c:pt idx="3309">
                  <c:v>3310.0</c:v>
                </c:pt>
                <c:pt idx="3310">
                  <c:v>3311.0</c:v>
                </c:pt>
                <c:pt idx="3311">
                  <c:v>3312.0</c:v>
                </c:pt>
                <c:pt idx="3312">
                  <c:v>3313.0</c:v>
                </c:pt>
                <c:pt idx="3313">
                  <c:v>3314.0</c:v>
                </c:pt>
                <c:pt idx="3314">
                  <c:v>3315.0</c:v>
                </c:pt>
                <c:pt idx="3315">
                  <c:v>3316.0</c:v>
                </c:pt>
                <c:pt idx="3316">
                  <c:v>3317.0</c:v>
                </c:pt>
                <c:pt idx="3317">
                  <c:v>3318.0</c:v>
                </c:pt>
                <c:pt idx="3318">
                  <c:v>3319.0</c:v>
                </c:pt>
                <c:pt idx="3319">
                  <c:v>3320.0</c:v>
                </c:pt>
                <c:pt idx="3320">
                  <c:v>3321.0</c:v>
                </c:pt>
                <c:pt idx="3321">
                  <c:v>3322.0</c:v>
                </c:pt>
                <c:pt idx="3322">
                  <c:v>3323.0</c:v>
                </c:pt>
                <c:pt idx="3323">
                  <c:v>3324.0</c:v>
                </c:pt>
                <c:pt idx="3324">
                  <c:v>3325.0</c:v>
                </c:pt>
                <c:pt idx="3325">
                  <c:v>3326.0</c:v>
                </c:pt>
                <c:pt idx="3326">
                  <c:v>3327.0</c:v>
                </c:pt>
                <c:pt idx="3327">
                  <c:v>3328.0</c:v>
                </c:pt>
                <c:pt idx="3328">
                  <c:v>3329.0</c:v>
                </c:pt>
                <c:pt idx="3329">
                  <c:v>3330.0</c:v>
                </c:pt>
                <c:pt idx="3330">
                  <c:v>3331.0</c:v>
                </c:pt>
                <c:pt idx="3331">
                  <c:v>3332.0</c:v>
                </c:pt>
                <c:pt idx="3332">
                  <c:v>3333.0</c:v>
                </c:pt>
                <c:pt idx="3333">
                  <c:v>3334.0</c:v>
                </c:pt>
                <c:pt idx="3334">
                  <c:v>3335.0</c:v>
                </c:pt>
                <c:pt idx="3335">
                  <c:v>3336.0</c:v>
                </c:pt>
                <c:pt idx="3336">
                  <c:v>3337.0</c:v>
                </c:pt>
                <c:pt idx="3337">
                  <c:v>3338.0</c:v>
                </c:pt>
                <c:pt idx="3338">
                  <c:v>3339.0</c:v>
                </c:pt>
                <c:pt idx="3339">
                  <c:v>3340.0</c:v>
                </c:pt>
                <c:pt idx="3340">
                  <c:v>3341.0</c:v>
                </c:pt>
                <c:pt idx="3341">
                  <c:v>3342.0</c:v>
                </c:pt>
                <c:pt idx="3342">
                  <c:v>3343.0</c:v>
                </c:pt>
                <c:pt idx="3343">
                  <c:v>3344.0</c:v>
                </c:pt>
                <c:pt idx="3344">
                  <c:v>3345.0</c:v>
                </c:pt>
                <c:pt idx="3345">
                  <c:v>3346.0</c:v>
                </c:pt>
                <c:pt idx="3346">
                  <c:v>3347.0</c:v>
                </c:pt>
                <c:pt idx="3347">
                  <c:v>3348.0</c:v>
                </c:pt>
                <c:pt idx="3348">
                  <c:v>3349.0</c:v>
                </c:pt>
                <c:pt idx="3349">
                  <c:v>3350.0</c:v>
                </c:pt>
                <c:pt idx="3350">
                  <c:v>3351.0</c:v>
                </c:pt>
                <c:pt idx="3351">
                  <c:v>3352.0</c:v>
                </c:pt>
                <c:pt idx="3352">
                  <c:v>3353.0</c:v>
                </c:pt>
                <c:pt idx="3353">
                  <c:v>3354.0</c:v>
                </c:pt>
                <c:pt idx="3354">
                  <c:v>3355.0</c:v>
                </c:pt>
                <c:pt idx="3355">
                  <c:v>3356.0</c:v>
                </c:pt>
                <c:pt idx="3356">
                  <c:v>3357.0</c:v>
                </c:pt>
                <c:pt idx="3357">
                  <c:v>3358.0</c:v>
                </c:pt>
                <c:pt idx="3358">
                  <c:v>3359.0</c:v>
                </c:pt>
                <c:pt idx="3359">
                  <c:v>3360.0</c:v>
                </c:pt>
                <c:pt idx="3360">
                  <c:v>3361.0</c:v>
                </c:pt>
                <c:pt idx="3361">
                  <c:v>3362.0</c:v>
                </c:pt>
                <c:pt idx="3362">
                  <c:v>3363.0</c:v>
                </c:pt>
                <c:pt idx="3363">
                  <c:v>3364.0</c:v>
                </c:pt>
                <c:pt idx="3364">
                  <c:v>3365.0</c:v>
                </c:pt>
                <c:pt idx="3365">
                  <c:v>3366.0</c:v>
                </c:pt>
                <c:pt idx="3366">
                  <c:v>3367.0</c:v>
                </c:pt>
                <c:pt idx="3367">
                  <c:v>3368.0</c:v>
                </c:pt>
                <c:pt idx="3368">
                  <c:v>3369.0</c:v>
                </c:pt>
                <c:pt idx="3369">
                  <c:v>3370.0</c:v>
                </c:pt>
                <c:pt idx="3370">
                  <c:v>3371.0</c:v>
                </c:pt>
                <c:pt idx="3371">
                  <c:v>3372.0</c:v>
                </c:pt>
                <c:pt idx="3372">
                  <c:v>3373.0</c:v>
                </c:pt>
                <c:pt idx="3373">
                  <c:v>3374.0</c:v>
                </c:pt>
                <c:pt idx="3374">
                  <c:v>3375.0</c:v>
                </c:pt>
                <c:pt idx="3375">
                  <c:v>3376.0</c:v>
                </c:pt>
                <c:pt idx="3376">
                  <c:v>3377.0</c:v>
                </c:pt>
                <c:pt idx="3377">
                  <c:v>3378.0</c:v>
                </c:pt>
                <c:pt idx="3378">
                  <c:v>3379.0</c:v>
                </c:pt>
                <c:pt idx="3379">
                  <c:v>3380.0</c:v>
                </c:pt>
                <c:pt idx="3380">
                  <c:v>3381.0</c:v>
                </c:pt>
                <c:pt idx="3381">
                  <c:v>3382.0</c:v>
                </c:pt>
                <c:pt idx="3382">
                  <c:v>3383.0</c:v>
                </c:pt>
                <c:pt idx="3383">
                  <c:v>3384.0</c:v>
                </c:pt>
                <c:pt idx="3384">
                  <c:v>3385.0</c:v>
                </c:pt>
                <c:pt idx="3385">
                  <c:v>3386.0</c:v>
                </c:pt>
                <c:pt idx="3386">
                  <c:v>3387.0</c:v>
                </c:pt>
                <c:pt idx="3387">
                  <c:v>3388.0</c:v>
                </c:pt>
                <c:pt idx="3388">
                  <c:v>3389.0</c:v>
                </c:pt>
                <c:pt idx="3389">
                  <c:v>3390.0</c:v>
                </c:pt>
                <c:pt idx="3390">
                  <c:v>3391.0</c:v>
                </c:pt>
                <c:pt idx="3391">
                  <c:v>3392.0</c:v>
                </c:pt>
                <c:pt idx="3392">
                  <c:v>3393.0</c:v>
                </c:pt>
                <c:pt idx="3393">
                  <c:v>3394.0</c:v>
                </c:pt>
                <c:pt idx="3394">
                  <c:v>3395.0</c:v>
                </c:pt>
                <c:pt idx="3395">
                  <c:v>3396.0</c:v>
                </c:pt>
                <c:pt idx="3396">
                  <c:v>3397.0</c:v>
                </c:pt>
                <c:pt idx="3397">
                  <c:v>3398.0</c:v>
                </c:pt>
                <c:pt idx="3398">
                  <c:v>3399.0</c:v>
                </c:pt>
                <c:pt idx="3399">
                  <c:v>3400.0</c:v>
                </c:pt>
                <c:pt idx="3400">
                  <c:v>3401.0</c:v>
                </c:pt>
                <c:pt idx="3401">
                  <c:v>3402.0</c:v>
                </c:pt>
                <c:pt idx="3402">
                  <c:v>3403.0</c:v>
                </c:pt>
                <c:pt idx="3403">
                  <c:v>3404.0</c:v>
                </c:pt>
                <c:pt idx="3404">
                  <c:v>3405.0</c:v>
                </c:pt>
                <c:pt idx="3405">
                  <c:v>3406.0</c:v>
                </c:pt>
                <c:pt idx="3406">
                  <c:v>3407.0</c:v>
                </c:pt>
                <c:pt idx="3407">
                  <c:v>3408.0</c:v>
                </c:pt>
                <c:pt idx="3408">
                  <c:v>3409.0</c:v>
                </c:pt>
                <c:pt idx="3409">
                  <c:v>3410.0</c:v>
                </c:pt>
                <c:pt idx="3410">
                  <c:v>3411.0</c:v>
                </c:pt>
                <c:pt idx="3411">
                  <c:v>3412.0</c:v>
                </c:pt>
                <c:pt idx="3412">
                  <c:v>3413.0</c:v>
                </c:pt>
                <c:pt idx="3413">
                  <c:v>3414.0</c:v>
                </c:pt>
                <c:pt idx="3414">
                  <c:v>3415.0</c:v>
                </c:pt>
                <c:pt idx="3415">
                  <c:v>3416.0</c:v>
                </c:pt>
                <c:pt idx="3416">
                  <c:v>3417.0</c:v>
                </c:pt>
                <c:pt idx="3417">
                  <c:v>3418.0</c:v>
                </c:pt>
                <c:pt idx="3418">
                  <c:v>3419.0</c:v>
                </c:pt>
                <c:pt idx="3419">
                  <c:v>3420.0</c:v>
                </c:pt>
                <c:pt idx="3420">
                  <c:v>3421.0</c:v>
                </c:pt>
                <c:pt idx="3421">
                  <c:v>3422.0</c:v>
                </c:pt>
                <c:pt idx="3422">
                  <c:v>3423.0</c:v>
                </c:pt>
                <c:pt idx="3423">
                  <c:v>3424.0</c:v>
                </c:pt>
                <c:pt idx="3424">
                  <c:v>3425.0</c:v>
                </c:pt>
                <c:pt idx="3425">
                  <c:v>3426.0</c:v>
                </c:pt>
                <c:pt idx="3426">
                  <c:v>3427.0</c:v>
                </c:pt>
                <c:pt idx="3427">
                  <c:v>3428.0</c:v>
                </c:pt>
                <c:pt idx="3428">
                  <c:v>3429.0</c:v>
                </c:pt>
                <c:pt idx="3429">
                  <c:v>3430.0</c:v>
                </c:pt>
                <c:pt idx="3430">
                  <c:v>3431.0</c:v>
                </c:pt>
                <c:pt idx="3431">
                  <c:v>3432.0</c:v>
                </c:pt>
                <c:pt idx="3432">
                  <c:v>3433.0</c:v>
                </c:pt>
                <c:pt idx="3433">
                  <c:v>3434.0</c:v>
                </c:pt>
                <c:pt idx="3434">
                  <c:v>3435.0</c:v>
                </c:pt>
                <c:pt idx="3435">
                  <c:v>3436.0</c:v>
                </c:pt>
                <c:pt idx="3436">
                  <c:v>3437.0</c:v>
                </c:pt>
                <c:pt idx="3437">
                  <c:v>3438.0</c:v>
                </c:pt>
                <c:pt idx="3438">
                  <c:v>3439.0</c:v>
                </c:pt>
                <c:pt idx="3439">
                  <c:v>3440.0</c:v>
                </c:pt>
                <c:pt idx="3440">
                  <c:v>3441.0</c:v>
                </c:pt>
                <c:pt idx="3441">
                  <c:v>3442.0</c:v>
                </c:pt>
                <c:pt idx="3442">
                  <c:v>3443.0</c:v>
                </c:pt>
                <c:pt idx="3443">
                  <c:v>3444.0</c:v>
                </c:pt>
                <c:pt idx="3444">
                  <c:v>3445.0</c:v>
                </c:pt>
                <c:pt idx="3445">
                  <c:v>3446.0</c:v>
                </c:pt>
                <c:pt idx="3446">
                  <c:v>3447.0</c:v>
                </c:pt>
                <c:pt idx="3447">
                  <c:v>3448.0</c:v>
                </c:pt>
                <c:pt idx="3448">
                  <c:v>3449.0</c:v>
                </c:pt>
                <c:pt idx="3449">
                  <c:v>3450.0</c:v>
                </c:pt>
                <c:pt idx="3450">
                  <c:v>3451.0</c:v>
                </c:pt>
                <c:pt idx="3451">
                  <c:v>3452.0</c:v>
                </c:pt>
                <c:pt idx="3452">
                  <c:v>3453.0</c:v>
                </c:pt>
                <c:pt idx="3453">
                  <c:v>3454.0</c:v>
                </c:pt>
                <c:pt idx="3454">
                  <c:v>3455.0</c:v>
                </c:pt>
                <c:pt idx="3455">
                  <c:v>3456.0</c:v>
                </c:pt>
                <c:pt idx="3456">
                  <c:v>3457.0</c:v>
                </c:pt>
                <c:pt idx="3457">
                  <c:v>3458.0</c:v>
                </c:pt>
                <c:pt idx="3458">
                  <c:v>3459.0</c:v>
                </c:pt>
                <c:pt idx="3459">
                  <c:v>3460.0</c:v>
                </c:pt>
                <c:pt idx="3460">
                  <c:v>3461.0</c:v>
                </c:pt>
                <c:pt idx="3461">
                  <c:v>3462.0</c:v>
                </c:pt>
                <c:pt idx="3462">
                  <c:v>3463.0</c:v>
                </c:pt>
                <c:pt idx="3463">
                  <c:v>3464.0</c:v>
                </c:pt>
                <c:pt idx="3464">
                  <c:v>3465.0</c:v>
                </c:pt>
                <c:pt idx="3465">
                  <c:v>3466.0</c:v>
                </c:pt>
                <c:pt idx="3466">
                  <c:v>3467.0</c:v>
                </c:pt>
                <c:pt idx="3467">
                  <c:v>3468.0</c:v>
                </c:pt>
                <c:pt idx="3468">
                  <c:v>3469.0</c:v>
                </c:pt>
                <c:pt idx="3469">
                  <c:v>3470.0</c:v>
                </c:pt>
                <c:pt idx="3470">
                  <c:v>3471.0</c:v>
                </c:pt>
                <c:pt idx="3471">
                  <c:v>3472.0</c:v>
                </c:pt>
                <c:pt idx="3472">
                  <c:v>3473.0</c:v>
                </c:pt>
                <c:pt idx="3473">
                  <c:v>3474.0</c:v>
                </c:pt>
                <c:pt idx="3474">
                  <c:v>3475.0</c:v>
                </c:pt>
                <c:pt idx="3475">
                  <c:v>3476.0</c:v>
                </c:pt>
                <c:pt idx="3476">
                  <c:v>3477.0</c:v>
                </c:pt>
                <c:pt idx="3477">
                  <c:v>3478.0</c:v>
                </c:pt>
                <c:pt idx="3478">
                  <c:v>3479.0</c:v>
                </c:pt>
                <c:pt idx="3479">
                  <c:v>3480.0</c:v>
                </c:pt>
                <c:pt idx="3480">
                  <c:v>3481.0</c:v>
                </c:pt>
                <c:pt idx="3481">
                  <c:v>3482.0</c:v>
                </c:pt>
                <c:pt idx="3482">
                  <c:v>3483.0</c:v>
                </c:pt>
                <c:pt idx="3483">
                  <c:v>3484.0</c:v>
                </c:pt>
                <c:pt idx="3484">
                  <c:v>3485.0</c:v>
                </c:pt>
                <c:pt idx="3485">
                  <c:v>3486.0</c:v>
                </c:pt>
                <c:pt idx="3486">
                  <c:v>3487.0</c:v>
                </c:pt>
                <c:pt idx="3487">
                  <c:v>3488.0</c:v>
                </c:pt>
                <c:pt idx="3488">
                  <c:v>3489.0</c:v>
                </c:pt>
                <c:pt idx="3489">
                  <c:v>3490.0</c:v>
                </c:pt>
                <c:pt idx="3490">
                  <c:v>3491.0</c:v>
                </c:pt>
                <c:pt idx="3491">
                  <c:v>3492.0</c:v>
                </c:pt>
                <c:pt idx="3492">
                  <c:v>3493.0</c:v>
                </c:pt>
                <c:pt idx="3493">
                  <c:v>3494.0</c:v>
                </c:pt>
                <c:pt idx="3494">
                  <c:v>3495.0</c:v>
                </c:pt>
                <c:pt idx="3495">
                  <c:v>3496.0</c:v>
                </c:pt>
                <c:pt idx="3496">
                  <c:v>3497.0</c:v>
                </c:pt>
                <c:pt idx="3497">
                  <c:v>3498.0</c:v>
                </c:pt>
                <c:pt idx="3498">
                  <c:v>3499.0</c:v>
                </c:pt>
                <c:pt idx="3499">
                  <c:v>3500.0</c:v>
                </c:pt>
                <c:pt idx="3500">
                  <c:v>3501.0</c:v>
                </c:pt>
                <c:pt idx="3501">
                  <c:v>3502.0</c:v>
                </c:pt>
                <c:pt idx="3502">
                  <c:v>3503.0</c:v>
                </c:pt>
                <c:pt idx="3503">
                  <c:v>3504.0</c:v>
                </c:pt>
                <c:pt idx="3504">
                  <c:v>3505.0</c:v>
                </c:pt>
                <c:pt idx="3505">
                  <c:v>3506.0</c:v>
                </c:pt>
                <c:pt idx="3506">
                  <c:v>3507.0</c:v>
                </c:pt>
                <c:pt idx="3507">
                  <c:v>3508.0</c:v>
                </c:pt>
                <c:pt idx="3508">
                  <c:v>3509.0</c:v>
                </c:pt>
                <c:pt idx="3509">
                  <c:v>3510.0</c:v>
                </c:pt>
                <c:pt idx="3510">
                  <c:v>3511.0</c:v>
                </c:pt>
                <c:pt idx="3511">
                  <c:v>3512.0</c:v>
                </c:pt>
                <c:pt idx="3512">
                  <c:v>3513.0</c:v>
                </c:pt>
                <c:pt idx="3513">
                  <c:v>3514.0</c:v>
                </c:pt>
                <c:pt idx="3514">
                  <c:v>3515.0</c:v>
                </c:pt>
                <c:pt idx="3515">
                  <c:v>3516.0</c:v>
                </c:pt>
                <c:pt idx="3516">
                  <c:v>3517.0</c:v>
                </c:pt>
                <c:pt idx="3517">
                  <c:v>3518.0</c:v>
                </c:pt>
                <c:pt idx="3518">
                  <c:v>3519.0</c:v>
                </c:pt>
                <c:pt idx="3519">
                  <c:v>3520.0</c:v>
                </c:pt>
                <c:pt idx="3520">
                  <c:v>3521.0</c:v>
                </c:pt>
                <c:pt idx="3521">
                  <c:v>3522.0</c:v>
                </c:pt>
                <c:pt idx="3522">
                  <c:v>3523.0</c:v>
                </c:pt>
                <c:pt idx="3523">
                  <c:v>3524.0</c:v>
                </c:pt>
                <c:pt idx="3524">
                  <c:v>3525.0</c:v>
                </c:pt>
                <c:pt idx="3525">
                  <c:v>3526.0</c:v>
                </c:pt>
                <c:pt idx="3526">
                  <c:v>3527.0</c:v>
                </c:pt>
                <c:pt idx="3527">
                  <c:v>3528.0</c:v>
                </c:pt>
                <c:pt idx="3528">
                  <c:v>3529.0</c:v>
                </c:pt>
                <c:pt idx="3529">
                  <c:v>3530.0</c:v>
                </c:pt>
                <c:pt idx="3530">
                  <c:v>3531.0</c:v>
                </c:pt>
                <c:pt idx="3531">
                  <c:v>3532.0</c:v>
                </c:pt>
                <c:pt idx="3532">
                  <c:v>3533.0</c:v>
                </c:pt>
                <c:pt idx="3533">
                  <c:v>3534.0</c:v>
                </c:pt>
                <c:pt idx="3534">
                  <c:v>3535.0</c:v>
                </c:pt>
                <c:pt idx="3535">
                  <c:v>3536.0</c:v>
                </c:pt>
                <c:pt idx="3536">
                  <c:v>3537.0</c:v>
                </c:pt>
                <c:pt idx="3537">
                  <c:v>3538.0</c:v>
                </c:pt>
                <c:pt idx="3538">
                  <c:v>3539.0</c:v>
                </c:pt>
                <c:pt idx="3539">
                  <c:v>3540.0</c:v>
                </c:pt>
                <c:pt idx="3540">
                  <c:v>3541.0</c:v>
                </c:pt>
                <c:pt idx="3541">
                  <c:v>3542.0</c:v>
                </c:pt>
                <c:pt idx="3542">
                  <c:v>3543.0</c:v>
                </c:pt>
                <c:pt idx="3543">
                  <c:v>3544.0</c:v>
                </c:pt>
                <c:pt idx="3544">
                  <c:v>3545.0</c:v>
                </c:pt>
                <c:pt idx="3545">
                  <c:v>3546.0</c:v>
                </c:pt>
                <c:pt idx="3546">
                  <c:v>3547.0</c:v>
                </c:pt>
                <c:pt idx="3547">
                  <c:v>3548.0</c:v>
                </c:pt>
                <c:pt idx="3548">
                  <c:v>3549.0</c:v>
                </c:pt>
                <c:pt idx="3549">
                  <c:v>3550.0</c:v>
                </c:pt>
                <c:pt idx="3550">
                  <c:v>3551.0</c:v>
                </c:pt>
                <c:pt idx="3551">
                  <c:v>3552.0</c:v>
                </c:pt>
                <c:pt idx="3552">
                  <c:v>3553.0</c:v>
                </c:pt>
                <c:pt idx="3553">
                  <c:v>3554.0</c:v>
                </c:pt>
                <c:pt idx="3554">
                  <c:v>3555.0</c:v>
                </c:pt>
                <c:pt idx="3555">
                  <c:v>3556.0</c:v>
                </c:pt>
                <c:pt idx="3556">
                  <c:v>3557.0</c:v>
                </c:pt>
                <c:pt idx="3557">
                  <c:v>3558.0</c:v>
                </c:pt>
                <c:pt idx="3558">
                  <c:v>3559.0</c:v>
                </c:pt>
                <c:pt idx="3559">
                  <c:v>3560.0</c:v>
                </c:pt>
                <c:pt idx="3560">
                  <c:v>3561.0</c:v>
                </c:pt>
                <c:pt idx="3561">
                  <c:v>3562.0</c:v>
                </c:pt>
                <c:pt idx="3562">
                  <c:v>3563.0</c:v>
                </c:pt>
                <c:pt idx="3563">
                  <c:v>3564.0</c:v>
                </c:pt>
                <c:pt idx="3564">
                  <c:v>3565.0</c:v>
                </c:pt>
                <c:pt idx="3565">
                  <c:v>3566.0</c:v>
                </c:pt>
                <c:pt idx="3566">
                  <c:v>3567.0</c:v>
                </c:pt>
                <c:pt idx="3567">
                  <c:v>3568.0</c:v>
                </c:pt>
                <c:pt idx="3568">
                  <c:v>3569.0</c:v>
                </c:pt>
                <c:pt idx="3569">
                  <c:v>3570.0</c:v>
                </c:pt>
                <c:pt idx="3570">
                  <c:v>3571.0</c:v>
                </c:pt>
                <c:pt idx="3571">
                  <c:v>3572.0</c:v>
                </c:pt>
                <c:pt idx="3572">
                  <c:v>3573.0</c:v>
                </c:pt>
                <c:pt idx="3573">
                  <c:v>3574.0</c:v>
                </c:pt>
                <c:pt idx="3574">
                  <c:v>3575.0</c:v>
                </c:pt>
                <c:pt idx="3575">
                  <c:v>3576.0</c:v>
                </c:pt>
                <c:pt idx="3576">
                  <c:v>3577.0</c:v>
                </c:pt>
                <c:pt idx="3577">
                  <c:v>3578.0</c:v>
                </c:pt>
                <c:pt idx="3578">
                  <c:v>3579.0</c:v>
                </c:pt>
                <c:pt idx="3579">
                  <c:v>3580.0</c:v>
                </c:pt>
                <c:pt idx="3580">
                  <c:v>3581.0</c:v>
                </c:pt>
                <c:pt idx="3581">
                  <c:v>3582.0</c:v>
                </c:pt>
                <c:pt idx="3582">
                  <c:v>3583.0</c:v>
                </c:pt>
                <c:pt idx="3583">
                  <c:v>3584.0</c:v>
                </c:pt>
                <c:pt idx="3584">
                  <c:v>3585.0</c:v>
                </c:pt>
                <c:pt idx="3585">
                  <c:v>3586.0</c:v>
                </c:pt>
                <c:pt idx="3586">
                  <c:v>3587.0</c:v>
                </c:pt>
                <c:pt idx="3587">
                  <c:v>3588.0</c:v>
                </c:pt>
                <c:pt idx="3588">
                  <c:v>3589.0</c:v>
                </c:pt>
                <c:pt idx="3589">
                  <c:v>3590.0</c:v>
                </c:pt>
                <c:pt idx="3590">
                  <c:v>3591.0</c:v>
                </c:pt>
                <c:pt idx="3591">
                  <c:v>3592.0</c:v>
                </c:pt>
                <c:pt idx="3592">
                  <c:v>3593.0</c:v>
                </c:pt>
                <c:pt idx="3593">
                  <c:v>3594.0</c:v>
                </c:pt>
                <c:pt idx="3594">
                  <c:v>3595.0</c:v>
                </c:pt>
                <c:pt idx="3595">
                  <c:v>3596.0</c:v>
                </c:pt>
                <c:pt idx="3596">
                  <c:v>3597.0</c:v>
                </c:pt>
                <c:pt idx="3597">
                  <c:v>3598.0</c:v>
                </c:pt>
                <c:pt idx="3598">
                  <c:v>3599.0</c:v>
                </c:pt>
                <c:pt idx="3599">
                  <c:v>3600.0</c:v>
                </c:pt>
                <c:pt idx="3600">
                  <c:v>3601.0</c:v>
                </c:pt>
                <c:pt idx="3601">
                  <c:v>3602.0</c:v>
                </c:pt>
                <c:pt idx="3602">
                  <c:v>3603.0</c:v>
                </c:pt>
                <c:pt idx="3603">
                  <c:v>3604.0</c:v>
                </c:pt>
                <c:pt idx="3604">
                  <c:v>3605.0</c:v>
                </c:pt>
                <c:pt idx="3605">
                  <c:v>3606.0</c:v>
                </c:pt>
                <c:pt idx="3606">
                  <c:v>3607.0</c:v>
                </c:pt>
                <c:pt idx="3607">
                  <c:v>3608.0</c:v>
                </c:pt>
                <c:pt idx="3608">
                  <c:v>3609.0</c:v>
                </c:pt>
                <c:pt idx="3609">
                  <c:v>3610.0</c:v>
                </c:pt>
                <c:pt idx="3610">
                  <c:v>3611.0</c:v>
                </c:pt>
                <c:pt idx="3611">
                  <c:v>3612.0</c:v>
                </c:pt>
                <c:pt idx="3612">
                  <c:v>3613.0</c:v>
                </c:pt>
                <c:pt idx="3613">
                  <c:v>3614.0</c:v>
                </c:pt>
                <c:pt idx="3614">
                  <c:v>3615.0</c:v>
                </c:pt>
                <c:pt idx="3615">
                  <c:v>3616.0</c:v>
                </c:pt>
                <c:pt idx="3616">
                  <c:v>3617.0</c:v>
                </c:pt>
                <c:pt idx="3617">
                  <c:v>3618.0</c:v>
                </c:pt>
                <c:pt idx="3618">
                  <c:v>3619.0</c:v>
                </c:pt>
                <c:pt idx="3619">
                  <c:v>3620.0</c:v>
                </c:pt>
                <c:pt idx="3620">
                  <c:v>3621.0</c:v>
                </c:pt>
                <c:pt idx="3621">
                  <c:v>3622.0</c:v>
                </c:pt>
                <c:pt idx="3622">
                  <c:v>3623.0</c:v>
                </c:pt>
                <c:pt idx="3623">
                  <c:v>3624.0</c:v>
                </c:pt>
                <c:pt idx="3624">
                  <c:v>3625.0</c:v>
                </c:pt>
                <c:pt idx="3625">
                  <c:v>3626.0</c:v>
                </c:pt>
                <c:pt idx="3626">
                  <c:v>3627.0</c:v>
                </c:pt>
                <c:pt idx="3627">
                  <c:v>3628.0</c:v>
                </c:pt>
                <c:pt idx="3628">
                  <c:v>3629.0</c:v>
                </c:pt>
                <c:pt idx="3629">
                  <c:v>3630.0</c:v>
                </c:pt>
                <c:pt idx="3630">
                  <c:v>3631.0</c:v>
                </c:pt>
                <c:pt idx="3631">
                  <c:v>3632.0</c:v>
                </c:pt>
                <c:pt idx="3632">
                  <c:v>3633.0</c:v>
                </c:pt>
                <c:pt idx="3633">
                  <c:v>3634.0</c:v>
                </c:pt>
                <c:pt idx="3634">
                  <c:v>3635.0</c:v>
                </c:pt>
                <c:pt idx="3635">
                  <c:v>3636.0</c:v>
                </c:pt>
                <c:pt idx="3636">
                  <c:v>3637.0</c:v>
                </c:pt>
                <c:pt idx="3637">
                  <c:v>3638.0</c:v>
                </c:pt>
                <c:pt idx="3638">
                  <c:v>3639.0</c:v>
                </c:pt>
                <c:pt idx="3639">
                  <c:v>3640.0</c:v>
                </c:pt>
                <c:pt idx="3640">
                  <c:v>3641.0</c:v>
                </c:pt>
                <c:pt idx="3641">
                  <c:v>3642.0</c:v>
                </c:pt>
                <c:pt idx="3642">
                  <c:v>3643.0</c:v>
                </c:pt>
                <c:pt idx="3643">
                  <c:v>3644.0</c:v>
                </c:pt>
                <c:pt idx="3644">
                  <c:v>3645.0</c:v>
                </c:pt>
                <c:pt idx="3645">
                  <c:v>3646.0</c:v>
                </c:pt>
                <c:pt idx="3646">
                  <c:v>3647.0</c:v>
                </c:pt>
                <c:pt idx="3647">
                  <c:v>3648.0</c:v>
                </c:pt>
                <c:pt idx="3648">
                  <c:v>3649.0</c:v>
                </c:pt>
                <c:pt idx="3649">
                  <c:v>3650.0</c:v>
                </c:pt>
                <c:pt idx="3650">
                  <c:v>3651.0</c:v>
                </c:pt>
                <c:pt idx="3651">
                  <c:v>3652.0</c:v>
                </c:pt>
                <c:pt idx="3652">
                  <c:v>3653.0</c:v>
                </c:pt>
                <c:pt idx="3653">
                  <c:v>3654.0</c:v>
                </c:pt>
                <c:pt idx="3654">
                  <c:v>3655.0</c:v>
                </c:pt>
                <c:pt idx="3655">
                  <c:v>3656.0</c:v>
                </c:pt>
                <c:pt idx="3656">
                  <c:v>3657.0</c:v>
                </c:pt>
                <c:pt idx="3657">
                  <c:v>3658.0</c:v>
                </c:pt>
                <c:pt idx="3658">
                  <c:v>3659.0</c:v>
                </c:pt>
                <c:pt idx="3659">
                  <c:v>3660.0</c:v>
                </c:pt>
                <c:pt idx="3660">
                  <c:v>3661.0</c:v>
                </c:pt>
                <c:pt idx="3661">
                  <c:v>3662.0</c:v>
                </c:pt>
                <c:pt idx="3662">
                  <c:v>3663.0</c:v>
                </c:pt>
                <c:pt idx="3663">
                  <c:v>3664.0</c:v>
                </c:pt>
                <c:pt idx="3664">
                  <c:v>3665.0</c:v>
                </c:pt>
                <c:pt idx="3665">
                  <c:v>3666.0</c:v>
                </c:pt>
                <c:pt idx="3666">
                  <c:v>3667.0</c:v>
                </c:pt>
                <c:pt idx="3667">
                  <c:v>3668.0</c:v>
                </c:pt>
                <c:pt idx="3668">
                  <c:v>3669.0</c:v>
                </c:pt>
                <c:pt idx="3669">
                  <c:v>3670.0</c:v>
                </c:pt>
                <c:pt idx="3670">
                  <c:v>3671.0</c:v>
                </c:pt>
                <c:pt idx="3671">
                  <c:v>3672.0</c:v>
                </c:pt>
                <c:pt idx="3672">
                  <c:v>3673.0</c:v>
                </c:pt>
                <c:pt idx="3673">
                  <c:v>3674.0</c:v>
                </c:pt>
                <c:pt idx="3674">
                  <c:v>3675.0</c:v>
                </c:pt>
                <c:pt idx="3675">
                  <c:v>3676.0</c:v>
                </c:pt>
                <c:pt idx="3676">
                  <c:v>3677.0</c:v>
                </c:pt>
                <c:pt idx="3677">
                  <c:v>3678.0</c:v>
                </c:pt>
                <c:pt idx="3678">
                  <c:v>3679.0</c:v>
                </c:pt>
                <c:pt idx="3679">
                  <c:v>3680.0</c:v>
                </c:pt>
                <c:pt idx="3680">
                  <c:v>3681.0</c:v>
                </c:pt>
                <c:pt idx="3681">
                  <c:v>3682.0</c:v>
                </c:pt>
                <c:pt idx="3682">
                  <c:v>3683.0</c:v>
                </c:pt>
                <c:pt idx="3683">
                  <c:v>3684.0</c:v>
                </c:pt>
                <c:pt idx="3684">
                  <c:v>3685.0</c:v>
                </c:pt>
                <c:pt idx="3685">
                  <c:v>3686.0</c:v>
                </c:pt>
                <c:pt idx="3686">
                  <c:v>3687.0</c:v>
                </c:pt>
                <c:pt idx="3687">
                  <c:v>3688.0</c:v>
                </c:pt>
                <c:pt idx="3688">
                  <c:v>3689.0</c:v>
                </c:pt>
                <c:pt idx="3689">
                  <c:v>3690.0</c:v>
                </c:pt>
                <c:pt idx="3690">
                  <c:v>3691.0</c:v>
                </c:pt>
                <c:pt idx="3691">
                  <c:v>3692.0</c:v>
                </c:pt>
                <c:pt idx="3692">
                  <c:v>3693.0</c:v>
                </c:pt>
                <c:pt idx="3693">
                  <c:v>3694.0</c:v>
                </c:pt>
                <c:pt idx="3694">
                  <c:v>3695.0</c:v>
                </c:pt>
                <c:pt idx="3695">
                  <c:v>3696.0</c:v>
                </c:pt>
                <c:pt idx="3696">
                  <c:v>3697.0</c:v>
                </c:pt>
                <c:pt idx="3697">
                  <c:v>3698.0</c:v>
                </c:pt>
                <c:pt idx="3698">
                  <c:v>3699.0</c:v>
                </c:pt>
                <c:pt idx="3699">
                  <c:v>3700.0</c:v>
                </c:pt>
                <c:pt idx="3700">
                  <c:v>3701.0</c:v>
                </c:pt>
                <c:pt idx="3701">
                  <c:v>3702.0</c:v>
                </c:pt>
                <c:pt idx="3702">
                  <c:v>3703.0</c:v>
                </c:pt>
                <c:pt idx="3703">
                  <c:v>3704.0</c:v>
                </c:pt>
                <c:pt idx="3704">
                  <c:v>3705.0</c:v>
                </c:pt>
                <c:pt idx="3705">
                  <c:v>3706.0</c:v>
                </c:pt>
                <c:pt idx="3706">
                  <c:v>3707.0</c:v>
                </c:pt>
                <c:pt idx="3707">
                  <c:v>3708.0</c:v>
                </c:pt>
                <c:pt idx="3708">
                  <c:v>3709.0</c:v>
                </c:pt>
                <c:pt idx="3709">
                  <c:v>3710.0</c:v>
                </c:pt>
                <c:pt idx="3710">
                  <c:v>3711.0</c:v>
                </c:pt>
                <c:pt idx="3711">
                  <c:v>3712.0</c:v>
                </c:pt>
                <c:pt idx="3712">
                  <c:v>3713.0</c:v>
                </c:pt>
                <c:pt idx="3713">
                  <c:v>3714.0</c:v>
                </c:pt>
                <c:pt idx="3714">
                  <c:v>3715.0</c:v>
                </c:pt>
                <c:pt idx="3715">
                  <c:v>3716.0</c:v>
                </c:pt>
                <c:pt idx="3716">
                  <c:v>3717.0</c:v>
                </c:pt>
                <c:pt idx="3717">
                  <c:v>3718.0</c:v>
                </c:pt>
                <c:pt idx="3718">
                  <c:v>3719.0</c:v>
                </c:pt>
                <c:pt idx="3719">
                  <c:v>3720.0</c:v>
                </c:pt>
                <c:pt idx="3720">
                  <c:v>3721.0</c:v>
                </c:pt>
                <c:pt idx="3721">
                  <c:v>3722.0</c:v>
                </c:pt>
                <c:pt idx="3722">
                  <c:v>3723.0</c:v>
                </c:pt>
                <c:pt idx="3723">
                  <c:v>3724.0</c:v>
                </c:pt>
                <c:pt idx="3724">
                  <c:v>3725.0</c:v>
                </c:pt>
                <c:pt idx="3725">
                  <c:v>3726.0</c:v>
                </c:pt>
                <c:pt idx="3726">
                  <c:v>3727.0</c:v>
                </c:pt>
                <c:pt idx="3727">
                  <c:v>3728.0</c:v>
                </c:pt>
                <c:pt idx="3728">
                  <c:v>3729.0</c:v>
                </c:pt>
                <c:pt idx="3729">
                  <c:v>3730.0</c:v>
                </c:pt>
                <c:pt idx="3730">
                  <c:v>3731.0</c:v>
                </c:pt>
                <c:pt idx="3731">
                  <c:v>3732.0</c:v>
                </c:pt>
                <c:pt idx="3732">
                  <c:v>3733.0</c:v>
                </c:pt>
                <c:pt idx="3733">
                  <c:v>3734.0</c:v>
                </c:pt>
                <c:pt idx="3734">
                  <c:v>3735.0</c:v>
                </c:pt>
                <c:pt idx="3735">
                  <c:v>3736.0</c:v>
                </c:pt>
                <c:pt idx="3736">
                  <c:v>3737.0</c:v>
                </c:pt>
                <c:pt idx="3737">
                  <c:v>3738.0</c:v>
                </c:pt>
                <c:pt idx="3738">
                  <c:v>3739.0</c:v>
                </c:pt>
                <c:pt idx="3739">
                  <c:v>3740.0</c:v>
                </c:pt>
                <c:pt idx="3740">
                  <c:v>3741.0</c:v>
                </c:pt>
                <c:pt idx="3741">
                  <c:v>3742.0</c:v>
                </c:pt>
                <c:pt idx="3742">
                  <c:v>3743.0</c:v>
                </c:pt>
                <c:pt idx="3743">
                  <c:v>3744.0</c:v>
                </c:pt>
                <c:pt idx="3744">
                  <c:v>3745.0</c:v>
                </c:pt>
                <c:pt idx="3745">
                  <c:v>3746.0</c:v>
                </c:pt>
                <c:pt idx="3746">
                  <c:v>3747.0</c:v>
                </c:pt>
                <c:pt idx="3747">
                  <c:v>3748.0</c:v>
                </c:pt>
                <c:pt idx="3748">
                  <c:v>3749.0</c:v>
                </c:pt>
                <c:pt idx="3749">
                  <c:v>3750.0</c:v>
                </c:pt>
                <c:pt idx="3750">
                  <c:v>3751.0</c:v>
                </c:pt>
                <c:pt idx="3751">
                  <c:v>3752.0</c:v>
                </c:pt>
                <c:pt idx="3752">
                  <c:v>3753.0</c:v>
                </c:pt>
                <c:pt idx="3753">
                  <c:v>3754.0</c:v>
                </c:pt>
                <c:pt idx="3754">
                  <c:v>3755.0</c:v>
                </c:pt>
                <c:pt idx="3755">
                  <c:v>3756.0</c:v>
                </c:pt>
                <c:pt idx="3756">
                  <c:v>3757.0</c:v>
                </c:pt>
                <c:pt idx="3757">
                  <c:v>3758.0</c:v>
                </c:pt>
                <c:pt idx="3758">
                  <c:v>3759.0</c:v>
                </c:pt>
                <c:pt idx="3759">
                  <c:v>3760.0</c:v>
                </c:pt>
                <c:pt idx="3760">
                  <c:v>3761.0</c:v>
                </c:pt>
                <c:pt idx="3761">
                  <c:v>3762.0</c:v>
                </c:pt>
                <c:pt idx="3762">
                  <c:v>3763.0</c:v>
                </c:pt>
                <c:pt idx="3763">
                  <c:v>3764.0</c:v>
                </c:pt>
                <c:pt idx="3764">
                  <c:v>3765.0</c:v>
                </c:pt>
                <c:pt idx="3765">
                  <c:v>3766.0</c:v>
                </c:pt>
                <c:pt idx="3766">
                  <c:v>3767.0</c:v>
                </c:pt>
                <c:pt idx="3767">
                  <c:v>3768.0</c:v>
                </c:pt>
                <c:pt idx="3768">
                  <c:v>3769.0</c:v>
                </c:pt>
                <c:pt idx="3769">
                  <c:v>3770.0</c:v>
                </c:pt>
                <c:pt idx="3770">
                  <c:v>3771.0</c:v>
                </c:pt>
                <c:pt idx="3771">
                  <c:v>3772.0</c:v>
                </c:pt>
                <c:pt idx="3772">
                  <c:v>3773.0</c:v>
                </c:pt>
                <c:pt idx="3773">
                  <c:v>3774.0</c:v>
                </c:pt>
                <c:pt idx="3774">
                  <c:v>3775.0</c:v>
                </c:pt>
                <c:pt idx="3775">
                  <c:v>3776.0</c:v>
                </c:pt>
                <c:pt idx="3776">
                  <c:v>3777.0</c:v>
                </c:pt>
                <c:pt idx="3777">
                  <c:v>3778.0</c:v>
                </c:pt>
                <c:pt idx="3778">
                  <c:v>3779.0</c:v>
                </c:pt>
                <c:pt idx="3779">
                  <c:v>3780.0</c:v>
                </c:pt>
                <c:pt idx="3780">
                  <c:v>3781.0</c:v>
                </c:pt>
                <c:pt idx="3781">
                  <c:v>3782.0</c:v>
                </c:pt>
                <c:pt idx="3782">
                  <c:v>3783.0</c:v>
                </c:pt>
                <c:pt idx="3783">
                  <c:v>3784.0</c:v>
                </c:pt>
                <c:pt idx="3784">
                  <c:v>3785.0</c:v>
                </c:pt>
                <c:pt idx="3785">
                  <c:v>3786.0</c:v>
                </c:pt>
                <c:pt idx="3786">
                  <c:v>3787.0</c:v>
                </c:pt>
                <c:pt idx="3787">
                  <c:v>3788.0</c:v>
                </c:pt>
                <c:pt idx="3788">
                  <c:v>3789.0</c:v>
                </c:pt>
                <c:pt idx="3789">
                  <c:v>3790.0</c:v>
                </c:pt>
                <c:pt idx="3790">
                  <c:v>3791.0</c:v>
                </c:pt>
                <c:pt idx="3791">
                  <c:v>3792.0</c:v>
                </c:pt>
                <c:pt idx="3792">
                  <c:v>3793.0</c:v>
                </c:pt>
                <c:pt idx="3793">
                  <c:v>3794.0</c:v>
                </c:pt>
                <c:pt idx="3794">
                  <c:v>3795.0</c:v>
                </c:pt>
                <c:pt idx="3795">
                  <c:v>3796.0</c:v>
                </c:pt>
                <c:pt idx="3796">
                  <c:v>3797.0</c:v>
                </c:pt>
                <c:pt idx="3797">
                  <c:v>3798.0</c:v>
                </c:pt>
                <c:pt idx="3798">
                  <c:v>3799.0</c:v>
                </c:pt>
                <c:pt idx="3799">
                  <c:v>3800.0</c:v>
                </c:pt>
                <c:pt idx="3800">
                  <c:v>3801.0</c:v>
                </c:pt>
                <c:pt idx="3801">
                  <c:v>3802.0</c:v>
                </c:pt>
                <c:pt idx="3802">
                  <c:v>3803.0</c:v>
                </c:pt>
                <c:pt idx="3803">
                  <c:v>3804.0</c:v>
                </c:pt>
                <c:pt idx="3804">
                  <c:v>3805.0</c:v>
                </c:pt>
                <c:pt idx="3805">
                  <c:v>3806.0</c:v>
                </c:pt>
                <c:pt idx="3806">
                  <c:v>3807.0</c:v>
                </c:pt>
                <c:pt idx="3807">
                  <c:v>3808.0</c:v>
                </c:pt>
                <c:pt idx="3808">
                  <c:v>3809.0</c:v>
                </c:pt>
                <c:pt idx="3809">
                  <c:v>3810.0</c:v>
                </c:pt>
                <c:pt idx="3810">
                  <c:v>3811.0</c:v>
                </c:pt>
                <c:pt idx="3811">
                  <c:v>3812.0</c:v>
                </c:pt>
                <c:pt idx="3812">
                  <c:v>3813.0</c:v>
                </c:pt>
                <c:pt idx="3813">
                  <c:v>3814.0</c:v>
                </c:pt>
                <c:pt idx="3814">
                  <c:v>3815.0</c:v>
                </c:pt>
                <c:pt idx="3815">
                  <c:v>3816.0</c:v>
                </c:pt>
                <c:pt idx="3816">
                  <c:v>3817.0</c:v>
                </c:pt>
                <c:pt idx="3817">
                  <c:v>3818.0</c:v>
                </c:pt>
                <c:pt idx="3818">
                  <c:v>3819.0</c:v>
                </c:pt>
                <c:pt idx="3819">
                  <c:v>3820.0</c:v>
                </c:pt>
                <c:pt idx="3820">
                  <c:v>3821.0</c:v>
                </c:pt>
                <c:pt idx="3821">
                  <c:v>3822.0</c:v>
                </c:pt>
                <c:pt idx="3822">
                  <c:v>3823.0</c:v>
                </c:pt>
                <c:pt idx="3823">
                  <c:v>3824.0</c:v>
                </c:pt>
                <c:pt idx="3824">
                  <c:v>3825.0</c:v>
                </c:pt>
                <c:pt idx="3825">
                  <c:v>3826.0</c:v>
                </c:pt>
                <c:pt idx="3826">
                  <c:v>3827.0</c:v>
                </c:pt>
                <c:pt idx="3827">
                  <c:v>3828.0</c:v>
                </c:pt>
                <c:pt idx="3828">
                  <c:v>3829.0</c:v>
                </c:pt>
                <c:pt idx="3829">
                  <c:v>3830.0</c:v>
                </c:pt>
                <c:pt idx="3830">
                  <c:v>3831.0</c:v>
                </c:pt>
                <c:pt idx="3831">
                  <c:v>3832.0</c:v>
                </c:pt>
                <c:pt idx="3832">
                  <c:v>3833.0</c:v>
                </c:pt>
                <c:pt idx="3833">
                  <c:v>3834.0</c:v>
                </c:pt>
                <c:pt idx="3834">
                  <c:v>3835.0</c:v>
                </c:pt>
                <c:pt idx="3835">
                  <c:v>3836.0</c:v>
                </c:pt>
                <c:pt idx="3836">
                  <c:v>3837.0</c:v>
                </c:pt>
                <c:pt idx="3837">
                  <c:v>3838.0</c:v>
                </c:pt>
                <c:pt idx="3838">
                  <c:v>3839.0</c:v>
                </c:pt>
                <c:pt idx="3839">
                  <c:v>3840.0</c:v>
                </c:pt>
                <c:pt idx="3840">
                  <c:v>3841.0</c:v>
                </c:pt>
                <c:pt idx="3841">
                  <c:v>3842.0</c:v>
                </c:pt>
                <c:pt idx="3842">
                  <c:v>3843.0</c:v>
                </c:pt>
                <c:pt idx="3843">
                  <c:v>3844.0</c:v>
                </c:pt>
                <c:pt idx="3844">
                  <c:v>3845.0</c:v>
                </c:pt>
                <c:pt idx="3845">
                  <c:v>3846.0</c:v>
                </c:pt>
                <c:pt idx="3846">
                  <c:v>3847.0</c:v>
                </c:pt>
                <c:pt idx="3847">
                  <c:v>3848.0</c:v>
                </c:pt>
                <c:pt idx="3848">
                  <c:v>3849.0</c:v>
                </c:pt>
                <c:pt idx="3849">
                  <c:v>3850.0</c:v>
                </c:pt>
                <c:pt idx="3850">
                  <c:v>3851.0</c:v>
                </c:pt>
                <c:pt idx="3851">
                  <c:v>3852.0</c:v>
                </c:pt>
                <c:pt idx="3852">
                  <c:v>3853.0</c:v>
                </c:pt>
                <c:pt idx="3853">
                  <c:v>3854.0</c:v>
                </c:pt>
                <c:pt idx="3854">
                  <c:v>3855.0</c:v>
                </c:pt>
                <c:pt idx="3855">
                  <c:v>3856.0</c:v>
                </c:pt>
                <c:pt idx="3856">
                  <c:v>3857.0</c:v>
                </c:pt>
                <c:pt idx="3857">
                  <c:v>3858.0</c:v>
                </c:pt>
                <c:pt idx="3858">
                  <c:v>3859.0</c:v>
                </c:pt>
                <c:pt idx="3859">
                  <c:v>3860.0</c:v>
                </c:pt>
                <c:pt idx="3860">
                  <c:v>3861.0</c:v>
                </c:pt>
                <c:pt idx="3861">
                  <c:v>3862.0</c:v>
                </c:pt>
                <c:pt idx="3862">
                  <c:v>3863.0</c:v>
                </c:pt>
                <c:pt idx="3863">
                  <c:v>3864.0</c:v>
                </c:pt>
                <c:pt idx="3864">
                  <c:v>3865.0</c:v>
                </c:pt>
                <c:pt idx="3865">
                  <c:v>3866.0</c:v>
                </c:pt>
                <c:pt idx="3866">
                  <c:v>3867.0</c:v>
                </c:pt>
                <c:pt idx="3867">
                  <c:v>3868.0</c:v>
                </c:pt>
                <c:pt idx="3868">
                  <c:v>3869.0</c:v>
                </c:pt>
                <c:pt idx="3869">
                  <c:v>3870.0</c:v>
                </c:pt>
                <c:pt idx="3870">
                  <c:v>3871.0</c:v>
                </c:pt>
                <c:pt idx="3871">
                  <c:v>3872.0</c:v>
                </c:pt>
                <c:pt idx="3872">
                  <c:v>3873.0</c:v>
                </c:pt>
                <c:pt idx="3873">
                  <c:v>3874.0</c:v>
                </c:pt>
                <c:pt idx="3874">
                  <c:v>3875.0</c:v>
                </c:pt>
                <c:pt idx="3875">
                  <c:v>3876.0</c:v>
                </c:pt>
                <c:pt idx="3876">
                  <c:v>3877.0</c:v>
                </c:pt>
                <c:pt idx="3877">
                  <c:v>3878.0</c:v>
                </c:pt>
                <c:pt idx="3878">
                  <c:v>3879.0</c:v>
                </c:pt>
                <c:pt idx="3879">
                  <c:v>3880.0</c:v>
                </c:pt>
                <c:pt idx="3880">
                  <c:v>3881.0</c:v>
                </c:pt>
                <c:pt idx="3881">
                  <c:v>3882.0</c:v>
                </c:pt>
                <c:pt idx="3882">
                  <c:v>3883.0</c:v>
                </c:pt>
                <c:pt idx="3883">
                  <c:v>3884.0</c:v>
                </c:pt>
                <c:pt idx="3884">
                  <c:v>3885.0</c:v>
                </c:pt>
                <c:pt idx="3885">
                  <c:v>3886.0</c:v>
                </c:pt>
                <c:pt idx="3886">
                  <c:v>3887.0</c:v>
                </c:pt>
                <c:pt idx="3887">
                  <c:v>3888.0</c:v>
                </c:pt>
                <c:pt idx="3888">
                  <c:v>3889.0</c:v>
                </c:pt>
                <c:pt idx="3889">
                  <c:v>3890.0</c:v>
                </c:pt>
                <c:pt idx="3890">
                  <c:v>3891.0</c:v>
                </c:pt>
                <c:pt idx="3891">
                  <c:v>3892.0</c:v>
                </c:pt>
                <c:pt idx="3892">
                  <c:v>3893.0</c:v>
                </c:pt>
                <c:pt idx="3893">
                  <c:v>3894.0</c:v>
                </c:pt>
                <c:pt idx="3894">
                  <c:v>3895.0</c:v>
                </c:pt>
                <c:pt idx="3895">
                  <c:v>3896.0</c:v>
                </c:pt>
                <c:pt idx="3896">
                  <c:v>3897.0</c:v>
                </c:pt>
                <c:pt idx="3897">
                  <c:v>3898.0</c:v>
                </c:pt>
                <c:pt idx="3898">
                  <c:v>3899.0</c:v>
                </c:pt>
                <c:pt idx="3899">
                  <c:v>3900.0</c:v>
                </c:pt>
                <c:pt idx="3900">
                  <c:v>3901.0</c:v>
                </c:pt>
                <c:pt idx="3901">
                  <c:v>3902.0</c:v>
                </c:pt>
                <c:pt idx="3902">
                  <c:v>3903.0</c:v>
                </c:pt>
                <c:pt idx="3903">
                  <c:v>3904.0</c:v>
                </c:pt>
                <c:pt idx="3904">
                  <c:v>3905.0</c:v>
                </c:pt>
                <c:pt idx="3905">
                  <c:v>3906.0</c:v>
                </c:pt>
                <c:pt idx="3906">
                  <c:v>3907.0</c:v>
                </c:pt>
                <c:pt idx="3907">
                  <c:v>3908.0</c:v>
                </c:pt>
                <c:pt idx="3908">
                  <c:v>3909.0</c:v>
                </c:pt>
                <c:pt idx="3909">
                  <c:v>3910.0</c:v>
                </c:pt>
                <c:pt idx="3910">
                  <c:v>3911.0</c:v>
                </c:pt>
                <c:pt idx="3911">
                  <c:v>3912.0</c:v>
                </c:pt>
                <c:pt idx="3912">
                  <c:v>3913.0</c:v>
                </c:pt>
                <c:pt idx="3913">
                  <c:v>3914.0</c:v>
                </c:pt>
                <c:pt idx="3914">
                  <c:v>3915.0</c:v>
                </c:pt>
                <c:pt idx="3915">
                  <c:v>3916.0</c:v>
                </c:pt>
                <c:pt idx="3916">
                  <c:v>3917.0</c:v>
                </c:pt>
                <c:pt idx="3917">
                  <c:v>3918.0</c:v>
                </c:pt>
                <c:pt idx="3918">
                  <c:v>3919.0</c:v>
                </c:pt>
                <c:pt idx="3919">
                  <c:v>3920.0</c:v>
                </c:pt>
                <c:pt idx="3920">
                  <c:v>3921.0</c:v>
                </c:pt>
                <c:pt idx="3921">
                  <c:v>3922.0</c:v>
                </c:pt>
                <c:pt idx="3922">
                  <c:v>3923.0</c:v>
                </c:pt>
                <c:pt idx="3923">
                  <c:v>3924.0</c:v>
                </c:pt>
                <c:pt idx="3924">
                  <c:v>3925.0</c:v>
                </c:pt>
                <c:pt idx="3925">
                  <c:v>3926.0</c:v>
                </c:pt>
                <c:pt idx="3926">
                  <c:v>3927.0</c:v>
                </c:pt>
                <c:pt idx="3927">
                  <c:v>3928.0</c:v>
                </c:pt>
                <c:pt idx="3928">
                  <c:v>3929.0</c:v>
                </c:pt>
                <c:pt idx="3929">
                  <c:v>3930.0</c:v>
                </c:pt>
                <c:pt idx="3930">
                  <c:v>3931.0</c:v>
                </c:pt>
                <c:pt idx="3931">
                  <c:v>3932.0</c:v>
                </c:pt>
                <c:pt idx="3932">
                  <c:v>3933.0</c:v>
                </c:pt>
                <c:pt idx="3933">
                  <c:v>3934.0</c:v>
                </c:pt>
                <c:pt idx="3934">
                  <c:v>3935.0</c:v>
                </c:pt>
                <c:pt idx="3935">
                  <c:v>3936.0</c:v>
                </c:pt>
                <c:pt idx="3936">
                  <c:v>3937.0</c:v>
                </c:pt>
                <c:pt idx="3937">
                  <c:v>3938.0</c:v>
                </c:pt>
                <c:pt idx="3938">
                  <c:v>3939.0</c:v>
                </c:pt>
                <c:pt idx="3939">
                  <c:v>3940.0</c:v>
                </c:pt>
                <c:pt idx="3940">
                  <c:v>3941.0</c:v>
                </c:pt>
                <c:pt idx="3941">
                  <c:v>3942.0</c:v>
                </c:pt>
                <c:pt idx="3942">
                  <c:v>3943.0</c:v>
                </c:pt>
                <c:pt idx="3943">
                  <c:v>3944.0</c:v>
                </c:pt>
                <c:pt idx="3944">
                  <c:v>3945.0</c:v>
                </c:pt>
                <c:pt idx="3945">
                  <c:v>3946.0</c:v>
                </c:pt>
                <c:pt idx="3946">
                  <c:v>3947.0</c:v>
                </c:pt>
                <c:pt idx="3947">
                  <c:v>3948.0</c:v>
                </c:pt>
                <c:pt idx="3948">
                  <c:v>3949.0</c:v>
                </c:pt>
                <c:pt idx="3949">
                  <c:v>3950.0</c:v>
                </c:pt>
                <c:pt idx="3950">
                  <c:v>3951.0</c:v>
                </c:pt>
                <c:pt idx="3951">
                  <c:v>3952.0</c:v>
                </c:pt>
                <c:pt idx="3952">
                  <c:v>3953.0</c:v>
                </c:pt>
                <c:pt idx="3953">
                  <c:v>3954.0</c:v>
                </c:pt>
                <c:pt idx="3954">
                  <c:v>3955.0</c:v>
                </c:pt>
                <c:pt idx="3955">
                  <c:v>3956.0</c:v>
                </c:pt>
                <c:pt idx="3956">
                  <c:v>3957.0</c:v>
                </c:pt>
                <c:pt idx="3957">
                  <c:v>3958.0</c:v>
                </c:pt>
                <c:pt idx="3958">
                  <c:v>3959.0</c:v>
                </c:pt>
                <c:pt idx="3959">
                  <c:v>3960.0</c:v>
                </c:pt>
                <c:pt idx="3960">
                  <c:v>3961.0</c:v>
                </c:pt>
                <c:pt idx="3961">
                  <c:v>3962.0</c:v>
                </c:pt>
                <c:pt idx="3962">
                  <c:v>3963.0</c:v>
                </c:pt>
                <c:pt idx="3963">
                  <c:v>3964.0</c:v>
                </c:pt>
                <c:pt idx="3964">
                  <c:v>3965.0</c:v>
                </c:pt>
                <c:pt idx="3965">
                  <c:v>3966.0</c:v>
                </c:pt>
                <c:pt idx="3966">
                  <c:v>3967.0</c:v>
                </c:pt>
                <c:pt idx="3967">
                  <c:v>3968.0</c:v>
                </c:pt>
                <c:pt idx="3968">
                  <c:v>3969.0</c:v>
                </c:pt>
                <c:pt idx="3969">
                  <c:v>3970.0</c:v>
                </c:pt>
                <c:pt idx="3970">
                  <c:v>3971.0</c:v>
                </c:pt>
                <c:pt idx="3971">
                  <c:v>3972.0</c:v>
                </c:pt>
                <c:pt idx="3972">
                  <c:v>3973.0</c:v>
                </c:pt>
                <c:pt idx="3973">
                  <c:v>3974.0</c:v>
                </c:pt>
                <c:pt idx="3974">
                  <c:v>3975.0</c:v>
                </c:pt>
                <c:pt idx="3975">
                  <c:v>3976.0</c:v>
                </c:pt>
                <c:pt idx="3976">
                  <c:v>3977.0</c:v>
                </c:pt>
                <c:pt idx="3977">
                  <c:v>3978.0</c:v>
                </c:pt>
                <c:pt idx="3978">
                  <c:v>3979.0</c:v>
                </c:pt>
                <c:pt idx="3979">
                  <c:v>3980.0</c:v>
                </c:pt>
                <c:pt idx="3980">
                  <c:v>3981.0</c:v>
                </c:pt>
                <c:pt idx="3981">
                  <c:v>3982.0</c:v>
                </c:pt>
                <c:pt idx="3982">
                  <c:v>3983.0</c:v>
                </c:pt>
                <c:pt idx="3983">
                  <c:v>3984.0</c:v>
                </c:pt>
                <c:pt idx="3984">
                  <c:v>3985.0</c:v>
                </c:pt>
                <c:pt idx="3985">
                  <c:v>3986.0</c:v>
                </c:pt>
                <c:pt idx="3986">
                  <c:v>3987.0</c:v>
                </c:pt>
                <c:pt idx="3987">
                  <c:v>3988.0</c:v>
                </c:pt>
                <c:pt idx="3988">
                  <c:v>3989.0</c:v>
                </c:pt>
                <c:pt idx="3989">
                  <c:v>3990.0</c:v>
                </c:pt>
                <c:pt idx="3990">
                  <c:v>3991.0</c:v>
                </c:pt>
                <c:pt idx="3991">
                  <c:v>3992.0</c:v>
                </c:pt>
                <c:pt idx="3992">
                  <c:v>3993.0</c:v>
                </c:pt>
                <c:pt idx="3993">
                  <c:v>3994.0</c:v>
                </c:pt>
                <c:pt idx="3994">
                  <c:v>3995.0</c:v>
                </c:pt>
                <c:pt idx="3995">
                  <c:v>3996.0</c:v>
                </c:pt>
                <c:pt idx="3996">
                  <c:v>3997.0</c:v>
                </c:pt>
                <c:pt idx="3997">
                  <c:v>3998.0</c:v>
                </c:pt>
                <c:pt idx="3998">
                  <c:v>3999.0</c:v>
                </c:pt>
                <c:pt idx="3999">
                  <c:v>4000.0</c:v>
                </c:pt>
                <c:pt idx="4000">
                  <c:v>4001.0</c:v>
                </c:pt>
                <c:pt idx="4001">
                  <c:v>4002.0</c:v>
                </c:pt>
                <c:pt idx="4002">
                  <c:v>4003.0</c:v>
                </c:pt>
                <c:pt idx="4003">
                  <c:v>4004.0</c:v>
                </c:pt>
                <c:pt idx="4004">
                  <c:v>4005.0</c:v>
                </c:pt>
                <c:pt idx="4005">
                  <c:v>4006.0</c:v>
                </c:pt>
                <c:pt idx="4006">
                  <c:v>4007.0</c:v>
                </c:pt>
                <c:pt idx="4007">
                  <c:v>4008.0</c:v>
                </c:pt>
                <c:pt idx="4008">
                  <c:v>4009.0</c:v>
                </c:pt>
                <c:pt idx="4009">
                  <c:v>4010.0</c:v>
                </c:pt>
                <c:pt idx="4010">
                  <c:v>4011.0</c:v>
                </c:pt>
                <c:pt idx="4011">
                  <c:v>4012.0</c:v>
                </c:pt>
                <c:pt idx="4012">
                  <c:v>4013.0</c:v>
                </c:pt>
                <c:pt idx="4013">
                  <c:v>4014.0</c:v>
                </c:pt>
                <c:pt idx="4014">
                  <c:v>4015.0</c:v>
                </c:pt>
                <c:pt idx="4015">
                  <c:v>4016.0</c:v>
                </c:pt>
                <c:pt idx="4016">
                  <c:v>4017.0</c:v>
                </c:pt>
                <c:pt idx="4017">
                  <c:v>4018.0</c:v>
                </c:pt>
                <c:pt idx="4018">
                  <c:v>4019.0</c:v>
                </c:pt>
                <c:pt idx="4019">
                  <c:v>4020.0</c:v>
                </c:pt>
                <c:pt idx="4020">
                  <c:v>4021.0</c:v>
                </c:pt>
                <c:pt idx="4021">
                  <c:v>4022.0</c:v>
                </c:pt>
                <c:pt idx="4022">
                  <c:v>4023.0</c:v>
                </c:pt>
                <c:pt idx="4023">
                  <c:v>4024.0</c:v>
                </c:pt>
                <c:pt idx="4024">
                  <c:v>4025.0</c:v>
                </c:pt>
                <c:pt idx="4025">
                  <c:v>4026.0</c:v>
                </c:pt>
                <c:pt idx="4026">
                  <c:v>4027.0</c:v>
                </c:pt>
                <c:pt idx="4027">
                  <c:v>4028.0</c:v>
                </c:pt>
                <c:pt idx="4028">
                  <c:v>4029.0</c:v>
                </c:pt>
                <c:pt idx="4029">
                  <c:v>4030.0</c:v>
                </c:pt>
                <c:pt idx="4030">
                  <c:v>4031.0</c:v>
                </c:pt>
                <c:pt idx="4031">
                  <c:v>4032.0</c:v>
                </c:pt>
                <c:pt idx="4032">
                  <c:v>4033.0</c:v>
                </c:pt>
                <c:pt idx="4033">
                  <c:v>4034.0</c:v>
                </c:pt>
                <c:pt idx="4034">
                  <c:v>4035.0</c:v>
                </c:pt>
                <c:pt idx="4035">
                  <c:v>4036.0</c:v>
                </c:pt>
                <c:pt idx="4036">
                  <c:v>4037.0</c:v>
                </c:pt>
                <c:pt idx="4037">
                  <c:v>4038.0</c:v>
                </c:pt>
                <c:pt idx="4038">
                  <c:v>4039.0</c:v>
                </c:pt>
                <c:pt idx="4039">
                  <c:v>4040.0</c:v>
                </c:pt>
                <c:pt idx="4040">
                  <c:v>4041.0</c:v>
                </c:pt>
                <c:pt idx="4041">
                  <c:v>4042.0</c:v>
                </c:pt>
                <c:pt idx="4042">
                  <c:v>4043.0</c:v>
                </c:pt>
                <c:pt idx="4043">
                  <c:v>4044.0</c:v>
                </c:pt>
                <c:pt idx="4044">
                  <c:v>4045.0</c:v>
                </c:pt>
                <c:pt idx="4045">
                  <c:v>4046.0</c:v>
                </c:pt>
                <c:pt idx="4046">
                  <c:v>4047.0</c:v>
                </c:pt>
                <c:pt idx="4047">
                  <c:v>4048.0</c:v>
                </c:pt>
                <c:pt idx="4048">
                  <c:v>4049.0</c:v>
                </c:pt>
                <c:pt idx="4049">
                  <c:v>4050.0</c:v>
                </c:pt>
                <c:pt idx="4050">
                  <c:v>4051.0</c:v>
                </c:pt>
                <c:pt idx="4051">
                  <c:v>4052.0</c:v>
                </c:pt>
                <c:pt idx="4052">
                  <c:v>4053.0</c:v>
                </c:pt>
                <c:pt idx="4053">
                  <c:v>4054.0</c:v>
                </c:pt>
                <c:pt idx="4054">
                  <c:v>4055.0</c:v>
                </c:pt>
                <c:pt idx="4055">
                  <c:v>4056.0</c:v>
                </c:pt>
                <c:pt idx="4056">
                  <c:v>4057.0</c:v>
                </c:pt>
                <c:pt idx="4057">
                  <c:v>4058.0</c:v>
                </c:pt>
                <c:pt idx="4058">
                  <c:v>4059.0</c:v>
                </c:pt>
                <c:pt idx="4059">
                  <c:v>4060.0</c:v>
                </c:pt>
                <c:pt idx="4060">
                  <c:v>4061.0</c:v>
                </c:pt>
                <c:pt idx="4061">
                  <c:v>4062.0</c:v>
                </c:pt>
                <c:pt idx="4062">
                  <c:v>4063.0</c:v>
                </c:pt>
                <c:pt idx="4063">
                  <c:v>4064.0</c:v>
                </c:pt>
                <c:pt idx="4064">
                  <c:v>4065.0</c:v>
                </c:pt>
                <c:pt idx="4065">
                  <c:v>4066.0</c:v>
                </c:pt>
                <c:pt idx="4066">
                  <c:v>4067.0</c:v>
                </c:pt>
                <c:pt idx="4067">
                  <c:v>4068.0</c:v>
                </c:pt>
                <c:pt idx="4068">
                  <c:v>4069.0</c:v>
                </c:pt>
                <c:pt idx="4069">
                  <c:v>4070.0</c:v>
                </c:pt>
                <c:pt idx="4070">
                  <c:v>4071.0</c:v>
                </c:pt>
                <c:pt idx="4071">
                  <c:v>4072.0</c:v>
                </c:pt>
                <c:pt idx="4072">
                  <c:v>4073.0</c:v>
                </c:pt>
                <c:pt idx="4073">
                  <c:v>4074.0</c:v>
                </c:pt>
                <c:pt idx="4074">
                  <c:v>4075.0</c:v>
                </c:pt>
                <c:pt idx="4075">
                  <c:v>4076.0</c:v>
                </c:pt>
                <c:pt idx="4076">
                  <c:v>4077.0</c:v>
                </c:pt>
                <c:pt idx="4077">
                  <c:v>4078.0</c:v>
                </c:pt>
                <c:pt idx="4078">
                  <c:v>4079.0</c:v>
                </c:pt>
                <c:pt idx="4079">
                  <c:v>4080.0</c:v>
                </c:pt>
                <c:pt idx="4080">
                  <c:v>4081.0</c:v>
                </c:pt>
                <c:pt idx="4081">
                  <c:v>4082.0</c:v>
                </c:pt>
                <c:pt idx="4082">
                  <c:v>4083.0</c:v>
                </c:pt>
                <c:pt idx="4083">
                  <c:v>4084.0</c:v>
                </c:pt>
                <c:pt idx="4084">
                  <c:v>4085.0</c:v>
                </c:pt>
                <c:pt idx="4085">
                  <c:v>4086.0</c:v>
                </c:pt>
                <c:pt idx="4086">
                  <c:v>4087.0</c:v>
                </c:pt>
                <c:pt idx="4087">
                  <c:v>4088.0</c:v>
                </c:pt>
                <c:pt idx="4088">
                  <c:v>4089.0</c:v>
                </c:pt>
                <c:pt idx="4089">
                  <c:v>4090.0</c:v>
                </c:pt>
                <c:pt idx="4090">
                  <c:v>4091.0</c:v>
                </c:pt>
                <c:pt idx="4091">
                  <c:v>4092.0</c:v>
                </c:pt>
                <c:pt idx="4092">
                  <c:v>4093.0</c:v>
                </c:pt>
                <c:pt idx="4093">
                  <c:v>4094.0</c:v>
                </c:pt>
                <c:pt idx="4094">
                  <c:v>4095.0</c:v>
                </c:pt>
                <c:pt idx="4095">
                  <c:v>4096.0</c:v>
                </c:pt>
                <c:pt idx="4096">
                  <c:v>4097.0</c:v>
                </c:pt>
                <c:pt idx="4097">
                  <c:v>4098.0</c:v>
                </c:pt>
                <c:pt idx="4098">
                  <c:v>4099.0</c:v>
                </c:pt>
                <c:pt idx="4099">
                  <c:v>4100.0</c:v>
                </c:pt>
                <c:pt idx="4100">
                  <c:v>4101.0</c:v>
                </c:pt>
                <c:pt idx="4101">
                  <c:v>4102.0</c:v>
                </c:pt>
                <c:pt idx="4102">
                  <c:v>4103.0</c:v>
                </c:pt>
                <c:pt idx="4103">
                  <c:v>4104.0</c:v>
                </c:pt>
                <c:pt idx="4104">
                  <c:v>4105.0</c:v>
                </c:pt>
                <c:pt idx="4105">
                  <c:v>4106.0</c:v>
                </c:pt>
                <c:pt idx="4106">
                  <c:v>4107.0</c:v>
                </c:pt>
                <c:pt idx="4107">
                  <c:v>4108.0</c:v>
                </c:pt>
                <c:pt idx="4108">
                  <c:v>4109.0</c:v>
                </c:pt>
                <c:pt idx="4109">
                  <c:v>4110.0</c:v>
                </c:pt>
                <c:pt idx="4110">
                  <c:v>4111.0</c:v>
                </c:pt>
                <c:pt idx="4111">
                  <c:v>4112.0</c:v>
                </c:pt>
                <c:pt idx="4112">
                  <c:v>4113.0</c:v>
                </c:pt>
                <c:pt idx="4113">
                  <c:v>4114.0</c:v>
                </c:pt>
                <c:pt idx="4114">
                  <c:v>4115.0</c:v>
                </c:pt>
                <c:pt idx="4115">
                  <c:v>4116.0</c:v>
                </c:pt>
                <c:pt idx="4116">
                  <c:v>4117.0</c:v>
                </c:pt>
                <c:pt idx="4117">
                  <c:v>4118.0</c:v>
                </c:pt>
                <c:pt idx="4118">
                  <c:v>4119.0</c:v>
                </c:pt>
                <c:pt idx="4119">
                  <c:v>4120.0</c:v>
                </c:pt>
                <c:pt idx="4120">
                  <c:v>4121.0</c:v>
                </c:pt>
                <c:pt idx="4121">
                  <c:v>4122.0</c:v>
                </c:pt>
                <c:pt idx="4122">
                  <c:v>4123.0</c:v>
                </c:pt>
                <c:pt idx="4123">
                  <c:v>4124.0</c:v>
                </c:pt>
                <c:pt idx="4124">
                  <c:v>4125.0</c:v>
                </c:pt>
                <c:pt idx="4125">
                  <c:v>4126.0</c:v>
                </c:pt>
                <c:pt idx="4126">
                  <c:v>4127.0</c:v>
                </c:pt>
                <c:pt idx="4127">
                  <c:v>4128.0</c:v>
                </c:pt>
                <c:pt idx="4128">
                  <c:v>4129.0</c:v>
                </c:pt>
                <c:pt idx="4129">
                  <c:v>4130.0</c:v>
                </c:pt>
                <c:pt idx="4130">
                  <c:v>4131.0</c:v>
                </c:pt>
                <c:pt idx="4131">
                  <c:v>4132.0</c:v>
                </c:pt>
                <c:pt idx="4132">
                  <c:v>4133.0</c:v>
                </c:pt>
                <c:pt idx="4133">
                  <c:v>4134.0</c:v>
                </c:pt>
                <c:pt idx="4134">
                  <c:v>4135.0</c:v>
                </c:pt>
                <c:pt idx="4135">
                  <c:v>4136.0</c:v>
                </c:pt>
                <c:pt idx="4136">
                  <c:v>4137.0</c:v>
                </c:pt>
                <c:pt idx="4137">
                  <c:v>4138.0</c:v>
                </c:pt>
                <c:pt idx="4138">
                  <c:v>4139.0</c:v>
                </c:pt>
                <c:pt idx="4139">
                  <c:v>4140.0</c:v>
                </c:pt>
                <c:pt idx="4140">
                  <c:v>4141.0</c:v>
                </c:pt>
                <c:pt idx="4141">
                  <c:v>4142.0</c:v>
                </c:pt>
                <c:pt idx="4142">
                  <c:v>4143.0</c:v>
                </c:pt>
                <c:pt idx="4143">
                  <c:v>4144.0</c:v>
                </c:pt>
                <c:pt idx="4144">
                  <c:v>4145.0</c:v>
                </c:pt>
                <c:pt idx="4145">
                  <c:v>4146.0</c:v>
                </c:pt>
                <c:pt idx="4146">
                  <c:v>4147.0</c:v>
                </c:pt>
                <c:pt idx="4147">
                  <c:v>4148.0</c:v>
                </c:pt>
                <c:pt idx="4148">
                  <c:v>4149.0</c:v>
                </c:pt>
                <c:pt idx="4149">
                  <c:v>4150.0</c:v>
                </c:pt>
                <c:pt idx="4150">
                  <c:v>4151.0</c:v>
                </c:pt>
                <c:pt idx="4151">
                  <c:v>4152.0</c:v>
                </c:pt>
                <c:pt idx="4152">
                  <c:v>4153.0</c:v>
                </c:pt>
                <c:pt idx="4153">
                  <c:v>4154.0</c:v>
                </c:pt>
                <c:pt idx="4154">
                  <c:v>4155.0</c:v>
                </c:pt>
                <c:pt idx="4155">
                  <c:v>4156.0</c:v>
                </c:pt>
                <c:pt idx="4156">
                  <c:v>4157.0</c:v>
                </c:pt>
                <c:pt idx="4157">
                  <c:v>4158.0</c:v>
                </c:pt>
                <c:pt idx="4158">
                  <c:v>4159.0</c:v>
                </c:pt>
                <c:pt idx="4159">
                  <c:v>4160.0</c:v>
                </c:pt>
                <c:pt idx="4160">
                  <c:v>4161.0</c:v>
                </c:pt>
                <c:pt idx="4161">
                  <c:v>4162.0</c:v>
                </c:pt>
                <c:pt idx="4162">
                  <c:v>4163.0</c:v>
                </c:pt>
                <c:pt idx="4163">
                  <c:v>4164.0</c:v>
                </c:pt>
                <c:pt idx="4164">
                  <c:v>4165.0</c:v>
                </c:pt>
                <c:pt idx="4165">
                  <c:v>4166.0</c:v>
                </c:pt>
                <c:pt idx="4166">
                  <c:v>4167.0</c:v>
                </c:pt>
                <c:pt idx="4167">
                  <c:v>4168.0</c:v>
                </c:pt>
                <c:pt idx="4168">
                  <c:v>4169.0</c:v>
                </c:pt>
                <c:pt idx="4169">
                  <c:v>4170.0</c:v>
                </c:pt>
                <c:pt idx="4170">
                  <c:v>4171.0</c:v>
                </c:pt>
                <c:pt idx="4171">
                  <c:v>4172.0</c:v>
                </c:pt>
                <c:pt idx="4172">
                  <c:v>4173.0</c:v>
                </c:pt>
                <c:pt idx="4173">
                  <c:v>4174.0</c:v>
                </c:pt>
                <c:pt idx="4174">
                  <c:v>4175.0</c:v>
                </c:pt>
                <c:pt idx="4175">
                  <c:v>4176.0</c:v>
                </c:pt>
                <c:pt idx="4176">
                  <c:v>4177.0</c:v>
                </c:pt>
                <c:pt idx="4177">
                  <c:v>4178.0</c:v>
                </c:pt>
                <c:pt idx="4178">
                  <c:v>4179.0</c:v>
                </c:pt>
                <c:pt idx="4179">
                  <c:v>4180.0</c:v>
                </c:pt>
                <c:pt idx="4180">
                  <c:v>4181.0</c:v>
                </c:pt>
                <c:pt idx="4181">
                  <c:v>4182.0</c:v>
                </c:pt>
                <c:pt idx="4182">
                  <c:v>4183.0</c:v>
                </c:pt>
                <c:pt idx="4183">
                  <c:v>4184.0</c:v>
                </c:pt>
                <c:pt idx="4184">
                  <c:v>4185.0</c:v>
                </c:pt>
                <c:pt idx="4185">
                  <c:v>4186.0</c:v>
                </c:pt>
                <c:pt idx="4186">
                  <c:v>4187.0</c:v>
                </c:pt>
                <c:pt idx="4187">
                  <c:v>4188.0</c:v>
                </c:pt>
                <c:pt idx="4188">
                  <c:v>4189.0</c:v>
                </c:pt>
                <c:pt idx="4189">
                  <c:v>4190.0</c:v>
                </c:pt>
                <c:pt idx="4190">
                  <c:v>4191.0</c:v>
                </c:pt>
                <c:pt idx="4191">
                  <c:v>4192.0</c:v>
                </c:pt>
                <c:pt idx="4192">
                  <c:v>4193.0</c:v>
                </c:pt>
                <c:pt idx="4193">
                  <c:v>4194.0</c:v>
                </c:pt>
                <c:pt idx="4194">
                  <c:v>4195.0</c:v>
                </c:pt>
                <c:pt idx="4195">
                  <c:v>4196.0</c:v>
                </c:pt>
                <c:pt idx="4196">
                  <c:v>4197.0</c:v>
                </c:pt>
                <c:pt idx="4197">
                  <c:v>4198.0</c:v>
                </c:pt>
                <c:pt idx="4198">
                  <c:v>4199.0</c:v>
                </c:pt>
                <c:pt idx="4199">
                  <c:v>4200.0</c:v>
                </c:pt>
                <c:pt idx="4200">
                  <c:v>4201.0</c:v>
                </c:pt>
                <c:pt idx="4201">
                  <c:v>4202.0</c:v>
                </c:pt>
                <c:pt idx="4202">
                  <c:v>4203.0</c:v>
                </c:pt>
                <c:pt idx="4203">
                  <c:v>4204.0</c:v>
                </c:pt>
                <c:pt idx="4204">
                  <c:v>4205.0</c:v>
                </c:pt>
                <c:pt idx="4205">
                  <c:v>4206.0</c:v>
                </c:pt>
                <c:pt idx="4206">
                  <c:v>4207.0</c:v>
                </c:pt>
                <c:pt idx="4207">
                  <c:v>4208.0</c:v>
                </c:pt>
                <c:pt idx="4208">
                  <c:v>4209.0</c:v>
                </c:pt>
                <c:pt idx="4209">
                  <c:v>4210.0</c:v>
                </c:pt>
                <c:pt idx="4210">
                  <c:v>4211.0</c:v>
                </c:pt>
                <c:pt idx="4211">
                  <c:v>4212.0</c:v>
                </c:pt>
                <c:pt idx="4212">
                  <c:v>4213.0</c:v>
                </c:pt>
                <c:pt idx="4213">
                  <c:v>4214.0</c:v>
                </c:pt>
                <c:pt idx="4214">
                  <c:v>4215.0</c:v>
                </c:pt>
                <c:pt idx="4215">
                  <c:v>4216.0</c:v>
                </c:pt>
                <c:pt idx="4216">
                  <c:v>4217.0</c:v>
                </c:pt>
                <c:pt idx="4217">
                  <c:v>4218.0</c:v>
                </c:pt>
                <c:pt idx="4218">
                  <c:v>4219.0</c:v>
                </c:pt>
                <c:pt idx="4219">
                  <c:v>4220.0</c:v>
                </c:pt>
                <c:pt idx="4220">
                  <c:v>4221.0</c:v>
                </c:pt>
                <c:pt idx="4221">
                  <c:v>4222.0</c:v>
                </c:pt>
                <c:pt idx="4222">
                  <c:v>4223.0</c:v>
                </c:pt>
                <c:pt idx="4223">
                  <c:v>4224.0</c:v>
                </c:pt>
                <c:pt idx="4224">
                  <c:v>4225.0</c:v>
                </c:pt>
                <c:pt idx="4225">
                  <c:v>4226.0</c:v>
                </c:pt>
                <c:pt idx="4226">
                  <c:v>4227.0</c:v>
                </c:pt>
                <c:pt idx="4227">
                  <c:v>4228.0</c:v>
                </c:pt>
                <c:pt idx="4228">
                  <c:v>4229.0</c:v>
                </c:pt>
                <c:pt idx="4229">
                  <c:v>4230.0</c:v>
                </c:pt>
                <c:pt idx="4230">
                  <c:v>4231.0</c:v>
                </c:pt>
                <c:pt idx="4231">
                  <c:v>4232.0</c:v>
                </c:pt>
                <c:pt idx="4232">
                  <c:v>4233.0</c:v>
                </c:pt>
                <c:pt idx="4233">
                  <c:v>4234.0</c:v>
                </c:pt>
                <c:pt idx="4234">
                  <c:v>4235.0</c:v>
                </c:pt>
                <c:pt idx="4235">
                  <c:v>4236.0</c:v>
                </c:pt>
                <c:pt idx="4236">
                  <c:v>4237.0</c:v>
                </c:pt>
                <c:pt idx="4237">
                  <c:v>4238.0</c:v>
                </c:pt>
                <c:pt idx="4238">
                  <c:v>4239.0</c:v>
                </c:pt>
                <c:pt idx="4239">
                  <c:v>4240.0</c:v>
                </c:pt>
                <c:pt idx="4240">
                  <c:v>4241.0</c:v>
                </c:pt>
                <c:pt idx="4241">
                  <c:v>4242.0</c:v>
                </c:pt>
                <c:pt idx="4242">
                  <c:v>4243.0</c:v>
                </c:pt>
                <c:pt idx="4243">
                  <c:v>4244.0</c:v>
                </c:pt>
                <c:pt idx="4244">
                  <c:v>4245.0</c:v>
                </c:pt>
                <c:pt idx="4245">
                  <c:v>4246.0</c:v>
                </c:pt>
                <c:pt idx="4246">
                  <c:v>4247.0</c:v>
                </c:pt>
                <c:pt idx="4247">
                  <c:v>4248.0</c:v>
                </c:pt>
                <c:pt idx="4248">
                  <c:v>4249.0</c:v>
                </c:pt>
                <c:pt idx="4249">
                  <c:v>4250.0</c:v>
                </c:pt>
                <c:pt idx="4250">
                  <c:v>4251.0</c:v>
                </c:pt>
                <c:pt idx="4251">
                  <c:v>4252.0</c:v>
                </c:pt>
                <c:pt idx="4252">
                  <c:v>4253.0</c:v>
                </c:pt>
                <c:pt idx="4253">
                  <c:v>4254.0</c:v>
                </c:pt>
                <c:pt idx="4254">
                  <c:v>4255.0</c:v>
                </c:pt>
                <c:pt idx="4255">
                  <c:v>4256.0</c:v>
                </c:pt>
                <c:pt idx="4256">
                  <c:v>4257.0</c:v>
                </c:pt>
                <c:pt idx="4257">
                  <c:v>4258.0</c:v>
                </c:pt>
                <c:pt idx="4258">
                  <c:v>4259.0</c:v>
                </c:pt>
                <c:pt idx="4259">
                  <c:v>4260.0</c:v>
                </c:pt>
                <c:pt idx="4260">
                  <c:v>4261.0</c:v>
                </c:pt>
                <c:pt idx="4261">
                  <c:v>4262.0</c:v>
                </c:pt>
                <c:pt idx="4262">
                  <c:v>4263.0</c:v>
                </c:pt>
                <c:pt idx="4263">
                  <c:v>4264.0</c:v>
                </c:pt>
                <c:pt idx="4264">
                  <c:v>4265.0</c:v>
                </c:pt>
                <c:pt idx="4265">
                  <c:v>4266.0</c:v>
                </c:pt>
                <c:pt idx="4266">
                  <c:v>4267.0</c:v>
                </c:pt>
                <c:pt idx="4267">
                  <c:v>4268.0</c:v>
                </c:pt>
                <c:pt idx="4268">
                  <c:v>4269.0</c:v>
                </c:pt>
                <c:pt idx="4269">
                  <c:v>4270.0</c:v>
                </c:pt>
                <c:pt idx="4270">
                  <c:v>4271.0</c:v>
                </c:pt>
                <c:pt idx="4271">
                  <c:v>4272.0</c:v>
                </c:pt>
                <c:pt idx="4272">
                  <c:v>4273.0</c:v>
                </c:pt>
                <c:pt idx="4273">
                  <c:v>4274.0</c:v>
                </c:pt>
                <c:pt idx="4274">
                  <c:v>4275.0</c:v>
                </c:pt>
                <c:pt idx="4275">
                  <c:v>4276.0</c:v>
                </c:pt>
                <c:pt idx="4276">
                  <c:v>4277.0</c:v>
                </c:pt>
                <c:pt idx="4277">
                  <c:v>4278.0</c:v>
                </c:pt>
                <c:pt idx="4278">
                  <c:v>4279.0</c:v>
                </c:pt>
                <c:pt idx="4279">
                  <c:v>4280.0</c:v>
                </c:pt>
                <c:pt idx="4280">
                  <c:v>4281.0</c:v>
                </c:pt>
                <c:pt idx="4281">
                  <c:v>4282.0</c:v>
                </c:pt>
                <c:pt idx="4282">
                  <c:v>4283.0</c:v>
                </c:pt>
                <c:pt idx="4283">
                  <c:v>4284.0</c:v>
                </c:pt>
                <c:pt idx="4284">
                  <c:v>4285.0</c:v>
                </c:pt>
                <c:pt idx="4285">
                  <c:v>4286.0</c:v>
                </c:pt>
                <c:pt idx="4286">
                  <c:v>4287.0</c:v>
                </c:pt>
                <c:pt idx="4287">
                  <c:v>4288.0</c:v>
                </c:pt>
                <c:pt idx="4288">
                  <c:v>4289.0</c:v>
                </c:pt>
                <c:pt idx="4289">
                  <c:v>4290.0</c:v>
                </c:pt>
                <c:pt idx="4290">
                  <c:v>4291.0</c:v>
                </c:pt>
                <c:pt idx="4291">
                  <c:v>4292.0</c:v>
                </c:pt>
                <c:pt idx="4292">
                  <c:v>4293.0</c:v>
                </c:pt>
                <c:pt idx="4293">
                  <c:v>4294.0</c:v>
                </c:pt>
                <c:pt idx="4294">
                  <c:v>4295.0</c:v>
                </c:pt>
                <c:pt idx="4295">
                  <c:v>4296.0</c:v>
                </c:pt>
                <c:pt idx="4296">
                  <c:v>4297.0</c:v>
                </c:pt>
                <c:pt idx="4297">
                  <c:v>4298.0</c:v>
                </c:pt>
                <c:pt idx="4298">
                  <c:v>4299.0</c:v>
                </c:pt>
                <c:pt idx="4299">
                  <c:v>4300.0</c:v>
                </c:pt>
                <c:pt idx="4300">
                  <c:v>4301.0</c:v>
                </c:pt>
                <c:pt idx="4301">
                  <c:v>4302.0</c:v>
                </c:pt>
                <c:pt idx="4302">
                  <c:v>4303.0</c:v>
                </c:pt>
                <c:pt idx="4303">
                  <c:v>4304.0</c:v>
                </c:pt>
                <c:pt idx="4304">
                  <c:v>4305.0</c:v>
                </c:pt>
                <c:pt idx="4305">
                  <c:v>4306.0</c:v>
                </c:pt>
                <c:pt idx="4306">
                  <c:v>4307.0</c:v>
                </c:pt>
                <c:pt idx="4307">
                  <c:v>4308.0</c:v>
                </c:pt>
                <c:pt idx="4308">
                  <c:v>4309.0</c:v>
                </c:pt>
                <c:pt idx="4309">
                  <c:v>4310.0</c:v>
                </c:pt>
                <c:pt idx="4310">
                  <c:v>4311.0</c:v>
                </c:pt>
                <c:pt idx="4311">
                  <c:v>4312.0</c:v>
                </c:pt>
                <c:pt idx="4312">
                  <c:v>4313.0</c:v>
                </c:pt>
                <c:pt idx="4313">
                  <c:v>4314.0</c:v>
                </c:pt>
                <c:pt idx="4314">
                  <c:v>4315.0</c:v>
                </c:pt>
                <c:pt idx="4315">
                  <c:v>4316.0</c:v>
                </c:pt>
                <c:pt idx="4316">
                  <c:v>4317.0</c:v>
                </c:pt>
                <c:pt idx="4317">
                  <c:v>4318.0</c:v>
                </c:pt>
                <c:pt idx="4318">
                  <c:v>4319.0</c:v>
                </c:pt>
                <c:pt idx="4319">
                  <c:v>4320.0</c:v>
                </c:pt>
                <c:pt idx="4320">
                  <c:v>4321.0</c:v>
                </c:pt>
                <c:pt idx="4321">
                  <c:v>4322.0</c:v>
                </c:pt>
                <c:pt idx="4322">
                  <c:v>4323.0</c:v>
                </c:pt>
                <c:pt idx="4323">
                  <c:v>4324.0</c:v>
                </c:pt>
                <c:pt idx="4324">
                  <c:v>4325.0</c:v>
                </c:pt>
                <c:pt idx="4325">
                  <c:v>4326.0</c:v>
                </c:pt>
                <c:pt idx="4326">
                  <c:v>4327.0</c:v>
                </c:pt>
                <c:pt idx="4327">
                  <c:v>4328.0</c:v>
                </c:pt>
                <c:pt idx="4328">
                  <c:v>4329.0</c:v>
                </c:pt>
                <c:pt idx="4329">
                  <c:v>4330.0</c:v>
                </c:pt>
                <c:pt idx="4330">
                  <c:v>4331.0</c:v>
                </c:pt>
                <c:pt idx="4331">
                  <c:v>4332.0</c:v>
                </c:pt>
                <c:pt idx="4332">
                  <c:v>4333.0</c:v>
                </c:pt>
                <c:pt idx="4333">
                  <c:v>4334.0</c:v>
                </c:pt>
                <c:pt idx="4334">
                  <c:v>4335.0</c:v>
                </c:pt>
                <c:pt idx="4335">
                  <c:v>4336.0</c:v>
                </c:pt>
                <c:pt idx="4336">
                  <c:v>4337.0</c:v>
                </c:pt>
                <c:pt idx="4337">
                  <c:v>4338.0</c:v>
                </c:pt>
                <c:pt idx="4338">
                  <c:v>4339.0</c:v>
                </c:pt>
                <c:pt idx="4339">
                  <c:v>4340.0</c:v>
                </c:pt>
                <c:pt idx="4340">
                  <c:v>4341.0</c:v>
                </c:pt>
                <c:pt idx="4341">
                  <c:v>4342.0</c:v>
                </c:pt>
                <c:pt idx="4342">
                  <c:v>4343.0</c:v>
                </c:pt>
                <c:pt idx="4343">
                  <c:v>4344.0</c:v>
                </c:pt>
                <c:pt idx="4344">
                  <c:v>4345.0</c:v>
                </c:pt>
                <c:pt idx="4345">
                  <c:v>4346.0</c:v>
                </c:pt>
                <c:pt idx="4346">
                  <c:v>4347.0</c:v>
                </c:pt>
                <c:pt idx="4347">
                  <c:v>4348.0</c:v>
                </c:pt>
                <c:pt idx="4348">
                  <c:v>4349.0</c:v>
                </c:pt>
                <c:pt idx="4349">
                  <c:v>4350.0</c:v>
                </c:pt>
                <c:pt idx="4350">
                  <c:v>4351.0</c:v>
                </c:pt>
                <c:pt idx="4351">
                  <c:v>4352.0</c:v>
                </c:pt>
                <c:pt idx="4352">
                  <c:v>4353.0</c:v>
                </c:pt>
                <c:pt idx="4353">
                  <c:v>4354.0</c:v>
                </c:pt>
                <c:pt idx="4354">
                  <c:v>4355.0</c:v>
                </c:pt>
                <c:pt idx="4355">
                  <c:v>4356.0</c:v>
                </c:pt>
                <c:pt idx="4356">
                  <c:v>4357.0</c:v>
                </c:pt>
                <c:pt idx="4357">
                  <c:v>4358.0</c:v>
                </c:pt>
                <c:pt idx="4358">
                  <c:v>4359.0</c:v>
                </c:pt>
                <c:pt idx="4359">
                  <c:v>4360.0</c:v>
                </c:pt>
                <c:pt idx="4360">
                  <c:v>4361.0</c:v>
                </c:pt>
                <c:pt idx="4361">
                  <c:v>4362.0</c:v>
                </c:pt>
                <c:pt idx="4362">
                  <c:v>4363.0</c:v>
                </c:pt>
                <c:pt idx="4363">
                  <c:v>4364.0</c:v>
                </c:pt>
                <c:pt idx="4364">
                  <c:v>4365.0</c:v>
                </c:pt>
                <c:pt idx="4365">
                  <c:v>4366.0</c:v>
                </c:pt>
                <c:pt idx="4366">
                  <c:v>4367.0</c:v>
                </c:pt>
                <c:pt idx="4367">
                  <c:v>4368.0</c:v>
                </c:pt>
                <c:pt idx="4368">
                  <c:v>4369.0</c:v>
                </c:pt>
                <c:pt idx="4369">
                  <c:v>4370.0</c:v>
                </c:pt>
                <c:pt idx="4370">
                  <c:v>4371.0</c:v>
                </c:pt>
                <c:pt idx="4371">
                  <c:v>4372.0</c:v>
                </c:pt>
                <c:pt idx="4372">
                  <c:v>4373.0</c:v>
                </c:pt>
                <c:pt idx="4373">
                  <c:v>4374.0</c:v>
                </c:pt>
                <c:pt idx="4374">
                  <c:v>4375.0</c:v>
                </c:pt>
                <c:pt idx="4375">
                  <c:v>4376.0</c:v>
                </c:pt>
                <c:pt idx="4376">
                  <c:v>4377.0</c:v>
                </c:pt>
                <c:pt idx="4377">
                  <c:v>4378.0</c:v>
                </c:pt>
                <c:pt idx="4378">
                  <c:v>4379.0</c:v>
                </c:pt>
                <c:pt idx="4379">
                  <c:v>4380.0</c:v>
                </c:pt>
                <c:pt idx="4380">
                  <c:v>4381.0</c:v>
                </c:pt>
                <c:pt idx="4381">
                  <c:v>4382.0</c:v>
                </c:pt>
                <c:pt idx="4382">
                  <c:v>4383.0</c:v>
                </c:pt>
                <c:pt idx="4383">
                  <c:v>4384.0</c:v>
                </c:pt>
                <c:pt idx="4384">
                  <c:v>4385.0</c:v>
                </c:pt>
                <c:pt idx="4385">
                  <c:v>4386.0</c:v>
                </c:pt>
                <c:pt idx="4386">
                  <c:v>4387.0</c:v>
                </c:pt>
                <c:pt idx="4387">
                  <c:v>4388.0</c:v>
                </c:pt>
                <c:pt idx="4388">
                  <c:v>4389.0</c:v>
                </c:pt>
                <c:pt idx="4389">
                  <c:v>4390.0</c:v>
                </c:pt>
                <c:pt idx="4390">
                  <c:v>4391.0</c:v>
                </c:pt>
                <c:pt idx="4391">
                  <c:v>4392.0</c:v>
                </c:pt>
                <c:pt idx="4392">
                  <c:v>4393.0</c:v>
                </c:pt>
                <c:pt idx="4393">
                  <c:v>4394.0</c:v>
                </c:pt>
                <c:pt idx="4394">
                  <c:v>4395.0</c:v>
                </c:pt>
                <c:pt idx="4395">
                  <c:v>4396.0</c:v>
                </c:pt>
                <c:pt idx="4396">
                  <c:v>4397.0</c:v>
                </c:pt>
                <c:pt idx="4397">
                  <c:v>4398.0</c:v>
                </c:pt>
                <c:pt idx="4398">
                  <c:v>4399.0</c:v>
                </c:pt>
                <c:pt idx="4399">
                  <c:v>4400.0</c:v>
                </c:pt>
                <c:pt idx="4400">
                  <c:v>4401.0</c:v>
                </c:pt>
                <c:pt idx="4401">
                  <c:v>4402.0</c:v>
                </c:pt>
                <c:pt idx="4402">
                  <c:v>4403.0</c:v>
                </c:pt>
                <c:pt idx="4403">
                  <c:v>4404.0</c:v>
                </c:pt>
                <c:pt idx="4404">
                  <c:v>4405.0</c:v>
                </c:pt>
                <c:pt idx="4405">
                  <c:v>4406.0</c:v>
                </c:pt>
                <c:pt idx="4406">
                  <c:v>4407.0</c:v>
                </c:pt>
                <c:pt idx="4407">
                  <c:v>4408.0</c:v>
                </c:pt>
                <c:pt idx="4408">
                  <c:v>4409.0</c:v>
                </c:pt>
                <c:pt idx="4409">
                  <c:v>4410.0</c:v>
                </c:pt>
                <c:pt idx="4410">
                  <c:v>4411.0</c:v>
                </c:pt>
                <c:pt idx="4411">
                  <c:v>4412.0</c:v>
                </c:pt>
                <c:pt idx="4412">
                  <c:v>4413.0</c:v>
                </c:pt>
                <c:pt idx="4413">
                  <c:v>4414.0</c:v>
                </c:pt>
                <c:pt idx="4414">
                  <c:v>4415.0</c:v>
                </c:pt>
                <c:pt idx="4415">
                  <c:v>4416.0</c:v>
                </c:pt>
                <c:pt idx="4416">
                  <c:v>4417.0</c:v>
                </c:pt>
                <c:pt idx="4417">
                  <c:v>4418.0</c:v>
                </c:pt>
                <c:pt idx="4418">
                  <c:v>4419.0</c:v>
                </c:pt>
                <c:pt idx="4419">
                  <c:v>4420.0</c:v>
                </c:pt>
                <c:pt idx="4420">
                  <c:v>4421.0</c:v>
                </c:pt>
                <c:pt idx="4421">
                  <c:v>4422.0</c:v>
                </c:pt>
                <c:pt idx="4422">
                  <c:v>4423.0</c:v>
                </c:pt>
                <c:pt idx="4423">
                  <c:v>4424.0</c:v>
                </c:pt>
                <c:pt idx="4424">
                  <c:v>4425.0</c:v>
                </c:pt>
                <c:pt idx="4425">
                  <c:v>4426.0</c:v>
                </c:pt>
                <c:pt idx="4426">
                  <c:v>4427.0</c:v>
                </c:pt>
                <c:pt idx="4427">
                  <c:v>4428.0</c:v>
                </c:pt>
                <c:pt idx="4428">
                  <c:v>4429.0</c:v>
                </c:pt>
                <c:pt idx="4429">
                  <c:v>4430.0</c:v>
                </c:pt>
                <c:pt idx="4430">
                  <c:v>4431.0</c:v>
                </c:pt>
                <c:pt idx="4431">
                  <c:v>4432.0</c:v>
                </c:pt>
                <c:pt idx="4432">
                  <c:v>4433.0</c:v>
                </c:pt>
                <c:pt idx="4433">
                  <c:v>4434.0</c:v>
                </c:pt>
                <c:pt idx="4434">
                  <c:v>4435.0</c:v>
                </c:pt>
                <c:pt idx="4435">
                  <c:v>4436.0</c:v>
                </c:pt>
                <c:pt idx="4436">
                  <c:v>4437.0</c:v>
                </c:pt>
                <c:pt idx="4437">
                  <c:v>4438.0</c:v>
                </c:pt>
                <c:pt idx="4438">
                  <c:v>4439.0</c:v>
                </c:pt>
                <c:pt idx="4439">
                  <c:v>4440.0</c:v>
                </c:pt>
                <c:pt idx="4440">
                  <c:v>4441.0</c:v>
                </c:pt>
                <c:pt idx="4441">
                  <c:v>4442.0</c:v>
                </c:pt>
                <c:pt idx="4442">
                  <c:v>4443.0</c:v>
                </c:pt>
                <c:pt idx="4443">
                  <c:v>4444.0</c:v>
                </c:pt>
                <c:pt idx="4444">
                  <c:v>4445.0</c:v>
                </c:pt>
                <c:pt idx="4445">
                  <c:v>4446.0</c:v>
                </c:pt>
                <c:pt idx="4446">
                  <c:v>4447.0</c:v>
                </c:pt>
                <c:pt idx="4447">
                  <c:v>4448.0</c:v>
                </c:pt>
                <c:pt idx="4448">
                  <c:v>4449.0</c:v>
                </c:pt>
                <c:pt idx="4449">
                  <c:v>4450.0</c:v>
                </c:pt>
                <c:pt idx="4450">
                  <c:v>4451.0</c:v>
                </c:pt>
                <c:pt idx="4451">
                  <c:v>4452.0</c:v>
                </c:pt>
                <c:pt idx="4452">
                  <c:v>4453.0</c:v>
                </c:pt>
                <c:pt idx="4453">
                  <c:v>4454.0</c:v>
                </c:pt>
                <c:pt idx="4454">
                  <c:v>4455.0</c:v>
                </c:pt>
                <c:pt idx="4455">
                  <c:v>4456.0</c:v>
                </c:pt>
                <c:pt idx="4456">
                  <c:v>4457.0</c:v>
                </c:pt>
                <c:pt idx="4457">
                  <c:v>4458.0</c:v>
                </c:pt>
                <c:pt idx="4458">
                  <c:v>4459.0</c:v>
                </c:pt>
                <c:pt idx="4459">
                  <c:v>4460.0</c:v>
                </c:pt>
                <c:pt idx="4460">
                  <c:v>4461.0</c:v>
                </c:pt>
                <c:pt idx="4461">
                  <c:v>4462.0</c:v>
                </c:pt>
                <c:pt idx="4462">
                  <c:v>4463.0</c:v>
                </c:pt>
                <c:pt idx="4463">
                  <c:v>4464.0</c:v>
                </c:pt>
                <c:pt idx="4464">
                  <c:v>4465.0</c:v>
                </c:pt>
                <c:pt idx="4465">
                  <c:v>4466.0</c:v>
                </c:pt>
                <c:pt idx="4466">
                  <c:v>4467.0</c:v>
                </c:pt>
                <c:pt idx="4467">
                  <c:v>4468.0</c:v>
                </c:pt>
                <c:pt idx="4468">
                  <c:v>4469.0</c:v>
                </c:pt>
                <c:pt idx="4469">
                  <c:v>4470.0</c:v>
                </c:pt>
                <c:pt idx="4470">
                  <c:v>4471.0</c:v>
                </c:pt>
                <c:pt idx="4471">
                  <c:v>4472.0</c:v>
                </c:pt>
                <c:pt idx="4472">
                  <c:v>4473.0</c:v>
                </c:pt>
                <c:pt idx="4473">
                  <c:v>4474.0</c:v>
                </c:pt>
                <c:pt idx="4474">
                  <c:v>4475.0</c:v>
                </c:pt>
                <c:pt idx="4475">
                  <c:v>4476.0</c:v>
                </c:pt>
                <c:pt idx="4476">
                  <c:v>4477.0</c:v>
                </c:pt>
                <c:pt idx="4477">
                  <c:v>4478.0</c:v>
                </c:pt>
                <c:pt idx="4478">
                  <c:v>4479.0</c:v>
                </c:pt>
                <c:pt idx="4479">
                  <c:v>4480.0</c:v>
                </c:pt>
                <c:pt idx="4480">
                  <c:v>4481.0</c:v>
                </c:pt>
                <c:pt idx="4481">
                  <c:v>4482.0</c:v>
                </c:pt>
                <c:pt idx="4482">
                  <c:v>4483.0</c:v>
                </c:pt>
                <c:pt idx="4483">
                  <c:v>4484.0</c:v>
                </c:pt>
                <c:pt idx="4484">
                  <c:v>4485.0</c:v>
                </c:pt>
                <c:pt idx="4485">
                  <c:v>4486.0</c:v>
                </c:pt>
                <c:pt idx="4486">
                  <c:v>4487.0</c:v>
                </c:pt>
                <c:pt idx="4487">
                  <c:v>4488.0</c:v>
                </c:pt>
                <c:pt idx="4488">
                  <c:v>4489.0</c:v>
                </c:pt>
                <c:pt idx="4489">
                  <c:v>4490.0</c:v>
                </c:pt>
                <c:pt idx="4490">
                  <c:v>4491.0</c:v>
                </c:pt>
                <c:pt idx="4491">
                  <c:v>4492.0</c:v>
                </c:pt>
                <c:pt idx="4492">
                  <c:v>4493.0</c:v>
                </c:pt>
                <c:pt idx="4493">
                  <c:v>4494.0</c:v>
                </c:pt>
                <c:pt idx="4494">
                  <c:v>4495.0</c:v>
                </c:pt>
                <c:pt idx="4495">
                  <c:v>4496.0</c:v>
                </c:pt>
                <c:pt idx="4496">
                  <c:v>4497.0</c:v>
                </c:pt>
                <c:pt idx="4497">
                  <c:v>4498.0</c:v>
                </c:pt>
                <c:pt idx="4498">
                  <c:v>4499.0</c:v>
                </c:pt>
                <c:pt idx="4499">
                  <c:v>4500.0</c:v>
                </c:pt>
                <c:pt idx="4500">
                  <c:v>4501.0</c:v>
                </c:pt>
                <c:pt idx="4501">
                  <c:v>4502.0</c:v>
                </c:pt>
                <c:pt idx="4502">
                  <c:v>4503.0</c:v>
                </c:pt>
                <c:pt idx="4503">
                  <c:v>4504.0</c:v>
                </c:pt>
                <c:pt idx="4504">
                  <c:v>4505.0</c:v>
                </c:pt>
                <c:pt idx="4505">
                  <c:v>4506.0</c:v>
                </c:pt>
                <c:pt idx="4506">
                  <c:v>4507.0</c:v>
                </c:pt>
                <c:pt idx="4507">
                  <c:v>4508.0</c:v>
                </c:pt>
                <c:pt idx="4508">
                  <c:v>4509.0</c:v>
                </c:pt>
                <c:pt idx="4509">
                  <c:v>4510.0</c:v>
                </c:pt>
                <c:pt idx="4510">
                  <c:v>4511.0</c:v>
                </c:pt>
                <c:pt idx="4511">
                  <c:v>4512.0</c:v>
                </c:pt>
                <c:pt idx="4512">
                  <c:v>4513.0</c:v>
                </c:pt>
                <c:pt idx="4513">
                  <c:v>4514.0</c:v>
                </c:pt>
                <c:pt idx="4514">
                  <c:v>4515.0</c:v>
                </c:pt>
                <c:pt idx="4515">
                  <c:v>4516.0</c:v>
                </c:pt>
                <c:pt idx="4516">
                  <c:v>4517.0</c:v>
                </c:pt>
                <c:pt idx="4517">
                  <c:v>4518.0</c:v>
                </c:pt>
                <c:pt idx="4518">
                  <c:v>4519.0</c:v>
                </c:pt>
                <c:pt idx="4519">
                  <c:v>4520.0</c:v>
                </c:pt>
                <c:pt idx="4520">
                  <c:v>4521.0</c:v>
                </c:pt>
                <c:pt idx="4521">
                  <c:v>4522.0</c:v>
                </c:pt>
                <c:pt idx="4522">
                  <c:v>4523.0</c:v>
                </c:pt>
                <c:pt idx="4523">
                  <c:v>4524.0</c:v>
                </c:pt>
                <c:pt idx="4524">
                  <c:v>4525.0</c:v>
                </c:pt>
                <c:pt idx="4525">
                  <c:v>4526.0</c:v>
                </c:pt>
                <c:pt idx="4526">
                  <c:v>4527.0</c:v>
                </c:pt>
                <c:pt idx="4527">
                  <c:v>4528.0</c:v>
                </c:pt>
                <c:pt idx="4528">
                  <c:v>4529.0</c:v>
                </c:pt>
                <c:pt idx="4529">
                  <c:v>4530.0</c:v>
                </c:pt>
                <c:pt idx="4530">
                  <c:v>4531.0</c:v>
                </c:pt>
                <c:pt idx="4531">
                  <c:v>4532.0</c:v>
                </c:pt>
                <c:pt idx="4532">
                  <c:v>4533.0</c:v>
                </c:pt>
                <c:pt idx="4533">
                  <c:v>4534.0</c:v>
                </c:pt>
                <c:pt idx="4534">
                  <c:v>4535.0</c:v>
                </c:pt>
                <c:pt idx="4535">
                  <c:v>4536.0</c:v>
                </c:pt>
                <c:pt idx="4536">
                  <c:v>4537.0</c:v>
                </c:pt>
                <c:pt idx="4537">
                  <c:v>4538.0</c:v>
                </c:pt>
                <c:pt idx="4538">
                  <c:v>4539.0</c:v>
                </c:pt>
                <c:pt idx="4539">
                  <c:v>4540.0</c:v>
                </c:pt>
                <c:pt idx="4540">
                  <c:v>4541.0</c:v>
                </c:pt>
                <c:pt idx="4541">
                  <c:v>4542.0</c:v>
                </c:pt>
                <c:pt idx="4542">
                  <c:v>4543.0</c:v>
                </c:pt>
                <c:pt idx="4543">
                  <c:v>4544.0</c:v>
                </c:pt>
                <c:pt idx="4544">
                  <c:v>4545.0</c:v>
                </c:pt>
                <c:pt idx="4545">
                  <c:v>4546.0</c:v>
                </c:pt>
                <c:pt idx="4546">
                  <c:v>4547.0</c:v>
                </c:pt>
                <c:pt idx="4547">
                  <c:v>4548.0</c:v>
                </c:pt>
                <c:pt idx="4548">
                  <c:v>4549.0</c:v>
                </c:pt>
                <c:pt idx="4549">
                  <c:v>4550.0</c:v>
                </c:pt>
                <c:pt idx="4550">
                  <c:v>4551.0</c:v>
                </c:pt>
                <c:pt idx="4551">
                  <c:v>4552.0</c:v>
                </c:pt>
                <c:pt idx="4552">
                  <c:v>4553.0</c:v>
                </c:pt>
                <c:pt idx="4553">
                  <c:v>4554.0</c:v>
                </c:pt>
                <c:pt idx="4554">
                  <c:v>4555.0</c:v>
                </c:pt>
                <c:pt idx="4555">
                  <c:v>4556.0</c:v>
                </c:pt>
                <c:pt idx="4556">
                  <c:v>4557.0</c:v>
                </c:pt>
                <c:pt idx="4557">
                  <c:v>4558.0</c:v>
                </c:pt>
                <c:pt idx="4558">
                  <c:v>4559.0</c:v>
                </c:pt>
                <c:pt idx="4559">
                  <c:v>4560.0</c:v>
                </c:pt>
                <c:pt idx="4560">
                  <c:v>4561.0</c:v>
                </c:pt>
                <c:pt idx="4561">
                  <c:v>4562.0</c:v>
                </c:pt>
                <c:pt idx="4562">
                  <c:v>4563.0</c:v>
                </c:pt>
                <c:pt idx="4563">
                  <c:v>4564.0</c:v>
                </c:pt>
                <c:pt idx="4564">
                  <c:v>4565.0</c:v>
                </c:pt>
                <c:pt idx="4565">
                  <c:v>4566.0</c:v>
                </c:pt>
                <c:pt idx="4566">
                  <c:v>4567.0</c:v>
                </c:pt>
                <c:pt idx="4567">
                  <c:v>4568.0</c:v>
                </c:pt>
                <c:pt idx="4568">
                  <c:v>4569.0</c:v>
                </c:pt>
                <c:pt idx="4569">
                  <c:v>4570.0</c:v>
                </c:pt>
                <c:pt idx="4570">
                  <c:v>4571.0</c:v>
                </c:pt>
                <c:pt idx="4571">
                  <c:v>4572.0</c:v>
                </c:pt>
                <c:pt idx="4572">
                  <c:v>4573.0</c:v>
                </c:pt>
                <c:pt idx="4573">
                  <c:v>4574.0</c:v>
                </c:pt>
                <c:pt idx="4574">
                  <c:v>4575.0</c:v>
                </c:pt>
                <c:pt idx="4575">
                  <c:v>4576.0</c:v>
                </c:pt>
                <c:pt idx="4576">
                  <c:v>4577.0</c:v>
                </c:pt>
                <c:pt idx="4577">
                  <c:v>4578.0</c:v>
                </c:pt>
                <c:pt idx="4578">
                  <c:v>4579.0</c:v>
                </c:pt>
                <c:pt idx="4579">
                  <c:v>4580.0</c:v>
                </c:pt>
                <c:pt idx="4580">
                  <c:v>4581.0</c:v>
                </c:pt>
                <c:pt idx="4581">
                  <c:v>4582.0</c:v>
                </c:pt>
                <c:pt idx="4582">
                  <c:v>4583.0</c:v>
                </c:pt>
                <c:pt idx="4583">
                  <c:v>4584.0</c:v>
                </c:pt>
                <c:pt idx="4584">
                  <c:v>4585.0</c:v>
                </c:pt>
                <c:pt idx="4585">
                  <c:v>4586.0</c:v>
                </c:pt>
                <c:pt idx="4586">
                  <c:v>4587.0</c:v>
                </c:pt>
                <c:pt idx="4587">
                  <c:v>4588.0</c:v>
                </c:pt>
                <c:pt idx="4588">
                  <c:v>4589.0</c:v>
                </c:pt>
                <c:pt idx="4589">
                  <c:v>4590.0</c:v>
                </c:pt>
                <c:pt idx="4590">
                  <c:v>4591.0</c:v>
                </c:pt>
                <c:pt idx="4591">
                  <c:v>4592.0</c:v>
                </c:pt>
                <c:pt idx="4592">
                  <c:v>4593.0</c:v>
                </c:pt>
                <c:pt idx="4593">
                  <c:v>4594.0</c:v>
                </c:pt>
                <c:pt idx="4594">
                  <c:v>4595.0</c:v>
                </c:pt>
                <c:pt idx="4595">
                  <c:v>4596.0</c:v>
                </c:pt>
                <c:pt idx="4596">
                  <c:v>4597.0</c:v>
                </c:pt>
                <c:pt idx="4597">
                  <c:v>4598.0</c:v>
                </c:pt>
                <c:pt idx="4598">
                  <c:v>4599.0</c:v>
                </c:pt>
                <c:pt idx="4599">
                  <c:v>4600.0</c:v>
                </c:pt>
                <c:pt idx="4600">
                  <c:v>4601.0</c:v>
                </c:pt>
                <c:pt idx="4601">
                  <c:v>4602.0</c:v>
                </c:pt>
                <c:pt idx="4602">
                  <c:v>4603.0</c:v>
                </c:pt>
                <c:pt idx="4603">
                  <c:v>4604.0</c:v>
                </c:pt>
                <c:pt idx="4604">
                  <c:v>4605.0</c:v>
                </c:pt>
                <c:pt idx="4605">
                  <c:v>4606.0</c:v>
                </c:pt>
                <c:pt idx="4606">
                  <c:v>4607.0</c:v>
                </c:pt>
                <c:pt idx="4607">
                  <c:v>4608.0</c:v>
                </c:pt>
                <c:pt idx="4608">
                  <c:v>4609.0</c:v>
                </c:pt>
                <c:pt idx="4609">
                  <c:v>4610.0</c:v>
                </c:pt>
                <c:pt idx="4610">
                  <c:v>4611.0</c:v>
                </c:pt>
                <c:pt idx="4611">
                  <c:v>4612.0</c:v>
                </c:pt>
                <c:pt idx="4612">
                  <c:v>4613.0</c:v>
                </c:pt>
                <c:pt idx="4613">
                  <c:v>4614.0</c:v>
                </c:pt>
                <c:pt idx="4614">
                  <c:v>4615.0</c:v>
                </c:pt>
                <c:pt idx="4615">
                  <c:v>4616.0</c:v>
                </c:pt>
                <c:pt idx="4616">
                  <c:v>4617.0</c:v>
                </c:pt>
                <c:pt idx="4617">
                  <c:v>4618.0</c:v>
                </c:pt>
                <c:pt idx="4618">
                  <c:v>4619.0</c:v>
                </c:pt>
                <c:pt idx="4619">
                  <c:v>4620.0</c:v>
                </c:pt>
                <c:pt idx="4620">
                  <c:v>4621.0</c:v>
                </c:pt>
                <c:pt idx="4621">
                  <c:v>4622.0</c:v>
                </c:pt>
                <c:pt idx="4622">
                  <c:v>4623.0</c:v>
                </c:pt>
                <c:pt idx="4623">
                  <c:v>4624.0</c:v>
                </c:pt>
                <c:pt idx="4624">
                  <c:v>4625.0</c:v>
                </c:pt>
                <c:pt idx="4625">
                  <c:v>4626.0</c:v>
                </c:pt>
                <c:pt idx="4626">
                  <c:v>4627.0</c:v>
                </c:pt>
                <c:pt idx="4627">
                  <c:v>4628.0</c:v>
                </c:pt>
                <c:pt idx="4628">
                  <c:v>4629.0</c:v>
                </c:pt>
                <c:pt idx="4629">
                  <c:v>4630.0</c:v>
                </c:pt>
                <c:pt idx="4630">
                  <c:v>4631.0</c:v>
                </c:pt>
                <c:pt idx="4631">
                  <c:v>4632.0</c:v>
                </c:pt>
                <c:pt idx="4632">
                  <c:v>4633.0</c:v>
                </c:pt>
                <c:pt idx="4633">
                  <c:v>4634.0</c:v>
                </c:pt>
                <c:pt idx="4634">
                  <c:v>4635.0</c:v>
                </c:pt>
                <c:pt idx="4635">
                  <c:v>4636.0</c:v>
                </c:pt>
                <c:pt idx="4636">
                  <c:v>4637.0</c:v>
                </c:pt>
                <c:pt idx="4637">
                  <c:v>4638.0</c:v>
                </c:pt>
                <c:pt idx="4638">
                  <c:v>4639.0</c:v>
                </c:pt>
                <c:pt idx="4639">
                  <c:v>4640.0</c:v>
                </c:pt>
                <c:pt idx="4640">
                  <c:v>4641.0</c:v>
                </c:pt>
                <c:pt idx="4641">
                  <c:v>4642.0</c:v>
                </c:pt>
                <c:pt idx="4642">
                  <c:v>4643.0</c:v>
                </c:pt>
                <c:pt idx="4643">
                  <c:v>4644.0</c:v>
                </c:pt>
                <c:pt idx="4644">
                  <c:v>4645.0</c:v>
                </c:pt>
                <c:pt idx="4645">
                  <c:v>4646.0</c:v>
                </c:pt>
                <c:pt idx="4646">
                  <c:v>4647.0</c:v>
                </c:pt>
                <c:pt idx="4647">
                  <c:v>4648.0</c:v>
                </c:pt>
                <c:pt idx="4648">
                  <c:v>4649.0</c:v>
                </c:pt>
                <c:pt idx="4649">
                  <c:v>4650.0</c:v>
                </c:pt>
                <c:pt idx="4650">
                  <c:v>4651.0</c:v>
                </c:pt>
                <c:pt idx="4651">
                  <c:v>4652.0</c:v>
                </c:pt>
                <c:pt idx="4652">
                  <c:v>4653.0</c:v>
                </c:pt>
                <c:pt idx="4653">
                  <c:v>4654.0</c:v>
                </c:pt>
                <c:pt idx="4654">
                  <c:v>4655.0</c:v>
                </c:pt>
                <c:pt idx="4655">
                  <c:v>4656.0</c:v>
                </c:pt>
                <c:pt idx="4656">
                  <c:v>4657.0</c:v>
                </c:pt>
                <c:pt idx="4657">
                  <c:v>4658.0</c:v>
                </c:pt>
                <c:pt idx="4658">
                  <c:v>4659.0</c:v>
                </c:pt>
                <c:pt idx="4659">
                  <c:v>4660.0</c:v>
                </c:pt>
                <c:pt idx="4660">
                  <c:v>4661.0</c:v>
                </c:pt>
                <c:pt idx="4661">
                  <c:v>4662.0</c:v>
                </c:pt>
                <c:pt idx="4662">
                  <c:v>4663.0</c:v>
                </c:pt>
                <c:pt idx="4663">
                  <c:v>4664.0</c:v>
                </c:pt>
                <c:pt idx="4664">
                  <c:v>4665.0</c:v>
                </c:pt>
                <c:pt idx="4665">
                  <c:v>4666.0</c:v>
                </c:pt>
                <c:pt idx="4666">
                  <c:v>4667.0</c:v>
                </c:pt>
                <c:pt idx="4667">
                  <c:v>4668.0</c:v>
                </c:pt>
                <c:pt idx="4668">
                  <c:v>4669.0</c:v>
                </c:pt>
                <c:pt idx="4669">
                  <c:v>4670.0</c:v>
                </c:pt>
                <c:pt idx="4670">
                  <c:v>4671.0</c:v>
                </c:pt>
                <c:pt idx="4671">
                  <c:v>4672.0</c:v>
                </c:pt>
                <c:pt idx="4672">
                  <c:v>4673.0</c:v>
                </c:pt>
                <c:pt idx="4673">
                  <c:v>4674.0</c:v>
                </c:pt>
                <c:pt idx="4674">
                  <c:v>4675.0</c:v>
                </c:pt>
                <c:pt idx="4675">
                  <c:v>4676.0</c:v>
                </c:pt>
                <c:pt idx="4676">
                  <c:v>4677.0</c:v>
                </c:pt>
                <c:pt idx="4677">
                  <c:v>4678.0</c:v>
                </c:pt>
                <c:pt idx="4678">
                  <c:v>4679.0</c:v>
                </c:pt>
                <c:pt idx="4679">
                  <c:v>4680.0</c:v>
                </c:pt>
                <c:pt idx="4680">
                  <c:v>4681.0</c:v>
                </c:pt>
                <c:pt idx="4681">
                  <c:v>4682.0</c:v>
                </c:pt>
                <c:pt idx="4682">
                  <c:v>4683.0</c:v>
                </c:pt>
                <c:pt idx="4683">
                  <c:v>4684.0</c:v>
                </c:pt>
                <c:pt idx="4684">
                  <c:v>4685.0</c:v>
                </c:pt>
                <c:pt idx="4685">
                  <c:v>4686.0</c:v>
                </c:pt>
                <c:pt idx="4686">
                  <c:v>4687.0</c:v>
                </c:pt>
                <c:pt idx="4687">
                  <c:v>4688.0</c:v>
                </c:pt>
                <c:pt idx="4688">
                  <c:v>4689.0</c:v>
                </c:pt>
                <c:pt idx="4689">
                  <c:v>4690.0</c:v>
                </c:pt>
                <c:pt idx="4690">
                  <c:v>4691.0</c:v>
                </c:pt>
                <c:pt idx="4691">
                  <c:v>4692.0</c:v>
                </c:pt>
                <c:pt idx="4692">
                  <c:v>4693.0</c:v>
                </c:pt>
                <c:pt idx="4693">
                  <c:v>4694.0</c:v>
                </c:pt>
                <c:pt idx="4694">
                  <c:v>4695.0</c:v>
                </c:pt>
                <c:pt idx="4695">
                  <c:v>4696.0</c:v>
                </c:pt>
                <c:pt idx="4696">
                  <c:v>4697.0</c:v>
                </c:pt>
                <c:pt idx="4697">
                  <c:v>4698.0</c:v>
                </c:pt>
                <c:pt idx="4698">
                  <c:v>4699.0</c:v>
                </c:pt>
                <c:pt idx="4699">
                  <c:v>4700.0</c:v>
                </c:pt>
                <c:pt idx="4700">
                  <c:v>4701.0</c:v>
                </c:pt>
                <c:pt idx="4701">
                  <c:v>4702.0</c:v>
                </c:pt>
                <c:pt idx="4702">
                  <c:v>4703.0</c:v>
                </c:pt>
                <c:pt idx="4703">
                  <c:v>4704.0</c:v>
                </c:pt>
                <c:pt idx="4704">
                  <c:v>4705.0</c:v>
                </c:pt>
                <c:pt idx="4705">
                  <c:v>4706.0</c:v>
                </c:pt>
                <c:pt idx="4706">
                  <c:v>4707.0</c:v>
                </c:pt>
                <c:pt idx="4707">
                  <c:v>4708.0</c:v>
                </c:pt>
                <c:pt idx="4708">
                  <c:v>4709.0</c:v>
                </c:pt>
                <c:pt idx="4709">
                  <c:v>4710.0</c:v>
                </c:pt>
                <c:pt idx="4710">
                  <c:v>4711.0</c:v>
                </c:pt>
                <c:pt idx="4711">
                  <c:v>4712.0</c:v>
                </c:pt>
                <c:pt idx="4712">
                  <c:v>4713.0</c:v>
                </c:pt>
                <c:pt idx="4713">
                  <c:v>4714.0</c:v>
                </c:pt>
                <c:pt idx="4714">
                  <c:v>4715.0</c:v>
                </c:pt>
                <c:pt idx="4715">
                  <c:v>4716.0</c:v>
                </c:pt>
                <c:pt idx="4716">
                  <c:v>4717.0</c:v>
                </c:pt>
                <c:pt idx="4717">
                  <c:v>4718.0</c:v>
                </c:pt>
                <c:pt idx="4718">
                  <c:v>4719.0</c:v>
                </c:pt>
                <c:pt idx="4719">
                  <c:v>4720.0</c:v>
                </c:pt>
                <c:pt idx="4720">
                  <c:v>4721.0</c:v>
                </c:pt>
                <c:pt idx="4721">
                  <c:v>4722.0</c:v>
                </c:pt>
                <c:pt idx="4722">
                  <c:v>4723.0</c:v>
                </c:pt>
                <c:pt idx="4723">
                  <c:v>4724.0</c:v>
                </c:pt>
                <c:pt idx="4724">
                  <c:v>4725.0</c:v>
                </c:pt>
                <c:pt idx="4725">
                  <c:v>4726.0</c:v>
                </c:pt>
                <c:pt idx="4726">
                  <c:v>4727.0</c:v>
                </c:pt>
                <c:pt idx="4727">
                  <c:v>4728.0</c:v>
                </c:pt>
                <c:pt idx="4728">
                  <c:v>4729.0</c:v>
                </c:pt>
                <c:pt idx="4729">
                  <c:v>4730.0</c:v>
                </c:pt>
                <c:pt idx="4730">
                  <c:v>4731.0</c:v>
                </c:pt>
                <c:pt idx="4731">
                  <c:v>4732.0</c:v>
                </c:pt>
                <c:pt idx="4732">
                  <c:v>4733.0</c:v>
                </c:pt>
                <c:pt idx="4733">
                  <c:v>4734.0</c:v>
                </c:pt>
                <c:pt idx="4734">
                  <c:v>4735.0</c:v>
                </c:pt>
                <c:pt idx="4735">
                  <c:v>4736.0</c:v>
                </c:pt>
                <c:pt idx="4736">
                  <c:v>4737.0</c:v>
                </c:pt>
                <c:pt idx="4737">
                  <c:v>4738.0</c:v>
                </c:pt>
                <c:pt idx="4738">
                  <c:v>4739.0</c:v>
                </c:pt>
                <c:pt idx="4739">
                  <c:v>4740.0</c:v>
                </c:pt>
                <c:pt idx="4740">
                  <c:v>4741.0</c:v>
                </c:pt>
                <c:pt idx="4741">
                  <c:v>4742.0</c:v>
                </c:pt>
                <c:pt idx="4742">
                  <c:v>4743.0</c:v>
                </c:pt>
                <c:pt idx="4743">
                  <c:v>4744.0</c:v>
                </c:pt>
                <c:pt idx="4744">
                  <c:v>4745.0</c:v>
                </c:pt>
                <c:pt idx="4745">
                  <c:v>4746.0</c:v>
                </c:pt>
                <c:pt idx="4746">
                  <c:v>4747.0</c:v>
                </c:pt>
                <c:pt idx="4747">
                  <c:v>4748.0</c:v>
                </c:pt>
                <c:pt idx="4748">
                  <c:v>4749.0</c:v>
                </c:pt>
                <c:pt idx="4749">
                  <c:v>4750.0</c:v>
                </c:pt>
                <c:pt idx="4750">
                  <c:v>4751.0</c:v>
                </c:pt>
                <c:pt idx="4751">
                  <c:v>4752.0</c:v>
                </c:pt>
                <c:pt idx="4752">
                  <c:v>4753.0</c:v>
                </c:pt>
                <c:pt idx="4753">
                  <c:v>4754.0</c:v>
                </c:pt>
                <c:pt idx="4754">
                  <c:v>4755.0</c:v>
                </c:pt>
                <c:pt idx="4755">
                  <c:v>4756.0</c:v>
                </c:pt>
                <c:pt idx="4756">
                  <c:v>4757.0</c:v>
                </c:pt>
                <c:pt idx="4757">
                  <c:v>4758.0</c:v>
                </c:pt>
                <c:pt idx="4758">
                  <c:v>4759.0</c:v>
                </c:pt>
                <c:pt idx="4759">
                  <c:v>4760.0</c:v>
                </c:pt>
                <c:pt idx="4760">
                  <c:v>4761.0</c:v>
                </c:pt>
                <c:pt idx="4761">
                  <c:v>4762.0</c:v>
                </c:pt>
                <c:pt idx="4762">
                  <c:v>4763.0</c:v>
                </c:pt>
                <c:pt idx="4763">
                  <c:v>4764.0</c:v>
                </c:pt>
                <c:pt idx="4764">
                  <c:v>4765.0</c:v>
                </c:pt>
                <c:pt idx="4765">
                  <c:v>4766.0</c:v>
                </c:pt>
                <c:pt idx="4766">
                  <c:v>4767.0</c:v>
                </c:pt>
                <c:pt idx="4767">
                  <c:v>4768.0</c:v>
                </c:pt>
                <c:pt idx="4768">
                  <c:v>4769.0</c:v>
                </c:pt>
                <c:pt idx="4769">
                  <c:v>4770.0</c:v>
                </c:pt>
                <c:pt idx="4770">
                  <c:v>4771.0</c:v>
                </c:pt>
                <c:pt idx="4771">
                  <c:v>4772.0</c:v>
                </c:pt>
                <c:pt idx="4772">
                  <c:v>4773.0</c:v>
                </c:pt>
                <c:pt idx="4773">
                  <c:v>4774.0</c:v>
                </c:pt>
                <c:pt idx="4774">
                  <c:v>4775.0</c:v>
                </c:pt>
                <c:pt idx="4775">
                  <c:v>4776.0</c:v>
                </c:pt>
                <c:pt idx="4776">
                  <c:v>4777.0</c:v>
                </c:pt>
                <c:pt idx="4777">
                  <c:v>4778.0</c:v>
                </c:pt>
                <c:pt idx="4778">
                  <c:v>4779.0</c:v>
                </c:pt>
                <c:pt idx="4779">
                  <c:v>4780.0</c:v>
                </c:pt>
                <c:pt idx="4780">
                  <c:v>4781.0</c:v>
                </c:pt>
                <c:pt idx="4781">
                  <c:v>4782.0</c:v>
                </c:pt>
                <c:pt idx="4782">
                  <c:v>4783.0</c:v>
                </c:pt>
                <c:pt idx="4783">
                  <c:v>4784.0</c:v>
                </c:pt>
                <c:pt idx="4784">
                  <c:v>4785.0</c:v>
                </c:pt>
                <c:pt idx="4785">
                  <c:v>4786.0</c:v>
                </c:pt>
                <c:pt idx="4786">
                  <c:v>4787.0</c:v>
                </c:pt>
                <c:pt idx="4787">
                  <c:v>4788.0</c:v>
                </c:pt>
                <c:pt idx="4788">
                  <c:v>4789.0</c:v>
                </c:pt>
                <c:pt idx="4789">
                  <c:v>4790.0</c:v>
                </c:pt>
                <c:pt idx="4790">
                  <c:v>4791.0</c:v>
                </c:pt>
                <c:pt idx="4791">
                  <c:v>4792.0</c:v>
                </c:pt>
                <c:pt idx="4792">
                  <c:v>4793.0</c:v>
                </c:pt>
                <c:pt idx="4793">
                  <c:v>4794.0</c:v>
                </c:pt>
                <c:pt idx="4794">
                  <c:v>4795.0</c:v>
                </c:pt>
                <c:pt idx="4795">
                  <c:v>4796.0</c:v>
                </c:pt>
                <c:pt idx="4796">
                  <c:v>4797.0</c:v>
                </c:pt>
                <c:pt idx="4797">
                  <c:v>4798.0</c:v>
                </c:pt>
                <c:pt idx="4798">
                  <c:v>4799.0</c:v>
                </c:pt>
                <c:pt idx="4799">
                  <c:v>4800.0</c:v>
                </c:pt>
                <c:pt idx="4800">
                  <c:v>4801.0</c:v>
                </c:pt>
                <c:pt idx="4801">
                  <c:v>4802.0</c:v>
                </c:pt>
                <c:pt idx="4802">
                  <c:v>4803.0</c:v>
                </c:pt>
                <c:pt idx="4803">
                  <c:v>4804.0</c:v>
                </c:pt>
                <c:pt idx="4804">
                  <c:v>4805.0</c:v>
                </c:pt>
                <c:pt idx="4805">
                  <c:v>4806.0</c:v>
                </c:pt>
                <c:pt idx="4806">
                  <c:v>4807.0</c:v>
                </c:pt>
                <c:pt idx="4807">
                  <c:v>4808.0</c:v>
                </c:pt>
                <c:pt idx="4808">
                  <c:v>4809.0</c:v>
                </c:pt>
                <c:pt idx="4809">
                  <c:v>4810.0</c:v>
                </c:pt>
                <c:pt idx="4810">
                  <c:v>4811.0</c:v>
                </c:pt>
                <c:pt idx="4811">
                  <c:v>4812.0</c:v>
                </c:pt>
                <c:pt idx="4812">
                  <c:v>4813.0</c:v>
                </c:pt>
                <c:pt idx="4813">
                  <c:v>4814.0</c:v>
                </c:pt>
                <c:pt idx="4814">
                  <c:v>4815.0</c:v>
                </c:pt>
                <c:pt idx="4815">
                  <c:v>4816.0</c:v>
                </c:pt>
                <c:pt idx="4816">
                  <c:v>4817.0</c:v>
                </c:pt>
                <c:pt idx="4817">
                  <c:v>4818.0</c:v>
                </c:pt>
                <c:pt idx="4818">
                  <c:v>4819.0</c:v>
                </c:pt>
                <c:pt idx="4819">
                  <c:v>4820.0</c:v>
                </c:pt>
                <c:pt idx="4820">
                  <c:v>4821.0</c:v>
                </c:pt>
                <c:pt idx="4821">
                  <c:v>4822.0</c:v>
                </c:pt>
                <c:pt idx="4822">
                  <c:v>4823.0</c:v>
                </c:pt>
                <c:pt idx="4823">
                  <c:v>4824.0</c:v>
                </c:pt>
                <c:pt idx="4824">
                  <c:v>4825.0</c:v>
                </c:pt>
                <c:pt idx="4825">
                  <c:v>4826.0</c:v>
                </c:pt>
                <c:pt idx="4826">
                  <c:v>4827.0</c:v>
                </c:pt>
                <c:pt idx="4827">
                  <c:v>4828.0</c:v>
                </c:pt>
                <c:pt idx="4828">
                  <c:v>4829.0</c:v>
                </c:pt>
                <c:pt idx="4829">
                  <c:v>4830.0</c:v>
                </c:pt>
                <c:pt idx="4830">
                  <c:v>4831.0</c:v>
                </c:pt>
                <c:pt idx="4831">
                  <c:v>4832.0</c:v>
                </c:pt>
                <c:pt idx="4832">
                  <c:v>4833.0</c:v>
                </c:pt>
                <c:pt idx="4833">
                  <c:v>4834.0</c:v>
                </c:pt>
                <c:pt idx="4834">
                  <c:v>4835.0</c:v>
                </c:pt>
                <c:pt idx="4835">
                  <c:v>4836.0</c:v>
                </c:pt>
                <c:pt idx="4836">
                  <c:v>4837.0</c:v>
                </c:pt>
                <c:pt idx="4837">
                  <c:v>4838.0</c:v>
                </c:pt>
                <c:pt idx="4838">
                  <c:v>4839.0</c:v>
                </c:pt>
                <c:pt idx="4839">
                  <c:v>4840.0</c:v>
                </c:pt>
                <c:pt idx="4840">
                  <c:v>4841.0</c:v>
                </c:pt>
                <c:pt idx="4841">
                  <c:v>4842.0</c:v>
                </c:pt>
                <c:pt idx="4842">
                  <c:v>4843.0</c:v>
                </c:pt>
                <c:pt idx="4843">
                  <c:v>4844.0</c:v>
                </c:pt>
                <c:pt idx="4844">
                  <c:v>4845.0</c:v>
                </c:pt>
                <c:pt idx="4845">
                  <c:v>4846.0</c:v>
                </c:pt>
                <c:pt idx="4846">
                  <c:v>4847.0</c:v>
                </c:pt>
                <c:pt idx="4847">
                  <c:v>4848.0</c:v>
                </c:pt>
                <c:pt idx="4848">
                  <c:v>4849.0</c:v>
                </c:pt>
                <c:pt idx="4849">
                  <c:v>4850.0</c:v>
                </c:pt>
                <c:pt idx="4850">
                  <c:v>4851.0</c:v>
                </c:pt>
                <c:pt idx="4851">
                  <c:v>4852.0</c:v>
                </c:pt>
                <c:pt idx="4852">
                  <c:v>4853.0</c:v>
                </c:pt>
                <c:pt idx="4853">
                  <c:v>4854.0</c:v>
                </c:pt>
                <c:pt idx="4854">
                  <c:v>4855.0</c:v>
                </c:pt>
                <c:pt idx="4855">
                  <c:v>4856.0</c:v>
                </c:pt>
                <c:pt idx="4856">
                  <c:v>4857.0</c:v>
                </c:pt>
                <c:pt idx="4857">
                  <c:v>4858.0</c:v>
                </c:pt>
                <c:pt idx="4858">
                  <c:v>4859.0</c:v>
                </c:pt>
                <c:pt idx="4859">
                  <c:v>4860.0</c:v>
                </c:pt>
                <c:pt idx="4860">
                  <c:v>4861.0</c:v>
                </c:pt>
                <c:pt idx="4861">
                  <c:v>4862.0</c:v>
                </c:pt>
                <c:pt idx="4862">
                  <c:v>4863.0</c:v>
                </c:pt>
                <c:pt idx="4863">
                  <c:v>4864.0</c:v>
                </c:pt>
                <c:pt idx="4864">
                  <c:v>4865.0</c:v>
                </c:pt>
                <c:pt idx="4865">
                  <c:v>4866.0</c:v>
                </c:pt>
                <c:pt idx="4866">
                  <c:v>4867.0</c:v>
                </c:pt>
                <c:pt idx="4867">
                  <c:v>4868.0</c:v>
                </c:pt>
                <c:pt idx="4868">
                  <c:v>4869.0</c:v>
                </c:pt>
                <c:pt idx="4869">
                  <c:v>4870.0</c:v>
                </c:pt>
                <c:pt idx="4870">
                  <c:v>4871.0</c:v>
                </c:pt>
                <c:pt idx="4871">
                  <c:v>4872.0</c:v>
                </c:pt>
                <c:pt idx="4872">
                  <c:v>4873.0</c:v>
                </c:pt>
                <c:pt idx="4873">
                  <c:v>4874.0</c:v>
                </c:pt>
                <c:pt idx="4874">
                  <c:v>4875.0</c:v>
                </c:pt>
                <c:pt idx="4875">
                  <c:v>4876.0</c:v>
                </c:pt>
                <c:pt idx="4876">
                  <c:v>4877.0</c:v>
                </c:pt>
                <c:pt idx="4877">
                  <c:v>4878.0</c:v>
                </c:pt>
                <c:pt idx="4878">
                  <c:v>4879.0</c:v>
                </c:pt>
                <c:pt idx="4879">
                  <c:v>4880.0</c:v>
                </c:pt>
                <c:pt idx="4880">
                  <c:v>4881.0</c:v>
                </c:pt>
                <c:pt idx="4881">
                  <c:v>4882.0</c:v>
                </c:pt>
                <c:pt idx="4882">
                  <c:v>4883.0</c:v>
                </c:pt>
                <c:pt idx="4883">
                  <c:v>4884.0</c:v>
                </c:pt>
                <c:pt idx="4884">
                  <c:v>4885.0</c:v>
                </c:pt>
                <c:pt idx="4885">
                  <c:v>4886.0</c:v>
                </c:pt>
                <c:pt idx="4886">
                  <c:v>4887.0</c:v>
                </c:pt>
                <c:pt idx="4887">
                  <c:v>4888.0</c:v>
                </c:pt>
                <c:pt idx="4888">
                  <c:v>4889.0</c:v>
                </c:pt>
                <c:pt idx="4889">
                  <c:v>4890.0</c:v>
                </c:pt>
                <c:pt idx="4890">
                  <c:v>4891.0</c:v>
                </c:pt>
                <c:pt idx="4891">
                  <c:v>4892.0</c:v>
                </c:pt>
                <c:pt idx="4892">
                  <c:v>4893.0</c:v>
                </c:pt>
                <c:pt idx="4893">
                  <c:v>4894.0</c:v>
                </c:pt>
                <c:pt idx="4894">
                  <c:v>4895.0</c:v>
                </c:pt>
                <c:pt idx="4895">
                  <c:v>4896.0</c:v>
                </c:pt>
                <c:pt idx="4896">
                  <c:v>4897.0</c:v>
                </c:pt>
                <c:pt idx="4897">
                  <c:v>4898.0</c:v>
                </c:pt>
                <c:pt idx="4898">
                  <c:v>4899.0</c:v>
                </c:pt>
                <c:pt idx="4899">
                  <c:v>4900.0</c:v>
                </c:pt>
                <c:pt idx="4900">
                  <c:v>4901.0</c:v>
                </c:pt>
                <c:pt idx="4901">
                  <c:v>4902.0</c:v>
                </c:pt>
                <c:pt idx="4902">
                  <c:v>4903.0</c:v>
                </c:pt>
                <c:pt idx="4903">
                  <c:v>4904.0</c:v>
                </c:pt>
                <c:pt idx="4904">
                  <c:v>4905.0</c:v>
                </c:pt>
                <c:pt idx="4905">
                  <c:v>4906.0</c:v>
                </c:pt>
                <c:pt idx="4906">
                  <c:v>4907.0</c:v>
                </c:pt>
                <c:pt idx="4907">
                  <c:v>4908.0</c:v>
                </c:pt>
                <c:pt idx="4908">
                  <c:v>4909.0</c:v>
                </c:pt>
                <c:pt idx="4909">
                  <c:v>4910.0</c:v>
                </c:pt>
                <c:pt idx="4910">
                  <c:v>4911.0</c:v>
                </c:pt>
                <c:pt idx="4911">
                  <c:v>4912.0</c:v>
                </c:pt>
                <c:pt idx="4912">
                  <c:v>4913.0</c:v>
                </c:pt>
                <c:pt idx="4913">
                  <c:v>4914.0</c:v>
                </c:pt>
                <c:pt idx="4914">
                  <c:v>4915.0</c:v>
                </c:pt>
                <c:pt idx="4915">
                  <c:v>4916.0</c:v>
                </c:pt>
                <c:pt idx="4916">
                  <c:v>4917.0</c:v>
                </c:pt>
                <c:pt idx="4917">
                  <c:v>4918.0</c:v>
                </c:pt>
                <c:pt idx="4918">
                  <c:v>4919.0</c:v>
                </c:pt>
                <c:pt idx="4919">
                  <c:v>4920.0</c:v>
                </c:pt>
                <c:pt idx="4920">
                  <c:v>4921.0</c:v>
                </c:pt>
                <c:pt idx="4921">
                  <c:v>4922.0</c:v>
                </c:pt>
                <c:pt idx="4922">
                  <c:v>4923.0</c:v>
                </c:pt>
                <c:pt idx="4923">
                  <c:v>4924.0</c:v>
                </c:pt>
                <c:pt idx="4924">
                  <c:v>4925.0</c:v>
                </c:pt>
                <c:pt idx="4925">
                  <c:v>4926.0</c:v>
                </c:pt>
                <c:pt idx="4926">
                  <c:v>4927.0</c:v>
                </c:pt>
                <c:pt idx="4927">
                  <c:v>4928.0</c:v>
                </c:pt>
                <c:pt idx="4928">
                  <c:v>4929.0</c:v>
                </c:pt>
                <c:pt idx="4929">
                  <c:v>4930.0</c:v>
                </c:pt>
                <c:pt idx="4930">
                  <c:v>4931.0</c:v>
                </c:pt>
                <c:pt idx="4931">
                  <c:v>4932.0</c:v>
                </c:pt>
                <c:pt idx="4932">
                  <c:v>4933.0</c:v>
                </c:pt>
                <c:pt idx="4933">
                  <c:v>4934.0</c:v>
                </c:pt>
                <c:pt idx="4934">
                  <c:v>4935.0</c:v>
                </c:pt>
                <c:pt idx="4935">
                  <c:v>4936.0</c:v>
                </c:pt>
                <c:pt idx="4936">
                  <c:v>4937.0</c:v>
                </c:pt>
                <c:pt idx="4937">
                  <c:v>4938.0</c:v>
                </c:pt>
                <c:pt idx="4938">
                  <c:v>4939.0</c:v>
                </c:pt>
                <c:pt idx="4939">
                  <c:v>4940.0</c:v>
                </c:pt>
                <c:pt idx="4940">
                  <c:v>4941.0</c:v>
                </c:pt>
                <c:pt idx="4941">
                  <c:v>4942.0</c:v>
                </c:pt>
                <c:pt idx="4942">
                  <c:v>4943.0</c:v>
                </c:pt>
                <c:pt idx="4943">
                  <c:v>4944.0</c:v>
                </c:pt>
                <c:pt idx="4944">
                  <c:v>4945.0</c:v>
                </c:pt>
                <c:pt idx="4945">
                  <c:v>4946.0</c:v>
                </c:pt>
                <c:pt idx="4946">
                  <c:v>4947.0</c:v>
                </c:pt>
                <c:pt idx="4947">
                  <c:v>4948.0</c:v>
                </c:pt>
                <c:pt idx="4948">
                  <c:v>4949.0</c:v>
                </c:pt>
                <c:pt idx="4949">
                  <c:v>4950.0</c:v>
                </c:pt>
                <c:pt idx="4950">
                  <c:v>4951.0</c:v>
                </c:pt>
                <c:pt idx="4951">
                  <c:v>4952.0</c:v>
                </c:pt>
                <c:pt idx="4952">
                  <c:v>4953.0</c:v>
                </c:pt>
                <c:pt idx="4953">
                  <c:v>4954.0</c:v>
                </c:pt>
                <c:pt idx="4954">
                  <c:v>4955.0</c:v>
                </c:pt>
                <c:pt idx="4955">
                  <c:v>4956.0</c:v>
                </c:pt>
                <c:pt idx="4956">
                  <c:v>4957.0</c:v>
                </c:pt>
                <c:pt idx="4957">
                  <c:v>4958.0</c:v>
                </c:pt>
                <c:pt idx="4958">
                  <c:v>4959.0</c:v>
                </c:pt>
                <c:pt idx="4959">
                  <c:v>4960.0</c:v>
                </c:pt>
                <c:pt idx="4960">
                  <c:v>4961.0</c:v>
                </c:pt>
                <c:pt idx="4961">
                  <c:v>4962.0</c:v>
                </c:pt>
                <c:pt idx="4962">
                  <c:v>4963.0</c:v>
                </c:pt>
                <c:pt idx="4963">
                  <c:v>4964.0</c:v>
                </c:pt>
                <c:pt idx="4964">
                  <c:v>4965.0</c:v>
                </c:pt>
                <c:pt idx="4965">
                  <c:v>4966.0</c:v>
                </c:pt>
                <c:pt idx="4966">
                  <c:v>4967.0</c:v>
                </c:pt>
                <c:pt idx="4967">
                  <c:v>4968.0</c:v>
                </c:pt>
                <c:pt idx="4968">
                  <c:v>4969.0</c:v>
                </c:pt>
                <c:pt idx="4969">
                  <c:v>4970.0</c:v>
                </c:pt>
                <c:pt idx="4970">
                  <c:v>4971.0</c:v>
                </c:pt>
                <c:pt idx="4971">
                  <c:v>4972.0</c:v>
                </c:pt>
                <c:pt idx="4972">
                  <c:v>4973.0</c:v>
                </c:pt>
                <c:pt idx="4973">
                  <c:v>4974.0</c:v>
                </c:pt>
                <c:pt idx="4974">
                  <c:v>4975.0</c:v>
                </c:pt>
                <c:pt idx="4975">
                  <c:v>4976.0</c:v>
                </c:pt>
                <c:pt idx="4976">
                  <c:v>4977.0</c:v>
                </c:pt>
                <c:pt idx="4977">
                  <c:v>4978.0</c:v>
                </c:pt>
                <c:pt idx="4978">
                  <c:v>4979.0</c:v>
                </c:pt>
                <c:pt idx="4979">
                  <c:v>4980.0</c:v>
                </c:pt>
                <c:pt idx="4980">
                  <c:v>4981.0</c:v>
                </c:pt>
                <c:pt idx="4981">
                  <c:v>4982.0</c:v>
                </c:pt>
                <c:pt idx="4982">
                  <c:v>4983.0</c:v>
                </c:pt>
                <c:pt idx="4983">
                  <c:v>4984.0</c:v>
                </c:pt>
                <c:pt idx="4984">
                  <c:v>4985.0</c:v>
                </c:pt>
                <c:pt idx="4985">
                  <c:v>4986.0</c:v>
                </c:pt>
                <c:pt idx="4986">
                  <c:v>4987.0</c:v>
                </c:pt>
                <c:pt idx="4987">
                  <c:v>4988.0</c:v>
                </c:pt>
                <c:pt idx="4988">
                  <c:v>4989.0</c:v>
                </c:pt>
                <c:pt idx="4989">
                  <c:v>4990.0</c:v>
                </c:pt>
                <c:pt idx="4990">
                  <c:v>4991.0</c:v>
                </c:pt>
                <c:pt idx="4991">
                  <c:v>4992.0</c:v>
                </c:pt>
                <c:pt idx="4992">
                  <c:v>4993.0</c:v>
                </c:pt>
                <c:pt idx="4993">
                  <c:v>4994.0</c:v>
                </c:pt>
                <c:pt idx="4994">
                  <c:v>4995.0</c:v>
                </c:pt>
                <c:pt idx="4995">
                  <c:v>4996.0</c:v>
                </c:pt>
                <c:pt idx="4996">
                  <c:v>4997.0</c:v>
                </c:pt>
                <c:pt idx="4997">
                  <c:v>4998.0</c:v>
                </c:pt>
                <c:pt idx="4998">
                  <c:v>4999.0</c:v>
                </c:pt>
                <c:pt idx="4999">
                  <c:v>5000.0</c:v>
                </c:pt>
                <c:pt idx="5000">
                  <c:v>5001.0</c:v>
                </c:pt>
                <c:pt idx="5001">
                  <c:v>5002.0</c:v>
                </c:pt>
                <c:pt idx="5002">
                  <c:v>5003.0</c:v>
                </c:pt>
                <c:pt idx="5003">
                  <c:v>5004.0</c:v>
                </c:pt>
                <c:pt idx="5004">
                  <c:v>5005.0</c:v>
                </c:pt>
                <c:pt idx="5005">
                  <c:v>5006.0</c:v>
                </c:pt>
                <c:pt idx="5006">
                  <c:v>5007.0</c:v>
                </c:pt>
                <c:pt idx="5007">
                  <c:v>5008.0</c:v>
                </c:pt>
                <c:pt idx="5008">
                  <c:v>5009.0</c:v>
                </c:pt>
                <c:pt idx="5009">
                  <c:v>5010.0</c:v>
                </c:pt>
                <c:pt idx="5010">
                  <c:v>5011.0</c:v>
                </c:pt>
                <c:pt idx="5011">
                  <c:v>5012.0</c:v>
                </c:pt>
                <c:pt idx="5012">
                  <c:v>5013.0</c:v>
                </c:pt>
                <c:pt idx="5013">
                  <c:v>5014.0</c:v>
                </c:pt>
                <c:pt idx="5014">
                  <c:v>5015.0</c:v>
                </c:pt>
                <c:pt idx="5015">
                  <c:v>5016.0</c:v>
                </c:pt>
                <c:pt idx="5016">
                  <c:v>5017.0</c:v>
                </c:pt>
                <c:pt idx="5017">
                  <c:v>5018.0</c:v>
                </c:pt>
                <c:pt idx="5018">
                  <c:v>5019.0</c:v>
                </c:pt>
                <c:pt idx="5019">
                  <c:v>5020.0</c:v>
                </c:pt>
                <c:pt idx="5020">
                  <c:v>5021.0</c:v>
                </c:pt>
                <c:pt idx="5021">
                  <c:v>5022.0</c:v>
                </c:pt>
                <c:pt idx="5022">
                  <c:v>5023.0</c:v>
                </c:pt>
                <c:pt idx="5023">
                  <c:v>5024.0</c:v>
                </c:pt>
                <c:pt idx="5024">
                  <c:v>5025.0</c:v>
                </c:pt>
                <c:pt idx="5025">
                  <c:v>5026.0</c:v>
                </c:pt>
                <c:pt idx="5026">
                  <c:v>5027.0</c:v>
                </c:pt>
                <c:pt idx="5027">
                  <c:v>5028.0</c:v>
                </c:pt>
                <c:pt idx="5028">
                  <c:v>5029.0</c:v>
                </c:pt>
                <c:pt idx="5029">
                  <c:v>5030.0</c:v>
                </c:pt>
                <c:pt idx="5030">
                  <c:v>5031.0</c:v>
                </c:pt>
                <c:pt idx="5031">
                  <c:v>5032.0</c:v>
                </c:pt>
                <c:pt idx="5032">
                  <c:v>5033.0</c:v>
                </c:pt>
                <c:pt idx="5033">
                  <c:v>5034.0</c:v>
                </c:pt>
                <c:pt idx="5034">
                  <c:v>5035.0</c:v>
                </c:pt>
                <c:pt idx="5035">
                  <c:v>5036.0</c:v>
                </c:pt>
                <c:pt idx="5036">
                  <c:v>5037.0</c:v>
                </c:pt>
                <c:pt idx="5037">
                  <c:v>5038.0</c:v>
                </c:pt>
                <c:pt idx="5038">
                  <c:v>5039.0</c:v>
                </c:pt>
                <c:pt idx="5039">
                  <c:v>5040.0</c:v>
                </c:pt>
                <c:pt idx="5040">
                  <c:v>5041.0</c:v>
                </c:pt>
                <c:pt idx="5041">
                  <c:v>5042.0</c:v>
                </c:pt>
                <c:pt idx="5042">
                  <c:v>5043.0</c:v>
                </c:pt>
                <c:pt idx="5043">
                  <c:v>5044.0</c:v>
                </c:pt>
                <c:pt idx="5044">
                  <c:v>5045.0</c:v>
                </c:pt>
                <c:pt idx="5045">
                  <c:v>5046.0</c:v>
                </c:pt>
                <c:pt idx="5046">
                  <c:v>5047.0</c:v>
                </c:pt>
                <c:pt idx="5047">
                  <c:v>5048.0</c:v>
                </c:pt>
                <c:pt idx="5048">
                  <c:v>5049.0</c:v>
                </c:pt>
                <c:pt idx="5049">
                  <c:v>5050.0</c:v>
                </c:pt>
                <c:pt idx="5050">
                  <c:v>5051.0</c:v>
                </c:pt>
                <c:pt idx="5051">
                  <c:v>5052.0</c:v>
                </c:pt>
                <c:pt idx="5052">
                  <c:v>5053.0</c:v>
                </c:pt>
                <c:pt idx="5053">
                  <c:v>5054.0</c:v>
                </c:pt>
                <c:pt idx="5054">
                  <c:v>5055.0</c:v>
                </c:pt>
                <c:pt idx="5055">
                  <c:v>5056.0</c:v>
                </c:pt>
                <c:pt idx="5056">
                  <c:v>5057.0</c:v>
                </c:pt>
                <c:pt idx="5057">
                  <c:v>5058.0</c:v>
                </c:pt>
                <c:pt idx="5058">
                  <c:v>5059.0</c:v>
                </c:pt>
                <c:pt idx="5059">
                  <c:v>5060.0</c:v>
                </c:pt>
                <c:pt idx="5060">
                  <c:v>5061.0</c:v>
                </c:pt>
                <c:pt idx="5061">
                  <c:v>5062.0</c:v>
                </c:pt>
                <c:pt idx="5062">
                  <c:v>5063.0</c:v>
                </c:pt>
                <c:pt idx="5063">
                  <c:v>5064.0</c:v>
                </c:pt>
                <c:pt idx="5064">
                  <c:v>5065.0</c:v>
                </c:pt>
                <c:pt idx="5065">
                  <c:v>5066.0</c:v>
                </c:pt>
                <c:pt idx="5066">
                  <c:v>5067.0</c:v>
                </c:pt>
                <c:pt idx="5067">
                  <c:v>5068.0</c:v>
                </c:pt>
                <c:pt idx="5068">
                  <c:v>5069.0</c:v>
                </c:pt>
                <c:pt idx="5069">
                  <c:v>5070.0</c:v>
                </c:pt>
                <c:pt idx="5070">
                  <c:v>5071.0</c:v>
                </c:pt>
                <c:pt idx="5071">
                  <c:v>5072.0</c:v>
                </c:pt>
                <c:pt idx="5072">
                  <c:v>5073.0</c:v>
                </c:pt>
                <c:pt idx="5073">
                  <c:v>5074.0</c:v>
                </c:pt>
                <c:pt idx="5074">
                  <c:v>5075.0</c:v>
                </c:pt>
                <c:pt idx="5075">
                  <c:v>5076.0</c:v>
                </c:pt>
                <c:pt idx="5076">
                  <c:v>5077.0</c:v>
                </c:pt>
                <c:pt idx="5077">
                  <c:v>5078.0</c:v>
                </c:pt>
                <c:pt idx="5078">
                  <c:v>5079.0</c:v>
                </c:pt>
                <c:pt idx="5079">
                  <c:v>5080.0</c:v>
                </c:pt>
                <c:pt idx="5080">
                  <c:v>5081.0</c:v>
                </c:pt>
                <c:pt idx="5081">
                  <c:v>5082.0</c:v>
                </c:pt>
                <c:pt idx="5082">
                  <c:v>5083.0</c:v>
                </c:pt>
                <c:pt idx="5083">
                  <c:v>5084.0</c:v>
                </c:pt>
                <c:pt idx="5084">
                  <c:v>5085.0</c:v>
                </c:pt>
                <c:pt idx="5085">
                  <c:v>5086.0</c:v>
                </c:pt>
                <c:pt idx="5086">
                  <c:v>5087.0</c:v>
                </c:pt>
                <c:pt idx="5087">
                  <c:v>5088.0</c:v>
                </c:pt>
                <c:pt idx="5088">
                  <c:v>5089.0</c:v>
                </c:pt>
                <c:pt idx="5089">
                  <c:v>5090.0</c:v>
                </c:pt>
                <c:pt idx="5090">
                  <c:v>5091.0</c:v>
                </c:pt>
                <c:pt idx="5091">
                  <c:v>5092.0</c:v>
                </c:pt>
                <c:pt idx="5092">
                  <c:v>5093.0</c:v>
                </c:pt>
                <c:pt idx="5093">
                  <c:v>5094.0</c:v>
                </c:pt>
                <c:pt idx="5094">
                  <c:v>5095.0</c:v>
                </c:pt>
                <c:pt idx="5095">
                  <c:v>5096.0</c:v>
                </c:pt>
                <c:pt idx="5096">
                  <c:v>5097.0</c:v>
                </c:pt>
                <c:pt idx="5097">
                  <c:v>5098.0</c:v>
                </c:pt>
                <c:pt idx="5098">
                  <c:v>5099.0</c:v>
                </c:pt>
                <c:pt idx="5099">
                  <c:v>5100.0</c:v>
                </c:pt>
                <c:pt idx="5100">
                  <c:v>5101.0</c:v>
                </c:pt>
                <c:pt idx="5101">
                  <c:v>5102.0</c:v>
                </c:pt>
                <c:pt idx="5102">
                  <c:v>5103.0</c:v>
                </c:pt>
                <c:pt idx="5103">
                  <c:v>5104.0</c:v>
                </c:pt>
                <c:pt idx="5104">
                  <c:v>5105.0</c:v>
                </c:pt>
                <c:pt idx="5105">
                  <c:v>5106.0</c:v>
                </c:pt>
                <c:pt idx="5106">
                  <c:v>5107.0</c:v>
                </c:pt>
                <c:pt idx="5107">
                  <c:v>5108.0</c:v>
                </c:pt>
                <c:pt idx="5108">
                  <c:v>5109.0</c:v>
                </c:pt>
                <c:pt idx="5109">
                  <c:v>5110.0</c:v>
                </c:pt>
                <c:pt idx="5110">
                  <c:v>5111.0</c:v>
                </c:pt>
                <c:pt idx="5111">
                  <c:v>5112.0</c:v>
                </c:pt>
                <c:pt idx="5112">
                  <c:v>5113.0</c:v>
                </c:pt>
                <c:pt idx="5113">
                  <c:v>5114.0</c:v>
                </c:pt>
                <c:pt idx="5114">
                  <c:v>5115.0</c:v>
                </c:pt>
                <c:pt idx="5115">
                  <c:v>5116.0</c:v>
                </c:pt>
                <c:pt idx="5116">
                  <c:v>5117.0</c:v>
                </c:pt>
                <c:pt idx="5117">
                  <c:v>5118.0</c:v>
                </c:pt>
                <c:pt idx="5118">
                  <c:v>5119.0</c:v>
                </c:pt>
                <c:pt idx="5119">
                  <c:v>5120.0</c:v>
                </c:pt>
                <c:pt idx="5120">
                  <c:v>5121.0</c:v>
                </c:pt>
                <c:pt idx="5121">
                  <c:v>5122.0</c:v>
                </c:pt>
                <c:pt idx="5122">
                  <c:v>5123.0</c:v>
                </c:pt>
                <c:pt idx="5123">
                  <c:v>5124.0</c:v>
                </c:pt>
                <c:pt idx="5124">
                  <c:v>5125.0</c:v>
                </c:pt>
                <c:pt idx="5125">
                  <c:v>5126.0</c:v>
                </c:pt>
                <c:pt idx="5126">
                  <c:v>5127.0</c:v>
                </c:pt>
                <c:pt idx="5127">
                  <c:v>5128.0</c:v>
                </c:pt>
                <c:pt idx="5128">
                  <c:v>5129.0</c:v>
                </c:pt>
                <c:pt idx="5129">
                  <c:v>5130.0</c:v>
                </c:pt>
                <c:pt idx="5130">
                  <c:v>5131.0</c:v>
                </c:pt>
                <c:pt idx="5131">
                  <c:v>5132.0</c:v>
                </c:pt>
                <c:pt idx="5132">
                  <c:v>5133.0</c:v>
                </c:pt>
                <c:pt idx="5133">
                  <c:v>5134.0</c:v>
                </c:pt>
                <c:pt idx="5134">
                  <c:v>5135.0</c:v>
                </c:pt>
                <c:pt idx="5135">
                  <c:v>5136.0</c:v>
                </c:pt>
                <c:pt idx="5136">
                  <c:v>5137.0</c:v>
                </c:pt>
                <c:pt idx="5137">
                  <c:v>5138.0</c:v>
                </c:pt>
                <c:pt idx="5138">
                  <c:v>5139.0</c:v>
                </c:pt>
                <c:pt idx="5139">
                  <c:v>5140.0</c:v>
                </c:pt>
                <c:pt idx="5140">
                  <c:v>5141.0</c:v>
                </c:pt>
                <c:pt idx="5141">
                  <c:v>5142.0</c:v>
                </c:pt>
                <c:pt idx="5142">
                  <c:v>5143.0</c:v>
                </c:pt>
                <c:pt idx="5143">
                  <c:v>5144.0</c:v>
                </c:pt>
                <c:pt idx="5144">
                  <c:v>5145.0</c:v>
                </c:pt>
                <c:pt idx="5145">
                  <c:v>5146.0</c:v>
                </c:pt>
                <c:pt idx="5146">
                  <c:v>5147.0</c:v>
                </c:pt>
                <c:pt idx="5147">
                  <c:v>5148.0</c:v>
                </c:pt>
                <c:pt idx="5148">
                  <c:v>5149.0</c:v>
                </c:pt>
                <c:pt idx="5149">
                  <c:v>5150.0</c:v>
                </c:pt>
                <c:pt idx="5150">
                  <c:v>5151.0</c:v>
                </c:pt>
                <c:pt idx="5151">
                  <c:v>5152.0</c:v>
                </c:pt>
                <c:pt idx="5152">
                  <c:v>5153.0</c:v>
                </c:pt>
                <c:pt idx="5153">
                  <c:v>5154.0</c:v>
                </c:pt>
                <c:pt idx="5154">
                  <c:v>5155.0</c:v>
                </c:pt>
                <c:pt idx="5155">
                  <c:v>5156.0</c:v>
                </c:pt>
                <c:pt idx="5156">
                  <c:v>5157.0</c:v>
                </c:pt>
                <c:pt idx="5157">
                  <c:v>5158.0</c:v>
                </c:pt>
                <c:pt idx="5158">
                  <c:v>5159.0</c:v>
                </c:pt>
                <c:pt idx="5159">
                  <c:v>5160.0</c:v>
                </c:pt>
                <c:pt idx="5160">
                  <c:v>5161.0</c:v>
                </c:pt>
                <c:pt idx="5161">
                  <c:v>5162.0</c:v>
                </c:pt>
                <c:pt idx="5162">
                  <c:v>5163.0</c:v>
                </c:pt>
                <c:pt idx="5163">
                  <c:v>5164.0</c:v>
                </c:pt>
                <c:pt idx="5164">
                  <c:v>5165.0</c:v>
                </c:pt>
                <c:pt idx="5165">
                  <c:v>5166.0</c:v>
                </c:pt>
                <c:pt idx="5166">
                  <c:v>5167.0</c:v>
                </c:pt>
                <c:pt idx="5167">
                  <c:v>5168.0</c:v>
                </c:pt>
                <c:pt idx="5168">
                  <c:v>5169.0</c:v>
                </c:pt>
                <c:pt idx="5169">
                  <c:v>5170.0</c:v>
                </c:pt>
                <c:pt idx="5170">
                  <c:v>5171.0</c:v>
                </c:pt>
                <c:pt idx="5171">
                  <c:v>5172.0</c:v>
                </c:pt>
                <c:pt idx="5172">
                  <c:v>5173.0</c:v>
                </c:pt>
                <c:pt idx="5173">
                  <c:v>5174.0</c:v>
                </c:pt>
                <c:pt idx="5174">
                  <c:v>5175.0</c:v>
                </c:pt>
                <c:pt idx="5175">
                  <c:v>5176.0</c:v>
                </c:pt>
                <c:pt idx="5176">
                  <c:v>5177.0</c:v>
                </c:pt>
                <c:pt idx="5177">
                  <c:v>5178.0</c:v>
                </c:pt>
                <c:pt idx="5178">
                  <c:v>5179.0</c:v>
                </c:pt>
                <c:pt idx="5179">
                  <c:v>5180.0</c:v>
                </c:pt>
                <c:pt idx="5180">
                  <c:v>5181.0</c:v>
                </c:pt>
                <c:pt idx="5181">
                  <c:v>5182.0</c:v>
                </c:pt>
                <c:pt idx="5182">
                  <c:v>5183.0</c:v>
                </c:pt>
                <c:pt idx="5183">
                  <c:v>5184.0</c:v>
                </c:pt>
                <c:pt idx="5184">
                  <c:v>5185.0</c:v>
                </c:pt>
                <c:pt idx="5185">
                  <c:v>5186.0</c:v>
                </c:pt>
                <c:pt idx="5186">
                  <c:v>5187.0</c:v>
                </c:pt>
                <c:pt idx="5187">
                  <c:v>5188.0</c:v>
                </c:pt>
                <c:pt idx="5188">
                  <c:v>5189.0</c:v>
                </c:pt>
                <c:pt idx="5189">
                  <c:v>5190.0</c:v>
                </c:pt>
                <c:pt idx="5190">
                  <c:v>5191.0</c:v>
                </c:pt>
                <c:pt idx="5191">
                  <c:v>5192.0</c:v>
                </c:pt>
                <c:pt idx="5192">
                  <c:v>5193.0</c:v>
                </c:pt>
                <c:pt idx="5193">
                  <c:v>5194.0</c:v>
                </c:pt>
                <c:pt idx="5194">
                  <c:v>5195.0</c:v>
                </c:pt>
                <c:pt idx="5195">
                  <c:v>5196.0</c:v>
                </c:pt>
                <c:pt idx="5196">
                  <c:v>5197.0</c:v>
                </c:pt>
                <c:pt idx="5197">
                  <c:v>5198.0</c:v>
                </c:pt>
                <c:pt idx="5198">
                  <c:v>5199.0</c:v>
                </c:pt>
                <c:pt idx="5199">
                  <c:v>5200.0</c:v>
                </c:pt>
                <c:pt idx="5200">
                  <c:v>5201.0</c:v>
                </c:pt>
                <c:pt idx="5201">
                  <c:v>5202.0</c:v>
                </c:pt>
                <c:pt idx="5202">
                  <c:v>5203.0</c:v>
                </c:pt>
                <c:pt idx="5203">
                  <c:v>5204.0</c:v>
                </c:pt>
                <c:pt idx="5204">
                  <c:v>5205.0</c:v>
                </c:pt>
                <c:pt idx="5205">
                  <c:v>5206.0</c:v>
                </c:pt>
                <c:pt idx="5206">
                  <c:v>5207.0</c:v>
                </c:pt>
                <c:pt idx="5207">
                  <c:v>5208.0</c:v>
                </c:pt>
                <c:pt idx="5208">
                  <c:v>5209.0</c:v>
                </c:pt>
                <c:pt idx="5209">
                  <c:v>5210.0</c:v>
                </c:pt>
                <c:pt idx="5210">
                  <c:v>5211.0</c:v>
                </c:pt>
                <c:pt idx="5211">
                  <c:v>5212.0</c:v>
                </c:pt>
                <c:pt idx="5212">
                  <c:v>5213.0</c:v>
                </c:pt>
                <c:pt idx="5213">
                  <c:v>5214.0</c:v>
                </c:pt>
                <c:pt idx="5214">
                  <c:v>5215.0</c:v>
                </c:pt>
                <c:pt idx="5215">
                  <c:v>5216.0</c:v>
                </c:pt>
                <c:pt idx="5216">
                  <c:v>5217.0</c:v>
                </c:pt>
                <c:pt idx="5217">
                  <c:v>5218.0</c:v>
                </c:pt>
                <c:pt idx="5218">
                  <c:v>5219.0</c:v>
                </c:pt>
                <c:pt idx="5219">
                  <c:v>5220.0</c:v>
                </c:pt>
                <c:pt idx="5220">
                  <c:v>5221.0</c:v>
                </c:pt>
                <c:pt idx="5221">
                  <c:v>5222.0</c:v>
                </c:pt>
                <c:pt idx="5222">
                  <c:v>5223.0</c:v>
                </c:pt>
                <c:pt idx="5223">
                  <c:v>5224.0</c:v>
                </c:pt>
                <c:pt idx="5224">
                  <c:v>5225.0</c:v>
                </c:pt>
                <c:pt idx="5225">
                  <c:v>5226.0</c:v>
                </c:pt>
                <c:pt idx="5226">
                  <c:v>5227.0</c:v>
                </c:pt>
                <c:pt idx="5227">
                  <c:v>5228.0</c:v>
                </c:pt>
                <c:pt idx="5228">
                  <c:v>5229.0</c:v>
                </c:pt>
                <c:pt idx="5229">
                  <c:v>5230.0</c:v>
                </c:pt>
                <c:pt idx="5230">
                  <c:v>5231.0</c:v>
                </c:pt>
                <c:pt idx="5231">
                  <c:v>5232.0</c:v>
                </c:pt>
                <c:pt idx="5232">
                  <c:v>5233.0</c:v>
                </c:pt>
                <c:pt idx="5233">
                  <c:v>5234.0</c:v>
                </c:pt>
                <c:pt idx="5234">
                  <c:v>5235.0</c:v>
                </c:pt>
                <c:pt idx="5235">
                  <c:v>5236.0</c:v>
                </c:pt>
                <c:pt idx="5236">
                  <c:v>5237.0</c:v>
                </c:pt>
                <c:pt idx="5237">
                  <c:v>5238.0</c:v>
                </c:pt>
                <c:pt idx="5238">
                  <c:v>5239.0</c:v>
                </c:pt>
                <c:pt idx="5239">
                  <c:v>5240.0</c:v>
                </c:pt>
                <c:pt idx="5240">
                  <c:v>5241.0</c:v>
                </c:pt>
                <c:pt idx="5241">
                  <c:v>5242.0</c:v>
                </c:pt>
                <c:pt idx="5242">
                  <c:v>5243.0</c:v>
                </c:pt>
                <c:pt idx="5243">
                  <c:v>5244.0</c:v>
                </c:pt>
                <c:pt idx="5244">
                  <c:v>5245.0</c:v>
                </c:pt>
                <c:pt idx="5245">
                  <c:v>5246.0</c:v>
                </c:pt>
                <c:pt idx="5246">
                  <c:v>5247.0</c:v>
                </c:pt>
                <c:pt idx="5247">
                  <c:v>5248.0</c:v>
                </c:pt>
                <c:pt idx="5248">
                  <c:v>5249.0</c:v>
                </c:pt>
                <c:pt idx="5249">
                  <c:v>5250.0</c:v>
                </c:pt>
                <c:pt idx="5250">
                  <c:v>5251.0</c:v>
                </c:pt>
                <c:pt idx="5251">
                  <c:v>5252.0</c:v>
                </c:pt>
                <c:pt idx="5252">
                  <c:v>5253.0</c:v>
                </c:pt>
                <c:pt idx="5253">
                  <c:v>5254.0</c:v>
                </c:pt>
                <c:pt idx="5254">
                  <c:v>5255.0</c:v>
                </c:pt>
                <c:pt idx="5255">
                  <c:v>5256.0</c:v>
                </c:pt>
                <c:pt idx="5256">
                  <c:v>5257.0</c:v>
                </c:pt>
                <c:pt idx="5257">
                  <c:v>5258.0</c:v>
                </c:pt>
                <c:pt idx="5258">
                  <c:v>5259.0</c:v>
                </c:pt>
                <c:pt idx="5259">
                  <c:v>5260.0</c:v>
                </c:pt>
                <c:pt idx="5260">
                  <c:v>5261.0</c:v>
                </c:pt>
                <c:pt idx="5261">
                  <c:v>5262.0</c:v>
                </c:pt>
                <c:pt idx="5262">
                  <c:v>5263.0</c:v>
                </c:pt>
                <c:pt idx="5263">
                  <c:v>5264.0</c:v>
                </c:pt>
                <c:pt idx="5264">
                  <c:v>5265.0</c:v>
                </c:pt>
                <c:pt idx="5265">
                  <c:v>5266.0</c:v>
                </c:pt>
                <c:pt idx="5266">
                  <c:v>5267.0</c:v>
                </c:pt>
                <c:pt idx="5267">
                  <c:v>5268.0</c:v>
                </c:pt>
                <c:pt idx="5268">
                  <c:v>5269.0</c:v>
                </c:pt>
                <c:pt idx="5269">
                  <c:v>5270.0</c:v>
                </c:pt>
                <c:pt idx="5270">
                  <c:v>5271.0</c:v>
                </c:pt>
                <c:pt idx="5271">
                  <c:v>5272.0</c:v>
                </c:pt>
                <c:pt idx="5272">
                  <c:v>5273.0</c:v>
                </c:pt>
                <c:pt idx="5273">
                  <c:v>5274.0</c:v>
                </c:pt>
                <c:pt idx="5274">
                  <c:v>5275.0</c:v>
                </c:pt>
                <c:pt idx="5275">
                  <c:v>5276.0</c:v>
                </c:pt>
                <c:pt idx="5276">
                  <c:v>5277.0</c:v>
                </c:pt>
                <c:pt idx="5277">
                  <c:v>5278.0</c:v>
                </c:pt>
                <c:pt idx="5278">
                  <c:v>5279.0</c:v>
                </c:pt>
                <c:pt idx="5279">
                  <c:v>5280.0</c:v>
                </c:pt>
                <c:pt idx="5280">
                  <c:v>5281.0</c:v>
                </c:pt>
                <c:pt idx="5281">
                  <c:v>5282.0</c:v>
                </c:pt>
                <c:pt idx="5282">
                  <c:v>5283.0</c:v>
                </c:pt>
                <c:pt idx="5283">
                  <c:v>5284.0</c:v>
                </c:pt>
                <c:pt idx="5284">
                  <c:v>5285.0</c:v>
                </c:pt>
                <c:pt idx="5285">
                  <c:v>5286.0</c:v>
                </c:pt>
                <c:pt idx="5286">
                  <c:v>5287.0</c:v>
                </c:pt>
                <c:pt idx="5287">
                  <c:v>5288.0</c:v>
                </c:pt>
                <c:pt idx="5288">
                  <c:v>5289.0</c:v>
                </c:pt>
                <c:pt idx="5289">
                  <c:v>5290.0</c:v>
                </c:pt>
                <c:pt idx="5290">
                  <c:v>5291.0</c:v>
                </c:pt>
                <c:pt idx="5291">
                  <c:v>5292.0</c:v>
                </c:pt>
                <c:pt idx="5292">
                  <c:v>5293.0</c:v>
                </c:pt>
                <c:pt idx="5293">
                  <c:v>5294.0</c:v>
                </c:pt>
                <c:pt idx="5294">
                  <c:v>5295.0</c:v>
                </c:pt>
                <c:pt idx="5295">
                  <c:v>5296.0</c:v>
                </c:pt>
                <c:pt idx="5296">
                  <c:v>5297.0</c:v>
                </c:pt>
                <c:pt idx="5297">
                  <c:v>5298.0</c:v>
                </c:pt>
                <c:pt idx="5298">
                  <c:v>5299.0</c:v>
                </c:pt>
                <c:pt idx="5299">
                  <c:v>5300.0</c:v>
                </c:pt>
                <c:pt idx="5300">
                  <c:v>5301.0</c:v>
                </c:pt>
                <c:pt idx="5301">
                  <c:v>5302.0</c:v>
                </c:pt>
                <c:pt idx="5302">
                  <c:v>5303.0</c:v>
                </c:pt>
                <c:pt idx="5303">
                  <c:v>5304.0</c:v>
                </c:pt>
                <c:pt idx="5304">
                  <c:v>5305.0</c:v>
                </c:pt>
                <c:pt idx="5305">
                  <c:v>5306.0</c:v>
                </c:pt>
                <c:pt idx="5306">
                  <c:v>5307.0</c:v>
                </c:pt>
                <c:pt idx="5307">
                  <c:v>5308.0</c:v>
                </c:pt>
                <c:pt idx="5308">
                  <c:v>5309.0</c:v>
                </c:pt>
                <c:pt idx="5309">
                  <c:v>5310.0</c:v>
                </c:pt>
                <c:pt idx="5310">
                  <c:v>5311.0</c:v>
                </c:pt>
                <c:pt idx="5311">
                  <c:v>5312.0</c:v>
                </c:pt>
                <c:pt idx="5312">
                  <c:v>5313.0</c:v>
                </c:pt>
                <c:pt idx="5313">
                  <c:v>5314.0</c:v>
                </c:pt>
                <c:pt idx="5314">
                  <c:v>5315.0</c:v>
                </c:pt>
                <c:pt idx="5315">
                  <c:v>5316.0</c:v>
                </c:pt>
                <c:pt idx="5316">
                  <c:v>5317.0</c:v>
                </c:pt>
                <c:pt idx="5317">
                  <c:v>5318.0</c:v>
                </c:pt>
                <c:pt idx="5318">
                  <c:v>5319.0</c:v>
                </c:pt>
                <c:pt idx="5319">
                  <c:v>5320.0</c:v>
                </c:pt>
                <c:pt idx="5320">
                  <c:v>5321.0</c:v>
                </c:pt>
                <c:pt idx="5321">
                  <c:v>5322.0</c:v>
                </c:pt>
                <c:pt idx="5322">
                  <c:v>5323.0</c:v>
                </c:pt>
                <c:pt idx="5323">
                  <c:v>5324.0</c:v>
                </c:pt>
                <c:pt idx="5324">
                  <c:v>5325.0</c:v>
                </c:pt>
                <c:pt idx="5325">
                  <c:v>5326.0</c:v>
                </c:pt>
                <c:pt idx="5326">
                  <c:v>5327.0</c:v>
                </c:pt>
                <c:pt idx="5327">
                  <c:v>5328.0</c:v>
                </c:pt>
                <c:pt idx="5328">
                  <c:v>5329.0</c:v>
                </c:pt>
                <c:pt idx="5329">
                  <c:v>5330.0</c:v>
                </c:pt>
                <c:pt idx="5330">
                  <c:v>5331.0</c:v>
                </c:pt>
                <c:pt idx="5331">
                  <c:v>5332.0</c:v>
                </c:pt>
                <c:pt idx="5332">
                  <c:v>5333.0</c:v>
                </c:pt>
                <c:pt idx="5333">
                  <c:v>5334.0</c:v>
                </c:pt>
                <c:pt idx="5334">
                  <c:v>5335.0</c:v>
                </c:pt>
                <c:pt idx="5335">
                  <c:v>5336.0</c:v>
                </c:pt>
                <c:pt idx="5336">
                  <c:v>5337.0</c:v>
                </c:pt>
                <c:pt idx="5337">
                  <c:v>5338.0</c:v>
                </c:pt>
                <c:pt idx="5338">
                  <c:v>5339.0</c:v>
                </c:pt>
                <c:pt idx="5339">
                  <c:v>5340.0</c:v>
                </c:pt>
                <c:pt idx="5340">
                  <c:v>5341.0</c:v>
                </c:pt>
                <c:pt idx="5341">
                  <c:v>5342.0</c:v>
                </c:pt>
                <c:pt idx="5342">
                  <c:v>5343.0</c:v>
                </c:pt>
                <c:pt idx="5343">
                  <c:v>5344.0</c:v>
                </c:pt>
                <c:pt idx="5344">
                  <c:v>5345.0</c:v>
                </c:pt>
                <c:pt idx="5345">
                  <c:v>5346.0</c:v>
                </c:pt>
                <c:pt idx="5346">
                  <c:v>5347.0</c:v>
                </c:pt>
                <c:pt idx="5347">
                  <c:v>5348.0</c:v>
                </c:pt>
                <c:pt idx="5348">
                  <c:v>5349.0</c:v>
                </c:pt>
                <c:pt idx="5349">
                  <c:v>5350.0</c:v>
                </c:pt>
                <c:pt idx="5350">
                  <c:v>5351.0</c:v>
                </c:pt>
                <c:pt idx="5351">
                  <c:v>5352.0</c:v>
                </c:pt>
                <c:pt idx="5352">
                  <c:v>5353.0</c:v>
                </c:pt>
                <c:pt idx="5353">
                  <c:v>5354.0</c:v>
                </c:pt>
                <c:pt idx="5354">
                  <c:v>5355.0</c:v>
                </c:pt>
                <c:pt idx="5355">
                  <c:v>5356.0</c:v>
                </c:pt>
                <c:pt idx="5356">
                  <c:v>5357.0</c:v>
                </c:pt>
                <c:pt idx="5357">
                  <c:v>5358.0</c:v>
                </c:pt>
                <c:pt idx="5358">
                  <c:v>5359.0</c:v>
                </c:pt>
                <c:pt idx="5359">
                  <c:v>5360.0</c:v>
                </c:pt>
                <c:pt idx="5360">
                  <c:v>5361.0</c:v>
                </c:pt>
                <c:pt idx="5361">
                  <c:v>5362.0</c:v>
                </c:pt>
                <c:pt idx="5362">
                  <c:v>5363.0</c:v>
                </c:pt>
                <c:pt idx="5363">
                  <c:v>5364.0</c:v>
                </c:pt>
                <c:pt idx="5364">
                  <c:v>5365.0</c:v>
                </c:pt>
                <c:pt idx="5365">
                  <c:v>5366.0</c:v>
                </c:pt>
                <c:pt idx="5366">
                  <c:v>5367.0</c:v>
                </c:pt>
                <c:pt idx="5367">
                  <c:v>5368.0</c:v>
                </c:pt>
                <c:pt idx="5368">
                  <c:v>5369.0</c:v>
                </c:pt>
                <c:pt idx="5369">
                  <c:v>5370.0</c:v>
                </c:pt>
                <c:pt idx="5370">
                  <c:v>5371.0</c:v>
                </c:pt>
                <c:pt idx="5371">
                  <c:v>5372.0</c:v>
                </c:pt>
                <c:pt idx="5372">
                  <c:v>5373.0</c:v>
                </c:pt>
                <c:pt idx="5373">
                  <c:v>5374.0</c:v>
                </c:pt>
                <c:pt idx="5374">
                  <c:v>5375.0</c:v>
                </c:pt>
                <c:pt idx="5375">
                  <c:v>5376.0</c:v>
                </c:pt>
                <c:pt idx="5376">
                  <c:v>5377.0</c:v>
                </c:pt>
                <c:pt idx="5377">
                  <c:v>5378.0</c:v>
                </c:pt>
                <c:pt idx="5378">
                  <c:v>5379.0</c:v>
                </c:pt>
                <c:pt idx="5379">
                  <c:v>5380.0</c:v>
                </c:pt>
                <c:pt idx="5380">
                  <c:v>5381.0</c:v>
                </c:pt>
                <c:pt idx="5381">
                  <c:v>5382.0</c:v>
                </c:pt>
                <c:pt idx="5382">
                  <c:v>5383.0</c:v>
                </c:pt>
                <c:pt idx="5383">
                  <c:v>5384.0</c:v>
                </c:pt>
                <c:pt idx="5384">
                  <c:v>5385.0</c:v>
                </c:pt>
                <c:pt idx="5385">
                  <c:v>5386.0</c:v>
                </c:pt>
                <c:pt idx="5386">
                  <c:v>5387.0</c:v>
                </c:pt>
                <c:pt idx="5387">
                  <c:v>5388.0</c:v>
                </c:pt>
                <c:pt idx="5388">
                  <c:v>5389.0</c:v>
                </c:pt>
                <c:pt idx="5389">
                  <c:v>5390.0</c:v>
                </c:pt>
                <c:pt idx="5390">
                  <c:v>5391.0</c:v>
                </c:pt>
                <c:pt idx="5391">
                  <c:v>5392.0</c:v>
                </c:pt>
                <c:pt idx="5392">
                  <c:v>5393.0</c:v>
                </c:pt>
                <c:pt idx="5393">
                  <c:v>5394.0</c:v>
                </c:pt>
                <c:pt idx="5394">
                  <c:v>5395.0</c:v>
                </c:pt>
                <c:pt idx="5395">
                  <c:v>5396.0</c:v>
                </c:pt>
                <c:pt idx="5396">
                  <c:v>5397.0</c:v>
                </c:pt>
                <c:pt idx="5397">
                  <c:v>5398.0</c:v>
                </c:pt>
                <c:pt idx="5398">
                  <c:v>5399.0</c:v>
                </c:pt>
                <c:pt idx="5399">
                  <c:v>5400.0</c:v>
                </c:pt>
                <c:pt idx="5400">
                  <c:v>5401.0</c:v>
                </c:pt>
                <c:pt idx="5401">
                  <c:v>5402.0</c:v>
                </c:pt>
                <c:pt idx="5402">
                  <c:v>5403.0</c:v>
                </c:pt>
                <c:pt idx="5403">
                  <c:v>5404.0</c:v>
                </c:pt>
                <c:pt idx="5404">
                  <c:v>5405.0</c:v>
                </c:pt>
                <c:pt idx="5405">
                  <c:v>5406.0</c:v>
                </c:pt>
                <c:pt idx="5406">
                  <c:v>5407.0</c:v>
                </c:pt>
                <c:pt idx="5407">
                  <c:v>5408.0</c:v>
                </c:pt>
                <c:pt idx="5408">
                  <c:v>5409.0</c:v>
                </c:pt>
                <c:pt idx="5409">
                  <c:v>5410.0</c:v>
                </c:pt>
                <c:pt idx="5410">
                  <c:v>5411.0</c:v>
                </c:pt>
                <c:pt idx="5411">
                  <c:v>5412.0</c:v>
                </c:pt>
                <c:pt idx="5412">
                  <c:v>5413.0</c:v>
                </c:pt>
                <c:pt idx="5413">
                  <c:v>5414.0</c:v>
                </c:pt>
                <c:pt idx="5414">
                  <c:v>5415.0</c:v>
                </c:pt>
                <c:pt idx="5415">
                  <c:v>5416.0</c:v>
                </c:pt>
                <c:pt idx="5416">
                  <c:v>5417.0</c:v>
                </c:pt>
                <c:pt idx="5417">
                  <c:v>5418.0</c:v>
                </c:pt>
                <c:pt idx="5418">
                  <c:v>5419.0</c:v>
                </c:pt>
                <c:pt idx="5419">
                  <c:v>5420.0</c:v>
                </c:pt>
                <c:pt idx="5420">
                  <c:v>5421.0</c:v>
                </c:pt>
                <c:pt idx="5421">
                  <c:v>5422.0</c:v>
                </c:pt>
                <c:pt idx="5422">
                  <c:v>5423.0</c:v>
                </c:pt>
                <c:pt idx="5423">
                  <c:v>5424.0</c:v>
                </c:pt>
                <c:pt idx="5424">
                  <c:v>5425.0</c:v>
                </c:pt>
                <c:pt idx="5425">
                  <c:v>5426.0</c:v>
                </c:pt>
                <c:pt idx="5426">
                  <c:v>5427.0</c:v>
                </c:pt>
                <c:pt idx="5427">
                  <c:v>5428.0</c:v>
                </c:pt>
                <c:pt idx="5428">
                  <c:v>5429.0</c:v>
                </c:pt>
                <c:pt idx="5429">
                  <c:v>5430.0</c:v>
                </c:pt>
                <c:pt idx="5430">
                  <c:v>5431.0</c:v>
                </c:pt>
                <c:pt idx="5431">
                  <c:v>5432.0</c:v>
                </c:pt>
                <c:pt idx="5432">
                  <c:v>5433.0</c:v>
                </c:pt>
                <c:pt idx="5433">
                  <c:v>5434.0</c:v>
                </c:pt>
                <c:pt idx="5434">
                  <c:v>5435.0</c:v>
                </c:pt>
                <c:pt idx="5435">
                  <c:v>5436.0</c:v>
                </c:pt>
                <c:pt idx="5436">
                  <c:v>5437.0</c:v>
                </c:pt>
                <c:pt idx="5437">
                  <c:v>5438.0</c:v>
                </c:pt>
                <c:pt idx="5438">
                  <c:v>5439.0</c:v>
                </c:pt>
                <c:pt idx="5439">
                  <c:v>5440.0</c:v>
                </c:pt>
                <c:pt idx="5440">
                  <c:v>5441.0</c:v>
                </c:pt>
                <c:pt idx="5441">
                  <c:v>5442.0</c:v>
                </c:pt>
                <c:pt idx="5442">
                  <c:v>5443.0</c:v>
                </c:pt>
                <c:pt idx="5443">
                  <c:v>5444.0</c:v>
                </c:pt>
                <c:pt idx="5444">
                  <c:v>5445.0</c:v>
                </c:pt>
                <c:pt idx="5445">
                  <c:v>5446.0</c:v>
                </c:pt>
                <c:pt idx="5446">
                  <c:v>5447.0</c:v>
                </c:pt>
                <c:pt idx="5447">
                  <c:v>5448.0</c:v>
                </c:pt>
                <c:pt idx="5448">
                  <c:v>5449.0</c:v>
                </c:pt>
                <c:pt idx="5449">
                  <c:v>5450.0</c:v>
                </c:pt>
                <c:pt idx="5450">
                  <c:v>5451.0</c:v>
                </c:pt>
                <c:pt idx="5451">
                  <c:v>5452.0</c:v>
                </c:pt>
                <c:pt idx="5452">
                  <c:v>5453.0</c:v>
                </c:pt>
                <c:pt idx="5453">
                  <c:v>5454.0</c:v>
                </c:pt>
                <c:pt idx="5454">
                  <c:v>5455.0</c:v>
                </c:pt>
                <c:pt idx="5455">
                  <c:v>5456.0</c:v>
                </c:pt>
                <c:pt idx="5456">
                  <c:v>5457.0</c:v>
                </c:pt>
                <c:pt idx="5457">
                  <c:v>5458.0</c:v>
                </c:pt>
                <c:pt idx="5458">
                  <c:v>5459.0</c:v>
                </c:pt>
                <c:pt idx="5459">
                  <c:v>5460.0</c:v>
                </c:pt>
                <c:pt idx="5460">
                  <c:v>5461.0</c:v>
                </c:pt>
                <c:pt idx="5461">
                  <c:v>5462.0</c:v>
                </c:pt>
                <c:pt idx="5462">
                  <c:v>5463.0</c:v>
                </c:pt>
                <c:pt idx="5463">
                  <c:v>5464.0</c:v>
                </c:pt>
                <c:pt idx="5464">
                  <c:v>5465.0</c:v>
                </c:pt>
                <c:pt idx="5465">
                  <c:v>5466.0</c:v>
                </c:pt>
                <c:pt idx="5466">
                  <c:v>5467.0</c:v>
                </c:pt>
                <c:pt idx="5467">
                  <c:v>5468.0</c:v>
                </c:pt>
                <c:pt idx="5468">
                  <c:v>5469.0</c:v>
                </c:pt>
                <c:pt idx="5469">
                  <c:v>5470.0</c:v>
                </c:pt>
                <c:pt idx="5470">
                  <c:v>5471.0</c:v>
                </c:pt>
                <c:pt idx="5471">
                  <c:v>5472.0</c:v>
                </c:pt>
                <c:pt idx="5472">
                  <c:v>5473.0</c:v>
                </c:pt>
                <c:pt idx="5473">
                  <c:v>5474.0</c:v>
                </c:pt>
                <c:pt idx="5474">
                  <c:v>5475.0</c:v>
                </c:pt>
                <c:pt idx="5475">
                  <c:v>5476.0</c:v>
                </c:pt>
                <c:pt idx="5476">
                  <c:v>5477.0</c:v>
                </c:pt>
                <c:pt idx="5477">
                  <c:v>5478.0</c:v>
                </c:pt>
                <c:pt idx="5478">
                  <c:v>5479.0</c:v>
                </c:pt>
                <c:pt idx="5479">
                  <c:v>5480.0</c:v>
                </c:pt>
                <c:pt idx="5480">
                  <c:v>5480.0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84CA-4A30-BC60-5F81F3AB5B17}"/>
            </c:ext>
          </c:extLst>
        </c:ser>
        <c:ser>
          <c:idx val="3"/>
          <c:order val="3"/>
          <c:tx>
            <c:strRef>
              <c:f>'bfs-kron-do-launch'!$J$1</c:f>
              <c:strCache>
                <c:ptCount val="1"/>
                <c:pt idx="0">
                  <c:v>Baseline-DP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'bfs-kron-do-launch'!$B$2:$B$24435</c:f>
              <c:numCache>
                <c:formatCode>General</c:formatCode>
                <c:ptCount val="24434"/>
                <c:pt idx="0">
                  <c:v>33.0</c:v>
                </c:pt>
                <c:pt idx="1">
                  <c:v>33.0</c:v>
                </c:pt>
                <c:pt idx="2">
                  <c:v>76.0</c:v>
                </c:pt>
                <c:pt idx="3">
                  <c:v>76.0</c:v>
                </c:pt>
                <c:pt idx="4">
                  <c:v>76.0</c:v>
                </c:pt>
                <c:pt idx="5">
                  <c:v>76.0</c:v>
                </c:pt>
                <c:pt idx="6">
                  <c:v>76.0</c:v>
                </c:pt>
                <c:pt idx="7">
                  <c:v>76.0</c:v>
                </c:pt>
                <c:pt idx="8">
                  <c:v>76.0</c:v>
                </c:pt>
                <c:pt idx="9">
                  <c:v>76.0</c:v>
                </c:pt>
                <c:pt idx="10">
                  <c:v>76.0</c:v>
                </c:pt>
                <c:pt idx="11">
                  <c:v>76.0</c:v>
                </c:pt>
                <c:pt idx="12">
                  <c:v>76.0</c:v>
                </c:pt>
                <c:pt idx="13">
                  <c:v>76.0</c:v>
                </c:pt>
                <c:pt idx="14">
                  <c:v>76.0</c:v>
                </c:pt>
                <c:pt idx="15">
                  <c:v>76.0</c:v>
                </c:pt>
                <c:pt idx="16">
                  <c:v>76.0</c:v>
                </c:pt>
                <c:pt idx="17">
                  <c:v>76.0</c:v>
                </c:pt>
                <c:pt idx="18">
                  <c:v>76.0</c:v>
                </c:pt>
                <c:pt idx="19">
                  <c:v>76.0</c:v>
                </c:pt>
                <c:pt idx="20">
                  <c:v>76.0</c:v>
                </c:pt>
                <c:pt idx="21">
                  <c:v>76.0</c:v>
                </c:pt>
                <c:pt idx="22">
                  <c:v>76.0</c:v>
                </c:pt>
                <c:pt idx="23">
                  <c:v>76.0</c:v>
                </c:pt>
                <c:pt idx="24">
                  <c:v>76.0</c:v>
                </c:pt>
                <c:pt idx="25">
                  <c:v>76.0</c:v>
                </c:pt>
                <c:pt idx="26">
                  <c:v>76.0</c:v>
                </c:pt>
                <c:pt idx="27">
                  <c:v>76.0</c:v>
                </c:pt>
                <c:pt idx="28">
                  <c:v>76.0</c:v>
                </c:pt>
                <c:pt idx="29">
                  <c:v>76.0</c:v>
                </c:pt>
                <c:pt idx="30">
                  <c:v>76.0</c:v>
                </c:pt>
                <c:pt idx="31">
                  <c:v>76.0</c:v>
                </c:pt>
                <c:pt idx="32">
                  <c:v>76.0</c:v>
                </c:pt>
                <c:pt idx="33">
                  <c:v>76.0</c:v>
                </c:pt>
                <c:pt idx="34">
                  <c:v>76.0</c:v>
                </c:pt>
                <c:pt idx="35">
                  <c:v>76.0</c:v>
                </c:pt>
                <c:pt idx="36">
                  <c:v>76.0</c:v>
                </c:pt>
                <c:pt idx="37">
                  <c:v>76.0</c:v>
                </c:pt>
                <c:pt idx="38">
                  <c:v>76.0</c:v>
                </c:pt>
                <c:pt idx="39">
                  <c:v>76.0</c:v>
                </c:pt>
                <c:pt idx="40">
                  <c:v>76.0</c:v>
                </c:pt>
                <c:pt idx="41">
                  <c:v>76.0</c:v>
                </c:pt>
                <c:pt idx="42">
                  <c:v>76.0</c:v>
                </c:pt>
                <c:pt idx="43">
                  <c:v>76.0</c:v>
                </c:pt>
                <c:pt idx="44">
                  <c:v>76.0</c:v>
                </c:pt>
                <c:pt idx="45">
                  <c:v>76.0</c:v>
                </c:pt>
                <c:pt idx="46">
                  <c:v>76.0</c:v>
                </c:pt>
                <c:pt idx="47">
                  <c:v>76.0</c:v>
                </c:pt>
                <c:pt idx="48">
                  <c:v>76.0</c:v>
                </c:pt>
                <c:pt idx="49">
                  <c:v>76.0</c:v>
                </c:pt>
                <c:pt idx="50">
                  <c:v>76.0</c:v>
                </c:pt>
                <c:pt idx="51">
                  <c:v>76.0</c:v>
                </c:pt>
                <c:pt idx="52">
                  <c:v>76.0</c:v>
                </c:pt>
                <c:pt idx="53">
                  <c:v>76.0</c:v>
                </c:pt>
                <c:pt idx="54">
                  <c:v>76.0</c:v>
                </c:pt>
                <c:pt idx="55">
                  <c:v>76.0</c:v>
                </c:pt>
                <c:pt idx="56">
                  <c:v>76.0</c:v>
                </c:pt>
                <c:pt idx="57">
                  <c:v>76.0</c:v>
                </c:pt>
                <c:pt idx="58">
                  <c:v>76.0</c:v>
                </c:pt>
                <c:pt idx="59">
                  <c:v>76.0</c:v>
                </c:pt>
                <c:pt idx="60">
                  <c:v>76.0</c:v>
                </c:pt>
                <c:pt idx="61">
                  <c:v>76.0</c:v>
                </c:pt>
                <c:pt idx="62">
                  <c:v>76.0</c:v>
                </c:pt>
                <c:pt idx="63">
                  <c:v>76.0</c:v>
                </c:pt>
                <c:pt idx="64">
                  <c:v>76.0</c:v>
                </c:pt>
                <c:pt idx="65">
                  <c:v>76.0</c:v>
                </c:pt>
                <c:pt idx="66">
                  <c:v>76.0</c:v>
                </c:pt>
                <c:pt idx="67">
                  <c:v>76.0</c:v>
                </c:pt>
                <c:pt idx="68">
                  <c:v>76.0</c:v>
                </c:pt>
                <c:pt idx="69">
                  <c:v>76.0</c:v>
                </c:pt>
                <c:pt idx="70">
                  <c:v>76.0</c:v>
                </c:pt>
                <c:pt idx="71">
                  <c:v>76.0</c:v>
                </c:pt>
                <c:pt idx="72">
                  <c:v>76.0</c:v>
                </c:pt>
                <c:pt idx="73">
                  <c:v>76.0</c:v>
                </c:pt>
                <c:pt idx="74">
                  <c:v>76.0</c:v>
                </c:pt>
                <c:pt idx="75">
                  <c:v>76.0</c:v>
                </c:pt>
                <c:pt idx="76">
                  <c:v>76.0</c:v>
                </c:pt>
                <c:pt idx="77">
                  <c:v>76.0</c:v>
                </c:pt>
                <c:pt idx="78">
                  <c:v>76.0</c:v>
                </c:pt>
                <c:pt idx="79">
                  <c:v>76.0</c:v>
                </c:pt>
                <c:pt idx="80">
                  <c:v>76.0</c:v>
                </c:pt>
                <c:pt idx="81">
                  <c:v>76.0</c:v>
                </c:pt>
                <c:pt idx="82">
                  <c:v>76.0</c:v>
                </c:pt>
                <c:pt idx="83">
                  <c:v>76.0</c:v>
                </c:pt>
                <c:pt idx="84">
                  <c:v>76.0</c:v>
                </c:pt>
                <c:pt idx="85">
                  <c:v>76.0</c:v>
                </c:pt>
                <c:pt idx="86">
                  <c:v>76.0</c:v>
                </c:pt>
                <c:pt idx="87">
                  <c:v>76.0</c:v>
                </c:pt>
                <c:pt idx="88">
                  <c:v>76.0</c:v>
                </c:pt>
                <c:pt idx="89">
                  <c:v>76.0</c:v>
                </c:pt>
                <c:pt idx="90">
                  <c:v>76.0</c:v>
                </c:pt>
                <c:pt idx="91">
                  <c:v>76.0</c:v>
                </c:pt>
                <c:pt idx="92">
                  <c:v>76.0</c:v>
                </c:pt>
                <c:pt idx="93">
                  <c:v>76.0</c:v>
                </c:pt>
                <c:pt idx="94">
                  <c:v>76.0</c:v>
                </c:pt>
                <c:pt idx="95">
                  <c:v>76.0</c:v>
                </c:pt>
                <c:pt idx="96">
                  <c:v>76.0</c:v>
                </c:pt>
                <c:pt idx="97">
                  <c:v>76.0</c:v>
                </c:pt>
                <c:pt idx="98">
                  <c:v>76.0</c:v>
                </c:pt>
                <c:pt idx="99">
                  <c:v>76.0</c:v>
                </c:pt>
                <c:pt idx="100">
                  <c:v>76.0</c:v>
                </c:pt>
                <c:pt idx="101">
                  <c:v>76.0</c:v>
                </c:pt>
                <c:pt idx="102">
                  <c:v>76.0</c:v>
                </c:pt>
                <c:pt idx="103">
                  <c:v>76.0</c:v>
                </c:pt>
                <c:pt idx="104">
                  <c:v>76.0</c:v>
                </c:pt>
                <c:pt idx="105">
                  <c:v>76.0</c:v>
                </c:pt>
                <c:pt idx="106">
                  <c:v>76.0</c:v>
                </c:pt>
                <c:pt idx="107">
                  <c:v>76.0</c:v>
                </c:pt>
                <c:pt idx="108">
                  <c:v>76.0</c:v>
                </c:pt>
                <c:pt idx="109">
                  <c:v>76.0</c:v>
                </c:pt>
                <c:pt idx="110">
                  <c:v>76.0</c:v>
                </c:pt>
                <c:pt idx="111">
                  <c:v>76.0</c:v>
                </c:pt>
                <c:pt idx="112">
                  <c:v>76.0</c:v>
                </c:pt>
                <c:pt idx="113">
                  <c:v>76.0</c:v>
                </c:pt>
                <c:pt idx="114">
                  <c:v>76.0</c:v>
                </c:pt>
                <c:pt idx="115">
                  <c:v>76.0</c:v>
                </c:pt>
                <c:pt idx="116">
                  <c:v>76.0</c:v>
                </c:pt>
                <c:pt idx="117">
                  <c:v>76.0</c:v>
                </c:pt>
                <c:pt idx="118">
                  <c:v>76.0</c:v>
                </c:pt>
                <c:pt idx="119">
                  <c:v>76.0</c:v>
                </c:pt>
                <c:pt idx="120">
                  <c:v>77.0</c:v>
                </c:pt>
                <c:pt idx="121">
                  <c:v>77.0</c:v>
                </c:pt>
                <c:pt idx="122">
                  <c:v>77.0</c:v>
                </c:pt>
                <c:pt idx="123">
                  <c:v>77.0</c:v>
                </c:pt>
                <c:pt idx="124">
                  <c:v>77.0</c:v>
                </c:pt>
                <c:pt idx="125">
                  <c:v>77.0</c:v>
                </c:pt>
                <c:pt idx="126">
                  <c:v>77.0</c:v>
                </c:pt>
                <c:pt idx="127">
                  <c:v>77.0</c:v>
                </c:pt>
                <c:pt idx="128">
                  <c:v>77.0</c:v>
                </c:pt>
                <c:pt idx="129">
                  <c:v>77.0</c:v>
                </c:pt>
                <c:pt idx="130">
                  <c:v>77.0</c:v>
                </c:pt>
                <c:pt idx="131">
                  <c:v>77.0</c:v>
                </c:pt>
                <c:pt idx="132">
                  <c:v>77.0</c:v>
                </c:pt>
                <c:pt idx="133">
                  <c:v>77.0</c:v>
                </c:pt>
                <c:pt idx="134">
                  <c:v>77.0</c:v>
                </c:pt>
                <c:pt idx="135">
                  <c:v>77.0</c:v>
                </c:pt>
                <c:pt idx="136">
                  <c:v>77.0</c:v>
                </c:pt>
                <c:pt idx="137">
                  <c:v>77.0</c:v>
                </c:pt>
                <c:pt idx="138">
                  <c:v>77.0</c:v>
                </c:pt>
                <c:pt idx="139">
                  <c:v>77.0</c:v>
                </c:pt>
                <c:pt idx="140">
                  <c:v>77.0</c:v>
                </c:pt>
                <c:pt idx="141">
                  <c:v>77.0</c:v>
                </c:pt>
                <c:pt idx="142">
                  <c:v>77.0</c:v>
                </c:pt>
                <c:pt idx="143">
                  <c:v>77.0</c:v>
                </c:pt>
                <c:pt idx="144">
                  <c:v>77.0</c:v>
                </c:pt>
                <c:pt idx="145">
                  <c:v>77.0</c:v>
                </c:pt>
                <c:pt idx="146">
                  <c:v>77.0</c:v>
                </c:pt>
                <c:pt idx="147">
                  <c:v>77.0</c:v>
                </c:pt>
                <c:pt idx="148">
                  <c:v>77.0</c:v>
                </c:pt>
                <c:pt idx="149">
                  <c:v>77.0</c:v>
                </c:pt>
                <c:pt idx="150">
                  <c:v>77.0</c:v>
                </c:pt>
                <c:pt idx="151">
                  <c:v>77.0</c:v>
                </c:pt>
                <c:pt idx="152">
                  <c:v>77.0</c:v>
                </c:pt>
                <c:pt idx="153">
                  <c:v>77.0</c:v>
                </c:pt>
                <c:pt idx="154">
                  <c:v>77.0</c:v>
                </c:pt>
                <c:pt idx="155">
                  <c:v>77.0</c:v>
                </c:pt>
                <c:pt idx="156">
                  <c:v>77.0</c:v>
                </c:pt>
                <c:pt idx="157">
                  <c:v>77.0</c:v>
                </c:pt>
                <c:pt idx="158">
                  <c:v>77.0</c:v>
                </c:pt>
                <c:pt idx="159">
                  <c:v>77.0</c:v>
                </c:pt>
                <c:pt idx="160">
                  <c:v>77.0</c:v>
                </c:pt>
                <c:pt idx="161">
                  <c:v>77.0</c:v>
                </c:pt>
                <c:pt idx="162">
                  <c:v>77.0</c:v>
                </c:pt>
                <c:pt idx="163">
                  <c:v>77.0</c:v>
                </c:pt>
                <c:pt idx="164">
                  <c:v>77.0</c:v>
                </c:pt>
                <c:pt idx="165">
                  <c:v>77.0</c:v>
                </c:pt>
                <c:pt idx="166">
                  <c:v>77.0</c:v>
                </c:pt>
                <c:pt idx="167">
                  <c:v>77.0</c:v>
                </c:pt>
                <c:pt idx="168">
                  <c:v>77.0</c:v>
                </c:pt>
                <c:pt idx="169">
                  <c:v>77.0</c:v>
                </c:pt>
                <c:pt idx="170">
                  <c:v>77.0</c:v>
                </c:pt>
                <c:pt idx="171">
                  <c:v>77.0</c:v>
                </c:pt>
                <c:pt idx="172">
                  <c:v>77.0</c:v>
                </c:pt>
                <c:pt idx="173">
                  <c:v>77.0</c:v>
                </c:pt>
                <c:pt idx="174">
                  <c:v>77.0</c:v>
                </c:pt>
                <c:pt idx="175">
                  <c:v>77.0</c:v>
                </c:pt>
                <c:pt idx="176">
                  <c:v>77.0</c:v>
                </c:pt>
                <c:pt idx="177">
                  <c:v>77.0</c:v>
                </c:pt>
                <c:pt idx="178">
                  <c:v>77.0</c:v>
                </c:pt>
                <c:pt idx="179">
                  <c:v>77.0</c:v>
                </c:pt>
                <c:pt idx="180">
                  <c:v>77.0</c:v>
                </c:pt>
                <c:pt idx="181">
                  <c:v>77.0</c:v>
                </c:pt>
                <c:pt idx="182">
                  <c:v>77.0</c:v>
                </c:pt>
                <c:pt idx="183">
                  <c:v>77.0</c:v>
                </c:pt>
                <c:pt idx="184">
                  <c:v>77.0</c:v>
                </c:pt>
                <c:pt idx="185">
                  <c:v>77.0</c:v>
                </c:pt>
                <c:pt idx="186">
                  <c:v>77.0</c:v>
                </c:pt>
                <c:pt idx="187">
                  <c:v>77.0</c:v>
                </c:pt>
                <c:pt idx="188">
                  <c:v>77.0</c:v>
                </c:pt>
                <c:pt idx="189">
                  <c:v>77.0</c:v>
                </c:pt>
                <c:pt idx="190">
                  <c:v>77.0</c:v>
                </c:pt>
                <c:pt idx="191">
                  <c:v>77.0</c:v>
                </c:pt>
                <c:pt idx="192">
                  <c:v>77.0</c:v>
                </c:pt>
                <c:pt idx="193">
                  <c:v>77.0</c:v>
                </c:pt>
                <c:pt idx="194">
                  <c:v>77.0</c:v>
                </c:pt>
                <c:pt idx="195">
                  <c:v>77.0</c:v>
                </c:pt>
                <c:pt idx="196">
                  <c:v>77.0</c:v>
                </c:pt>
                <c:pt idx="197">
                  <c:v>77.0</c:v>
                </c:pt>
                <c:pt idx="198">
                  <c:v>77.0</c:v>
                </c:pt>
                <c:pt idx="199">
                  <c:v>77.0</c:v>
                </c:pt>
                <c:pt idx="200">
                  <c:v>77.0</c:v>
                </c:pt>
                <c:pt idx="201">
                  <c:v>77.0</c:v>
                </c:pt>
                <c:pt idx="202">
                  <c:v>77.0</c:v>
                </c:pt>
                <c:pt idx="203">
                  <c:v>77.0</c:v>
                </c:pt>
                <c:pt idx="204">
                  <c:v>77.0</c:v>
                </c:pt>
                <c:pt idx="205">
                  <c:v>77.0</c:v>
                </c:pt>
                <c:pt idx="206">
                  <c:v>77.0</c:v>
                </c:pt>
                <c:pt idx="207">
                  <c:v>77.0</c:v>
                </c:pt>
                <c:pt idx="208">
                  <c:v>77.0</c:v>
                </c:pt>
                <c:pt idx="209">
                  <c:v>77.0</c:v>
                </c:pt>
                <c:pt idx="210">
                  <c:v>77.0</c:v>
                </c:pt>
                <c:pt idx="211">
                  <c:v>77.0</c:v>
                </c:pt>
                <c:pt idx="212">
                  <c:v>77.0</c:v>
                </c:pt>
                <c:pt idx="213">
                  <c:v>77.0</c:v>
                </c:pt>
                <c:pt idx="214">
                  <c:v>77.0</c:v>
                </c:pt>
                <c:pt idx="215">
                  <c:v>77.0</c:v>
                </c:pt>
                <c:pt idx="216">
                  <c:v>77.0</c:v>
                </c:pt>
                <c:pt idx="217">
                  <c:v>77.0</c:v>
                </c:pt>
                <c:pt idx="218">
                  <c:v>77.0</c:v>
                </c:pt>
                <c:pt idx="219">
                  <c:v>77.0</c:v>
                </c:pt>
                <c:pt idx="220">
                  <c:v>77.0</c:v>
                </c:pt>
                <c:pt idx="221">
                  <c:v>77.0</c:v>
                </c:pt>
                <c:pt idx="222">
                  <c:v>77.0</c:v>
                </c:pt>
                <c:pt idx="223">
                  <c:v>77.0</c:v>
                </c:pt>
                <c:pt idx="224">
                  <c:v>77.0</c:v>
                </c:pt>
                <c:pt idx="225">
                  <c:v>77.0</c:v>
                </c:pt>
                <c:pt idx="226">
                  <c:v>77.0</c:v>
                </c:pt>
                <c:pt idx="227">
                  <c:v>77.0</c:v>
                </c:pt>
                <c:pt idx="228">
                  <c:v>77.0</c:v>
                </c:pt>
                <c:pt idx="229">
                  <c:v>77.0</c:v>
                </c:pt>
                <c:pt idx="230">
                  <c:v>77.0</c:v>
                </c:pt>
                <c:pt idx="231">
                  <c:v>77.0</c:v>
                </c:pt>
                <c:pt idx="232">
                  <c:v>77.0</c:v>
                </c:pt>
                <c:pt idx="233">
                  <c:v>77.0</c:v>
                </c:pt>
                <c:pt idx="234">
                  <c:v>77.0</c:v>
                </c:pt>
                <c:pt idx="235">
                  <c:v>77.0</c:v>
                </c:pt>
                <c:pt idx="236">
                  <c:v>77.0</c:v>
                </c:pt>
                <c:pt idx="237">
                  <c:v>77.0</c:v>
                </c:pt>
                <c:pt idx="238">
                  <c:v>77.0</c:v>
                </c:pt>
                <c:pt idx="239">
                  <c:v>77.0</c:v>
                </c:pt>
                <c:pt idx="240">
                  <c:v>77.0</c:v>
                </c:pt>
                <c:pt idx="241">
                  <c:v>77.0</c:v>
                </c:pt>
                <c:pt idx="242">
                  <c:v>77.0</c:v>
                </c:pt>
                <c:pt idx="243">
                  <c:v>77.0</c:v>
                </c:pt>
                <c:pt idx="244">
                  <c:v>77.0</c:v>
                </c:pt>
                <c:pt idx="245">
                  <c:v>77.0</c:v>
                </c:pt>
                <c:pt idx="246">
                  <c:v>77.0</c:v>
                </c:pt>
                <c:pt idx="247">
                  <c:v>77.0</c:v>
                </c:pt>
                <c:pt idx="248">
                  <c:v>77.0</c:v>
                </c:pt>
                <c:pt idx="249">
                  <c:v>77.0</c:v>
                </c:pt>
                <c:pt idx="250">
                  <c:v>77.0</c:v>
                </c:pt>
                <c:pt idx="251">
                  <c:v>77.0</c:v>
                </c:pt>
                <c:pt idx="252">
                  <c:v>77.0</c:v>
                </c:pt>
                <c:pt idx="253">
                  <c:v>77.0</c:v>
                </c:pt>
                <c:pt idx="254">
                  <c:v>77.0</c:v>
                </c:pt>
                <c:pt idx="255">
                  <c:v>77.0</c:v>
                </c:pt>
                <c:pt idx="256">
                  <c:v>77.0</c:v>
                </c:pt>
                <c:pt idx="257">
                  <c:v>77.0</c:v>
                </c:pt>
                <c:pt idx="258">
                  <c:v>77.0</c:v>
                </c:pt>
                <c:pt idx="259">
                  <c:v>77.0</c:v>
                </c:pt>
                <c:pt idx="260">
                  <c:v>77.0</c:v>
                </c:pt>
                <c:pt idx="261">
                  <c:v>77.0</c:v>
                </c:pt>
                <c:pt idx="262">
                  <c:v>77.0</c:v>
                </c:pt>
                <c:pt idx="263">
                  <c:v>77.0</c:v>
                </c:pt>
                <c:pt idx="264">
                  <c:v>77.0</c:v>
                </c:pt>
                <c:pt idx="265">
                  <c:v>77.0</c:v>
                </c:pt>
                <c:pt idx="266">
                  <c:v>77.0</c:v>
                </c:pt>
                <c:pt idx="267">
                  <c:v>77.0</c:v>
                </c:pt>
                <c:pt idx="268">
                  <c:v>77.0</c:v>
                </c:pt>
                <c:pt idx="269">
                  <c:v>77.0</c:v>
                </c:pt>
                <c:pt idx="270">
                  <c:v>77.0</c:v>
                </c:pt>
                <c:pt idx="271">
                  <c:v>77.0</c:v>
                </c:pt>
                <c:pt idx="272">
                  <c:v>77.0</c:v>
                </c:pt>
                <c:pt idx="273">
                  <c:v>77.0</c:v>
                </c:pt>
                <c:pt idx="274">
                  <c:v>77.0</c:v>
                </c:pt>
                <c:pt idx="275">
                  <c:v>77.0</c:v>
                </c:pt>
                <c:pt idx="276">
                  <c:v>77.0</c:v>
                </c:pt>
                <c:pt idx="277">
                  <c:v>77.0</c:v>
                </c:pt>
                <c:pt idx="278">
                  <c:v>77.0</c:v>
                </c:pt>
                <c:pt idx="279">
                  <c:v>77.0</c:v>
                </c:pt>
                <c:pt idx="280">
                  <c:v>77.0</c:v>
                </c:pt>
                <c:pt idx="281">
                  <c:v>77.0</c:v>
                </c:pt>
                <c:pt idx="282">
                  <c:v>77.0</c:v>
                </c:pt>
                <c:pt idx="283">
                  <c:v>77.0</c:v>
                </c:pt>
                <c:pt idx="284">
                  <c:v>77.0</c:v>
                </c:pt>
                <c:pt idx="285">
                  <c:v>77.0</c:v>
                </c:pt>
                <c:pt idx="286">
                  <c:v>77.0</c:v>
                </c:pt>
                <c:pt idx="287">
                  <c:v>77.0</c:v>
                </c:pt>
                <c:pt idx="288">
                  <c:v>77.0</c:v>
                </c:pt>
                <c:pt idx="289">
                  <c:v>77.0</c:v>
                </c:pt>
                <c:pt idx="290">
                  <c:v>77.0</c:v>
                </c:pt>
                <c:pt idx="291">
                  <c:v>77.0</c:v>
                </c:pt>
                <c:pt idx="292">
                  <c:v>77.0</c:v>
                </c:pt>
                <c:pt idx="293">
                  <c:v>77.0</c:v>
                </c:pt>
                <c:pt idx="294">
                  <c:v>77.0</c:v>
                </c:pt>
                <c:pt idx="295">
                  <c:v>77.0</c:v>
                </c:pt>
                <c:pt idx="296">
                  <c:v>77.0</c:v>
                </c:pt>
                <c:pt idx="297">
                  <c:v>77.0</c:v>
                </c:pt>
                <c:pt idx="298">
                  <c:v>77.0</c:v>
                </c:pt>
                <c:pt idx="299">
                  <c:v>77.0</c:v>
                </c:pt>
                <c:pt idx="300">
                  <c:v>77.0</c:v>
                </c:pt>
                <c:pt idx="301">
                  <c:v>77.0</c:v>
                </c:pt>
                <c:pt idx="302">
                  <c:v>77.0</c:v>
                </c:pt>
                <c:pt idx="303">
                  <c:v>77.0</c:v>
                </c:pt>
                <c:pt idx="304">
                  <c:v>77.0</c:v>
                </c:pt>
                <c:pt idx="305">
                  <c:v>77.0</c:v>
                </c:pt>
                <c:pt idx="306">
                  <c:v>77.0</c:v>
                </c:pt>
                <c:pt idx="307">
                  <c:v>77.0</c:v>
                </c:pt>
                <c:pt idx="308">
                  <c:v>77.0</c:v>
                </c:pt>
                <c:pt idx="309">
                  <c:v>77.0</c:v>
                </c:pt>
                <c:pt idx="310">
                  <c:v>77.0</c:v>
                </c:pt>
                <c:pt idx="311">
                  <c:v>77.0</c:v>
                </c:pt>
                <c:pt idx="312">
                  <c:v>77.0</c:v>
                </c:pt>
                <c:pt idx="313">
                  <c:v>77.0</c:v>
                </c:pt>
                <c:pt idx="314">
                  <c:v>77.0</c:v>
                </c:pt>
                <c:pt idx="315">
                  <c:v>77.0</c:v>
                </c:pt>
                <c:pt idx="316">
                  <c:v>77.0</c:v>
                </c:pt>
                <c:pt idx="317">
                  <c:v>77.0</c:v>
                </c:pt>
                <c:pt idx="318">
                  <c:v>77.0</c:v>
                </c:pt>
                <c:pt idx="319">
                  <c:v>77.0</c:v>
                </c:pt>
                <c:pt idx="320">
                  <c:v>77.0</c:v>
                </c:pt>
                <c:pt idx="321">
                  <c:v>77.0</c:v>
                </c:pt>
                <c:pt idx="322">
                  <c:v>77.0</c:v>
                </c:pt>
                <c:pt idx="323">
                  <c:v>77.0</c:v>
                </c:pt>
                <c:pt idx="324">
                  <c:v>77.0</c:v>
                </c:pt>
                <c:pt idx="325">
                  <c:v>77.0</c:v>
                </c:pt>
                <c:pt idx="326">
                  <c:v>77.0</c:v>
                </c:pt>
                <c:pt idx="327">
                  <c:v>77.0</c:v>
                </c:pt>
                <c:pt idx="328">
                  <c:v>77.0</c:v>
                </c:pt>
                <c:pt idx="329">
                  <c:v>77.0</c:v>
                </c:pt>
                <c:pt idx="330">
                  <c:v>77.0</c:v>
                </c:pt>
                <c:pt idx="331">
                  <c:v>77.0</c:v>
                </c:pt>
                <c:pt idx="332">
                  <c:v>77.0</c:v>
                </c:pt>
                <c:pt idx="333">
                  <c:v>77.0</c:v>
                </c:pt>
                <c:pt idx="334">
                  <c:v>77.0</c:v>
                </c:pt>
                <c:pt idx="335">
                  <c:v>77.0</c:v>
                </c:pt>
                <c:pt idx="336">
                  <c:v>77.0</c:v>
                </c:pt>
                <c:pt idx="337">
                  <c:v>77.0</c:v>
                </c:pt>
                <c:pt idx="338">
                  <c:v>77.0</c:v>
                </c:pt>
                <c:pt idx="339">
                  <c:v>77.0</c:v>
                </c:pt>
                <c:pt idx="340">
                  <c:v>77.0</c:v>
                </c:pt>
                <c:pt idx="341">
                  <c:v>77.0</c:v>
                </c:pt>
                <c:pt idx="342">
                  <c:v>77.0</c:v>
                </c:pt>
                <c:pt idx="343">
                  <c:v>77.0</c:v>
                </c:pt>
                <c:pt idx="344">
                  <c:v>77.0</c:v>
                </c:pt>
                <c:pt idx="345">
                  <c:v>77.0</c:v>
                </c:pt>
                <c:pt idx="346">
                  <c:v>77.0</c:v>
                </c:pt>
                <c:pt idx="347">
                  <c:v>77.0</c:v>
                </c:pt>
                <c:pt idx="348">
                  <c:v>77.0</c:v>
                </c:pt>
                <c:pt idx="349">
                  <c:v>77.0</c:v>
                </c:pt>
                <c:pt idx="350">
                  <c:v>77.0</c:v>
                </c:pt>
                <c:pt idx="351">
                  <c:v>77.0</c:v>
                </c:pt>
                <c:pt idx="352">
                  <c:v>77.0</c:v>
                </c:pt>
                <c:pt idx="353">
                  <c:v>77.0</c:v>
                </c:pt>
                <c:pt idx="354">
                  <c:v>77.0</c:v>
                </c:pt>
                <c:pt idx="355">
                  <c:v>77.0</c:v>
                </c:pt>
                <c:pt idx="356">
                  <c:v>77.0</c:v>
                </c:pt>
                <c:pt idx="357">
                  <c:v>77.0</c:v>
                </c:pt>
                <c:pt idx="358">
                  <c:v>77.0</c:v>
                </c:pt>
                <c:pt idx="359">
                  <c:v>77.0</c:v>
                </c:pt>
                <c:pt idx="360">
                  <c:v>77.0</c:v>
                </c:pt>
                <c:pt idx="361">
                  <c:v>77.0</c:v>
                </c:pt>
                <c:pt idx="362">
                  <c:v>77.0</c:v>
                </c:pt>
                <c:pt idx="363">
                  <c:v>77.0</c:v>
                </c:pt>
                <c:pt idx="364">
                  <c:v>77.0</c:v>
                </c:pt>
                <c:pt idx="365">
                  <c:v>77.0</c:v>
                </c:pt>
                <c:pt idx="366">
                  <c:v>77.0</c:v>
                </c:pt>
                <c:pt idx="367">
                  <c:v>77.0</c:v>
                </c:pt>
                <c:pt idx="368">
                  <c:v>77.0</c:v>
                </c:pt>
                <c:pt idx="369">
                  <c:v>77.0</c:v>
                </c:pt>
                <c:pt idx="370">
                  <c:v>77.0</c:v>
                </c:pt>
                <c:pt idx="371">
                  <c:v>77.0</c:v>
                </c:pt>
                <c:pt idx="372">
                  <c:v>77.0</c:v>
                </c:pt>
                <c:pt idx="373">
                  <c:v>77.0</c:v>
                </c:pt>
                <c:pt idx="374">
                  <c:v>77.0</c:v>
                </c:pt>
                <c:pt idx="375">
                  <c:v>77.0</c:v>
                </c:pt>
                <c:pt idx="376">
                  <c:v>77.0</c:v>
                </c:pt>
                <c:pt idx="377">
                  <c:v>77.0</c:v>
                </c:pt>
                <c:pt idx="378">
                  <c:v>77.0</c:v>
                </c:pt>
                <c:pt idx="379">
                  <c:v>77.0</c:v>
                </c:pt>
                <c:pt idx="380">
                  <c:v>77.0</c:v>
                </c:pt>
                <c:pt idx="381">
                  <c:v>77.0</c:v>
                </c:pt>
                <c:pt idx="382">
                  <c:v>77.0</c:v>
                </c:pt>
                <c:pt idx="383">
                  <c:v>77.0</c:v>
                </c:pt>
                <c:pt idx="384">
                  <c:v>77.0</c:v>
                </c:pt>
                <c:pt idx="385">
                  <c:v>77.0</c:v>
                </c:pt>
                <c:pt idx="386">
                  <c:v>77.0</c:v>
                </c:pt>
                <c:pt idx="387">
                  <c:v>77.0</c:v>
                </c:pt>
                <c:pt idx="388">
                  <c:v>77.0</c:v>
                </c:pt>
                <c:pt idx="389">
                  <c:v>77.0</c:v>
                </c:pt>
                <c:pt idx="390">
                  <c:v>77.0</c:v>
                </c:pt>
                <c:pt idx="391">
                  <c:v>77.0</c:v>
                </c:pt>
                <c:pt idx="392">
                  <c:v>77.0</c:v>
                </c:pt>
                <c:pt idx="393">
                  <c:v>77.0</c:v>
                </c:pt>
                <c:pt idx="394">
                  <c:v>77.0</c:v>
                </c:pt>
                <c:pt idx="395">
                  <c:v>77.0</c:v>
                </c:pt>
                <c:pt idx="396">
                  <c:v>77.0</c:v>
                </c:pt>
                <c:pt idx="397">
                  <c:v>77.0</c:v>
                </c:pt>
                <c:pt idx="398">
                  <c:v>77.0</c:v>
                </c:pt>
                <c:pt idx="399">
                  <c:v>77.0</c:v>
                </c:pt>
                <c:pt idx="400">
                  <c:v>77.0</c:v>
                </c:pt>
                <c:pt idx="401">
                  <c:v>77.0</c:v>
                </c:pt>
                <c:pt idx="402">
                  <c:v>77.0</c:v>
                </c:pt>
                <c:pt idx="403">
                  <c:v>77.0</c:v>
                </c:pt>
                <c:pt idx="404">
                  <c:v>77.0</c:v>
                </c:pt>
                <c:pt idx="405">
                  <c:v>77.0</c:v>
                </c:pt>
                <c:pt idx="406">
                  <c:v>77.0</c:v>
                </c:pt>
                <c:pt idx="407">
                  <c:v>77.0</c:v>
                </c:pt>
                <c:pt idx="408">
                  <c:v>77.0</c:v>
                </c:pt>
                <c:pt idx="409">
                  <c:v>77.0</c:v>
                </c:pt>
                <c:pt idx="410">
                  <c:v>77.0</c:v>
                </c:pt>
                <c:pt idx="411">
                  <c:v>77.0</c:v>
                </c:pt>
                <c:pt idx="412">
                  <c:v>77.0</c:v>
                </c:pt>
                <c:pt idx="413">
                  <c:v>77.0</c:v>
                </c:pt>
                <c:pt idx="414">
                  <c:v>77.0</c:v>
                </c:pt>
                <c:pt idx="415">
                  <c:v>77.0</c:v>
                </c:pt>
                <c:pt idx="416">
                  <c:v>77.0</c:v>
                </c:pt>
                <c:pt idx="417">
                  <c:v>77.0</c:v>
                </c:pt>
                <c:pt idx="418">
                  <c:v>77.0</c:v>
                </c:pt>
                <c:pt idx="419">
                  <c:v>77.0</c:v>
                </c:pt>
                <c:pt idx="420">
                  <c:v>77.0</c:v>
                </c:pt>
                <c:pt idx="421">
                  <c:v>77.0</c:v>
                </c:pt>
                <c:pt idx="422">
                  <c:v>77.0</c:v>
                </c:pt>
                <c:pt idx="423">
                  <c:v>77.0</c:v>
                </c:pt>
                <c:pt idx="424">
                  <c:v>77.0</c:v>
                </c:pt>
                <c:pt idx="425">
                  <c:v>77.0</c:v>
                </c:pt>
                <c:pt idx="426">
                  <c:v>77.0</c:v>
                </c:pt>
                <c:pt idx="427">
                  <c:v>77.0</c:v>
                </c:pt>
                <c:pt idx="428">
                  <c:v>77.0</c:v>
                </c:pt>
                <c:pt idx="429">
                  <c:v>77.0</c:v>
                </c:pt>
                <c:pt idx="430">
                  <c:v>77.0</c:v>
                </c:pt>
                <c:pt idx="431">
                  <c:v>77.0</c:v>
                </c:pt>
                <c:pt idx="432">
                  <c:v>77.0</c:v>
                </c:pt>
                <c:pt idx="433">
                  <c:v>77.0</c:v>
                </c:pt>
                <c:pt idx="434">
                  <c:v>77.0</c:v>
                </c:pt>
                <c:pt idx="435">
                  <c:v>77.0</c:v>
                </c:pt>
                <c:pt idx="436">
                  <c:v>77.0</c:v>
                </c:pt>
                <c:pt idx="437">
                  <c:v>77.0</c:v>
                </c:pt>
                <c:pt idx="438">
                  <c:v>77.0</c:v>
                </c:pt>
                <c:pt idx="439">
                  <c:v>77.0</c:v>
                </c:pt>
                <c:pt idx="440">
                  <c:v>77.0</c:v>
                </c:pt>
                <c:pt idx="441">
                  <c:v>77.0</c:v>
                </c:pt>
                <c:pt idx="442">
                  <c:v>77.0</c:v>
                </c:pt>
                <c:pt idx="443">
                  <c:v>77.0</c:v>
                </c:pt>
                <c:pt idx="444">
                  <c:v>77.0</c:v>
                </c:pt>
                <c:pt idx="445">
                  <c:v>77.0</c:v>
                </c:pt>
                <c:pt idx="446">
                  <c:v>77.0</c:v>
                </c:pt>
                <c:pt idx="447">
                  <c:v>77.0</c:v>
                </c:pt>
                <c:pt idx="448">
                  <c:v>77.0</c:v>
                </c:pt>
                <c:pt idx="449">
                  <c:v>77.0</c:v>
                </c:pt>
                <c:pt idx="450">
                  <c:v>77.0</c:v>
                </c:pt>
                <c:pt idx="451">
                  <c:v>77.0</c:v>
                </c:pt>
                <c:pt idx="452">
                  <c:v>77.0</c:v>
                </c:pt>
                <c:pt idx="453">
                  <c:v>77.0</c:v>
                </c:pt>
                <c:pt idx="454">
                  <c:v>77.0</c:v>
                </c:pt>
                <c:pt idx="455">
                  <c:v>77.0</c:v>
                </c:pt>
                <c:pt idx="456">
                  <c:v>77.0</c:v>
                </c:pt>
                <c:pt idx="457">
                  <c:v>77.0</c:v>
                </c:pt>
                <c:pt idx="458">
                  <c:v>77.0</c:v>
                </c:pt>
                <c:pt idx="459">
                  <c:v>77.0</c:v>
                </c:pt>
                <c:pt idx="460">
                  <c:v>77.0</c:v>
                </c:pt>
                <c:pt idx="461">
                  <c:v>77.0</c:v>
                </c:pt>
                <c:pt idx="462">
                  <c:v>77.0</c:v>
                </c:pt>
                <c:pt idx="463">
                  <c:v>77.0</c:v>
                </c:pt>
                <c:pt idx="464">
                  <c:v>77.0</c:v>
                </c:pt>
                <c:pt idx="465">
                  <c:v>77.0</c:v>
                </c:pt>
                <c:pt idx="466">
                  <c:v>77.0</c:v>
                </c:pt>
                <c:pt idx="467">
                  <c:v>77.0</c:v>
                </c:pt>
                <c:pt idx="468">
                  <c:v>77.0</c:v>
                </c:pt>
                <c:pt idx="469">
                  <c:v>77.0</c:v>
                </c:pt>
                <c:pt idx="470">
                  <c:v>77.0</c:v>
                </c:pt>
                <c:pt idx="471">
                  <c:v>77.0</c:v>
                </c:pt>
                <c:pt idx="472">
                  <c:v>77.0</c:v>
                </c:pt>
                <c:pt idx="473">
                  <c:v>77.0</c:v>
                </c:pt>
                <c:pt idx="474">
                  <c:v>77.0</c:v>
                </c:pt>
                <c:pt idx="475">
                  <c:v>77.0</c:v>
                </c:pt>
                <c:pt idx="476">
                  <c:v>77.0</c:v>
                </c:pt>
                <c:pt idx="477">
                  <c:v>77.0</c:v>
                </c:pt>
                <c:pt idx="478">
                  <c:v>77.0</c:v>
                </c:pt>
                <c:pt idx="479">
                  <c:v>77.0</c:v>
                </c:pt>
                <c:pt idx="480">
                  <c:v>77.0</c:v>
                </c:pt>
                <c:pt idx="481">
                  <c:v>77.0</c:v>
                </c:pt>
                <c:pt idx="482">
                  <c:v>77.0</c:v>
                </c:pt>
                <c:pt idx="483">
                  <c:v>77.0</c:v>
                </c:pt>
                <c:pt idx="484">
                  <c:v>77.0</c:v>
                </c:pt>
                <c:pt idx="485">
                  <c:v>77.0</c:v>
                </c:pt>
                <c:pt idx="486">
                  <c:v>77.0</c:v>
                </c:pt>
                <c:pt idx="487">
                  <c:v>77.0</c:v>
                </c:pt>
                <c:pt idx="488">
                  <c:v>77.0</c:v>
                </c:pt>
                <c:pt idx="489">
                  <c:v>77.0</c:v>
                </c:pt>
                <c:pt idx="490">
                  <c:v>77.0</c:v>
                </c:pt>
                <c:pt idx="491">
                  <c:v>77.0</c:v>
                </c:pt>
                <c:pt idx="492">
                  <c:v>77.0</c:v>
                </c:pt>
                <c:pt idx="493">
                  <c:v>77.0</c:v>
                </c:pt>
                <c:pt idx="494">
                  <c:v>77.0</c:v>
                </c:pt>
                <c:pt idx="495">
                  <c:v>77.0</c:v>
                </c:pt>
                <c:pt idx="496">
                  <c:v>77.0</c:v>
                </c:pt>
                <c:pt idx="497">
                  <c:v>77.0</c:v>
                </c:pt>
                <c:pt idx="498">
                  <c:v>77.0</c:v>
                </c:pt>
                <c:pt idx="499">
                  <c:v>77.0</c:v>
                </c:pt>
                <c:pt idx="500">
                  <c:v>78.0</c:v>
                </c:pt>
                <c:pt idx="501">
                  <c:v>78.0</c:v>
                </c:pt>
                <c:pt idx="502">
                  <c:v>78.0</c:v>
                </c:pt>
                <c:pt idx="503">
                  <c:v>78.0</c:v>
                </c:pt>
                <c:pt idx="504">
                  <c:v>78.0</c:v>
                </c:pt>
                <c:pt idx="505">
                  <c:v>78.0</c:v>
                </c:pt>
                <c:pt idx="506">
                  <c:v>78.0</c:v>
                </c:pt>
                <c:pt idx="507">
                  <c:v>78.0</c:v>
                </c:pt>
                <c:pt idx="508">
                  <c:v>78.0</c:v>
                </c:pt>
                <c:pt idx="509">
                  <c:v>78.0</c:v>
                </c:pt>
                <c:pt idx="510">
                  <c:v>78.0</c:v>
                </c:pt>
                <c:pt idx="511">
                  <c:v>78.0</c:v>
                </c:pt>
                <c:pt idx="512">
                  <c:v>78.0</c:v>
                </c:pt>
                <c:pt idx="513">
                  <c:v>78.0</c:v>
                </c:pt>
                <c:pt idx="514">
                  <c:v>78.0</c:v>
                </c:pt>
                <c:pt idx="515">
                  <c:v>78.0</c:v>
                </c:pt>
                <c:pt idx="516">
                  <c:v>78.0</c:v>
                </c:pt>
                <c:pt idx="517">
                  <c:v>78.0</c:v>
                </c:pt>
                <c:pt idx="518">
                  <c:v>78.0</c:v>
                </c:pt>
                <c:pt idx="519">
                  <c:v>78.0</c:v>
                </c:pt>
                <c:pt idx="520">
                  <c:v>78.0</c:v>
                </c:pt>
                <c:pt idx="521">
                  <c:v>78.0</c:v>
                </c:pt>
                <c:pt idx="522">
                  <c:v>78.0</c:v>
                </c:pt>
                <c:pt idx="523">
                  <c:v>78.0</c:v>
                </c:pt>
                <c:pt idx="524">
                  <c:v>78.0</c:v>
                </c:pt>
                <c:pt idx="525">
                  <c:v>78.0</c:v>
                </c:pt>
                <c:pt idx="526">
                  <c:v>78.0</c:v>
                </c:pt>
                <c:pt idx="527">
                  <c:v>78.0</c:v>
                </c:pt>
                <c:pt idx="528">
                  <c:v>78.0</c:v>
                </c:pt>
                <c:pt idx="529">
                  <c:v>78.0</c:v>
                </c:pt>
                <c:pt idx="530">
                  <c:v>78.0</c:v>
                </c:pt>
                <c:pt idx="531">
                  <c:v>78.0</c:v>
                </c:pt>
                <c:pt idx="532">
                  <c:v>78.0</c:v>
                </c:pt>
                <c:pt idx="533">
                  <c:v>78.0</c:v>
                </c:pt>
                <c:pt idx="534">
                  <c:v>78.0</c:v>
                </c:pt>
                <c:pt idx="535">
                  <c:v>78.0</c:v>
                </c:pt>
                <c:pt idx="536">
                  <c:v>78.0</c:v>
                </c:pt>
                <c:pt idx="537">
                  <c:v>78.0</c:v>
                </c:pt>
                <c:pt idx="538">
                  <c:v>78.0</c:v>
                </c:pt>
                <c:pt idx="539">
                  <c:v>78.0</c:v>
                </c:pt>
                <c:pt idx="540">
                  <c:v>78.0</c:v>
                </c:pt>
                <c:pt idx="541">
                  <c:v>78.0</c:v>
                </c:pt>
                <c:pt idx="542">
                  <c:v>78.0</c:v>
                </c:pt>
                <c:pt idx="543">
                  <c:v>78.0</c:v>
                </c:pt>
                <c:pt idx="544">
                  <c:v>78.0</c:v>
                </c:pt>
                <c:pt idx="545">
                  <c:v>78.0</c:v>
                </c:pt>
                <c:pt idx="546">
                  <c:v>78.0</c:v>
                </c:pt>
                <c:pt idx="547">
                  <c:v>78.0</c:v>
                </c:pt>
                <c:pt idx="548">
                  <c:v>78.0</c:v>
                </c:pt>
                <c:pt idx="549">
                  <c:v>78.0</c:v>
                </c:pt>
                <c:pt idx="550">
                  <c:v>78.0</c:v>
                </c:pt>
                <c:pt idx="551">
                  <c:v>78.0</c:v>
                </c:pt>
                <c:pt idx="552">
                  <c:v>78.0</c:v>
                </c:pt>
                <c:pt idx="553">
                  <c:v>78.0</c:v>
                </c:pt>
                <c:pt idx="554">
                  <c:v>78.0</c:v>
                </c:pt>
                <c:pt idx="555">
                  <c:v>78.0</c:v>
                </c:pt>
                <c:pt idx="556">
                  <c:v>78.0</c:v>
                </c:pt>
                <c:pt idx="557">
                  <c:v>78.0</c:v>
                </c:pt>
                <c:pt idx="558">
                  <c:v>78.0</c:v>
                </c:pt>
                <c:pt idx="559">
                  <c:v>78.0</c:v>
                </c:pt>
                <c:pt idx="560">
                  <c:v>78.0</c:v>
                </c:pt>
                <c:pt idx="561">
                  <c:v>78.0</c:v>
                </c:pt>
                <c:pt idx="562">
                  <c:v>78.0</c:v>
                </c:pt>
                <c:pt idx="563">
                  <c:v>78.0</c:v>
                </c:pt>
                <c:pt idx="564">
                  <c:v>78.0</c:v>
                </c:pt>
                <c:pt idx="565">
                  <c:v>78.0</c:v>
                </c:pt>
                <c:pt idx="566">
                  <c:v>78.0</c:v>
                </c:pt>
                <c:pt idx="567">
                  <c:v>78.0</c:v>
                </c:pt>
                <c:pt idx="568">
                  <c:v>78.0</c:v>
                </c:pt>
                <c:pt idx="569">
                  <c:v>78.0</c:v>
                </c:pt>
                <c:pt idx="570">
                  <c:v>78.0</c:v>
                </c:pt>
                <c:pt idx="571">
                  <c:v>78.0</c:v>
                </c:pt>
                <c:pt idx="572">
                  <c:v>78.0</c:v>
                </c:pt>
                <c:pt idx="573">
                  <c:v>78.0</c:v>
                </c:pt>
                <c:pt idx="574">
                  <c:v>78.0</c:v>
                </c:pt>
                <c:pt idx="575">
                  <c:v>78.0</c:v>
                </c:pt>
                <c:pt idx="576">
                  <c:v>78.0</c:v>
                </c:pt>
                <c:pt idx="577">
                  <c:v>78.0</c:v>
                </c:pt>
                <c:pt idx="578">
                  <c:v>78.0</c:v>
                </c:pt>
                <c:pt idx="579">
                  <c:v>78.0</c:v>
                </c:pt>
                <c:pt idx="580">
                  <c:v>78.0</c:v>
                </c:pt>
                <c:pt idx="581">
                  <c:v>78.0</c:v>
                </c:pt>
                <c:pt idx="582">
                  <c:v>78.0</c:v>
                </c:pt>
                <c:pt idx="583">
                  <c:v>78.0</c:v>
                </c:pt>
                <c:pt idx="584">
                  <c:v>78.0</c:v>
                </c:pt>
                <c:pt idx="585">
                  <c:v>78.0</c:v>
                </c:pt>
                <c:pt idx="586">
                  <c:v>78.0</c:v>
                </c:pt>
                <c:pt idx="587">
                  <c:v>78.0</c:v>
                </c:pt>
                <c:pt idx="588">
                  <c:v>78.0</c:v>
                </c:pt>
                <c:pt idx="589">
                  <c:v>78.0</c:v>
                </c:pt>
                <c:pt idx="590">
                  <c:v>78.0</c:v>
                </c:pt>
                <c:pt idx="591">
                  <c:v>78.0</c:v>
                </c:pt>
                <c:pt idx="592">
                  <c:v>78.0</c:v>
                </c:pt>
                <c:pt idx="593">
                  <c:v>78.0</c:v>
                </c:pt>
                <c:pt idx="594">
                  <c:v>78.0</c:v>
                </c:pt>
                <c:pt idx="595">
                  <c:v>78.0</c:v>
                </c:pt>
                <c:pt idx="596">
                  <c:v>78.0</c:v>
                </c:pt>
                <c:pt idx="597">
                  <c:v>78.0</c:v>
                </c:pt>
                <c:pt idx="598">
                  <c:v>78.0</c:v>
                </c:pt>
                <c:pt idx="599">
                  <c:v>78.0</c:v>
                </c:pt>
                <c:pt idx="600">
                  <c:v>78.0</c:v>
                </c:pt>
                <c:pt idx="601">
                  <c:v>78.0</c:v>
                </c:pt>
                <c:pt idx="602">
                  <c:v>78.0</c:v>
                </c:pt>
                <c:pt idx="603">
                  <c:v>78.0</c:v>
                </c:pt>
                <c:pt idx="604">
                  <c:v>78.0</c:v>
                </c:pt>
                <c:pt idx="605">
                  <c:v>78.0</c:v>
                </c:pt>
                <c:pt idx="606">
                  <c:v>78.0</c:v>
                </c:pt>
                <c:pt idx="607">
                  <c:v>78.0</c:v>
                </c:pt>
                <c:pt idx="608">
                  <c:v>78.0</c:v>
                </c:pt>
                <c:pt idx="609">
                  <c:v>78.0</c:v>
                </c:pt>
                <c:pt idx="610">
                  <c:v>78.0</c:v>
                </c:pt>
                <c:pt idx="611">
                  <c:v>78.0</c:v>
                </c:pt>
                <c:pt idx="612">
                  <c:v>78.0</c:v>
                </c:pt>
                <c:pt idx="613">
                  <c:v>78.0</c:v>
                </c:pt>
                <c:pt idx="614">
                  <c:v>78.0</c:v>
                </c:pt>
                <c:pt idx="615">
                  <c:v>78.0</c:v>
                </c:pt>
                <c:pt idx="616">
                  <c:v>78.0</c:v>
                </c:pt>
                <c:pt idx="617">
                  <c:v>78.0</c:v>
                </c:pt>
                <c:pt idx="618">
                  <c:v>78.0</c:v>
                </c:pt>
                <c:pt idx="619">
                  <c:v>78.0</c:v>
                </c:pt>
                <c:pt idx="620">
                  <c:v>78.0</c:v>
                </c:pt>
                <c:pt idx="621">
                  <c:v>78.0</c:v>
                </c:pt>
                <c:pt idx="622">
                  <c:v>78.0</c:v>
                </c:pt>
                <c:pt idx="623">
                  <c:v>78.0</c:v>
                </c:pt>
                <c:pt idx="624">
                  <c:v>78.0</c:v>
                </c:pt>
                <c:pt idx="625">
                  <c:v>78.0</c:v>
                </c:pt>
                <c:pt idx="626">
                  <c:v>78.0</c:v>
                </c:pt>
                <c:pt idx="627">
                  <c:v>78.0</c:v>
                </c:pt>
                <c:pt idx="628">
                  <c:v>78.0</c:v>
                </c:pt>
                <c:pt idx="629">
                  <c:v>78.0</c:v>
                </c:pt>
                <c:pt idx="630">
                  <c:v>78.0</c:v>
                </c:pt>
                <c:pt idx="631">
                  <c:v>78.0</c:v>
                </c:pt>
                <c:pt idx="632">
                  <c:v>78.0</c:v>
                </c:pt>
                <c:pt idx="633">
                  <c:v>78.0</c:v>
                </c:pt>
                <c:pt idx="634">
                  <c:v>78.0</c:v>
                </c:pt>
                <c:pt idx="635">
                  <c:v>78.0</c:v>
                </c:pt>
                <c:pt idx="636">
                  <c:v>78.0</c:v>
                </c:pt>
                <c:pt idx="637">
                  <c:v>78.0</c:v>
                </c:pt>
                <c:pt idx="638">
                  <c:v>78.0</c:v>
                </c:pt>
                <c:pt idx="639">
                  <c:v>78.0</c:v>
                </c:pt>
                <c:pt idx="640">
                  <c:v>78.0</c:v>
                </c:pt>
                <c:pt idx="641">
                  <c:v>78.0</c:v>
                </c:pt>
                <c:pt idx="642">
                  <c:v>78.0</c:v>
                </c:pt>
                <c:pt idx="643">
                  <c:v>78.0</c:v>
                </c:pt>
                <c:pt idx="644">
                  <c:v>78.0</c:v>
                </c:pt>
                <c:pt idx="645">
                  <c:v>78.0</c:v>
                </c:pt>
                <c:pt idx="646">
                  <c:v>78.0</c:v>
                </c:pt>
                <c:pt idx="647">
                  <c:v>78.0</c:v>
                </c:pt>
                <c:pt idx="648">
                  <c:v>78.0</c:v>
                </c:pt>
                <c:pt idx="649">
                  <c:v>78.0</c:v>
                </c:pt>
                <c:pt idx="650">
                  <c:v>78.0</c:v>
                </c:pt>
                <c:pt idx="651">
                  <c:v>78.0</c:v>
                </c:pt>
                <c:pt idx="652">
                  <c:v>78.0</c:v>
                </c:pt>
                <c:pt idx="653">
                  <c:v>78.0</c:v>
                </c:pt>
                <c:pt idx="654">
                  <c:v>78.0</c:v>
                </c:pt>
                <c:pt idx="655">
                  <c:v>78.0</c:v>
                </c:pt>
                <c:pt idx="656">
                  <c:v>78.0</c:v>
                </c:pt>
                <c:pt idx="657">
                  <c:v>78.0</c:v>
                </c:pt>
                <c:pt idx="658">
                  <c:v>78.0</c:v>
                </c:pt>
                <c:pt idx="659">
                  <c:v>78.0</c:v>
                </c:pt>
                <c:pt idx="660">
                  <c:v>78.0</c:v>
                </c:pt>
                <c:pt idx="661">
                  <c:v>78.0</c:v>
                </c:pt>
                <c:pt idx="662">
                  <c:v>78.0</c:v>
                </c:pt>
                <c:pt idx="663">
                  <c:v>78.0</c:v>
                </c:pt>
                <c:pt idx="664">
                  <c:v>78.0</c:v>
                </c:pt>
                <c:pt idx="665">
                  <c:v>78.0</c:v>
                </c:pt>
                <c:pt idx="666">
                  <c:v>78.0</c:v>
                </c:pt>
                <c:pt idx="667">
                  <c:v>78.0</c:v>
                </c:pt>
                <c:pt idx="668">
                  <c:v>78.0</c:v>
                </c:pt>
                <c:pt idx="669">
                  <c:v>78.0</c:v>
                </c:pt>
                <c:pt idx="670">
                  <c:v>78.0</c:v>
                </c:pt>
                <c:pt idx="671">
                  <c:v>78.0</c:v>
                </c:pt>
                <c:pt idx="672">
                  <c:v>78.0</c:v>
                </c:pt>
                <c:pt idx="673">
                  <c:v>78.0</c:v>
                </c:pt>
                <c:pt idx="674">
                  <c:v>78.0</c:v>
                </c:pt>
                <c:pt idx="675">
                  <c:v>78.0</c:v>
                </c:pt>
                <c:pt idx="676">
                  <c:v>78.0</c:v>
                </c:pt>
                <c:pt idx="677">
                  <c:v>78.0</c:v>
                </c:pt>
                <c:pt idx="678">
                  <c:v>78.0</c:v>
                </c:pt>
                <c:pt idx="679">
                  <c:v>78.0</c:v>
                </c:pt>
                <c:pt idx="680">
                  <c:v>78.0</c:v>
                </c:pt>
                <c:pt idx="681">
                  <c:v>78.0</c:v>
                </c:pt>
                <c:pt idx="682">
                  <c:v>78.0</c:v>
                </c:pt>
                <c:pt idx="683">
                  <c:v>78.0</c:v>
                </c:pt>
                <c:pt idx="684">
                  <c:v>78.0</c:v>
                </c:pt>
                <c:pt idx="685">
                  <c:v>78.0</c:v>
                </c:pt>
                <c:pt idx="686">
                  <c:v>78.0</c:v>
                </c:pt>
                <c:pt idx="687">
                  <c:v>78.0</c:v>
                </c:pt>
                <c:pt idx="688">
                  <c:v>78.0</c:v>
                </c:pt>
                <c:pt idx="689">
                  <c:v>78.0</c:v>
                </c:pt>
                <c:pt idx="690">
                  <c:v>78.0</c:v>
                </c:pt>
                <c:pt idx="691">
                  <c:v>78.0</c:v>
                </c:pt>
                <c:pt idx="692">
                  <c:v>78.0</c:v>
                </c:pt>
                <c:pt idx="693">
                  <c:v>78.0</c:v>
                </c:pt>
                <c:pt idx="694">
                  <c:v>78.0</c:v>
                </c:pt>
                <c:pt idx="695">
                  <c:v>78.0</c:v>
                </c:pt>
                <c:pt idx="696">
                  <c:v>78.0</c:v>
                </c:pt>
                <c:pt idx="697">
                  <c:v>78.0</c:v>
                </c:pt>
                <c:pt idx="698">
                  <c:v>78.0</c:v>
                </c:pt>
                <c:pt idx="699">
                  <c:v>78.0</c:v>
                </c:pt>
                <c:pt idx="700">
                  <c:v>78.0</c:v>
                </c:pt>
                <c:pt idx="701">
                  <c:v>78.0</c:v>
                </c:pt>
                <c:pt idx="702">
                  <c:v>78.0</c:v>
                </c:pt>
                <c:pt idx="703">
                  <c:v>78.0</c:v>
                </c:pt>
                <c:pt idx="704">
                  <c:v>78.0</c:v>
                </c:pt>
                <c:pt idx="705">
                  <c:v>78.0</c:v>
                </c:pt>
                <c:pt idx="706">
                  <c:v>78.0</c:v>
                </c:pt>
                <c:pt idx="707">
                  <c:v>78.0</c:v>
                </c:pt>
                <c:pt idx="708">
                  <c:v>78.0</c:v>
                </c:pt>
                <c:pt idx="709">
                  <c:v>78.0</c:v>
                </c:pt>
                <c:pt idx="710">
                  <c:v>78.0</c:v>
                </c:pt>
                <c:pt idx="711">
                  <c:v>78.0</c:v>
                </c:pt>
                <c:pt idx="712">
                  <c:v>78.0</c:v>
                </c:pt>
                <c:pt idx="713">
                  <c:v>78.0</c:v>
                </c:pt>
                <c:pt idx="714">
                  <c:v>78.0</c:v>
                </c:pt>
                <c:pt idx="715">
                  <c:v>78.0</c:v>
                </c:pt>
                <c:pt idx="716">
                  <c:v>78.0</c:v>
                </c:pt>
                <c:pt idx="717">
                  <c:v>78.0</c:v>
                </c:pt>
                <c:pt idx="718">
                  <c:v>78.0</c:v>
                </c:pt>
                <c:pt idx="719">
                  <c:v>78.0</c:v>
                </c:pt>
                <c:pt idx="720">
                  <c:v>78.0</c:v>
                </c:pt>
                <c:pt idx="721">
                  <c:v>78.0</c:v>
                </c:pt>
                <c:pt idx="722">
                  <c:v>78.0</c:v>
                </c:pt>
                <c:pt idx="723">
                  <c:v>78.0</c:v>
                </c:pt>
                <c:pt idx="724">
                  <c:v>78.0</c:v>
                </c:pt>
                <c:pt idx="725">
                  <c:v>78.0</c:v>
                </c:pt>
                <c:pt idx="726">
                  <c:v>78.0</c:v>
                </c:pt>
                <c:pt idx="727">
                  <c:v>78.0</c:v>
                </c:pt>
                <c:pt idx="728">
                  <c:v>78.0</c:v>
                </c:pt>
                <c:pt idx="729">
                  <c:v>78.0</c:v>
                </c:pt>
                <c:pt idx="730">
                  <c:v>78.0</c:v>
                </c:pt>
                <c:pt idx="731">
                  <c:v>78.0</c:v>
                </c:pt>
                <c:pt idx="732">
                  <c:v>78.0</c:v>
                </c:pt>
                <c:pt idx="733">
                  <c:v>78.0</c:v>
                </c:pt>
                <c:pt idx="734">
                  <c:v>78.0</c:v>
                </c:pt>
                <c:pt idx="735">
                  <c:v>78.0</c:v>
                </c:pt>
                <c:pt idx="736">
                  <c:v>78.0</c:v>
                </c:pt>
                <c:pt idx="737">
                  <c:v>78.0</c:v>
                </c:pt>
                <c:pt idx="738">
                  <c:v>78.0</c:v>
                </c:pt>
                <c:pt idx="739">
                  <c:v>78.0</c:v>
                </c:pt>
                <c:pt idx="740">
                  <c:v>78.0</c:v>
                </c:pt>
                <c:pt idx="741">
                  <c:v>78.0</c:v>
                </c:pt>
                <c:pt idx="742">
                  <c:v>78.0</c:v>
                </c:pt>
                <c:pt idx="743">
                  <c:v>78.0</c:v>
                </c:pt>
                <c:pt idx="744">
                  <c:v>78.0</c:v>
                </c:pt>
                <c:pt idx="745">
                  <c:v>78.0</c:v>
                </c:pt>
                <c:pt idx="746">
                  <c:v>78.0</c:v>
                </c:pt>
                <c:pt idx="747">
                  <c:v>78.0</c:v>
                </c:pt>
                <c:pt idx="748">
                  <c:v>78.0</c:v>
                </c:pt>
                <c:pt idx="749">
                  <c:v>78.0</c:v>
                </c:pt>
                <c:pt idx="750">
                  <c:v>78.0</c:v>
                </c:pt>
                <c:pt idx="751">
                  <c:v>78.0</c:v>
                </c:pt>
                <c:pt idx="752">
                  <c:v>78.0</c:v>
                </c:pt>
                <c:pt idx="753">
                  <c:v>78.0</c:v>
                </c:pt>
                <c:pt idx="754">
                  <c:v>78.0</c:v>
                </c:pt>
                <c:pt idx="755">
                  <c:v>78.0</c:v>
                </c:pt>
                <c:pt idx="756">
                  <c:v>78.0</c:v>
                </c:pt>
                <c:pt idx="757">
                  <c:v>78.0</c:v>
                </c:pt>
                <c:pt idx="758">
                  <c:v>78.0</c:v>
                </c:pt>
                <c:pt idx="759">
                  <c:v>78.0</c:v>
                </c:pt>
                <c:pt idx="760">
                  <c:v>78.0</c:v>
                </c:pt>
                <c:pt idx="761">
                  <c:v>78.0</c:v>
                </c:pt>
                <c:pt idx="762">
                  <c:v>78.0</c:v>
                </c:pt>
                <c:pt idx="763">
                  <c:v>78.0</c:v>
                </c:pt>
                <c:pt idx="764">
                  <c:v>78.0</c:v>
                </c:pt>
                <c:pt idx="765">
                  <c:v>78.0</c:v>
                </c:pt>
                <c:pt idx="766">
                  <c:v>78.0</c:v>
                </c:pt>
                <c:pt idx="767">
                  <c:v>78.0</c:v>
                </c:pt>
                <c:pt idx="768">
                  <c:v>78.0</c:v>
                </c:pt>
                <c:pt idx="769">
                  <c:v>78.0</c:v>
                </c:pt>
                <c:pt idx="770">
                  <c:v>78.0</c:v>
                </c:pt>
                <c:pt idx="771">
                  <c:v>78.0</c:v>
                </c:pt>
                <c:pt idx="772">
                  <c:v>78.0</c:v>
                </c:pt>
                <c:pt idx="773">
                  <c:v>78.0</c:v>
                </c:pt>
                <c:pt idx="774">
                  <c:v>78.0</c:v>
                </c:pt>
                <c:pt idx="775">
                  <c:v>78.0</c:v>
                </c:pt>
                <c:pt idx="776">
                  <c:v>78.0</c:v>
                </c:pt>
                <c:pt idx="777">
                  <c:v>78.0</c:v>
                </c:pt>
                <c:pt idx="778">
                  <c:v>78.0</c:v>
                </c:pt>
                <c:pt idx="779">
                  <c:v>78.0</c:v>
                </c:pt>
                <c:pt idx="780">
                  <c:v>78.0</c:v>
                </c:pt>
                <c:pt idx="781">
                  <c:v>78.0</c:v>
                </c:pt>
                <c:pt idx="782">
                  <c:v>78.0</c:v>
                </c:pt>
                <c:pt idx="783">
                  <c:v>78.0</c:v>
                </c:pt>
                <c:pt idx="784">
                  <c:v>78.0</c:v>
                </c:pt>
                <c:pt idx="785">
                  <c:v>78.0</c:v>
                </c:pt>
                <c:pt idx="786">
                  <c:v>78.0</c:v>
                </c:pt>
                <c:pt idx="787">
                  <c:v>78.0</c:v>
                </c:pt>
                <c:pt idx="788">
                  <c:v>78.0</c:v>
                </c:pt>
                <c:pt idx="789">
                  <c:v>78.0</c:v>
                </c:pt>
                <c:pt idx="790">
                  <c:v>78.0</c:v>
                </c:pt>
                <c:pt idx="791">
                  <c:v>78.0</c:v>
                </c:pt>
                <c:pt idx="792">
                  <c:v>78.0</c:v>
                </c:pt>
                <c:pt idx="793">
                  <c:v>78.0</c:v>
                </c:pt>
                <c:pt idx="794">
                  <c:v>78.0</c:v>
                </c:pt>
                <c:pt idx="795">
                  <c:v>78.0</c:v>
                </c:pt>
                <c:pt idx="796">
                  <c:v>78.0</c:v>
                </c:pt>
                <c:pt idx="797">
                  <c:v>78.0</c:v>
                </c:pt>
                <c:pt idx="798">
                  <c:v>78.0</c:v>
                </c:pt>
                <c:pt idx="799">
                  <c:v>78.0</c:v>
                </c:pt>
                <c:pt idx="800">
                  <c:v>78.0</c:v>
                </c:pt>
                <c:pt idx="801">
                  <c:v>78.0</c:v>
                </c:pt>
                <c:pt idx="802">
                  <c:v>78.0</c:v>
                </c:pt>
                <c:pt idx="803">
                  <c:v>78.0</c:v>
                </c:pt>
                <c:pt idx="804">
                  <c:v>78.0</c:v>
                </c:pt>
                <c:pt idx="805">
                  <c:v>78.0</c:v>
                </c:pt>
                <c:pt idx="806">
                  <c:v>78.0</c:v>
                </c:pt>
                <c:pt idx="807">
                  <c:v>78.0</c:v>
                </c:pt>
                <c:pt idx="808">
                  <c:v>78.0</c:v>
                </c:pt>
                <c:pt idx="809">
                  <c:v>78.0</c:v>
                </c:pt>
                <c:pt idx="810">
                  <c:v>78.0</c:v>
                </c:pt>
                <c:pt idx="811">
                  <c:v>78.0</c:v>
                </c:pt>
                <c:pt idx="812">
                  <c:v>78.0</c:v>
                </c:pt>
                <c:pt idx="813">
                  <c:v>78.0</c:v>
                </c:pt>
                <c:pt idx="814">
                  <c:v>78.0</c:v>
                </c:pt>
                <c:pt idx="815">
                  <c:v>78.0</c:v>
                </c:pt>
                <c:pt idx="816">
                  <c:v>78.0</c:v>
                </c:pt>
                <c:pt idx="817">
                  <c:v>78.0</c:v>
                </c:pt>
                <c:pt idx="818">
                  <c:v>78.0</c:v>
                </c:pt>
                <c:pt idx="819">
                  <c:v>78.0</c:v>
                </c:pt>
                <c:pt idx="820">
                  <c:v>78.0</c:v>
                </c:pt>
                <c:pt idx="821">
                  <c:v>78.0</c:v>
                </c:pt>
                <c:pt idx="822">
                  <c:v>78.0</c:v>
                </c:pt>
                <c:pt idx="823">
                  <c:v>78.0</c:v>
                </c:pt>
                <c:pt idx="824">
                  <c:v>78.0</c:v>
                </c:pt>
                <c:pt idx="825">
                  <c:v>78.0</c:v>
                </c:pt>
                <c:pt idx="826">
                  <c:v>78.0</c:v>
                </c:pt>
                <c:pt idx="827">
                  <c:v>78.0</c:v>
                </c:pt>
                <c:pt idx="828">
                  <c:v>78.0</c:v>
                </c:pt>
                <c:pt idx="829">
                  <c:v>78.0</c:v>
                </c:pt>
                <c:pt idx="830">
                  <c:v>78.0</c:v>
                </c:pt>
                <c:pt idx="831">
                  <c:v>78.0</c:v>
                </c:pt>
                <c:pt idx="832">
                  <c:v>78.0</c:v>
                </c:pt>
                <c:pt idx="833">
                  <c:v>78.0</c:v>
                </c:pt>
                <c:pt idx="834">
                  <c:v>78.0</c:v>
                </c:pt>
                <c:pt idx="835">
                  <c:v>78.0</c:v>
                </c:pt>
                <c:pt idx="836">
                  <c:v>78.0</c:v>
                </c:pt>
                <c:pt idx="837">
                  <c:v>78.0</c:v>
                </c:pt>
                <c:pt idx="838">
                  <c:v>78.0</c:v>
                </c:pt>
                <c:pt idx="839">
                  <c:v>78.0</c:v>
                </c:pt>
                <c:pt idx="840">
                  <c:v>78.0</c:v>
                </c:pt>
                <c:pt idx="841">
                  <c:v>78.0</c:v>
                </c:pt>
                <c:pt idx="842">
                  <c:v>78.0</c:v>
                </c:pt>
                <c:pt idx="843">
                  <c:v>78.0</c:v>
                </c:pt>
                <c:pt idx="844">
                  <c:v>78.0</c:v>
                </c:pt>
                <c:pt idx="845">
                  <c:v>78.0</c:v>
                </c:pt>
                <c:pt idx="846">
                  <c:v>78.0</c:v>
                </c:pt>
                <c:pt idx="847">
                  <c:v>78.0</c:v>
                </c:pt>
                <c:pt idx="848">
                  <c:v>78.0</c:v>
                </c:pt>
                <c:pt idx="849">
                  <c:v>78.0</c:v>
                </c:pt>
                <c:pt idx="850">
                  <c:v>78.0</c:v>
                </c:pt>
                <c:pt idx="851">
                  <c:v>78.0</c:v>
                </c:pt>
                <c:pt idx="852">
                  <c:v>78.0</c:v>
                </c:pt>
                <c:pt idx="853">
                  <c:v>78.0</c:v>
                </c:pt>
                <c:pt idx="854">
                  <c:v>78.0</c:v>
                </c:pt>
                <c:pt idx="855">
                  <c:v>78.0</c:v>
                </c:pt>
                <c:pt idx="856">
                  <c:v>78.0</c:v>
                </c:pt>
                <c:pt idx="857">
                  <c:v>78.0</c:v>
                </c:pt>
                <c:pt idx="858">
                  <c:v>78.0</c:v>
                </c:pt>
                <c:pt idx="859">
                  <c:v>78.0</c:v>
                </c:pt>
                <c:pt idx="860">
                  <c:v>78.0</c:v>
                </c:pt>
                <c:pt idx="861">
                  <c:v>78.0</c:v>
                </c:pt>
                <c:pt idx="862">
                  <c:v>78.0</c:v>
                </c:pt>
                <c:pt idx="863">
                  <c:v>78.0</c:v>
                </c:pt>
                <c:pt idx="864">
                  <c:v>78.0</c:v>
                </c:pt>
                <c:pt idx="865">
                  <c:v>78.0</c:v>
                </c:pt>
                <c:pt idx="866">
                  <c:v>78.0</c:v>
                </c:pt>
                <c:pt idx="867">
                  <c:v>78.0</c:v>
                </c:pt>
                <c:pt idx="868">
                  <c:v>78.0</c:v>
                </c:pt>
                <c:pt idx="869">
                  <c:v>78.0</c:v>
                </c:pt>
                <c:pt idx="870">
                  <c:v>78.0</c:v>
                </c:pt>
                <c:pt idx="871">
                  <c:v>78.0</c:v>
                </c:pt>
                <c:pt idx="872">
                  <c:v>78.0</c:v>
                </c:pt>
                <c:pt idx="873">
                  <c:v>78.0</c:v>
                </c:pt>
                <c:pt idx="874">
                  <c:v>78.0</c:v>
                </c:pt>
                <c:pt idx="875">
                  <c:v>78.0</c:v>
                </c:pt>
                <c:pt idx="876">
                  <c:v>78.0</c:v>
                </c:pt>
                <c:pt idx="877">
                  <c:v>78.0</c:v>
                </c:pt>
                <c:pt idx="878">
                  <c:v>78.0</c:v>
                </c:pt>
                <c:pt idx="879">
                  <c:v>78.0</c:v>
                </c:pt>
                <c:pt idx="880">
                  <c:v>78.0</c:v>
                </c:pt>
                <c:pt idx="881">
                  <c:v>78.0</c:v>
                </c:pt>
                <c:pt idx="882">
                  <c:v>78.0</c:v>
                </c:pt>
                <c:pt idx="883">
                  <c:v>78.0</c:v>
                </c:pt>
                <c:pt idx="884">
                  <c:v>78.0</c:v>
                </c:pt>
                <c:pt idx="885">
                  <c:v>78.0</c:v>
                </c:pt>
                <c:pt idx="886">
                  <c:v>78.0</c:v>
                </c:pt>
                <c:pt idx="887">
                  <c:v>78.0</c:v>
                </c:pt>
                <c:pt idx="888">
                  <c:v>78.0</c:v>
                </c:pt>
                <c:pt idx="889">
                  <c:v>78.0</c:v>
                </c:pt>
                <c:pt idx="890">
                  <c:v>78.0</c:v>
                </c:pt>
                <c:pt idx="891">
                  <c:v>78.0</c:v>
                </c:pt>
                <c:pt idx="892">
                  <c:v>78.0</c:v>
                </c:pt>
                <c:pt idx="893">
                  <c:v>78.0</c:v>
                </c:pt>
                <c:pt idx="894">
                  <c:v>78.0</c:v>
                </c:pt>
                <c:pt idx="895">
                  <c:v>78.0</c:v>
                </c:pt>
                <c:pt idx="896">
                  <c:v>78.0</c:v>
                </c:pt>
                <c:pt idx="897">
                  <c:v>78.0</c:v>
                </c:pt>
                <c:pt idx="898">
                  <c:v>78.0</c:v>
                </c:pt>
                <c:pt idx="899">
                  <c:v>78.0</c:v>
                </c:pt>
                <c:pt idx="900">
                  <c:v>78.0</c:v>
                </c:pt>
                <c:pt idx="901">
                  <c:v>78.0</c:v>
                </c:pt>
                <c:pt idx="902">
                  <c:v>78.0</c:v>
                </c:pt>
                <c:pt idx="903">
                  <c:v>78.0</c:v>
                </c:pt>
                <c:pt idx="904">
                  <c:v>78.0</c:v>
                </c:pt>
                <c:pt idx="905">
                  <c:v>78.0</c:v>
                </c:pt>
                <c:pt idx="906">
                  <c:v>78.0</c:v>
                </c:pt>
                <c:pt idx="907">
                  <c:v>78.0</c:v>
                </c:pt>
                <c:pt idx="908">
                  <c:v>78.0</c:v>
                </c:pt>
                <c:pt idx="909">
                  <c:v>78.0</c:v>
                </c:pt>
                <c:pt idx="910">
                  <c:v>78.0</c:v>
                </c:pt>
                <c:pt idx="911">
                  <c:v>78.0</c:v>
                </c:pt>
                <c:pt idx="912">
                  <c:v>78.0</c:v>
                </c:pt>
                <c:pt idx="913">
                  <c:v>78.0</c:v>
                </c:pt>
                <c:pt idx="914">
                  <c:v>78.0</c:v>
                </c:pt>
                <c:pt idx="915">
                  <c:v>78.0</c:v>
                </c:pt>
                <c:pt idx="916">
                  <c:v>78.0</c:v>
                </c:pt>
                <c:pt idx="917">
                  <c:v>78.0</c:v>
                </c:pt>
                <c:pt idx="918">
                  <c:v>78.0</c:v>
                </c:pt>
                <c:pt idx="919">
                  <c:v>78.0</c:v>
                </c:pt>
                <c:pt idx="920">
                  <c:v>78.0</c:v>
                </c:pt>
                <c:pt idx="921">
                  <c:v>78.0</c:v>
                </c:pt>
                <c:pt idx="922">
                  <c:v>78.0</c:v>
                </c:pt>
                <c:pt idx="923">
                  <c:v>78.0</c:v>
                </c:pt>
                <c:pt idx="924">
                  <c:v>78.0</c:v>
                </c:pt>
                <c:pt idx="925">
                  <c:v>78.0</c:v>
                </c:pt>
                <c:pt idx="926">
                  <c:v>78.0</c:v>
                </c:pt>
                <c:pt idx="927">
                  <c:v>78.0</c:v>
                </c:pt>
                <c:pt idx="928">
                  <c:v>78.0</c:v>
                </c:pt>
                <c:pt idx="929">
                  <c:v>78.0</c:v>
                </c:pt>
                <c:pt idx="930">
                  <c:v>78.0</c:v>
                </c:pt>
                <c:pt idx="931">
                  <c:v>78.0</c:v>
                </c:pt>
                <c:pt idx="932">
                  <c:v>78.0</c:v>
                </c:pt>
                <c:pt idx="933">
                  <c:v>78.0</c:v>
                </c:pt>
                <c:pt idx="934">
                  <c:v>78.0</c:v>
                </c:pt>
                <c:pt idx="935">
                  <c:v>78.0</c:v>
                </c:pt>
                <c:pt idx="936">
                  <c:v>78.0</c:v>
                </c:pt>
                <c:pt idx="937">
                  <c:v>78.0</c:v>
                </c:pt>
                <c:pt idx="938">
                  <c:v>78.0</c:v>
                </c:pt>
                <c:pt idx="939">
                  <c:v>78.0</c:v>
                </c:pt>
                <c:pt idx="940">
                  <c:v>78.0</c:v>
                </c:pt>
                <c:pt idx="941">
                  <c:v>78.0</c:v>
                </c:pt>
                <c:pt idx="942">
                  <c:v>78.0</c:v>
                </c:pt>
                <c:pt idx="943">
                  <c:v>78.0</c:v>
                </c:pt>
                <c:pt idx="944">
                  <c:v>78.0</c:v>
                </c:pt>
                <c:pt idx="945">
                  <c:v>78.0</c:v>
                </c:pt>
                <c:pt idx="946">
                  <c:v>78.0</c:v>
                </c:pt>
                <c:pt idx="947">
                  <c:v>78.0</c:v>
                </c:pt>
                <c:pt idx="948">
                  <c:v>78.0</c:v>
                </c:pt>
                <c:pt idx="949">
                  <c:v>78.0</c:v>
                </c:pt>
                <c:pt idx="950">
                  <c:v>78.0</c:v>
                </c:pt>
                <c:pt idx="951">
                  <c:v>78.0</c:v>
                </c:pt>
                <c:pt idx="952">
                  <c:v>78.0</c:v>
                </c:pt>
                <c:pt idx="953">
                  <c:v>78.0</c:v>
                </c:pt>
                <c:pt idx="954">
                  <c:v>78.0</c:v>
                </c:pt>
                <c:pt idx="955">
                  <c:v>78.0</c:v>
                </c:pt>
                <c:pt idx="956">
                  <c:v>78.0</c:v>
                </c:pt>
                <c:pt idx="957">
                  <c:v>78.0</c:v>
                </c:pt>
                <c:pt idx="958">
                  <c:v>78.0</c:v>
                </c:pt>
                <c:pt idx="959">
                  <c:v>78.0</c:v>
                </c:pt>
                <c:pt idx="960">
                  <c:v>78.0</c:v>
                </c:pt>
                <c:pt idx="961">
                  <c:v>78.0</c:v>
                </c:pt>
                <c:pt idx="962">
                  <c:v>78.0</c:v>
                </c:pt>
                <c:pt idx="963">
                  <c:v>78.0</c:v>
                </c:pt>
                <c:pt idx="964">
                  <c:v>78.0</c:v>
                </c:pt>
                <c:pt idx="965">
                  <c:v>78.0</c:v>
                </c:pt>
                <c:pt idx="966">
                  <c:v>78.0</c:v>
                </c:pt>
                <c:pt idx="967">
                  <c:v>78.0</c:v>
                </c:pt>
                <c:pt idx="968">
                  <c:v>79.0</c:v>
                </c:pt>
                <c:pt idx="969">
                  <c:v>79.0</c:v>
                </c:pt>
                <c:pt idx="970">
                  <c:v>79.0</c:v>
                </c:pt>
                <c:pt idx="971">
                  <c:v>79.0</c:v>
                </c:pt>
                <c:pt idx="972">
                  <c:v>79.0</c:v>
                </c:pt>
                <c:pt idx="973">
                  <c:v>79.0</c:v>
                </c:pt>
                <c:pt idx="974">
                  <c:v>79.0</c:v>
                </c:pt>
                <c:pt idx="975">
                  <c:v>79.0</c:v>
                </c:pt>
                <c:pt idx="976">
                  <c:v>79.0</c:v>
                </c:pt>
                <c:pt idx="977">
                  <c:v>79.0</c:v>
                </c:pt>
                <c:pt idx="978">
                  <c:v>79.0</c:v>
                </c:pt>
                <c:pt idx="979">
                  <c:v>79.0</c:v>
                </c:pt>
                <c:pt idx="980">
                  <c:v>79.0</c:v>
                </c:pt>
                <c:pt idx="981">
                  <c:v>79.0</c:v>
                </c:pt>
                <c:pt idx="982">
                  <c:v>79.0</c:v>
                </c:pt>
                <c:pt idx="983">
                  <c:v>79.0</c:v>
                </c:pt>
                <c:pt idx="984">
                  <c:v>79.0</c:v>
                </c:pt>
                <c:pt idx="985">
                  <c:v>79.0</c:v>
                </c:pt>
                <c:pt idx="986">
                  <c:v>79.0</c:v>
                </c:pt>
                <c:pt idx="987">
                  <c:v>79.0</c:v>
                </c:pt>
                <c:pt idx="988">
                  <c:v>79.0</c:v>
                </c:pt>
                <c:pt idx="989">
                  <c:v>79.0</c:v>
                </c:pt>
                <c:pt idx="990">
                  <c:v>79.0</c:v>
                </c:pt>
                <c:pt idx="991">
                  <c:v>79.0</c:v>
                </c:pt>
                <c:pt idx="992">
                  <c:v>79.0</c:v>
                </c:pt>
                <c:pt idx="993">
                  <c:v>79.0</c:v>
                </c:pt>
                <c:pt idx="994">
                  <c:v>79.0</c:v>
                </c:pt>
                <c:pt idx="995">
                  <c:v>79.0</c:v>
                </c:pt>
                <c:pt idx="996">
                  <c:v>79.0</c:v>
                </c:pt>
                <c:pt idx="997">
                  <c:v>79.0</c:v>
                </c:pt>
                <c:pt idx="998">
                  <c:v>79.0</c:v>
                </c:pt>
                <c:pt idx="999">
                  <c:v>79.0</c:v>
                </c:pt>
                <c:pt idx="1000">
                  <c:v>79.0</c:v>
                </c:pt>
                <c:pt idx="1001">
                  <c:v>79.0</c:v>
                </c:pt>
                <c:pt idx="1002">
                  <c:v>79.0</c:v>
                </c:pt>
                <c:pt idx="1003">
                  <c:v>79.0</c:v>
                </c:pt>
                <c:pt idx="1004">
                  <c:v>79.0</c:v>
                </c:pt>
                <c:pt idx="1005">
                  <c:v>79.0</c:v>
                </c:pt>
                <c:pt idx="1006">
                  <c:v>79.0</c:v>
                </c:pt>
                <c:pt idx="1007">
                  <c:v>79.0</c:v>
                </c:pt>
                <c:pt idx="1008">
                  <c:v>79.0</c:v>
                </c:pt>
                <c:pt idx="1009">
                  <c:v>79.0</c:v>
                </c:pt>
                <c:pt idx="1010">
                  <c:v>79.0</c:v>
                </c:pt>
                <c:pt idx="1011">
                  <c:v>79.0</c:v>
                </c:pt>
                <c:pt idx="1012">
                  <c:v>79.0</c:v>
                </c:pt>
                <c:pt idx="1013">
                  <c:v>79.0</c:v>
                </c:pt>
                <c:pt idx="1014">
                  <c:v>79.0</c:v>
                </c:pt>
                <c:pt idx="1015">
                  <c:v>79.0</c:v>
                </c:pt>
                <c:pt idx="1016">
                  <c:v>79.0</c:v>
                </c:pt>
                <c:pt idx="1017">
                  <c:v>79.0</c:v>
                </c:pt>
                <c:pt idx="1018">
                  <c:v>79.0</c:v>
                </c:pt>
                <c:pt idx="1019">
                  <c:v>79.0</c:v>
                </c:pt>
                <c:pt idx="1020">
                  <c:v>79.0</c:v>
                </c:pt>
                <c:pt idx="1021">
                  <c:v>79.0</c:v>
                </c:pt>
                <c:pt idx="1022">
                  <c:v>79.0</c:v>
                </c:pt>
                <c:pt idx="1023">
                  <c:v>79.0</c:v>
                </c:pt>
                <c:pt idx="1024">
                  <c:v>79.0</c:v>
                </c:pt>
                <c:pt idx="1025">
                  <c:v>79.0</c:v>
                </c:pt>
                <c:pt idx="1026">
                  <c:v>79.0</c:v>
                </c:pt>
                <c:pt idx="1027">
                  <c:v>79.0</c:v>
                </c:pt>
                <c:pt idx="1028">
                  <c:v>79.0</c:v>
                </c:pt>
                <c:pt idx="1029">
                  <c:v>79.0</c:v>
                </c:pt>
                <c:pt idx="1030">
                  <c:v>79.0</c:v>
                </c:pt>
                <c:pt idx="1031">
                  <c:v>79.0</c:v>
                </c:pt>
                <c:pt idx="1032">
                  <c:v>79.0</c:v>
                </c:pt>
                <c:pt idx="1033">
                  <c:v>79.0</c:v>
                </c:pt>
                <c:pt idx="1034">
                  <c:v>79.0</c:v>
                </c:pt>
                <c:pt idx="1035">
                  <c:v>79.0</c:v>
                </c:pt>
                <c:pt idx="1036">
                  <c:v>79.0</c:v>
                </c:pt>
                <c:pt idx="1037">
                  <c:v>79.0</c:v>
                </c:pt>
                <c:pt idx="1038">
                  <c:v>79.0</c:v>
                </c:pt>
                <c:pt idx="1039">
                  <c:v>79.0</c:v>
                </c:pt>
                <c:pt idx="1040">
                  <c:v>79.0</c:v>
                </c:pt>
                <c:pt idx="1041">
                  <c:v>79.0</c:v>
                </c:pt>
                <c:pt idx="1042">
                  <c:v>79.0</c:v>
                </c:pt>
                <c:pt idx="1043">
                  <c:v>79.0</c:v>
                </c:pt>
                <c:pt idx="1044">
                  <c:v>79.0</c:v>
                </c:pt>
                <c:pt idx="1045">
                  <c:v>79.0</c:v>
                </c:pt>
                <c:pt idx="1046">
                  <c:v>79.0</c:v>
                </c:pt>
                <c:pt idx="1047">
                  <c:v>79.0</c:v>
                </c:pt>
                <c:pt idx="1048">
                  <c:v>79.0</c:v>
                </c:pt>
                <c:pt idx="1049">
                  <c:v>79.0</c:v>
                </c:pt>
                <c:pt idx="1050">
                  <c:v>79.0</c:v>
                </c:pt>
                <c:pt idx="1051">
                  <c:v>79.0</c:v>
                </c:pt>
                <c:pt idx="1052">
                  <c:v>79.0</c:v>
                </c:pt>
                <c:pt idx="1053">
                  <c:v>79.0</c:v>
                </c:pt>
                <c:pt idx="1054">
                  <c:v>79.0</c:v>
                </c:pt>
                <c:pt idx="1055">
                  <c:v>79.0</c:v>
                </c:pt>
                <c:pt idx="1056">
                  <c:v>79.0</c:v>
                </c:pt>
                <c:pt idx="1057">
                  <c:v>79.0</c:v>
                </c:pt>
                <c:pt idx="1058">
                  <c:v>79.0</c:v>
                </c:pt>
                <c:pt idx="1059">
                  <c:v>79.0</c:v>
                </c:pt>
                <c:pt idx="1060">
                  <c:v>79.0</c:v>
                </c:pt>
                <c:pt idx="1061">
                  <c:v>79.0</c:v>
                </c:pt>
                <c:pt idx="1062">
                  <c:v>79.0</c:v>
                </c:pt>
                <c:pt idx="1063">
                  <c:v>79.0</c:v>
                </c:pt>
                <c:pt idx="1064">
                  <c:v>79.0</c:v>
                </c:pt>
                <c:pt idx="1065">
                  <c:v>79.0</c:v>
                </c:pt>
                <c:pt idx="1066">
                  <c:v>79.0</c:v>
                </c:pt>
                <c:pt idx="1067">
                  <c:v>79.0</c:v>
                </c:pt>
                <c:pt idx="1068">
                  <c:v>79.0</c:v>
                </c:pt>
                <c:pt idx="1069">
                  <c:v>79.0</c:v>
                </c:pt>
                <c:pt idx="1070">
                  <c:v>79.0</c:v>
                </c:pt>
                <c:pt idx="1071">
                  <c:v>79.0</c:v>
                </c:pt>
                <c:pt idx="1072">
                  <c:v>79.0</c:v>
                </c:pt>
                <c:pt idx="1073">
                  <c:v>79.0</c:v>
                </c:pt>
                <c:pt idx="1074">
                  <c:v>79.0</c:v>
                </c:pt>
                <c:pt idx="1075">
                  <c:v>79.0</c:v>
                </c:pt>
                <c:pt idx="1076">
                  <c:v>79.0</c:v>
                </c:pt>
                <c:pt idx="1077">
                  <c:v>79.0</c:v>
                </c:pt>
                <c:pt idx="1078">
                  <c:v>79.0</c:v>
                </c:pt>
                <c:pt idx="1079">
                  <c:v>79.0</c:v>
                </c:pt>
                <c:pt idx="1080">
                  <c:v>79.0</c:v>
                </c:pt>
                <c:pt idx="1081">
                  <c:v>79.0</c:v>
                </c:pt>
                <c:pt idx="1082">
                  <c:v>79.0</c:v>
                </c:pt>
                <c:pt idx="1083">
                  <c:v>79.0</c:v>
                </c:pt>
                <c:pt idx="1084">
                  <c:v>79.0</c:v>
                </c:pt>
                <c:pt idx="1085">
                  <c:v>79.0</c:v>
                </c:pt>
                <c:pt idx="1086">
                  <c:v>79.0</c:v>
                </c:pt>
                <c:pt idx="1087">
                  <c:v>79.0</c:v>
                </c:pt>
                <c:pt idx="1088">
                  <c:v>79.0</c:v>
                </c:pt>
                <c:pt idx="1089">
                  <c:v>79.0</c:v>
                </c:pt>
                <c:pt idx="1090">
                  <c:v>79.0</c:v>
                </c:pt>
                <c:pt idx="1091">
                  <c:v>79.0</c:v>
                </c:pt>
                <c:pt idx="1092">
                  <c:v>79.0</c:v>
                </c:pt>
                <c:pt idx="1093">
                  <c:v>79.0</c:v>
                </c:pt>
                <c:pt idx="1094">
                  <c:v>79.0</c:v>
                </c:pt>
                <c:pt idx="1095">
                  <c:v>79.0</c:v>
                </c:pt>
                <c:pt idx="1096">
                  <c:v>79.0</c:v>
                </c:pt>
                <c:pt idx="1097">
                  <c:v>79.0</c:v>
                </c:pt>
                <c:pt idx="1098">
                  <c:v>79.0</c:v>
                </c:pt>
                <c:pt idx="1099">
                  <c:v>79.0</c:v>
                </c:pt>
                <c:pt idx="1100">
                  <c:v>79.0</c:v>
                </c:pt>
                <c:pt idx="1101">
                  <c:v>79.0</c:v>
                </c:pt>
                <c:pt idx="1102">
                  <c:v>79.0</c:v>
                </c:pt>
                <c:pt idx="1103">
                  <c:v>79.0</c:v>
                </c:pt>
                <c:pt idx="1104">
                  <c:v>79.0</c:v>
                </c:pt>
                <c:pt idx="1105">
                  <c:v>79.0</c:v>
                </c:pt>
                <c:pt idx="1106">
                  <c:v>79.0</c:v>
                </c:pt>
                <c:pt idx="1107">
                  <c:v>79.0</c:v>
                </c:pt>
                <c:pt idx="1108">
                  <c:v>79.0</c:v>
                </c:pt>
                <c:pt idx="1109">
                  <c:v>79.0</c:v>
                </c:pt>
                <c:pt idx="1110">
                  <c:v>79.0</c:v>
                </c:pt>
                <c:pt idx="1111">
                  <c:v>79.0</c:v>
                </c:pt>
                <c:pt idx="1112">
                  <c:v>79.0</c:v>
                </c:pt>
                <c:pt idx="1113">
                  <c:v>79.0</c:v>
                </c:pt>
                <c:pt idx="1114">
                  <c:v>79.0</c:v>
                </c:pt>
                <c:pt idx="1115">
                  <c:v>79.0</c:v>
                </c:pt>
                <c:pt idx="1116">
                  <c:v>79.0</c:v>
                </c:pt>
                <c:pt idx="1117">
                  <c:v>79.0</c:v>
                </c:pt>
                <c:pt idx="1118">
                  <c:v>79.0</c:v>
                </c:pt>
                <c:pt idx="1119">
                  <c:v>79.0</c:v>
                </c:pt>
                <c:pt idx="1120">
                  <c:v>79.0</c:v>
                </c:pt>
                <c:pt idx="1121">
                  <c:v>79.0</c:v>
                </c:pt>
                <c:pt idx="1122">
                  <c:v>79.0</c:v>
                </c:pt>
                <c:pt idx="1123">
                  <c:v>79.0</c:v>
                </c:pt>
                <c:pt idx="1124">
                  <c:v>79.0</c:v>
                </c:pt>
                <c:pt idx="1125">
                  <c:v>79.0</c:v>
                </c:pt>
                <c:pt idx="1126">
                  <c:v>79.0</c:v>
                </c:pt>
                <c:pt idx="1127">
                  <c:v>79.0</c:v>
                </c:pt>
                <c:pt idx="1128">
                  <c:v>79.0</c:v>
                </c:pt>
                <c:pt idx="1129">
                  <c:v>79.0</c:v>
                </c:pt>
                <c:pt idx="1130">
                  <c:v>79.0</c:v>
                </c:pt>
                <c:pt idx="1131">
                  <c:v>79.0</c:v>
                </c:pt>
                <c:pt idx="1132">
                  <c:v>79.0</c:v>
                </c:pt>
                <c:pt idx="1133">
                  <c:v>79.0</c:v>
                </c:pt>
                <c:pt idx="1134">
                  <c:v>79.0</c:v>
                </c:pt>
                <c:pt idx="1135">
                  <c:v>79.0</c:v>
                </c:pt>
                <c:pt idx="1136">
                  <c:v>79.0</c:v>
                </c:pt>
                <c:pt idx="1137">
                  <c:v>79.0</c:v>
                </c:pt>
                <c:pt idx="1138">
                  <c:v>79.0</c:v>
                </c:pt>
                <c:pt idx="1139">
                  <c:v>79.0</c:v>
                </c:pt>
                <c:pt idx="1140">
                  <c:v>79.0</c:v>
                </c:pt>
                <c:pt idx="1141">
                  <c:v>79.0</c:v>
                </c:pt>
                <c:pt idx="1142">
                  <c:v>79.0</c:v>
                </c:pt>
                <c:pt idx="1143">
                  <c:v>79.0</c:v>
                </c:pt>
                <c:pt idx="1144">
                  <c:v>79.0</c:v>
                </c:pt>
                <c:pt idx="1145">
                  <c:v>79.0</c:v>
                </c:pt>
                <c:pt idx="1146">
                  <c:v>79.0</c:v>
                </c:pt>
                <c:pt idx="1147">
                  <c:v>79.0</c:v>
                </c:pt>
                <c:pt idx="1148">
                  <c:v>79.0</c:v>
                </c:pt>
                <c:pt idx="1149">
                  <c:v>79.0</c:v>
                </c:pt>
                <c:pt idx="1150">
                  <c:v>79.0</c:v>
                </c:pt>
                <c:pt idx="1151">
                  <c:v>79.0</c:v>
                </c:pt>
                <c:pt idx="1152">
                  <c:v>79.0</c:v>
                </c:pt>
                <c:pt idx="1153">
                  <c:v>79.0</c:v>
                </c:pt>
                <c:pt idx="1154">
                  <c:v>79.0</c:v>
                </c:pt>
                <c:pt idx="1155">
                  <c:v>79.0</c:v>
                </c:pt>
                <c:pt idx="1156">
                  <c:v>79.0</c:v>
                </c:pt>
                <c:pt idx="1157">
                  <c:v>79.0</c:v>
                </c:pt>
                <c:pt idx="1158">
                  <c:v>79.0</c:v>
                </c:pt>
                <c:pt idx="1159">
                  <c:v>79.0</c:v>
                </c:pt>
                <c:pt idx="1160">
                  <c:v>79.0</c:v>
                </c:pt>
                <c:pt idx="1161">
                  <c:v>79.0</c:v>
                </c:pt>
                <c:pt idx="1162">
                  <c:v>79.0</c:v>
                </c:pt>
                <c:pt idx="1163">
                  <c:v>79.0</c:v>
                </c:pt>
                <c:pt idx="1164">
                  <c:v>79.0</c:v>
                </c:pt>
                <c:pt idx="1165">
                  <c:v>79.0</c:v>
                </c:pt>
                <c:pt idx="1166">
                  <c:v>79.0</c:v>
                </c:pt>
                <c:pt idx="1167">
                  <c:v>79.0</c:v>
                </c:pt>
                <c:pt idx="1168">
                  <c:v>79.0</c:v>
                </c:pt>
                <c:pt idx="1169">
                  <c:v>79.0</c:v>
                </c:pt>
                <c:pt idx="1170">
                  <c:v>79.0</c:v>
                </c:pt>
                <c:pt idx="1171">
                  <c:v>79.0</c:v>
                </c:pt>
                <c:pt idx="1172">
                  <c:v>79.0</c:v>
                </c:pt>
                <c:pt idx="1173">
                  <c:v>79.0</c:v>
                </c:pt>
                <c:pt idx="1174">
                  <c:v>79.0</c:v>
                </c:pt>
                <c:pt idx="1175">
                  <c:v>79.0</c:v>
                </c:pt>
                <c:pt idx="1176">
                  <c:v>79.0</c:v>
                </c:pt>
                <c:pt idx="1177">
                  <c:v>79.0</c:v>
                </c:pt>
                <c:pt idx="1178">
                  <c:v>79.0</c:v>
                </c:pt>
                <c:pt idx="1179">
                  <c:v>79.0</c:v>
                </c:pt>
                <c:pt idx="1180">
                  <c:v>79.0</c:v>
                </c:pt>
                <c:pt idx="1181">
                  <c:v>79.0</c:v>
                </c:pt>
                <c:pt idx="1182">
                  <c:v>79.0</c:v>
                </c:pt>
                <c:pt idx="1183">
                  <c:v>79.0</c:v>
                </c:pt>
                <c:pt idx="1184">
                  <c:v>79.0</c:v>
                </c:pt>
                <c:pt idx="1185">
                  <c:v>79.0</c:v>
                </c:pt>
                <c:pt idx="1186">
                  <c:v>79.0</c:v>
                </c:pt>
                <c:pt idx="1187">
                  <c:v>79.0</c:v>
                </c:pt>
                <c:pt idx="1188">
                  <c:v>79.0</c:v>
                </c:pt>
                <c:pt idx="1189">
                  <c:v>79.0</c:v>
                </c:pt>
                <c:pt idx="1190">
                  <c:v>79.0</c:v>
                </c:pt>
                <c:pt idx="1191">
                  <c:v>79.0</c:v>
                </c:pt>
                <c:pt idx="1192">
                  <c:v>79.0</c:v>
                </c:pt>
                <c:pt idx="1193">
                  <c:v>79.0</c:v>
                </c:pt>
                <c:pt idx="1194">
                  <c:v>79.0</c:v>
                </c:pt>
                <c:pt idx="1195">
                  <c:v>79.0</c:v>
                </c:pt>
                <c:pt idx="1196">
                  <c:v>79.0</c:v>
                </c:pt>
                <c:pt idx="1197">
                  <c:v>79.0</c:v>
                </c:pt>
                <c:pt idx="1198">
                  <c:v>79.0</c:v>
                </c:pt>
                <c:pt idx="1199">
                  <c:v>79.0</c:v>
                </c:pt>
                <c:pt idx="1200">
                  <c:v>79.0</c:v>
                </c:pt>
                <c:pt idx="1201">
                  <c:v>79.0</c:v>
                </c:pt>
                <c:pt idx="1202">
                  <c:v>79.0</c:v>
                </c:pt>
                <c:pt idx="1203">
                  <c:v>79.0</c:v>
                </c:pt>
                <c:pt idx="1204">
                  <c:v>79.0</c:v>
                </c:pt>
                <c:pt idx="1205">
                  <c:v>79.0</c:v>
                </c:pt>
                <c:pt idx="1206">
                  <c:v>79.0</c:v>
                </c:pt>
                <c:pt idx="1207">
                  <c:v>79.0</c:v>
                </c:pt>
                <c:pt idx="1208">
                  <c:v>79.0</c:v>
                </c:pt>
                <c:pt idx="1209">
                  <c:v>79.0</c:v>
                </c:pt>
                <c:pt idx="1210">
                  <c:v>79.0</c:v>
                </c:pt>
                <c:pt idx="1211">
                  <c:v>79.0</c:v>
                </c:pt>
                <c:pt idx="1212">
                  <c:v>79.0</c:v>
                </c:pt>
                <c:pt idx="1213">
                  <c:v>79.0</c:v>
                </c:pt>
                <c:pt idx="1214">
                  <c:v>79.0</c:v>
                </c:pt>
                <c:pt idx="1215">
                  <c:v>79.0</c:v>
                </c:pt>
                <c:pt idx="1216">
                  <c:v>79.0</c:v>
                </c:pt>
                <c:pt idx="1217">
                  <c:v>79.0</c:v>
                </c:pt>
                <c:pt idx="1218">
                  <c:v>79.0</c:v>
                </c:pt>
                <c:pt idx="1219">
                  <c:v>79.0</c:v>
                </c:pt>
                <c:pt idx="1220">
                  <c:v>79.0</c:v>
                </c:pt>
                <c:pt idx="1221">
                  <c:v>79.0</c:v>
                </c:pt>
                <c:pt idx="1222">
                  <c:v>79.0</c:v>
                </c:pt>
                <c:pt idx="1223">
                  <c:v>79.0</c:v>
                </c:pt>
                <c:pt idx="1224">
                  <c:v>79.0</c:v>
                </c:pt>
                <c:pt idx="1225">
                  <c:v>79.0</c:v>
                </c:pt>
                <c:pt idx="1226">
                  <c:v>79.0</c:v>
                </c:pt>
                <c:pt idx="1227">
                  <c:v>79.0</c:v>
                </c:pt>
                <c:pt idx="1228">
                  <c:v>79.0</c:v>
                </c:pt>
                <c:pt idx="1229">
                  <c:v>79.0</c:v>
                </c:pt>
                <c:pt idx="1230">
                  <c:v>79.0</c:v>
                </c:pt>
                <c:pt idx="1231">
                  <c:v>79.0</c:v>
                </c:pt>
                <c:pt idx="1232">
                  <c:v>79.0</c:v>
                </c:pt>
                <c:pt idx="1233">
                  <c:v>79.0</c:v>
                </c:pt>
                <c:pt idx="1234">
                  <c:v>79.0</c:v>
                </c:pt>
                <c:pt idx="1235">
                  <c:v>79.0</c:v>
                </c:pt>
                <c:pt idx="1236">
                  <c:v>79.0</c:v>
                </c:pt>
                <c:pt idx="1237">
                  <c:v>79.0</c:v>
                </c:pt>
                <c:pt idx="1238">
                  <c:v>79.0</c:v>
                </c:pt>
                <c:pt idx="1239">
                  <c:v>79.0</c:v>
                </c:pt>
                <c:pt idx="1240">
                  <c:v>79.0</c:v>
                </c:pt>
                <c:pt idx="1241">
                  <c:v>79.0</c:v>
                </c:pt>
                <c:pt idx="1242">
                  <c:v>79.0</c:v>
                </c:pt>
                <c:pt idx="1243">
                  <c:v>79.0</c:v>
                </c:pt>
                <c:pt idx="1244">
                  <c:v>79.0</c:v>
                </c:pt>
                <c:pt idx="1245">
                  <c:v>79.0</c:v>
                </c:pt>
                <c:pt idx="1246">
                  <c:v>79.0</c:v>
                </c:pt>
                <c:pt idx="1247">
                  <c:v>79.0</c:v>
                </c:pt>
                <c:pt idx="1248">
                  <c:v>79.0</c:v>
                </c:pt>
                <c:pt idx="1249">
                  <c:v>79.0</c:v>
                </c:pt>
                <c:pt idx="1250">
                  <c:v>79.0</c:v>
                </c:pt>
                <c:pt idx="1251">
                  <c:v>79.0</c:v>
                </c:pt>
                <c:pt idx="1252">
                  <c:v>79.0</c:v>
                </c:pt>
                <c:pt idx="1253">
                  <c:v>79.0</c:v>
                </c:pt>
                <c:pt idx="1254">
                  <c:v>79.0</c:v>
                </c:pt>
                <c:pt idx="1255">
                  <c:v>79.0</c:v>
                </c:pt>
                <c:pt idx="1256">
                  <c:v>79.0</c:v>
                </c:pt>
                <c:pt idx="1257">
                  <c:v>79.0</c:v>
                </c:pt>
                <c:pt idx="1258">
                  <c:v>79.0</c:v>
                </c:pt>
                <c:pt idx="1259">
                  <c:v>79.0</c:v>
                </c:pt>
                <c:pt idx="1260">
                  <c:v>79.0</c:v>
                </c:pt>
                <c:pt idx="1261">
                  <c:v>79.0</c:v>
                </c:pt>
                <c:pt idx="1262">
                  <c:v>79.0</c:v>
                </c:pt>
                <c:pt idx="1263">
                  <c:v>79.0</c:v>
                </c:pt>
                <c:pt idx="1264">
                  <c:v>79.0</c:v>
                </c:pt>
                <c:pt idx="1265">
                  <c:v>79.0</c:v>
                </c:pt>
                <c:pt idx="1266">
                  <c:v>79.0</c:v>
                </c:pt>
                <c:pt idx="1267">
                  <c:v>79.0</c:v>
                </c:pt>
                <c:pt idx="1268">
                  <c:v>79.0</c:v>
                </c:pt>
                <c:pt idx="1269">
                  <c:v>79.0</c:v>
                </c:pt>
                <c:pt idx="1270">
                  <c:v>79.0</c:v>
                </c:pt>
                <c:pt idx="1271">
                  <c:v>79.0</c:v>
                </c:pt>
                <c:pt idx="1272">
                  <c:v>79.0</c:v>
                </c:pt>
                <c:pt idx="1273">
                  <c:v>79.0</c:v>
                </c:pt>
                <c:pt idx="1274">
                  <c:v>79.0</c:v>
                </c:pt>
                <c:pt idx="1275">
                  <c:v>79.0</c:v>
                </c:pt>
                <c:pt idx="1276">
                  <c:v>79.0</c:v>
                </c:pt>
                <c:pt idx="1277">
                  <c:v>79.0</c:v>
                </c:pt>
                <c:pt idx="1278">
                  <c:v>79.0</c:v>
                </c:pt>
                <c:pt idx="1279">
                  <c:v>79.0</c:v>
                </c:pt>
                <c:pt idx="1280">
                  <c:v>79.0</c:v>
                </c:pt>
                <c:pt idx="1281">
                  <c:v>79.0</c:v>
                </c:pt>
                <c:pt idx="1282">
                  <c:v>79.0</c:v>
                </c:pt>
                <c:pt idx="1283">
                  <c:v>79.0</c:v>
                </c:pt>
                <c:pt idx="1284">
                  <c:v>79.0</c:v>
                </c:pt>
                <c:pt idx="1285">
                  <c:v>79.0</c:v>
                </c:pt>
                <c:pt idx="1286">
                  <c:v>79.0</c:v>
                </c:pt>
                <c:pt idx="1287">
                  <c:v>79.0</c:v>
                </c:pt>
                <c:pt idx="1288">
                  <c:v>79.0</c:v>
                </c:pt>
                <c:pt idx="1289">
                  <c:v>79.0</c:v>
                </c:pt>
                <c:pt idx="1290">
                  <c:v>79.0</c:v>
                </c:pt>
                <c:pt idx="1291">
                  <c:v>79.0</c:v>
                </c:pt>
                <c:pt idx="1292">
                  <c:v>79.0</c:v>
                </c:pt>
                <c:pt idx="1293">
                  <c:v>79.0</c:v>
                </c:pt>
                <c:pt idx="1294">
                  <c:v>79.0</c:v>
                </c:pt>
                <c:pt idx="1295">
                  <c:v>79.0</c:v>
                </c:pt>
                <c:pt idx="1296">
                  <c:v>79.0</c:v>
                </c:pt>
                <c:pt idx="1297">
                  <c:v>79.0</c:v>
                </c:pt>
                <c:pt idx="1298">
                  <c:v>79.0</c:v>
                </c:pt>
                <c:pt idx="1299">
                  <c:v>79.0</c:v>
                </c:pt>
                <c:pt idx="1300">
                  <c:v>79.0</c:v>
                </c:pt>
                <c:pt idx="1301">
                  <c:v>79.0</c:v>
                </c:pt>
                <c:pt idx="1302">
                  <c:v>79.0</c:v>
                </c:pt>
                <c:pt idx="1303">
                  <c:v>79.0</c:v>
                </c:pt>
                <c:pt idx="1304">
                  <c:v>79.0</c:v>
                </c:pt>
                <c:pt idx="1305">
                  <c:v>79.0</c:v>
                </c:pt>
                <c:pt idx="1306">
                  <c:v>79.0</c:v>
                </c:pt>
                <c:pt idx="1307">
                  <c:v>79.0</c:v>
                </c:pt>
                <c:pt idx="1308">
                  <c:v>79.0</c:v>
                </c:pt>
                <c:pt idx="1309">
                  <c:v>79.0</c:v>
                </c:pt>
                <c:pt idx="1310">
                  <c:v>79.0</c:v>
                </c:pt>
                <c:pt idx="1311">
                  <c:v>79.0</c:v>
                </c:pt>
                <c:pt idx="1312">
                  <c:v>79.0</c:v>
                </c:pt>
                <c:pt idx="1313">
                  <c:v>79.0</c:v>
                </c:pt>
                <c:pt idx="1314">
                  <c:v>79.0</c:v>
                </c:pt>
                <c:pt idx="1315">
                  <c:v>79.0</c:v>
                </c:pt>
                <c:pt idx="1316">
                  <c:v>79.0</c:v>
                </c:pt>
                <c:pt idx="1317">
                  <c:v>79.0</c:v>
                </c:pt>
                <c:pt idx="1318">
                  <c:v>79.0</c:v>
                </c:pt>
                <c:pt idx="1319">
                  <c:v>79.0</c:v>
                </c:pt>
                <c:pt idx="1320">
                  <c:v>79.0</c:v>
                </c:pt>
                <c:pt idx="1321">
                  <c:v>79.0</c:v>
                </c:pt>
                <c:pt idx="1322">
                  <c:v>79.0</c:v>
                </c:pt>
                <c:pt idx="1323">
                  <c:v>79.0</c:v>
                </c:pt>
                <c:pt idx="1324">
                  <c:v>79.0</c:v>
                </c:pt>
                <c:pt idx="1325">
                  <c:v>79.0</c:v>
                </c:pt>
                <c:pt idx="1326">
                  <c:v>79.0</c:v>
                </c:pt>
                <c:pt idx="1327">
                  <c:v>79.0</c:v>
                </c:pt>
                <c:pt idx="1328">
                  <c:v>79.0</c:v>
                </c:pt>
                <c:pt idx="1329">
                  <c:v>79.0</c:v>
                </c:pt>
                <c:pt idx="1330">
                  <c:v>79.0</c:v>
                </c:pt>
                <c:pt idx="1331">
                  <c:v>79.0</c:v>
                </c:pt>
                <c:pt idx="1332">
                  <c:v>79.0</c:v>
                </c:pt>
                <c:pt idx="1333">
                  <c:v>79.0</c:v>
                </c:pt>
                <c:pt idx="1334">
                  <c:v>79.0</c:v>
                </c:pt>
                <c:pt idx="1335">
                  <c:v>79.0</c:v>
                </c:pt>
                <c:pt idx="1336">
                  <c:v>79.0</c:v>
                </c:pt>
                <c:pt idx="1337">
                  <c:v>79.0</c:v>
                </c:pt>
                <c:pt idx="1338">
                  <c:v>79.0</c:v>
                </c:pt>
                <c:pt idx="1339">
                  <c:v>79.0</c:v>
                </c:pt>
                <c:pt idx="1340">
                  <c:v>79.0</c:v>
                </c:pt>
                <c:pt idx="1341">
                  <c:v>79.0</c:v>
                </c:pt>
                <c:pt idx="1342">
                  <c:v>79.0</c:v>
                </c:pt>
                <c:pt idx="1343">
                  <c:v>79.0</c:v>
                </c:pt>
                <c:pt idx="1344">
                  <c:v>79.0</c:v>
                </c:pt>
                <c:pt idx="1345">
                  <c:v>79.0</c:v>
                </c:pt>
                <c:pt idx="1346">
                  <c:v>79.0</c:v>
                </c:pt>
                <c:pt idx="1347">
                  <c:v>79.0</c:v>
                </c:pt>
                <c:pt idx="1348">
                  <c:v>79.0</c:v>
                </c:pt>
                <c:pt idx="1349">
                  <c:v>79.0</c:v>
                </c:pt>
                <c:pt idx="1350">
                  <c:v>79.0</c:v>
                </c:pt>
                <c:pt idx="1351">
                  <c:v>79.0</c:v>
                </c:pt>
                <c:pt idx="1352">
                  <c:v>79.0</c:v>
                </c:pt>
                <c:pt idx="1353">
                  <c:v>79.0</c:v>
                </c:pt>
                <c:pt idx="1354">
                  <c:v>79.0</c:v>
                </c:pt>
                <c:pt idx="1355">
                  <c:v>79.0</c:v>
                </c:pt>
                <c:pt idx="1356">
                  <c:v>79.0</c:v>
                </c:pt>
                <c:pt idx="1357">
                  <c:v>79.0</c:v>
                </c:pt>
                <c:pt idx="1358">
                  <c:v>79.0</c:v>
                </c:pt>
                <c:pt idx="1359">
                  <c:v>79.0</c:v>
                </c:pt>
                <c:pt idx="1360">
                  <c:v>79.0</c:v>
                </c:pt>
                <c:pt idx="1361">
                  <c:v>79.0</c:v>
                </c:pt>
                <c:pt idx="1362">
                  <c:v>79.0</c:v>
                </c:pt>
                <c:pt idx="1363">
                  <c:v>79.0</c:v>
                </c:pt>
                <c:pt idx="1364">
                  <c:v>79.0</c:v>
                </c:pt>
                <c:pt idx="1365">
                  <c:v>79.0</c:v>
                </c:pt>
                <c:pt idx="1366">
                  <c:v>79.0</c:v>
                </c:pt>
                <c:pt idx="1367">
                  <c:v>79.0</c:v>
                </c:pt>
                <c:pt idx="1368">
                  <c:v>79.0</c:v>
                </c:pt>
                <c:pt idx="1369">
                  <c:v>79.0</c:v>
                </c:pt>
                <c:pt idx="1370">
                  <c:v>79.0</c:v>
                </c:pt>
                <c:pt idx="1371">
                  <c:v>79.0</c:v>
                </c:pt>
                <c:pt idx="1372">
                  <c:v>79.0</c:v>
                </c:pt>
                <c:pt idx="1373">
                  <c:v>79.0</c:v>
                </c:pt>
                <c:pt idx="1374">
                  <c:v>79.0</c:v>
                </c:pt>
                <c:pt idx="1375">
                  <c:v>79.0</c:v>
                </c:pt>
                <c:pt idx="1376">
                  <c:v>79.0</c:v>
                </c:pt>
                <c:pt idx="1377">
                  <c:v>79.0</c:v>
                </c:pt>
                <c:pt idx="1378">
                  <c:v>79.0</c:v>
                </c:pt>
                <c:pt idx="1379">
                  <c:v>79.0</c:v>
                </c:pt>
                <c:pt idx="1380">
                  <c:v>79.0</c:v>
                </c:pt>
                <c:pt idx="1381">
                  <c:v>79.0</c:v>
                </c:pt>
                <c:pt idx="1382">
                  <c:v>79.0</c:v>
                </c:pt>
                <c:pt idx="1383">
                  <c:v>79.0</c:v>
                </c:pt>
                <c:pt idx="1384">
                  <c:v>79.0</c:v>
                </c:pt>
                <c:pt idx="1385">
                  <c:v>79.0</c:v>
                </c:pt>
                <c:pt idx="1386">
                  <c:v>79.0</c:v>
                </c:pt>
                <c:pt idx="1387">
                  <c:v>79.0</c:v>
                </c:pt>
                <c:pt idx="1388">
                  <c:v>79.0</c:v>
                </c:pt>
                <c:pt idx="1389">
                  <c:v>79.0</c:v>
                </c:pt>
                <c:pt idx="1390">
                  <c:v>79.0</c:v>
                </c:pt>
                <c:pt idx="1391">
                  <c:v>79.0</c:v>
                </c:pt>
                <c:pt idx="1392">
                  <c:v>79.0</c:v>
                </c:pt>
                <c:pt idx="1393">
                  <c:v>79.0</c:v>
                </c:pt>
                <c:pt idx="1394">
                  <c:v>79.0</c:v>
                </c:pt>
                <c:pt idx="1395">
                  <c:v>79.0</c:v>
                </c:pt>
                <c:pt idx="1396">
                  <c:v>79.0</c:v>
                </c:pt>
                <c:pt idx="1397">
                  <c:v>79.0</c:v>
                </c:pt>
                <c:pt idx="1398">
                  <c:v>79.0</c:v>
                </c:pt>
                <c:pt idx="1399">
                  <c:v>79.0</c:v>
                </c:pt>
                <c:pt idx="1400">
                  <c:v>79.0</c:v>
                </c:pt>
                <c:pt idx="1401">
                  <c:v>79.0</c:v>
                </c:pt>
                <c:pt idx="1402">
                  <c:v>79.0</c:v>
                </c:pt>
                <c:pt idx="1403">
                  <c:v>79.0</c:v>
                </c:pt>
                <c:pt idx="1404">
                  <c:v>79.0</c:v>
                </c:pt>
                <c:pt idx="1405">
                  <c:v>79.0</c:v>
                </c:pt>
                <c:pt idx="1406">
                  <c:v>79.0</c:v>
                </c:pt>
                <c:pt idx="1407">
                  <c:v>79.0</c:v>
                </c:pt>
                <c:pt idx="1408">
                  <c:v>79.0</c:v>
                </c:pt>
                <c:pt idx="1409">
                  <c:v>79.0</c:v>
                </c:pt>
                <c:pt idx="1410">
                  <c:v>79.0</c:v>
                </c:pt>
                <c:pt idx="1411">
                  <c:v>79.0</c:v>
                </c:pt>
                <c:pt idx="1412">
                  <c:v>79.0</c:v>
                </c:pt>
                <c:pt idx="1413">
                  <c:v>79.0</c:v>
                </c:pt>
                <c:pt idx="1414">
                  <c:v>79.0</c:v>
                </c:pt>
                <c:pt idx="1415">
                  <c:v>79.0</c:v>
                </c:pt>
                <c:pt idx="1416">
                  <c:v>79.0</c:v>
                </c:pt>
                <c:pt idx="1417">
                  <c:v>79.0</c:v>
                </c:pt>
                <c:pt idx="1418">
                  <c:v>79.0</c:v>
                </c:pt>
                <c:pt idx="1419">
                  <c:v>79.0</c:v>
                </c:pt>
                <c:pt idx="1420">
                  <c:v>79.0</c:v>
                </c:pt>
                <c:pt idx="1421">
                  <c:v>79.0</c:v>
                </c:pt>
                <c:pt idx="1422">
                  <c:v>79.0</c:v>
                </c:pt>
                <c:pt idx="1423">
                  <c:v>79.0</c:v>
                </c:pt>
                <c:pt idx="1424">
                  <c:v>79.0</c:v>
                </c:pt>
                <c:pt idx="1425">
                  <c:v>79.0</c:v>
                </c:pt>
                <c:pt idx="1426">
                  <c:v>79.0</c:v>
                </c:pt>
                <c:pt idx="1427">
                  <c:v>79.0</c:v>
                </c:pt>
                <c:pt idx="1428">
                  <c:v>79.0</c:v>
                </c:pt>
                <c:pt idx="1429">
                  <c:v>79.0</c:v>
                </c:pt>
                <c:pt idx="1430">
                  <c:v>79.0</c:v>
                </c:pt>
                <c:pt idx="1431">
                  <c:v>79.0</c:v>
                </c:pt>
                <c:pt idx="1432">
                  <c:v>79.0</c:v>
                </c:pt>
                <c:pt idx="1433">
                  <c:v>79.0</c:v>
                </c:pt>
                <c:pt idx="1434">
                  <c:v>79.0</c:v>
                </c:pt>
                <c:pt idx="1435">
                  <c:v>79.0</c:v>
                </c:pt>
                <c:pt idx="1436">
                  <c:v>79.0</c:v>
                </c:pt>
                <c:pt idx="1437">
                  <c:v>79.0</c:v>
                </c:pt>
                <c:pt idx="1438">
                  <c:v>79.0</c:v>
                </c:pt>
                <c:pt idx="1439">
                  <c:v>79.0</c:v>
                </c:pt>
                <c:pt idx="1440">
                  <c:v>79.0</c:v>
                </c:pt>
                <c:pt idx="1441">
                  <c:v>79.0</c:v>
                </c:pt>
                <c:pt idx="1442">
                  <c:v>79.0</c:v>
                </c:pt>
                <c:pt idx="1443">
                  <c:v>79.0</c:v>
                </c:pt>
                <c:pt idx="1444">
                  <c:v>79.0</c:v>
                </c:pt>
                <c:pt idx="1445">
                  <c:v>79.0</c:v>
                </c:pt>
                <c:pt idx="1446">
                  <c:v>79.0</c:v>
                </c:pt>
                <c:pt idx="1447">
                  <c:v>79.0</c:v>
                </c:pt>
                <c:pt idx="1448">
                  <c:v>79.0</c:v>
                </c:pt>
                <c:pt idx="1449">
                  <c:v>79.0</c:v>
                </c:pt>
                <c:pt idx="1450">
                  <c:v>79.0</c:v>
                </c:pt>
                <c:pt idx="1451">
                  <c:v>79.0</c:v>
                </c:pt>
                <c:pt idx="1452">
                  <c:v>79.0</c:v>
                </c:pt>
                <c:pt idx="1453">
                  <c:v>79.0</c:v>
                </c:pt>
                <c:pt idx="1454">
                  <c:v>79.0</c:v>
                </c:pt>
                <c:pt idx="1455">
                  <c:v>79.0</c:v>
                </c:pt>
                <c:pt idx="1456">
                  <c:v>79.0</c:v>
                </c:pt>
                <c:pt idx="1457">
                  <c:v>79.0</c:v>
                </c:pt>
                <c:pt idx="1458">
                  <c:v>79.0</c:v>
                </c:pt>
                <c:pt idx="1459">
                  <c:v>79.0</c:v>
                </c:pt>
                <c:pt idx="1460">
                  <c:v>79.0</c:v>
                </c:pt>
                <c:pt idx="1461">
                  <c:v>79.0</c:v>
                </c:pt>
                <c:pt idx="1462">
                  <c:v>80.0</c:v>
                </c:pt>
                <c:pt idx="1463">
                  <c:v>80.0</c:v>
                </c:pt>
                <c:pt idx="1464">
                  <c:v>80.0</c:v>
                </c:pt>
                <c:pt idx="1465">
                  <c:v>80.0</c:v>
                </c:pt>
                <c:pt idx="1466">
                  <c:v>80.0</c:v>
                </c:pt>
                <c:pt idx="1467">
                  <c:v>80.0</c:v>
                </c:pt>
                <c:pt idx="1468">
                  <c:v>80.0</c:v>
                </c:pt>
                <c:pt idx="1469">
                  <c:v>80.0</c:v>
                </c:pt>
                <c:pt idx="1470">
                  <c:v>80.0</c:v>
                </c:pt>
                <c:pt idx="1471">
                  <c:v>80.0</c:v>
                </c:pt>
                <c:pt idx="1472">
                  <c:v>80.0</c:v>
                </c:pt>
                <c:pt idx="1473">
                  <c:v>80.0</c:v>
                </c:pt>
                <c:pt idx="1474">
                  <c:v>80.0</c:v>
                </c:pt>
                <c:pt idx="1475">
                  <c:v>80.0</c:v>
                </c:pt>
                <c:pt idx="1476">
                  <c:v>80.0</c:v>
                </c:pt>
                <c:pt idx="1477">
                  <c:v>80.0</c:v>
                </c:pt>
                <c:pt idx="1478">
                  <c:v>80.0</c:v>
                </c:pt>
                <c:pt idx="1479">
                  <c:v>80.0</c:v>
                </c:pt>
                <c:pt idx="1480">
                  <c:v>80.0</c:v>
                </c:pt>
                <c:pt idx="1481">
                  <c:v>80.0</c:v>
                </c:pt>
                <c:pt idx="1482">
                  <c:v>80.0</c:v>
                </c:pt>
                <c:pt idx="1483">
                  <c:v>80.0</c:v>
                </c:pt>
                <c:pt idx="1484">
                  <c:v>80.0</c:v>
                </c:pt>
                <c:pt idx="1485">
                  <c:v>80.0</c:v>
                </c:pt>
                <c:pt idx="1486">
                  <c:v>80.0</c:v>
                </c:pt>
                <c:pt idx="1487">
                  <c:v>80.0</c:v>
                </c:pt>
                <c:pt idx="1488">
                  <c:v>80.0</c:v>
                </c:pt>
                <c:pt idx="1489">
                  <c:v>80.0</c:v>
                </c:pt>
                <c:pt idx="1490">
                  <c:v>80.0</c:v>
                </c:pt>
                <c:pt idx="1491">
                  <c:v>80.0</c:v>
                </c:pt>
                <c:pt idx="1492">
                  <c:v>80.0</c:v>
                </c:pt>
                <c:pt idx="1493">
                  <c:v>80.0</c:v>
                </c:pt>
                <c:pt idx="1494">
                  <c:v>80.0</c:v>
                </c:pt>
                <c:pt idx="1495">
                  <c:v>80.0</c:v>
                </c:pt>
                <c:pt idx="1496">
                  <c:v>80.0</c:v>
                </c:pt>
                <c:pt idx="1497">
                  <c:v>80.0</c:v>
                </c:pt>
                <c:pt idx="1498">
                  <c:v>80.0</c:v>
                </c:pt>
                <c:pt idx="1499">
                  <c:v>80.0</c:v>
                </c:pt>
                <c:pt idx="1500">
                  <c:v>80.0</c:v>
                </c:pt>
                <c:pt idx="1501">
                  <c:v>80.0</c:v>
                </c:pt>
                <c:pt idx="1502">
                  <c:v>80.0</c:v>
                </c:pt>
                <c:pt idx="1503">
                  <c:v>80.0</c:v>
                </c:pt>
                <c:pt idx="1504">
                  <c:v>80.0</c:v>
                </c:pt>
                <c:pt idx="1505">
                  <c:v>80.0</c:v>
                </c:pt>
                <c:pt idx="1506">
                  <c:v>80.0</c:v>
                </c:pt>
                <c:pt idx="1507">
                  <c:v>80.0</c:v>
                </c:pt>
                <c:pt idx="1508">
                  <c:v>80.0</c:v>
                </c:pt>
                <c:pt idx="1509">
                  <c:v>80.0</c:v>
                </c:pt>
                <c:pt idx="1510">
                  <c:v>80.0</c:v>
                </c:pt>
                <c:pt idx="1511">
                  <c:v>80.0</c:v>
                </c:pt>
                <c:pt idx="1512">
                  <c:v>80.0</c:v>
                </c:pt>
                <c:pt idx="1513">
                  <c:v>80.0</c:v>
                </c:pt>
                <c:pt idx="1514">
                  <c:v>80.0</c:v>
                </c:pt>
                <c:pt idx="1515">
                  <c:v>80.0</c:v>
                </c:pt>
                <c:pt idx="1516">
                  <c:v>80.0</c:v>
                </c:pt>
                <c:pt idx="1517">
                  <c:v>80.0</c:v>
                </c:pt>
                <c:pt idx="1518">
                  <c:v>80.0</c:v>
                </c:pt>
                <c:pt idx="1519">
                  <c:v>80.0</c:v>
                </c:pt>
                <c:pt idx="1520">
                  <c:v>80.0</c:v>
                </c:pt>
                <c:pt idx="1521">
                  <c:v>80.0</c:v>
                </c:pt>
                <c:pt idx="1522">
                  <c:v>80.0</c:v>
                </c:pt>
                <c:pt idx="1523">
                  <c:v>80.0</c:v>
                </c:pt>
                <c:pt idx="1524">
                  <c:v>80.0</c:v>
                </c:pt>
                <c:pt idx="1525">
                  <c:v>80.0</c:v>
                </c:pt>
                <c:pt idx="1526">
                  <c:v>80.0</c:v>
                </c:pt>
                <c:pt idx="1527">
                  <c:v>80.0</c:v>
                </c:pt>
                <c:pt idx="1528">
                  <c:v>80.0</c:v>
                </c:pt>
                <c:pt idx="1529">
                  <c:v>80.0</c:v>
                </c:pt>
                <c:pt idx="1530">
                  <c:v>80.0</c:v>
                </c:pt>
                <c:pt idx="1531">
                  <c:v>80.0</c:v>
                </c:pt>
                <c:pt idx="1532">
                  <c:v>80.0</c:v>
                </c:pt>
                <c:pt idx="1533">
                  <c:v>80.0</c:v>
                </c:pt>
                <c:pt idx="1534">
                  <c:v>80.0</c:v>
                </c:pt>
                <c:pt idx="1535">
                  <c:v>80.0</c:v>
                </c:pt>
                <c:pt idx="1536">
                  <c:v>80.0</c:v>
                </c:pt>
                <c:pt idx="1537">
                  <c:v>80.0</c:v>
                </c:pt>
                <c:pt idx="1538">
                  <c:v>80.0</c:v>
                </c:pt>
                <c:pt idx="1539">
                  <c:v>80.0</c:v>
                </c:pt>
                <c:pt idx="1540">
                  <c:v>80.0</c:v>
                </c:pt>
                <c:pt idx="1541">
                  <c:v>80.0</c:v>
                </c:pt>
                <c:pt idx="1542">
                  <c:v>80.0</c:v>
                </c:pt>
                <c:pt idx="1543">
                  <c:v>80.0</c:v>
                </c:pt>
                <c:pt idx="1544">
                  <c:v>80.0</c:v>
                </c:pt>
                <c:pt idx="1545">
                  <c:v>80.0</c:v>
                </c:pt>
                <c:pt idx="1546">
                  <c:v>80.0</c:v>
                </c:pt>
                <c:pt idx="1547">
                  <c:v>80.0</c:v>
                </c:pt>
                <c:pt idx="1548">
                  <c:v>80.0</c:v>
                </c:pt>
                <c:pt idx="1549">
                  <c:v>80.0</c:v>
                </c:pt>
                <c:pt idx="1550">
                  <c:v>80.0</c:v>
                </c:pt>
                <c:pt idx="1551">
                  <c:v>80.0</c:v>
                </c:pt>
                <c:pt idx="1552">
                  <c:v>80.0</c:v>
                </c:pt>
                <c:pt idx="1553">
                  <c:v>80.0</c:v>
                </c:pt>
                <c:pt idx="1554">
                  <c:v>80.0</c:v>
                </c:pt>
                <c:pt idx="1555">
                  <c:v>80.0</c:v>
                </c:pt>
                <c:pt idx="1556">
                  <c:v>80.0</c:v>
                </c:pt>
                <c:pt idx="1557">
                  <c:v>80.0</c:v>
                </c:pt>
                <c:pt idx="1558">
                  <c:v>80.0</c:v>
                </c:pt>
                <c:pt idx="1559">
                  <c:v>80.0</c:v>
                </c:pt>
                <c:pt idx="1560">
                  <c:v>80.0</c:v>
                </c:pt>
                <c:pt idx="1561">
                  <c:v>80.0</c:v>
                </c:pt>
                <c:pt idx="1562">
                  <c:v>80.0</c:v>
                </c:pt>
                <c:pt idx="1563">
                  <c:v>80.0</c:v>
                </c:pt>
                <c:pt idx="1564">
                  <c:v>80.0</c:v>
                </c:pt>
                <c:pt idx="1565">
                  <c:v>80.0</c:v>
                </c:pt>
                <c:pt idx="1566">
                  <c:v>80.0</c:v>
                </c:pt>
                <c:pt idx="1567">
                  <c:v>80.0</c:v>
                </c:pt>
                <c:pt idx="1568">
                  <c:v>80.0</c:v>
                </c:pt>
                <c:pt idx="1569">
                  <c:v>80.0</c:v>
                </c:pt>
                <c:pt idx="1570">
                  <c:v>80.0</c:v>
                </c:pt>
                <c:pt idx="1571">
                  <c:v>80.0</c:v>
                </c:pt>
                <c:pt idx="1572">
                  <c:v>80.0</c:v>
                </c:pt>
                <c:pt idx="1573">
                  <c:v>80.0</c:v>
                </c:pt>
                <c:pt idx="1574">
                  <c:v>80.0</c:v>
                </c:pt>
                <c:pt idx="1575">
                  <c:v>80.0</c:v>
                </c:pt>
                <c:pt idx="1576">
                  <c:v>80.0</c:v>
                </c:pt>
                <c:pt idx="1577">
                  <c:v>80.0</c:v>
                </c:pt>
                <c:pt idx="1578">
                  <c:v>80.0</c:v>
                </c:pt>
                <c:pt idx="1579">
                  <c:v>80.0</c:v>
                </c:pt>
                <c:pt idx="1580">
                  <c:v>80.0</c:v>
                </c:pt>
                <c:pt idx="1581">
                  <c:v>80.0</c:v>
                </c:pt>
                <c:pt idx="1582">
                  <c:v>80.0</c:v>
                </c:pt>
                <c:pt idx="1583">
                  <c:v>81.0</c:v>
                </c:pt>
                <c:pt idx="1584">
                  <c:v>81.0</c:v>
                </c:pt>
                <c:pt idx="1585">
                  <c:v>81.0</c:v>
                </c:pt>
                <c:pt idx="1586">
                  <c:v>81.0</c:v>
                </c:pt>
                <c:pt idx="1587">
                  <c:v>81.0</c:v>
                </c:pt>
                <c:pt idx="1588">
                  <c:v>81.0</c:v>
                </c:pt>
                <c:pt idx="1589">
                  <c:v>81.0</c:v>
                </c:pt>
                <c:pt idx="1590">
                  <c:v>81.0</c:v>
                </c:pt>
                <c:pt idx="1591">
                  <c:v>81.0</c:v>
                </c:pt>
                <c:pt idx="1592">
                  <c:v>81.0</c:v>
                </c:pt>
                <c:pt idx="1593">
                  <c:v>81.0</c:v>
                </c:pt>
                <c:pt idx="1594">
                  <c:v>81.0</c:v>
                </c:pt>
                <c:pt idx="1595">
                  <c:v>81.0</c:v>
                </c:pt>
                <c:pt idx="1596">
                  <c:v>81.0</c:v>
                </c:pt>
                <c:pt idx="1597">
                  <c:v>81.0</c:v>
                </c:pt>
                <c:pt idx="1598">
                  <c:v>81.0</c:v>
                </c:pt>
                <c:pt idx="1599">
                  <c:v>81.0</c:v>
                </c:pt>
                <c:pt idx="1600">
                  <c:v>81.0</c:v>
                </c:pt>
                <c:pt idx="1601">
                  <c:v>81.0</c:v>
                </c:pt>
                <c:pt idx="1602">
                  <c:v>81.0</c:v>
                </c:pt>
                <c:pt idx="1603">
                  <c:v>81.0</c:v>
                </c:pt>
                <c:pt idx="1604">
                  <c:v>81.0</c:v>
                </c:pt>
                <c:pt idx="1605">
                  <c:v>81.0</c:v>
                </c:pt>
                <c:pt idx="1606">
                  <c:v>81.0</c:v>
                </c:pt>
                <c:pt idx="1607">
                  <c:v>81.0</c:v>
                </c:pt>
                <c:pt idx="1608">
                  <c:v>81.0</c:v>
                </c:pt>
                <c:pt idx="1609">
                  <c:v>81.0</c:v>
                </c:pt>
                <c:pt idx="1610">
                  <c:v>81.0</c:v>
                </c:pt>
                <c:pt idx="1611">
                  <c:v>81.0</c:v>
                </c:pt>
                <c:pt idx="1612">
                  <c:v>81.0</c:v>
                </c:pt>
                <c:pt idx="1613">
                  <c:v>81.0</c:v>
                </c:pt>
                <c:pt idx="1614">
                  <c:v>81.0</c:v>
                </c:pt>
                <c:pt idx="1615">
                  <c:v>81.0</c:v>
                </c:pt>
                <c:pt idx="1616">
                  <c:v>81.0</c:v>
                </c:pt>
                <c:pt idx="1617">
                  <c:v>81.0</c:v>
                </c:pt>
                <c:pt idx="1618">
                  <c:v>81.0</c:v>
                </c:pt>
                <c:pt idx="1619">
                  <c:v>81.0</c:v>
                </c:pt>
                <c:pt idx="1620">
                  <c:v>81.0</c:v>
                </c:pt>
                <c:pt idx="1621">
                  <c:v>81.0</c:v>
                </c:pt>
                <c:pt idx="1622">
                  <c:v>81.0</c:v>
                </c:pt>
                <c:pt idx="1623">
                  <c:v>81.0</c:v>
                </c:pt>
                <c:pt idx="1624">
                  <c:v>81.0</c:v>
                </c:pt>
                <c:pt idx="1625">
                  <c:v>81.0</c:v>
                </c:pt>
                <c:pt idx="1626">
                  <c:v>81.0</c:v>
                </c:pt>
                <c:pt idx="1627">
                  <c:v>81.0</c:v>
                </c:pt>
                <c:pt idx="1628">
                  <c:v>81.0</c:v>
                </c:pt>
                <c:pt idx="1629">
                  <c:v>81.0</c:v>
                </c:pt>
                <c:pt idx="1630">
                  <c:v>81.0</c:v>
                </c:pt>
                <c:pt idx="1631">
                  <c:v>81.0</c:v>
                </c:pt>
                <c:pt idx="1632">
                  <c:v>81.0</c:v>
                </c:pt>
                <c:pt idx="1633">
                  <c:v>81.0</c:v>
                </c:pt>
                <c:pt idx="1634">
                  <c:v>81.0</c:v>
                </c:pt>
                <c:pt idx="1635">
                  <c:v>81.0</c:v>
                </c:pt>
                <c:pt idx="1636">
                  <c:v>81.0</c:v>
                </c:pt>
                <c:pt idx="1637">
                  <c:v>81.0</c:v>
                </c:pt>
                <c:pt idx="1638">
                  <c:v>81.0</c:v>
                </c:pt>
                <c:pt idx="1639">
                  <c:v>81.0</c:v>
                </c:pt>
                <c:pt idx="1640">
                  <c:v>81.0</c:v>
                </c:pt>
                <c:pt idx="1641">
                  <c:v>81.0</c:v>
                </c:pt>
                <c:pt idx="1642">
                  <c:v>81.0</c:v>
                </c:pt>
                <c:pt idx="1643">
                  <c:v>81.0</c:v>
                </c:pt>
                <c:pt idx="1644">
                  <c:v>81.0</c:v>
                </c:pt>
                <c:pt idx="1645">
                  <c:v>81.0</c:v>
                </c:pt>
                <c:pt idx="1646">
                  <c:v>81.0</c:v>
                </c:pt>
                <c:pt idx="1647">
                  <c:v>81.0</c:v>
                </c:pt>
                <c:pt idx="1648">
                  <c:v>81.0</c:v>
                </c:pt>
                <c:pt idx="1649">
                  <c:v>81.0</c:v>
                </c:pt>
                <c:pt idx="1650">
                  <c:v>81.0</c:v>
                </c:pt>
                <c:pt idx="1651">
                  <c:v>81.0</c:v>
                </c:pt>
                <c:pt idx="1652">
                  <c:v>81.0</c:v>
                </c:pt>
                <c:pt idx="1653">
                  <c:v>81.0</c:v>
                </c:pt>
                <c:pt idx="1654">
                  <c:v>81.0</c:v>
                </c:pt>
                <c:pt idx="1655">
                  <c:v>81.0</c:v>
                </c:pt>
                <c:pt idx="1656">
                  <c:v>81.0</c:v>
                </c:pt>
                <c:pt idx="1657">
                  <c:v>81.0</c:v>
                </c:pt>
                <c:pt idx="1658">
                  <c:v>81.0</c:v>
                </c:pt>
                <c:pt idx="1659">
                  <c:v>81.0</c:v>
                </c:pt>
                <c:pt idx="1660">
                  <c:v>81.0</c:v>
                </c:pt>
                <c:pt idx="1661">
                  <c:v>81.0</c:v>
                </c:pt>
                <c:pt idx="1662">
                  <c:v>81.0</c:v>
                </c:pt>
                <c:pt idx="1663">
                  <c:v>81.0</c:v>
                </c:pt>
                <c:pt idx="1664">
                  <c:v>81.0</c:v>
                </c:pt>
                <c:pt idx="1665">
                  <c:v>81.0</c:v>
                </c:pt>
                <c:pt idx="1666">
                  <c:v>81.0</c:v>
                </c:pt>
                <c:pt idx="1667">
                  <c:v>81.0</c:v>
                </c:pt>
                <c:pt idx="1668">
                  <c:v>82.0</c:v>
                </c:pt>
                <c:pt idx="1669">
                  <c:v>82.0</c:v>
                </c:pt>
                <c:pt idx="1670">
                  <c:v>82.0</c:v>
                </c:pt>
                <c:pt idx="1671">
                  <c:v>82.0</c:v>
                </c:pt>
                <c:pt idx="1672">
                  <c:v>82.0</c:v>
                </c:pt>
                <c:pt idx="1673">
                  <c:v>82.0</c:v>
                </c:pt>
                <c:pt idx="1674">
                  <c:v>82.0</c:v>
                </c:pt>
                <c:pt idx="1675">
                  <c:v>82.0</c:v>
                </c:pt>
                <c:pt idx="1676">
                  <c:v>82.0</c:v>
                </c:pt>
                <c:pt idx="1677">
                  <c:v>82.0</c:v>
                </c:pt>
                <c:pt idx="1678">
                  <c:v>82.0</c:v>
                </c:pt>
                <c:pt idx="1679">
                  <c:v>82.0</c:v>
                </c:pt>
                <c:pt idx="1680">
                  <c:v>82.0</c:v>
                </c:pt>
                <c:pt idx="1681">
                  <c:v>82.0</c:v>
                </c:pt>
                <c:pt idx="1682">
                  <c:v>82.0</c:v>
                </c:pt>
                <c:pt idx="1683">
                  <c:v>82.0</c:v>
                </c:pt>
                <c:pt idx="1684">
                  <c:v>82.0</c:v>
                </c:pt>
                <c:pt idx="1685">
                  <c:v>82.0</c:v>
                </c:pt>
                <c:pt idx="1686">
                  <c:v>82.0</c:v>
                </c:pt>
                <c:pt idx="1687">
                  <c:v>82.0</c:v>
                </c:pt>
                <c:pt idx="1688">
                  <c:v>82.0</c:v>
                </c:pt>
                <c:pt idx="1689">
                  <c:v>82.0</c:v>
                </c:pt>
                <c:pt idx="1690">
                  <c:v>82.0</c:v>
                </c:pt>
                <c:pt idx="1691">
                  <c:v>82.0</c:v>
                </c:pt>
                <c:pt idx="1692">
                  <c:v>82.0</c:v>
                </c:pt>
                <c:pt idx="1693">
                  <c:v>82.0</c:v>
                </c:pt>
                <c:pt idx="1694">
                  <c:v>82.0</c:v>
                </c:pt>
                <c:pt idx="1695">
                  <c:v>82.0</c:v>
                </c:pt>
                <c:pt idx="1696">
                  <c:v>82.0</c:v>
                </c:pt>
                <c:pt idx="1697">
                  <c:v>82.0</c:v>
                </c:pt>
                <c:pt idx="1698">
                  <c:v>82.0</c:v>
                </c:pt>
                <c:pt idx="1699">
                  <c:v>82.0</c:v>
                </c:pt>
                <c:pt idx="1700">
                  <c:v>82.0</c:v>
                </c:pt>
                <c:pt idx="1701">
                  <c:v>82.0</c:v>
                </c:pt>
                <c:pt idx="1702">
                  <c:v>82.0</c:v>
                </c:pt>
                <c:pt idx="1703">
                  <c:v>82.0</c:v>
                </c:pt>
                <c:pt idx="1704">
                  <c:v>82.0</c:v>
                </c:pt>
                <c:pt idx="1705">
                  <c:v>82.0</c:v>
                </c:pt>
                <c:pt idx="1706">
                  <c:v>82.0</c:v>
                </c:pt>
                <c:pt idx="1707">
                  <c:v>82.0</c:v>
                </c:pt>
                <c:pt idx="1708">
                  <c:v>82.0</c:v>
                </c:pt>
                <c:pt idx="1709">
                  <c:v>82.0</c:v>
                </c:pt>
                <c:pt idx="1710">
                  <c:v>82.0</c:v>
                </c:pt>
                <c:pt idx="1711">
                  <c:v>82.0</c:v>
                </c:pt>
                <c:pt idx="1712">
                  <c:v>82.0</c:v>
                </c:pt>
                <c:pt idx="1713">
                  <c:v>82.0</c:v>
                </c:pt>
                <c:pt idx="1714">
                  <c:v>82.0</c:v>
                </c:pt>
                <c:pt idx="1715">
                  <c:v>82.0</c:v>
                </c:pt>
                <c:pt idx="1716">
                  <c:v>82.0</c:v>
                </c:pt>
                <c:pt idx="1717">
                  <c:v>82.0</c:v>
                </c:pt>
                <c:pt idx="1718">
                  <c:v>82.0</c:v>
                </c:pt>
                <c:pt idx="1719">
                  <c:v>82.0</c:v>
                </c:pt>
                <c:pt idx="1720">
                  <c:v>82.0</c:v>
                </c:pt>
                <c:pt idx="1721">
                  <c:v>82.0</c:v>
                </c:pt>
                <c:pt idx="1722">
                  <c:v>82.0</c:v>
                </c:pt>
                <c:pt idx="1723">
                  <c:v>82.0</c:v>
                </c:pt>
                <c:pt idx="1724">
                  <c:v>82.0</c:v>
                </c:pt>
                <c:pt idx="1725">
                  <c:v>82.0</c:v>
                </c:pt>
                <c:pt idx="1726">
                  <c:v>82.0</c:v>
                </c:pt>
                <c:pt idx="1727">
                  <c:v>82.0</c:v>
                </c:pt>
                <c:pt idx="1728">
                  <c:v>82.0</c:v>
                </c:pt>
                <c:pt idx="1729">
                  <c:v>82.0</c:v>
                </c:pt>
                <c:pt idx="1730">
                  <c:v>82.0</c:v>
                </c:pt>
                <c:pt idx="1731">
                  <c:v>82.0</c:v>
                </c:pt>
                <c:pt idx="1732">
                  <c:v>82.0</c:v>
                </c:pt>
                <c:pt idx="1733">
                  <c:v>82.0</c:v>
                </c:pt>
                <c:pt idx="1734">
                  <c:v>82.0</c:v>
                </c:pt>
                <c:pt idx="1735">
                  <c:v>82.0</c:v>
                </c:pt>
                <c:pt idx="1736">
                  <c:v>82.0</c:v>
                </c:pt>
                <c:pt idx="1737">
                  <c:v>82.0</c:v>
                </c:pt>
                <c:pt idx="1738">
                  <c:v>82.0</c:v>
                </c:pt>
                <c:pt idx="1739">
                  <c:v>82.0</c:v>
                </c:pt>
                <c:pt idx="1740">
                  <c:v>82.0</c:v>
                </c:pt>
                <c:pt idx="1741">
                  <c:v>82.0</c:v>
                </c:pt>
                <c:pt idx="1742">
                  <c:v>82.0</c:v>
                </c:pt>
                <c:pt idx="1743">
                  <c:v>82.0</c:v>
                </c:pt>
                <c:pt idx="1744">
                  <c:v>82.0</c:v>
                </c:pt>
                <c:pt idx="1745">
                  <c:v>82.0</c:v>
                </c:pt>
                <c:pt idx="1746">
                  <c:v>82.0</c:v>
                </c:pt>
                <c:pt idx="1747">
                  <c:v>82.0</c:v>
                </c:pt>
                <c:pt idx="1748">
                  <c:v>82.0</c:v>
                </c:pt>
                <c:pt idx="1749">
                  <c:v>82.0</c:v>
                </c:pt>
                <c:pt idx="1750">
                  <c:v>82.0</c:v>
                </c:pt>
                <c:pt idx="1751">
                  <c:v>82.0</c:v>
                </c:pt>
                <c:pt idx="1752">
                  <c:v>82.0</c:v>
                </c:pt>
                <c:pt idx="1753">
                  <c:v>82.0</c:v>
                </c:pt>
                <c:pt idx="1754">
                  <c:v>82.0</c:v>
                </c:pt>
                <c:pt idx="1755">
                  <c:v>82.0</c:v>
                </c:pt>
                <c:pt idx="1756">
                  <c:v>82.0</c:v>
                </c:pt>
                <c:pt idx="1757">
                  <c:v>82.0</c:v>
                </c:pt>
                <c:pt idx="1758">
                  <c:v>82.0</c:v>
                </c:pt>
                <c:pt idx="1759">
                  <c:v>82.0</c:v>
                </c:pt>
                <c:pt idx="1760">
                  <c:v>82.0</c:v>
                </c:pt>
                <c:pt idx="1761">
                  <c:v>82.0</c:v>
                </c:pt>
                <c:pt idx="1762">
                  <c:v>82.0</c:v>
                </c:pt>
                <c:pt idx="1763">
                  <c:v>82.0</c:v>
                </c:pt>
                <c:pt idx="1764">
                  <c:v>82.0</c:v>
                </c:pt>
                <c:pt idx="1765">
                  <c:v>82.0</c:v>
                </c:pt>
                <c:pt idx="1766">
                  <c:v>82.0</c:v>
                </c:pt>
                <c:pt idx="1767">
                  <c:v>82.0</c:v>
                </c:pt>
                <c:pt idx="1768">
                  <c:v>82.0</c:v>
                </c:pt>
                <c:pt idx="1769">
                  <c:v>82.0</c:v>
                </c:pt>
                <c:pt idx="1770">
                  <c:v>82.0</c:v>
                </c:pt>
                <c:pt idx="1771">
                  <c:v>82.0</c:v>
                </c:pt>
                <c:pt idx="1772">
                  <c:v>82.0</c:v>
                </c:pt>
                <c:pt idx="1773">
                  <c:v>82.0</c:v>
                </c:pt>
                <c:pt idx="1774">
                  <c:v>82.0</c:v>
                </c:pt>
                <c:pt idx="1775">
                  <c:v>82.0</c:v>
                </c:pt>
                <c:pt idx="1776">
                  <c:v>82.0</c:v>
                </c:pt>
                <c:pt idx="1777">
                  <c:v>82.0</c:v>
                </c:pt>
                <c:pt idx="1778">
                  <c:v>82.0</c:v>
                </c:pt>
                <c:pt idx="1779">
                  <c:v>82.0</c:v>
                </c:pt>
                <c:pt idx="1780">
                  <c:v>82.0</c:v>
                </c:pt>
                <c:pt idx="1781">
                  <c:v>82.0</c:v>
                </c:pt>
                <c:pt idx="1782">
                  <c:v>82.0</c:v>
                </c:pt>
                <c:pt idx="1783">
                  <c:v>82.0</c:v>
                </c:pt>
                <c:pt idx="1784">
                  <c:v>82.0</c:v>
                </c:pt>
                <c:pt idx="1785">
                  <c:v>82.0</c:v>
                </c:pt>
                <c:pt idx="1786">
                  <c:v>82.0</c:v>
                </c:pt>
                <c:pt idx="1787">
                  <c:v>84.0</c:v>
                </c:pt>
                <c:pt idx="1788">
                  <c:v>84.0</c:v>
                </c:pt>
                <c:pt idx="1789">
                  <c:v>84.0</c:v>
                </c:pt>
                <c:pt idx="1790">
                  <c:v>84.0</c:v>
                </c:pt>
                <c:pt idx="1791">
                  <c:v>84.0</c:v>
                </c:pt>
                <c:pt idx="1792">
                  <c:v>84.0</c:v>
                </c:pt>
                <c:pt idx="1793">
                  <c:v>84.0</c:v>
                </c:pt>
                <c:pt idx="1794">
                  <c:v>84.0</c:v>
                </c:pt>
                <c:pt idx="1795">
                  <c:v>84.0</c:v>
                </c:pt>
                <c:pt idx="1796">
                  <c:v>84.0</c:v>
                </c:pt>
                <c:pt idx="1797">
                  <c:v>84.0</c:v>
                </c:pt>
                <c:pt idx="1798">
                  <c:v>84.0</c:v>
                </c:pt>
                <c:pt idx="1799">
                  <c:v>84.0</c:v>
                </c:pt>
                <c:pt idx="1800">
                  <c:v>84.0</c:v>
                </c:pt>
                <c:pt idx="1801">
                  <c:v>84.0</c:v>
                </c:pt>
                <c:pt idx="1802">
                  <c:v>84.0</c:v>
                </c:pt>
                <c:pt idx="1803">
                  <c:v>84.0</c:v>
                </c:pt>
                <c:pt idx="1804">
                  <c:v>84.0</c:v>
                </c:pt>
                <c:pt idx="1805">
                  <c:v>84.0</c:v>
                </c:pt>
                <c:pt idx="1806">
                  <c:v>84.0</c:v>
                </c:pt>
                <c:pt idx="1807">
                  <c:v>84.0</c:v>
                </c:pt>
                <c:pt idx="1808">
                  <c:v>84.0</c:v>
                </c:pt>
                <c:pt idx="1809">
                  <c:v>84.0</c:v>
                </c:pt>
                <c:pt idx="1810">
                  <c:v>84.0</c:v>
                </c:pt>
                <c:pt idx="1811">
                  <c:v>84.0</c:v>
                </c:pt>
                <c:pt idx="1812">
                  <c:v>84.0</c:v>
                </c:pt>
                <c:pt idx="1813">
                  <c:v>84.0</c:v>
                </c:pt>
                <c:pt idx="1814">
                  <c:v>84.0</c:v>
                </c:pt>
                <c:pt idx="1815">
                  <c:v>84.0</c:v>
                </c:pt>
                <c:pt idx="1816">
                  <c:v>84.0</c:v>
                </c:pt>
                <c:pt idx="1817">
                  <c:v>84.0</c:v>
                </c:pt>
                <c:pt idx="1818">
                  <c:v>84.0</c:v>
                </c:pt>
                <c:pt idx="1819">
                  <c:v>84.0</c:v>
                </c:pt>
                <c:pt idx="1820">
                  <c:v>84.0</c:v>
                </c:pt>
                <c:pt idx="1821">
                  <c:v>84.0</c:v>
                </c:pt>
                <c:pt idx="1822">
                  <c:v>84.0</c:v>
                </c:pt>
                <c:pt idx="1823">
                  <c:v>84.0</c:v>
                </c:pt>
                <c:pt idx="1824">
                  <c:v>84.0</c:v>
                </c:pt>
                <c:pt idx="1825">
                  <c:v>84.0</c:v>
                </c:pt>
                <c:pt idx="1826">
                  <c:v>84.0</c:v>
                </c:pt>
                <c:pt idx="1827">
                  <c:v>84.0</c:v>
                </c:pt>
                <c:pt idx="1828">
                  <c:v>84.0</c:v>
                </c:pt>
                <c:pt idx="1829">
                  <c:v>84.0</c:v>
                </c:pt>
                <c:pt idx="1830">
                  <c:v>84.0</c:v>
                </c:pt>
                <c:pt idx="1831">
                  <c:v>84.0</c:v>
                </c:pt>
                <c:pt idx="1832">
                  <c:v>84.0</c:v>
                </c:pt>
                <c:pt idx="1833">
                  <c:v>84.0</c:v>
                </c:pt>
                <c:pt idx="1834">
                  <c:v>84.0</c:v>
                </c:pt>
                <c:pt idx="1835">
                  <c:v>84.0</c:v>
                </c:pt>
                <c:pt idx="1836">
                  <c:v>84.0</c:v>
                </c:pt>
                <c:pt idx="1837">
                  <c:v>84.0</c:v>
                </c:pt>
                <c:pt idx="1838">
                  <c:v>84.0</c:v>
                </c:pt>
                <c:pt idx="1839">
                  <c:v>84.0</c:v>
                </c:pt>
                <c:pt idx="1840">
                  <c:v>84.0</c:v>
                </c:pt>
                <c:pt idx="1841">
                  <c:v>84.0</c:v>
                </c:pt>
                <c:pt idx="1842">
                  <c:v>84.0</c:v>
                </c:pt>
                <c:pt idx="1843">
                  <c:v>84.0</c:v>
                </c:pt>
                <c:pt idx="1844">
                  <c:v>84.0</c:v>
                </c:pt>
                <c:pt idx="1845">
                  <c:v>84.0</c:v>
                </c:pt>
                <c:pt idx="1846">
                  <c:v>84.0</c:v>
                </c:pt>
                <c:pt idx="1847">
                  <c:v>84.0</c:v>
                </c:pt>
                <c:pt idx="1848">
                  <c:v>84.0</c:v>
                </c:pt>
                <c:pt idx="1849">
                  <c:v>84.0</c:v>
                </c:pt>
                <c:pt idx="1850">
                  <c:v>84.0</c:v>
                </c:pt>
                <c:pt idx="1851">
                  <c:v>84.0</c:v>
                </c:pt>
                <c:pt idx="1852">
                  <c:v>84.0</c:v>
                </c:pt>
                <c:pt idx="1853">
                  <c:v>84.0</c:v>
                </c:pt>
                <c:pt idx="1854">
                  <c:v>84.0</c:v>
                </c:pt>
                <c:pt idx="1855">
                  <c:v>84.0</c:v>
                </c:pt>
                <c:pt idx="1856">
                  <c:v>84.0</c:v>
                </c:pt>
                <c:pt idx="1857">
                  <c:v>84.0</c:v>
                </c:pt>
                <c:pt idx="1858">
                  <c:v>84.0</c:v>
                </c:pt>
                <c:pt idx="1859">
                  <c:v>84.0</c:v>
                </c:pt>
                <c:pt idx="1860">
                  <c:v>84.0</c:v>
                </c:pt>
                <c:pt idx="1861">
                  <c:v>84.0</c:v>
                </c:pt>
                <c:pt idx="1862">
                  <c:v>84.0</c:v>
                </c:pt>
                <c:pt idx="1863">
                  <c:v>84.0</c:v>
                </c:pt>
                <c:pt idx="1864">
                  <c:v>84.0</c:v>
                </c:pt>
                <c:pt idx="1865">
                  <c:v>84.0</c:v>
                </c:pt>
                <c:pt idx="1866">
                  <c:v>84.0</c:v>
                </c:pt>
                <c:pt idx="1867">
                  <c:v>84.0</c:v>
                </c:pt>
                <c:pt idx="1868">
                  <c:v>84.0</c:v>
                </c:pt>
                <c:pt idx="1869">
                  <c:v>84.0</c:v>
                </c:pt>
                <c:pt idx="1870">
                  <c:v>84.0</c:v>
                </c:pt>
                <c:pt idx="1871">
                  <c:v>84.0</c:v>
                </c:pt>
                <c:pt idx="1872">
                  <c:v>84.0</c:v>
                </c:pt>
                <c:pt idx="1873">
                  <c:v>84.0</c:v>
                </c:pt>
                <c:pt idx="1874">
                  <c:v>84.0</c:v>
                </c:pt>
                <c:pt idx="1875">
                  <c:v>84.0</c:v>
                </c:pt>
                <c:pt idx="1876">
                  <c:v>84.0</c:v>
                </c:pt>
                <c:pt idx="1877">
                  <c:v>84.0</c:v>
                </c:pt>
                <c:pt idx="1878">
                  <c:v>84.0</c:v>
                </c:pt>
                <c:pt idx="1879">
                  <c:v>84.0</c:v>
                </c:pt>
                <c:pt idx="1880">
                  <c:v>84.0</c:v>
                </c:pt>
                <c:pt idx="1881">
                  <c:v>84.0</c:v>
                </c:pt>
                <c:pt idx="1882">
                  <c:v>84.0</c:v>
                </c:pt>
                <c:pt idx="1883">
                  <c:v>84.0</c:v>
                </c:pt>
                <c:pt idx="1884">
                  <c:v>84.0</c:v>
                </c:pt>
                <c:pt idx="1885">
                  <c:v>84.0</c:v>
                </c:pt>
                <c:pt idx="1886">
                  <c:v>84.0</c:v>
                </c:pt>
                <c:pt idx="1887">
                  <c:v>84.0</c:v>
                </c:pt>
                <c:pt idx="1888">
                  <c:v>84.0</c:v>
                </c:pt>
                <c:pt idx="1889">
                  <c:v>84.0</c:v>
                </c:pt>
                <c:pt idx="1890">
                  <c:v>84.0</c:v>
                </c:pt>
                <c:pt idx="1891">
                  <c:v>84.0</c:v>
                </c:pt>
                <c:pt idx="1892">
                  <c:v>84.0</c:v>
                </c:pt>
                <c:pt idx="1893">
                  <c:v>84.0</c:v>
                </c:pt>
                <c:pt idx="1894">
                  <c:v>84.0</c:v>
                </c:pt>
                <c:pt idx="1895">
                  <c:v>84.0</c:v>
                </c:pt>
                <c:pt idx="1896">
                  <c:v>84.0</c:v>
                </c:pt>
                <c:pt idx="1897">
                  <c:v>84.0</c:v>
                </c:pt>
                <c:pt idx="1898">
                  <c:v>84.0</c:v>
                </c:pt>
                <c:pt idx="1899">
                  <c:v>84.0</c:v>
                </c:pt>
                <c:pt idx="1900">
                  <c:v>84.0</c:v>
                </c:pt>
                <c:pt idx="1901">
                  <c:v>84.0</c:v>
                </c:pt>
                <c:pt idx="1902">
                  <c:v>84.0</c:v>
                </c:pt>
                <c:pt idx="1903">
                  <c:v>84.0</c:v>
                </c:pt>
                <c:pt idx="1904">
                  <c:v>84.0</c:v>
                </c:pt>
                <c:pt idx="1905">
                  <c:v>84.0</c:v>
                </c:pt>
                <c:pt idx="1906">
                  <c:v>85.0</c:v>
                </c:pt>
                <c:pt idx="1907">
                  <c:v>85.0</c:v>
                </c:pt>
                <c:pt idx="1908">
                  <c:v>85.0</c:v>
                </c:pt>
                <c:pt idx="1909">
                  <c:v>85.0</c:v>
                </c:pt>
                <c:pt idx="1910">
                  <c:v>85.0</c:v>
                </c:pt>
                <c:pt idx="1911">
                  <c:v>85.0</c:v>
                </c:pt>
                <c:pt idx="1912">
                  <c:v>85.0</c:v>
                </c:pt>
                <c:pt idx="1913">
                  <c:v>85.0</c:v>
                </c:pt>
                <c:pt idx="1914">
                  <c:v>85.0</c:v>
                </c:pt>
                <c:pt idx="1915">
                  <c:v>85.0</c:v>
                </c:pt>
                <c:pt idx="1916">
                  <c:v>85.0</c:v>
                </c:pt>
                <c:pt idx="1917">
                  <c:v>85.0</c:v>
                </c:pt>
                <c:pt idx="1918">
                  <c:v>85.0</c:v>
                </c:pt>
                <c:pt idx="1919">
                  <c:v>85.0</c:v>
                </c:pt>
                <c:pt idx="1920">
                  <c:v>85.0</c:v>
                </c:pt>
                <c:pt idx="1921">
                  <c:v>85.0</c:v>
                </c:pt>
                <c:pt idx="1922">
                  <c:v>85.0</c:v>
                </c:pt>
                <c:pt idx="1923">
                  <c:v>85.0</c:v>
                </c:pt>
                <c:pt idx="1924">
                  <c:v>85.0</c:v>
                </c:pt>
                <c:pt idx="1925">
                  <c:v>85.0</c:v>
                </c:pt>
                <c:pt idx="1926">
                  <c:v>85.0</c:v>
                </c:pt>
                <c:pt idx="1927">
                  <c:v>85.0</c:v>
                </c:pt>
                <c:pt idx="1928">
                  <c:v>85.0</c:v>
                </c:pt>
                <c:pt idx="1929">
                  <c:v>85.0</c:v>
                </c:pt>
                <c:pt idx="1930">
                  <c:v>85.0</c:v>
                </c:pt>
                <c:pt idx="1931">
                  <c:v>86.0</c:v>
                </c:pt>
                <c:pt idx="1932">
                  <c:v>86.0</c:v>
                </c:pt>
                <c:pt idx="1933">
                  <c:v>86.0</c:v>
                </c:pt>
                <c:pt idx="1934">
                  <c:v>86.0</c:v>
                </c:pt>
                <c:pt idx="1935">
                  <c:v>86.0</c:v>
                </c:pt>
                <c:pt idx="1936">
                  <c:v>86.0</c:v>
                </c:pt>
                <c:pt idx="1937">
                  <c:v>86.0</c:v>
                </c:pt>
                <c:pt idx="1938">
                  <c:v>86.0</c:v>
                </c:pt>
                <c:pt idx="1939">
                  <c:v>86.0</c:v>
                </c:pt>
                <c:pt idx="1940">
                  <c:v>86.0</c:v>
                </c:pt>
                <c:pt idx="1941">
                  <c:v>86.0</c:v>
                </c:pt>
                <c:pt idx="1942">
                  <c:v>86.0</c:v>
                </c:pt>
                <c:pt idx="1943">
                  <c:v>86.0</c:v>
                </c:pt>
                <c:pt idx="1944">
                  <c:v>86.0</c:v>
                </c:pt>
                <c:pt idx="1945">
                  <c:v>86.0</c:v>
                </c:pt>
                <c:pt idx="1946">
                  <c:v>86.0</c:v>
                </c:pt>
                <c:pt idx="1947">
                  <c:v>86.0</c:v>
                </c:pt>
                <c:pt idx="1948">
                  <c:v>86.0</c:v>
                </c:pt>
                <c:pt idx="1949">
                  <c:v>86.0</c:v>
                </c:pt>
                <c:pt idx="1950">
                  <c:v>86.0</c:v>
                </c:pt>
                <c:pt idx="1951">
                  <c:v>86.0</c:v>
                </c:pt>
                <c:pt idx="1952">
                  <c:v>86.0</c:v>
                </c:pt>
                <c:pt idx="1953">
                  <c:v>86.0</c:v>
                </c:pt>
                <c:pt idx="1954">
                  <c:v>86.0</c:v>
                </c:pt>
                <c:pt idx="1955">
                  <c:v>86.0</c:v>
                </c:pt>
                <c:pt idx="1956">
                  <c:v>86.0</c:v>
                </c:pt>
                <c:pt idx="1957">
                  <c:v>86.0</c:v>
                </c:pt>
                <c:pt idx="1958">
                  <c:v>86.0</c:v>
                </c:pt>
                <c:pt idx="1959">
                  <c:v>86.0</c:v>
                </c:pt>
                <c:pt idx="1960">
                  <c:v>86.0</c:v>
                </c:pt>
                <c:pt idx="1961">
                  <c:v>86.0</c:v>
                </c:pt>
                <c:pt idx="1962">
                  <c:v>86.0</c:v>
                </c:pt>
                <c:pt idx="1963">
                  <c:v>86.0</c:v>
                </c:pt>
                <c:pt idx="1964">
                  <c:v>86.0</c:v>
                </c:pt>
                <c:pt idx="1965">
                  <c:v>86.0</c:v>
                </c:pt>
                <c:pt idx="1966">
                  <c:v>86.0</c:v>
                </c:pt>
                <c:pt idx="1967">
                  <c:v>86.0</c:v>
                </c:pt>
                <c:pt idx="1968">
                  <c:v>86.0</c:v>
                </c:pt>
                <c:pt idx="1969">
                  <c:v>86.0</c:v>
                </c:pt>
                <c:pt idx="1970">
                  <c:v>86.0</c:v>
                </c:pt>
                <c:pt idx="1971">
                  <c:v>86.0</c:v>
                </c:pt>
                <c:pt idx="1972">
                  <c:v>86.0</c:v>
                </c:pt>
                <c:pt idx="1973">
                  <c:v>86.0</c:v>
                </c:pt>
                <c:pt idx="1974">
                  <c:v>86.0</c:v>
                </c:pt>
                <c:pt idx="1975">
                  <c:v>86.0</c:v>
                </c:pt>
                <c:pt idx="1976">
                  <c:v>86.0</c:v>
                </c:pt>
                <c:pt idx="1977">
                  <c:v>86.0</c:v>
                </c:pt>
                <c:pt idx="1978">
                  <c:v>86.0</c:v>
                </c:pt>
                <c:pt idx="1979">
                  <c:v>86.0</c:v>
                </c:pt>
                <c:pt idx="1980">
                  <c:v>86.0</c:v>
                </c:pt>
                <c:pt idx="1981">
                  <c:v>86.0</c:v>
                </c:pt>
                <c:pt idx="1982">
                  <c:v>86.0</c:v>
                </c:pt>
                <c:pt idx="1983">
                  <c:v>86.0</c:v>
                </c:pt>
                <c:pt idx="1984">
                  <c:v>86.0</c:v>
                </c:pt>
                <c:pt idx="1985">
                  <c:v>86.0</c:v>
                </c:pt>
                <c:pt idx="1986">
                  <c:v>86.0</c:v>
                </c:pt>
                <c:pt idx="1987">
                  <c:v>86.0</c:v>
                </c:pt>
                <c:pt idx="1988">
                  <c:v>87.0</c:v>
                </c:pt>
                <c:pt idx="1989">
                  <c:v>87.0</c:v>
                </c:pt>
                <c:pt idx="1990">
                  <c:v>87.0</c:v>
                </c:pt>
                <c:pt idx="1991">
                  <c:v>87.0</c:v>
                </c:pt>
                <c:pt idx="1992">
                  <c:v>87.0</c:v>
                </c:pt>
                <c:pt idx="1993">
                  <c:v>87.0</c:v>
                </c:pt>
                <c:pt idx="1994">
                  <c:v>87.0</c:v>
                </c:pt>
                <c:pt idx="1995">
                  <c:v>87.0</c:v>
                </c:pt>
                <c:pt idx="1996">
                  <c:v>87.0</c:v>
                </c:pt>
                <c:pt idx="1997">
                  <c:v>87.0</c:v>
                </c:pt>
                <c:pt idx="1998">
                  <c:v>87.0</c:v>
                </c:pt>
                <c:pt idx="1999">
                  <c:v>87.0</c:v>
                </c:pt>
                <c:pt idx="2000">
                  <c:v>87.0</c:v>
                </c:pt>
                <c:pt idx="2001">
                  <c:v>87.0</c:v>
                </c:pt>
                <c:pt idx="2002">
                  <c:v>87.0</c:v>
                </c:pt>
                <c:pt idx="2003">
                  <c:v>87.0</c:v>
                </c:pt>
                <c:pt idx="2004">
                  <c:v>87.0</c:v>
                </c:pt>
                <c:pt idx="2005">
                  <c:v>87.0</c:v>
                </c:pt>
                <c:pt idx="2006">
                  <c:v>87.0</c:v>
                </c:pt>
                <c:pt idx="2007">
                  <c:v>87.0</c:v>
                </c:pt>
                <c:pt idx="2008">
                  <c:v>87.0</c:v>
                </c:pt>
                <c:pt idx="2009">
                  <c:v>87.0</c:v>
                </c:pt>
                <c:pt idx="2010">
                  <c:v>87.0</c:v>
                </c:pt>
                <c:pt idx="2011">
                  <c:v>87.0</c:v>
                </c:pt>
                <c:pt idx="2012">
                  <c:v>87.0</c:v>
                </c:pt>
                <c:pt idx="2013">
                  <c:v>87.0</c:v>
                </c:pt>
                <c:pt idx="2014">
                  <c:v>87.0</c:v>
                </c:pt>
                <c:pt idx="2015">
                  <c:v>87.0</c:v>
                </c:pt>
                <c:pt idx="2016">
                  <c:v>87.0</c:v>
                </c:pt>
                <c:pt idx="2017">
                  <c:v>87.0</c:v>
                </c:pt>
                <c:pt idx="2018">
                  <c:v>87.0</c:v>
                </c:pt>
                <c:pt idx="2019">
                  <c:v>87.0</c:v>
                </c:pt>
                <c:pt idx="2020">
                  <c:v>87.0</c:v>
                </c:pt>
                <c:pt idx="2021">
                  <c:v>87.0</c:v>
                </c:pt>
                <c:pt idx="2022">
                  <c:v>87.0</c:v>
                </c:pt>
                <c:pt idx="2023">
                  <c:v>87.0</c:v>
                </c:pt>
                <c:pt idx="2024">
                  <c:v>87.0</c:v>
                </c:pt>
                <c:pt idx="2025">
                  <c:v>87.0</c:v>
                </c:pt>
                <c:pt idx="2026">
                  <c:v>87.0</c:v>
                </c:pt>
                <c:pt idx="2027">
                  <c:v>87.0</c:v>
                </c:pt>
                <c:pt idx="2028">
                  <c:v>87.0</c:v>
                </c:pt>
                <c:pt idx="2029">
                  <c:v>87.0</c:v>
                </c:pt>
                <c:pt idx="2030">
                  <c:v>87.0</c:v>
                </c:pt>
                <c:pt idx="2031">
                  <c:v>87.0</c:v>
                </c:pt>
                <c:pt idx="2032">
                  <c:v>87.0</c:v>
                </c:pt>
                <c:pt idx="2033">
                  <c:v>87.0</c:v>
                </c:pt>
                <c:pt idx="2034">
                  <c:v>87.0</c:v>
                </c:pt>
                <c:pt idx="2035">
                  <c:v>87.0</c:v>
                </c:pt>
                <c:pt idx="2036">
                  <c:v>87.0</c:v>
                </c:pt>
                <c:pt idx="2037">
                  <c:v>87.0</c:v>
                </c:pt>
                <c:pt idx="2038">
                  <c:v>87.0</c:v>
                </c:pt>
                <c:pt idx="2039">
                  <c:v>87.0</c:v>
                </c:pt>
                <c:pt idx="2040">
                  <c:v>87.0</c:v>
                </c:pt>
                <c:pt idx="2041">
                  <c:v>87.0</c:v>
                </c:pt>
                <c:pt idx="2042">
                  <c:v>87.0</c:v>
                </c:pt>
                <c:pt idx="2043">
                  <c:v>87.0</c:v>
                </c:pt>
                <c:pt idx="2044">
                  <c:v>87.0</c:v>
                </c:pt>
                <c:pt idx="2045">
                  <c:v>87.0</c:v>
                </c:pt>
                <c:pt idx="2046">
                  <c:v>87.0</c:v>
                </c:pt>
                <c:pt idx="2047">
                  <c:v>87.0</c:v>
                </c:pt>
                <c:pt idx="2048">
                  <c:v>87.0</c:v>
                </c:pt>
                <c:pt idx="2049">
                  <c:v>87.0</c:v>
                </c:pt>
                <c:pt idx="2050">
                  <c:v>87.0</c:v>
                </c:pt>
                <c:pt idx="2051">
                  <c:v>87.0</c:v>
                </c:pt>
                <c:pt idx="2052">
                  <c:v>87.0</c:v>
                </c:pt>
                <c:pt idx="2053">
                  <c:v>87.0</c:v>
                </c:pt>
                <c:pt idx="2054">
                  <c:v>87.0</c:v>
                </c:pt>
                <c:pt idx="2055">
                  <c:v>87.0</c:v>
                </c:pt>
                <c:pt idx="2056">
                  <c:v>87.0</c:v>
                </c:pt>
                <c:pt idx="2057">
                  <c:v>87.0</c:v>
                </c:pt>
                <c:pt idx="2058">
                  <c:v>87.0</c:v>
                </c:pt>
                <c:pt idx="2059">
                  <c:v>87.0</c:v>
                </c:pt>
                <c:pt idx="2060">
                  <c:v>87.0</c:v>
                </c:pt>
                <c:pt idx="2061">
                  <c:v>87.0</c:v>
                </c:pt>
                <c:pt idx="2062">
                  <c:v>87.0</c:v>
                </c:pt>
                <c:pt idx="2063">
                  <c:v>87.0</c:v>
                </c:pt>
                <c:pt idx="2064">
                  <c:v>87.0</c:v>
                </c:pt>
                <c:pt idx="2065">
                  <c:v>87.0</c:v>
                </c:pt>
                <c:pt idx="2066">
                  <c:v>87.0</c:v>
                </c:pt>
                <c:pt idx="2067">
                  <c:v>87.0</c:v>
                </c:pt>
                <c:pt idx="2068">
                  <c:v>87.0</c:v>
                </c:pt>
                <c:pt idx="2069">
                  <c:v>87.0</c:v>
                </c:pt>
                <c:pt idx="2070">
                  <c:v>87.0</c:v>
                </c:pt>
                <c:pt idx="2071">
                  <c:v>87.0</c:v>
                </c:pt>
                <c:pt idx="2072">
                  <c:v>87.0</c:v>
                </c:pt>
                <c:pt idx="2073">
                  <c:v>87.0</c:v>
                </c:pt>
                <c:pt idx="2074">
                  <c:v>87.0</c:v>
                </c:pt>
                <c:pt idx="2075">
                  <c:v>87.0</c:v>
                </c:pt>
                <c:pt idx="2076">
                  <c:v>87.0</c:v>
                </c:pt>
                <c:pt idx="2077">
                  <c:v>87.0</c:v>
                </c:pt>
                <c:pt idx="2078">
                  <c:v>87.0</c:v>
                </c:pt>
                <c:pt idx="2079">
                  <c:v>87.0</c:v>
                </c:pt>
                <c:pt idx="2080">
                  <c:v>88.0</c:v>
                </c:pt>
                <c:pt idx="2081">
                  <c:v>88.0</c:v>
                </c:pt>
                <c:pt idx="2082">
                  <c:v>88.0</c:v>
                </c:pt>
                <c:pt idx="2083">
                  <c:v>88.0</c:v>
                </c:pt>
                <c:pt idx="2084">
                  <c:v>88.0</c:v>
                </c:pt>
                <c:pt idx="2085">
                  <c:v>88.0</c:v>
                </c:pt>
                <c:pt idx="2086">
                  <c:v>88.0</c:v>
                </c:pt>
                <c:pt idx="2087">
                  <c:v>88.0</c:v>
                </c:pt>
                <c:pt idx="2088">
                  <c:v>88.0</c:v>
                </c:pt>
                <c:pt idx="2089">
                  <c:v>88.0</c:v>
                </c:pt>
                <c:pt idx="2090">
                  <c:v>88.0</c:v>
                </c:pt>
                <c:pt idx="2091">
                  <c:v>88.0</c:v>
                </c:pt>
                <c:pt idx="2092">
                  <c:v>88.0</c:v>
                </c:pt>
                <c:pt idx="2093">
                  <c:v>88.0</c:v>
                </c:pt>
                <c:pt idx="2094">
                  <c:v>88.0</c:v>
                </c:pt>
                <c:pt idx="2095">
                  <c:v>88.0</c:v>
                </c:pt>
                <c:pt idx="2096">
                  <c:v>88.0</c:v>
                </c:pt>
                <c:pt idx="2097">
                  <c:v>88.0</c:v>
                </c:pt>
                <c:pt idx="2098">
                  <c:v>88.0</c:v>
                </c:pt>
                <c:pt idx="2099">
                  <c:v>88.0</c:v>
                </c:pt>
                <c:pt idx="2100">
                  <c:v>88.0</c:v>
                </c:pt>
                <c:pt idx="2101">
                  <c:v>88.0</c:v>
                </c:pt>
                <c:pt idx="2102">
                  <c:v>88.0</c:v>
                </c:pt>
                <c:pt idx="2103">
                  <c:v>88.0</c:v>
                </c:pt>
                <c:pt idx="2104">
                  <c:v>88.0</c:v>
                </c:pt>
                <c:pt idx="2105">
                  <c:v>88.0</c:v>
                </c:pt>
                <c:pt idx="2106">
                  <c:v>88.0</c:v>
                </c:pt>
                <c:pt idx="2107">
                  <c:v>88.0</c:v>
                </c:pt>
                <c:pt idx="2108">
                  <c:v>88.0</c:v>
                </c:pt>
                <c:pt idx="2109">
                  <c:v>89.0</c:v>
                </c:pt>
                <c:pt idx="2110">
                  <c:v>89.0</c:v>
                </c:pt>
                <c:pt idx="2111">
                  <c:v>89.0</c:v>
                </c:pt>
                <c:pt idx="2112">
                  <c:v>89.0</c:v>
                </c:pt>
                <c:pt idx="2113">
                  <c:v>89.0</c:v>
                </c:pt>
                <c:pt idx="2114">
                  <c:v>89.0</c:v>
                </c:pt>
                <c:pt idx="2115">
                  <c:v>89.0</c:v>
                </c:pt>
                <c:pt idx="2116">
                  <c:v>89.0</c:v>
                </c:pt>
                <c:pt idx="2117">
                  <c:v>89.0</c:v>
                </c:pt>
                <c:pt idx="2118">
                  <c:v>89.0</c:v>
                </c:pt>
                <c:pt idx="2119">
                  <c:v>89.0</c:v>
                </c:pt>
                <c:pt idx="2120">
                  <c:v>89.0</c:v>
                </c:pt>
                <c:pt idx="2121">
                  <c:v>89.0</c:v>
                </c:pt>
                <c:pt idx="2122">
                  <c:v>89.0</c:v>
                </c:pt>
                <c:pt idx="2123">
                  <c:v>89.0</c:v>
                </c:pt>
                <c:pt idx="2124">
                  <c:v>89.0</c:v>
                </c:pt>
                <c:pt idx="2125">
                  <c:v>89.0</c:v>
                </c:pt>
                <c:pt idx="2126">
                  <c:v>89.0</c:v>
                </c:pt>
                <c:pt idx="2127">
                  <c:v>89.0</c:v>
                </c:pt>
                <c:pt idx="2128">
                  <c:v>89.0</c:v>
                </c:pt>
                <c:pt idx="2129">
                  <c:v>89.0</c:v>
                </c:pt>
                <c:pt idx="2130">
                  <c:v>89.0</c:v>
                </c:pt>
                <c:pt idx="2131">
                  <c:v>89.0</c:v>
                </c:pt>
                <c:pt idx="2132">
                  <c:v>89.0</c:v>
                </c:pt>
                <c:pt idx="2133">
                  <c:v>89.0</c:v>
                </c:pt>
                <c:pt idx="2134">
                  <c:v>89.0</c:v>
                </c:pt>
                <c:pt idx="2135">
                  <c:v>89.0</c:v>
                </c:pt>
                <c:pt idx="2136">
                  <c:v>89.0</c:v>
                </c:pt>
                <c:pt idx="2137">
                  <c:v>89.0</c:v>
                </c:pt>
                <c:pt idx="2138">
                  <c:v>89.0</c:v>
                </c:pt>
                <c:pt idx="2139">
                  <c:v>89.0</c:v>
                </c:pt>
                <c:pt idx="2140">
                  <c:v>89.0</c:v>
                </c:pt>
                <c:pt idx="2141">
                  <c:v>89.0</c:v>
                </c:pt>
                <c:pt idx="2142">
                  <c:v>89.0</c:v>
                </c:pt>
                <c:pt idx="2143">
                  <c:v>89.0</c:v>
                </c:pt>
                <c:pt idx="2144">
                  <c:v>89.0</c:v>
                </c:pt>
                <c:pt idx="2145">
                  <c:v>89.0</c:v>
                </c:pt>
                <c:pt idx="2146">
                  <c:v>89.0</c:v>
                </c:pt>
                <c:pt idx="2147">
                  <c:v>89.0</c:v>
                </c:pt>
                <c:pt idx="2148">
                  <c:v>89.0</c:v>
                </c:pt>
                <c:pt idx="2149">
                  <c:v>89.0</c:v>
                </c:pt>
                <c:pt idx="2150">
                  <c:v>89.0</c:v>
                </c:pt>
                <c:pt idx="2151">
                  <c:v>89.0</c:v>
                </c:pt>
                <c:pt idx="2152">
                  <c:v>89.0</c:v>
                </c:pt>
                <c:pt idx="2153">
                  <c:v>89.0</c:v>
                </c:pt>
                <c:pt idx="2154">
                  <c:v>89.0</c:v>
                </c:pt>
                <c:pt idx="2155">
                  <c:v>89.0</c:v>
                </c:pt>
                <c:pt idx="2156">
                  <c:v>89.0</c:v>
                </c:pt>
                <c:pt idx="2157">
                  <c:v>89.0</c:v>
                </c:pt>
                <c:pt idx="2158">
                  <c:v>89.0</c:v>
                </c:pt>
                <c:pt idx="2159">
                  <c:v>89.0</c:v>
                </c:pt>
                <c:pt idx="2160">
                  <c:v>89.0</c:v>
                </c:pt>
                <c:pt idx="2161">
                  <c:v>89.0</c:v>
                </c:pt>
                <c:pt idx="2162">
                  <c:v>89.0</c:v>
                </c:pt>
                <c:pt idx="2163">
                  <c:v>89.0</c:v>
                </c:pt>
                <c:pt idx="2164">
                  <c:v>89.0</c:v>
                </c:pt>
                <c:pt idx="2165">
                  <c:v>89.0</c:v>
                </c:pt>
                <c:pt idx="2166">
                  <c:v>89.0</c:v>
                </c:pt>
                <c:pt idx="2167">
                  <c:v>89.0</c:v>
                </c:pt>
                <c:pt idx="2168">
                  <c:v>89.0</c:v>
                </c:pt>
                <c:pt idx="2169">
                  <c:v>89.0</c:v>
                </c:pt>
                <c:pt idx="2170">
                  <c:v>89.0</c:v>
                </c:pt>
                <c:pt idx="2171">
                  <c:v>89.0</c:v>
                </c:pt>
                <c:pt idx="2172">
                  <c:v>89.0</c:v>
                </c:pt>
                <c:pt idx="2173">
                  <c:v>89.0</c:v>
                </c:pt>
                <c:pt idx="2174">
                  <c:v>89.0</c:v>
                </c:pt>
                <c:pt idx="2175">
                  <c:v>89.0</c:v>
                </c:pt>
                <c:pt idx="2176">
                  <c:v>89.0</c:v>
                </c:pt>
                <c:pt idx="2177">
                  <c:v>89.0</c:v>
                </c:pt>
                <c:pt idx="2178">
                  <c:v>89.0</c:v>
                </c:pt>
                <c:pt idx="2179">
                  <c:v>89.0</c:v>
                </c:pt>
                <c:pt idx="2180">
                  <c:v>89.0</c:v>
                </c:pt>
                <c:pt idx="2181">
                  <c:v>89.0</c:v>
                </c:pt>
                <c:pt idx="2182">
                  <c:v>89.0</c:v>
                </c:pt>
                <c:pt idx="2183">
                  <c:v>89.0</c:v>
                </c:pt>
                <c:pt idx="2184">
                  <c:v>89.0</c:v>
                </c:pt>
                <c:pt idx="2185">
                  <c:v>89.0</c:v>
                </c:pt>
                <c:pt idx="2186">
                  <c:v>89.0</c:v>
                </c:pt>
                <c:pt idx="2187">
                  <c:v>89.0</c:v>
                </c:pt>
                <c:pt idx="2188">
                  <c:v>89.0</c:v>
                </c:pt>
                <c:pt idx="2189">
                  <c:v>89.0</c:v>
                </c:pt>
                <c:pt idx="2190">
                  <c:v>89.0</c:v>
                </c:pt>
                <c:pt idx="2191">
                  <c:v>89.0</c:v>
                </c:pt>
                <c:pt idx="2192">
                  <c:v>89.0</c:v>
                </c:pt>
                <c:pt idx="2193">
                  <c:v>89.0</c:v>
                </c:pt>
                <c:pt idx="2194">
                  <c:v>91.0</c:v>
                </c:pt>
                <c:pt idx="2195">
                  <c:v>91.0</c:v>
                </c:pt>
                <c:pt idx="2196">
                  <c:v>91.0</c:v>
                </c:pt>
                <c:pt idx="2197">
                  <c:v>91.0</c:v>
                </c:pt>
                <c:pt idx="2198">
                  <c:v>91.0</c:v>
                </c:pt>
                <c:pt idx="2199">
                  <c:v>91.0</c:v>
                </c:pt>
                <c:pt idx="2200">
                  <c:v>91.0</c:v>
                </c:pt>
                <c:pt idx="2201">
                  <c:v>91.0</c:v>
                </c:pt>
                <c:pt idx="2202">
                  <c:v>91.0</c:v>
                </c:pt>
                <c:pt idx="2203">
                  <c:v>91.0</c:v>
                </c:pt>
                <c:pt idx="2204">
                  <c:v>91.0</c:v>
                </c:pt>
                <c:pt idx="2205">
                  <c:v>91.0</c:v>
                </c:pt>
                <c:pt idx="2206">
                  <c:v>91.0</c:v>
                </c:pt>
                <c:pt idx="2207">
                  <c:v>91.0</c:v>
                </c:pt>
                <c:pt idx="2208">
                  <c:v>91.0</c:v>
                </c:pt>
                <c:pt idx="2209">
                  <c:v>91.0</c:v>
                </c:pt>
                <c:pt idx="2210">
                  <c:v>91.0</c:v>
                </c:pt>
                <c:pt idx="2211">
                  <c:v>91.0</c:v>
                </c:pt>
                <c:pt idx="2212">
                  <c:v>91.0</c:v>
                </c:pt>
                <c:pt idx="2213">
                  <c:v>91.0</c:v>
                </c:pt>
                <c:pt idx="2214">
                  <c:v>91.0</c:v>
                </c:pt>
                <c:pt idx="2215">
                  <c:v>91.0</c:v>
                </c:pt>
                <c:pt idx="2216">
                  <c:v>91.0</c:v>
                </c:pt>
                <c:pt idx="2217">
                  <c:v>91.0</c:v>
                </c:pt>
                <c:pt idx="2218">
                  <c:v>91.0</c:v>
                </c:pt>
                <c:pt idx="2219">
                  <c:v>91.0</c:v>
                </c:pt>
                <c:pt idx="2220">
                  <c:v>91.0</c:v>
                </c:pt>
                <c:pt idx="2221">
                  <c:v>91.0</c:v>
                </c:pt>
                <c:pt idx="2222">
                  <c:v>91.0</c:v>
                </c:pt>
                <c:pt idx="2223">
                  <c:v>92.0</c:v>
                </c:pt>
                <c:pt idx="2224">
                  <c:v>92.0</c:v>
                </c:pt>
                <c:pt idx="2225">
                  <c:v>92.0</c:v>
                </c:pt>
                <c:pt idx="2226">
                  <c:v>92.0</c:v>
                </c:pt>
                <c:pt idx="2227">
                  <c:v>92.0</c:v>
                </c:pt>
                <c:pt idx="2228">
                  <c:v>92.0</c:v>
                </c:pt>
                <c:pt idx="2229">
                  <c:v>92.0</c:v>
                </c:pt>
                <c:pt idx="2230">
                  <c:v>92.0</c:v>
                </c:pt>
                <c:pt idx="2231">
                  <c:v>92.0</c:v>
                </c:pt>
                <c:pt idx="2232">
                  <c:v>92.0</c:v>
                </c:pt>
                <c:pt idx="2233">
                  <c:v>92.0</c:v>
                </c:pt>
                <c:pt idx="2234">
                  <c:v>92.0</c:v>
                </c:pt>
                <c:pt idx="2235">
                  <c:v>92.0</c:v>
                </c:pt>
                <c:pt idx="2236">
                  <c:v>92.0</c:v>
                </c:pt>
                <c:pt idx="2237">
                  <c:v>92.0</c:v>
                </c:pt>
                <c:pt idx="2238">
                  <c:v>92.0</c:v>
                </c:pt>
                <c:pt idx="2239">
                  <c:v>92.0</c:v>
                </c:pt>
                <c:pt idx="2240">
                  <c:v>92.0</c:v>
                </c:pt>
                <c:pt idx="2241">
                  <c:v>92.0</c:v>
                </c:pt>
                <c:pt idx="2242">
                  <c:v>92.0</c:v>
                </c:pt>
                <c:pt idx="2243">
                  <c:v>92.0</c:v>
                </c:pt>
                <c:pt idx="2244">
                  <c:v>92.0</c:v>
                </c:pt>
                <c:pt idx="2245">
                  <c:v>92.0</c:v>
                </c:pt>
                <c:pt idx="2246">
                  <c:v>92.0</c:v>
                </c:pt>
                <c:pt idx="2247">
                  <c:v>92.0</c:v>
                </c:pt>
                <c:pt idx="2248">
                  <c:v>92.0</c:v>
                </c:pt>
                <c:pt idx="2249">
                  <c:v>92.0</c:v>
                </c:pt>
                <c:pt idx="2250">
                  <c:v>92.0</c:v>
                </c:pt>
                <c:pt idx="2251">
                  <c:v>92.0</c:v>
                </c:pt>
                <c:pt idx="2252">
                  <c:v>92.0</c:v>
                </c:pt>
                <c:pt idx="2253">
                  <c:v>92.0</c:v>
                </c:pt>
                <c:pt idx="2254">
                  <c:v>92.0</c:v>
                </c:pt>
                <c:pt idx="2255">
                  <c:v>92.0</c:v>
                </c:pt>
                <c:pt idx="2256">
                  <c:v>92.0</c:v>
                </c:pt>
                <c:pt idx="2257">
                  <c:v>92.0</c:v>
                </c:pt>
                <c:pt idx="2258">
                  <c:v>92.0</c:v>
                </c:pt>
                <c:pt idx="2259">
                  <c:v>92.0</c:v>
                </c:pt>
                <c:pt idx="2260">
                  <c:v>92.0</c:v>
                </c:pt>
                <c:pt idx="2261">
                  <c:v>92.0</c:v>
                </c:pt>
                <c:pt idx="2262">
                  <c:v>92.0</c:v>
                </c:pt>
                <c:pt idx="2263">
                  <c:v>92.0</c:v>
                </c:pt>
                <c:pt idx="2264">
                  <c:v>92.0</c:v>
                </c:pt>
                <c:pt idx="2265">
                  <c:v>92.0</c:v>
                </c:pt>
                <c:pt idx="2266">
                  <c:v>92.0</c:v>
                </c:pt>
                <c:pt idx="2267">
                  <c:v>92.0</c:v>
                </c:pt>
                <c:pt idx="2268">
                  <c:v>92.0</c:v>
                </c:pt>
                <c:pt idx="2269">
                  <c:v>92.0</c:v>
                </c:pt>
                <c:pt idx="2270">
                  <c:v>92.0</c:v>
                </c:pt>
                <c:pt idx="2271">
                  <c:v>92.0</c:v>
                </c:pt>
                <c:pt idx="2272">
                  <c:v>92.0</c:v>
                </c:pt>
                <c:pt idx="2273">
                  <c:v>92.0</c:v>
                </c:pt>
                <c:pt idx="2274">
                  <c:v>92.0</c:v>
                </c:pt>
                <c:pt idx="2275">
                  <c:v>92.0</c:v>
                </c:pt>
                <c:pt idx="2276">
                  <c:v>92.0</c:v>
                </c:pt>
                <c:pt idx="2277">
                  <c:v>92.0</c:v>
                </c:pt>
                <c:pt idx="2278">
                  <c:v>92.0</c:v>
                </c:pt>
                <c:pt idx="2279">
                  <c:v>93.0</c:v>
                </c:pt>
                <c:pt idx="2280">
                  <c:v>93.0</c:v>
                </c:pt>
                <c:pt idx="2281">
                  <c:v>93.0</c:v>
                </c:pt>
                <c:pt idx="2282">
                  <c:v>93.0</c:v>
                </c:pt>
                <c:pt idx="2283">
                  <c:v>93.0</c:v>
                </c:pt>
                <c:pt idx="2284">
                  <c:v>93.0</c:v>
                </c:pt>
                <c:pt idx="2285">
                  <c:v>93.0</c:v>
                </c:pt>
                <c:pt idx="2286">
                  <c:v>93.0</c:v>
                </c:pt>
                <c:pt idx="2287">
                  <c:v>93.0</c:v>
                </c:pt>
                <c:pt idx="2288">
                  <c:v>93.0</c:v>
                </c:pt>
                <c:pt idx="2289">
                  <c:v>93.0</c:v>
                </c:pt>
                <c:pt idx="2290">
                  <c:v>93.0</c:v>
                </c:pt>
                <c:pt idx="2291">
                  <c:v>93.0</c:v>
                </c:pt>
                <c:pt idx="2292">
                  <c:v>93.0</c:v>
                </c:pt>
                <c:pt idx="2293">
                  <c:v>93.0</c:v>
                </c:pt>
                <c:pt idx="2294">
                  <c:v>93.0</c:v>
                </c:pt>
                <c:pt idx="2295">
                  <c:v>93.0</c:v>
                </c:pt>
                <c:pt idx="2296">
                  <c:v>93.0</c:v>
                </c:pt>
                <c:pt idx="2297">
                  <c:v>93.0</c:v>
                </c:pt>
                <c:pt idx="2298">
                  <c:v>93.0</c:v>
                </c:pt>
                <c:pt idx="2299">
                  <c:v>93.0</c:v>
                </c:pt>
                <c:pt idx="2300">
                  <c:v>93.0</c:v>
                </c:pt>
                <c:pt idx="2301">
                  <c:v>93.0</c:v>
                </c:pt>
                <c:pt idx="2302">
                  <c:v>93.0</c:v>
                </c:pt>
                <c:pt idx="2303">
                  <c:v>93.0</c:v>
                </c:pt>
                <c:pt idx="2304">
                  <c:v>93.0</c:v>
                </c:pt>
                <c:pt idx="2305">
                  <c:v>93.0</c:v>
                </c:pt>
                <c:pt idx="2306">
                  <c:v>93.0</c:v>
                </c:pt>
                <c:pt idx="2307">
                  <c:v>93.0</c:v>
                </c:pt>
                <c:pt idx="2308">
                  <c:v>93.0</c:v>
                </c:pt>
                <c:pt idx="2309">
                  <c:v>93.0</c:v>
                </c:pt>
                <c:pt idx="2310">
                  <c:v>93.0</c:v>
                </c:pt>
                <c:pt idx="2311">
                  <c:v>93.0</c:v>
                </c:pt>
                <c:pt idx="2312">
                  <c:v>93.0</c:v>
                </c:pt>
                <c:pt idx="2313">
                  <c:v>93.0</c:v>
                </c:pt>
                <c:pt idx="2314">
                  <c:v>93.0</c:v>
                </c:pt>
                <c:pt idx="2315">
                  <c:v>93.0</c:v>
                </c:pt>
                <c:pt idx="2316">
                  <c:v>93.0</c:v>
                </c:pt>
                <c:pt idx="2317">
                  <c:v>93.0</c:v>
                </c:pt>
                <c:pt idx="2318">
                  <c:v>93.0</c:v>
                </c:pt>
                <c:pt idx="2319">
                  <c:v>93.0</c:v>
                </c:pt>
                <c:pt idx="2320">
                  <c:v>93.0</c:v>
                </c:pt>
                <c:pt idx="2321">
                  <c:v>93.0</c:v>
                </c:pt>
                <c:pt idx="2322">
                  <c:v>93.0</c:v>
                </c:pt>
                <c:pt idx="2323">
                  <c:v>93.0</c:v>
                </c:pt>
                <c:pt idx="2324">
                  <c:v>93.0</c:v>
                </c:pt>
                <c:pt idx="2325">
                  <c:v>93.0</c:v>
                </c:pt>
                <c:pt idx="2326">
                  <c:v>93.0</c:v>
                </c:pt>
                <c:pt idx="2327">
                  <c:v>93.0</c:v>
                </c:pt>
                <c:pt idx="2328">
                  <c:v>93.0</c:v>
                </c:pt>
                <c:pt idx="2329">
                  <c:v>93.0</c:v>
                </c:pt>
                <c:pt idx="2330">
                  <c:v>93.0</c:v>
                </c:pt>
                <c:pt idx="2331">
                  <c:v>93.0</c:v>
                </c:pt>
                <c:pt idx="2332">
                  <c:v>93.0</c:v>
                </c:pt>
                <c:pt idx="2333">
                  <c:v>93.0</c:v>
                </c:pt>
                <c:pt idx="2334">
                  <c:v>94.0</c:v>
                </c:pt>
                <c:pt idx="2335">
                  <c:v>94.0</c:v>
                </c:pt>
                <c:pt idx="2336">
                  <c:v>94.0</c:v>
                </c:pt>
                <c:pt idx="2337">
                  <c:v>94.0</c:v>
                </c:pt>
                <c:pt idx="2338">
                  <c:v>94.0</c:v>
                </c:pt>
                <c:pt idx="2339">
                  <c:v>94.0</c:v>
                </c:pt>
                <c:pt idx="2340">
                  <c:v>94.0</c:v>
                </c:pt>
                <c:pt idx="2341">
                  <c:v>94.0</c:v>
                </c:pt>
                <c:pt idx="2342">
                  <c:v>94.0</c:v>
                </c:pt>
                <c:pt idx="2343">
                  <c:v>94.0</c:v>
                </c:pt>
                <c:pt idx="2344">
                  <c:v>94.0</c:v>
                </c:pt>
                <c:pt idx="2345">
                  <c:v>94.0</c:v>
                </c:pt>
                <c:pt idx="2346">
                  <c:v>94.0</c:v>
                </c:pt>
                <c:pt idx="2347">
                  <c:v>94.0</c:v>
                </c:pt>
                <c:pt idx="2348">
                  <c:v>94.0</c:v>
                </c:pt>
                <c:pt idx="2349">
                  <c:v>94.0</c:v>
                </c:pt>
                <c:pt idx="2350">
                  <c:v>94.0</c:v>
                </c:pt>
                <c:pt idx="2351">
                  <c:v>94.0</c:v>
                </c:pt>
                <c:pt idx="2352">
                  <c:v>94.0</c:v>
                </c:pt>
                <c:pt idx="2353">
                  <c:v>94.0</c:v>
                </c:pt>
                <c:pt idx="2354">
                  <c:v>94.0</c:v>
                </c:pt>
                <c:pt idx="2355">
                  <c:v>94.0</c:v>
                </c:pt>
                <c:pt idx="2356">
                  <c:v>94.0</c:v>
                </c:pt>
                <c:pt idx="2357">
                  <c:v>94.0</c:v>
                </c:pt>
                <c:pt idx="2358">
                  <c:v>94.0</c:v>
                </c:pt>
                <c:pt idx="2359">
                  <c:v>94.0</c:v>
                </c:pt>
                <c:pt idx="2360">
                  <c:v>94.0</c:v>
                </c:pt>
                <c:pt idx="2361">
                  <c:v>94.0</c:v>
                </c:pt>
                <c:pt idx="2362">
                  <c:v>94.0</c:v>
                </c:pt>
                <c:pt idx="2363">
                  <c:v>94.0</c:v>
                </c:pt>
                <c:pt idx="2364">
                  <c:v>94.0</c:v>
                </c:pt>
                <c:pt idx="2365">
                  <c:v>95.0</c:v>
                </c:pt>
                <c:pt idx="2366">
                  <c:v>95.0</c:v>
                </c:pt>
                <c:pt idx="2367">
                  <c:v>95.0</c:v>
                </c:pt>
                <c:pt idx="2368">
                  <c:v>95.0</c:v>
                </c:pt>
                <c:pt idx="2369">
                  <c:v>95.0</c:v>
                </c:pt>
                <c:pt idx="2370">
                  <c:v>95.0</c:v>
                </c:pt>
                <c:pt idx="2371">
                  <c:v>95.0</c:v>
                </c:pt>
                <c:pt idx="2372">
                  <c:v>95.0</c:v>
                </c:pt>
                <c:pt idx="2373">
                  <c:v>95.0</c:v>
                </c:pt>
                <c:pt idx="2374">
                  <c:v>95.0</c:v>
                </c:pt>
                <c:pt idx="2375">
                  <c:v>95.0</c:v>
                </c:pt>
                <c:pt idx="2376">
                  <c:v>95.0</c:v>
                </c:pt>
                <c:pt idx="2377">
                  <c:v>95.0</c:v>
                </c:pt>
                <c:pt idx="2378">
                  <c:v>95.0</c:v>
                </c:pt>
                <c:pt idx="2379">
                  <c:v>95.0</c:v>
                </c:pt>
                <c:pt idx="2380">
                  <c:v>95.0</c:v>
                </c:pt>
                <c:pt idx="2381">
                  <c:v>95.0</c:v>
                </c:pt>
                <c:pt idx="2382">
                  <c:v>95.0</c:v>
                </c:pt>
                <c:pt idx="2383">
                  <c:v>95.0</c:v>
                </c:pt>
                <c:pt idx="2384">
                  <c:v>95.0</c:v>
                </c:pt>
                <c:pt idx="2385">
                  <c:v>95.0</c:v>
                </c:pt>
                <c:pt idx="2386">
                  <c:v>95.0</c:v>
                </c:pt>
                <c:pt idx="2387">
                  <c:v>95.0</c:v>
                </c:pt>
                <c:pt idx="2388">
                  <c:v>95.0</c:v>
                </c:pt>
                <c:pt idx="2389">
                  <c:v>95.0</c:v>
                </c:pt>
                <c:pt idx="2390">
                  <c:v>95.0</c:v>
                </c:pt>
                <c:pt idx="2391">
                  <c:v>95.0</c:v>
                </c:pt>
                <c:pt idx="2392">
                  <c:v>95.0</c:v>
                </c:pt>
                <c:pt idx="2393">
                  <c:v>95.0</c:v>
                </c:pt>
                <c:pt idx="2394">
                  <c:v>97.0</c:v>
                </c:pt>
                <c:pt idx="2395">
                  <c:v>97.0</c:v>
                </c:pt>
                <c:pt idx="2396">
                  <c:v>97.0</c:v>
                </c:pt>
                <c:pt idx="2397">
                  <c:v>97.0</c:v>
                </c:pt>
                <c:pt idx="2398">
                  <c:v>97.0</c:v>
                </c:pt>
                <c:pt idx="2399">
                  <c:v>97.0</c:v>
                </c:pt>
                <c:pt idx="2400">
                  <c:v>97.0</c:v>
                </c:pt>
                <c:pt idx="2401">
                  <c:v>97.0</c:v>
                </c:pt>
                <c:pt idx="2402">
                  <c:v>97.0</c:v>
                </c:pt>
                <c:pt idx="2403">
                  <c:v>97.0</c:v>
                </c:pt>
                <c:pt idx="2404">
                  <c:v>97.0</c:v>
                </c:pt>
                <c:pt idx="2405">
                  <c:v>97.0</c:v>
                </c:pt>
                <c:pt idx="2406">
                  <c:v>97.0</c:v>
                </c:pt>
                <c:pt idx="2407">
                  <c:v>97.0</c:v>
                </c:pt>
                <c:pt idx="2408">
                  <c:v>97.0</c:v>
                </c:pt>
                <c:pt idx="2409">
                  <c:v>97.0</c:v>
                </c:pt>
                <c:pt idx="2410">
                  <c:v>97.0</c:v>
                </c:pt>
                <c:pt idx="2411">
                  <c:v>97.0</c:v>
                </c:pt>
                <c:pt idx="2412">
                  <c:v>97.0</c:v>
                </c:pt>
                <c:pt idx="2413">
                  <c:v>97.0</c:v>
                </c:pt>
                <c:pt idx="2414">
                  <c:v>97.0</c:v>
                </c:pt>
                <c:pt idx="2415">
                  <c:v>97.0</c:v>
                </c:pt>
                <c:pt idx="2416">
                  <c:v>97.0</c:v>
                </c:pt>
                <c:pt idx="2417">
                  <c:v>97.0</c:v>
                </c:pt>
                <c:pt idx="2418">
                  <c:v>97.0</c:v>
                </c:pt>
                <c:pt idx="2419">
                  <c:v>97.0</c:v>
                </c:pt>
                <c:pt idx="2420">
                  <c:v>97.0</c:v>
                </c:pt>
                <c:pt idx="2421">
                  <c:v>97.0</c:v>
                </c:pt>
                <c:pt idx="2422">
                  <c:v>97.0</c:v>
                </c:pt>
                <c:pt idx="2423">
                  <c:v>97.0</c:v>
                </c:pt>
                <c:pt idx="2424">
                  <c:v>99.0</c:v>
                </c:pt>
                <c:pt idx="2425">
                  <c:v>99.0</c:v>
                </c:pt>
                <c:pt idx="2426">
                  <c:v>99.0</c:v>
                </c:pt>
                <c:pt idx="2427">
                  <c:v>99.0</c:v>
                </c:pt>
                <c:pt idx="2428">
                  <c:v>99.0</c:v>
                </c:pt>
                <c:pt idx="2429">
                  <c:v>99.0</c:v>
                </c:pt>
                <c:pt idx="2430">
                  <c:v>99.0</c:v>
                </c:pt>
                <c:pt idx="2431">
                  <c:v>99.0</c:v>
                </c:pt>
                <c:pt idx="2432">
                  <c:v>99.0</c:v>
                </c:pt>
                <c:pt idx="2433">
                  <c:v>99.0</c:v>
                </c:pt>
                <c:pt idx="2434">
                  <c:v>99.0</c:v>
                </c:pt>
                <c:pt idx="2435">
                  <c:v>99.0</c:v>
                </c:pt>
                <c:pt idx="2436">
                  <c:v>99.0</c:v>
                </c:pt>
                <c:pt idx="2437">
                  <c:v>99.0</c:v>
                </c:pt>
                <c:pt idx="2438">
                  <c:v>99.0</c:v>
                </c:pt>
                <c:pt idx="2439">
                  <c:v>99.0</c:v>
                </c:pt>
                <c:pt idx="2440">
                  <c:v>99.0</c:v>
                </c:pt>
                <c:pt idx="2441">
                  <c:v>99.0</c:v>
                </c:pt>
                <c:pt idx="2442">
                  <c:v>99.0</c:v>
                </c:pt>
                <c:pt idx="2443">
                  <c:v>99.0</c:v>
                </c:pt>
                <c:pt idx="2444">
                  <c:v>99.0</c:v>
                </c:pt>
                <c:pt idx="2445">
                  <c:v>99.0</c:v>
                </c:pt>
                <c:pt idx="2446">
                  <c:v>99.0</c:v>
                </c:pt>
                <c:pt idx="2447">
                  <c:v>99.0</c:v>
                </c:pt>
                <c:pt idx="2448">
                  <c:v>99.0</c:v>
                </c:pt>
                <c:pt idx="2449">
                  <c:v>99.0</c:v>
                </c:pt>
                <c:pt idx="2450">
                  <c:v>99.0</c:v>
                </c:pt>
                <c:pt idx="2451">
                  <c:v>99.0</c:v>
                </c:pt>
                <c:pt idx="2452">
                  <c:v>100.0</c:v>
                </c:pt>
                <c:pt idx="2453">
                  <c:v>100.0</c:v>
                </c:pt>
                <c:pt idx="2454">
                  <c:v>100.0</c:v>
                </c:pt>
                <c:pt idx="2455">
                  <c:v>100.0</c:v>
                </c:pt>
                <c:pt idx="2456">
                  <c:v>100.0</c:v>
                </c:pt>
                <c:pt idx="2457">
                  <c:v>100.0</c:v>
                </c:pt>
                <c:pt idx="2458">
                  <c:v>100.0</c:v>
                </c:pt>
                <c:pt idx="2459">
                  <c:v>100.0</c:v>
                </c:pt>
                <c:pt idx="2460">
                  <c:v>100.0</c:v>
                </c:pt>
                <c:pt idx="2461">
                  <c:v>100.0</c:v>
                </c:pt>
                <c:pt idx="2462">
                  <c:v>100.0</c:v>
                </c:pt>
                <c:pt idx="2463">
                  <c:v>100.0</c:v>
                </c:pt>
                <c:pt idx="2464">
                  <c:v>100.0</c:v>
                </c:pt>
                <c:pt idx="2465">
                  <c:v>100.0</c:v>
                </c:pt>
                <c:pt idx="2466">
                  <c:v>100.0</c:v>
                </c:pt>
                <c:pt idx="2467">
                  <c:v>100.0</c:v>
                </c:pt>
                <c:pt idx="2468">
                  <c:v>100.0</c:v>
                </c:pt>
                <c:pt idx="2469">
                  <c:v>100.0</c:v>
                </c:pt>
                <c:pt idx="2470">
                  <c:v>100.0</c:v>
                </c:pt>
                <c:pt idx="2471">
                  <c:v>100.0</c:v>
                </c:pt>
                <c:pt idx="2472">
                  <c:v>100.0</c:v>
                </c:pt>
                <c:pt idx="2473">
                  <c:v>100.0</c:v>
                </c:pt>
                <c:pt idx="2474">
                  <c:v>100.0</c:v>
                </c:pt>
                <c:pt idx="2475">
                  <c:v>100.0</c:v>
                </c:pt>
                <c:pt idx="2476">
                  <c:v>100.0</c:v>
                </c:pt>
                <c:pt idx="2477">
                  <c:v>100.0</c:v>
                </c:pt>
                <c:pt idx="2478">
                  <c:v>100.0</c:v>
                </c:pt>
                <c:pt idx="2479">
                  <c:v>100.0</c:v>
                </c:pt>
                <c:pt idx="2480">
                  <c:v>100.0</c:v>
                </c:pt>
                <c:pt idx="2481">
                  <c:v>100.0</c:v>
                </c:pt>
                <c:pt idx="2482">
                  <c:v>100.0</c:v>
                </c:pt>
                <c:pt idx="2483">
                  <c:v>101.0</c:v>
                </c:pt>
                <c:pt idx="2484">
                  <c:v>101.0</c:v>
                </c:pt>
                <c:pt idx="2485">
                  <c:v>101.0</c:v>
                </c:pt>
                <c:pt idx="2486">
                  <c:v>101.0</c:v>
                </c:pt>
                <c:pt idx="2487">
                  <c:v>101.0</c:v>
                </c:pt>
                <c:pt idx="2488">
                  <c:v>101.0</c:v>
                </c:pt>
                <c:pt idx="2489">
                  <c:v>101.0</c:v>
                </c:pt>
                <c:pt idx="2490">
                  <c:v>101.0</c:v>
                </c:pt>
                <c:pt idx="2491">
                  <c:v>101.0</c:v>
                </c:pt>
                <c:pt idx="2492">
                  <c:v>101.0</c:v>
                </c:pt>
                <c:pt idx="2493">
                  <c:v>101.0</c:v>
                </c:pt>
                <c:pt idx="2494">
                  <c:v>101.0</c:v>
                </c:pt>
                <c:pt idx="2495">
                  <c:v>101.0</c:v>
                </c:pt>
                <c:pt idx="2496">
                  <c:v>101.0</c:v>
                </c:pt>
                <c:pt idx="2497">
                  <c:v>101.0</c:v>
                </c:pt>
                <c:pt idx="2498">
                  <c:v>101.0</c:v>
                </c:pt>
                <c:pt idx="2499">
                  <c:v>101.0</c:v>
                </c:pt>
                <c:pt idx="2500">
                  <c:v>101.0</c:v>
                </c:pt>
                <c:pt idx="2501">
                  <c:v>101.0</c:v>
                </c:pt>
                <c:pt idx="2502">
                  <c:v>101.0</c:v>
                </c:pt>
                <c:pt idx="2503">
                  <c:v>101.0</c:v>
                </c:pt>
                <c:pt idx="2504">
                  <c:v>101.0</c:v>
                </c:pt>
                <c:pt idx="2505">
                  <c:v>101.0</c:v>
                </c:pt>
                <c:pt idx="2506">
                  <c:v>101.0</c:v>
                </c:pt>
                <c:pt idx="2507">
                  <c:v>101.0</c:v>
                </c:pt>
                <c:pt idx="2508">
                  <c:v>101.0</c:v>
                </c:pt>
                <c:pt idx="2509">
                  <c:v>101.0</c:v>
                </c:pt>
                <c:pt idx="2510">
                  <c:v>101.0</c:v>
                </c:pt>
                <c:pt idx="2511">
                  <c:v>101.0</c:v>
                </c:pt>
                <c:pt idx="2512">
                  <c:v>101.0</c:v>
                </c:pt>
                <c:pt idx="2513">
                  <c:v>101.0</c:v>
                </c:pt>
                <c:pt idx="2514">
                  <c:v>101.0</c:v>
                </c:pt>
                <c:pt idx="2515">
                  <c:v>101.0</c:v>
                </c:pt>
                <c:pt idx="2516">
                  <c:v>101.0</c:v>
                </c:pt>
                <c:pt idx="2517">
                  <c:v>101.0</c:v>
                </c:pt>
                <c:pt idx="2518">
                  <c:v>101.0</c:v>
                </c:pt>
                <c:pt idx="2519">
                  <c:v>101.0</c:v>
                </c:pt>
                <c:pt idx="2520">
                  <c:v>101.0</c:v>
                </c:pt>
                <c:pt idx="2521">
                  <c:v>101.0</c:v>
                </c:pt>
                <c:pt idx="2522">
                  <c:v>101.0</c:v>
                </c:pt>
                <c:pt idx="2523">
                  <c:v>101.0</c:v>
                </c:pt>
                <c:pt idx="2524">
                  <c:v>101.0</c:v>
                </c:pt>
                <c:pt idx="2525">
                  <c:v>101.0</c:v>
                </c:pt>
                <c:pt idx="2526">
                  <c:v>101.0</c:v>
                </c:pt>
                <c:pt idx="2527">
                  <c:v>101.0</c:v>
                </c:pt>
                <c:pt idx="2528">
                  <c:v>101.0</c:v>
                </c:pt>
                <c:pt idx="2529">
                  <c:v>101.0</c:v>
                </c:pt>
                <c:pt idx="2530">
                  <c:v>101.0</c:v>
                </c:pt>
                <c:pt idx="2531">
                  <c:v>101.0</c:v>
                </c:pt>
                <c:pt idx="2532">
                  <c:v>101.0</c:v>
                </c:pt>
                <c:pt idx="2533">
                  <c:v>101.0</c:v>
                </c:pt>
                <c:pt idx="2534">
                  <c:v>101.0</c:v>
                </c:pt>
                <c:pt idx="2535">
                  <c:v>101.0</c:v>
                </c:pt>
                <c:pt idx="2536">
                  <c:v>101.0</c:v>
                </c:pt>
                <c:pt idx="2537">
                  <c:v>101.0</c:v>
                </c:pt>
                <c:pt idx="2538">
                  <c:v>101.0</c:v>
                </c:pt>
                <c:pt idx="2539">
                  <c:v>101.0</c:v>
                </c:pt>
                <c:pt idx="2540">
                  <c:v>101.0</c:v>
                </c:pt>
                <c:pt idx="2541">
                  <c:v>101.0</c:v>
                </c:pt>
                <c:pt idx="2542">
                  <c:v>102.0</c:v>
                </c:pt>
                <c:pt idx="2543">
                  <c:v>102.0</c:v>
                </c:pt>
                <c:pt idx="2544">
                  <c:v>102.0</c:v>
                </c:pt>
                <c:pt idx="2545">
                  <c:v>102.0</c:v>
                </c:pt>
                <c:pt idx="2546">
                  <c:v>102.0</c:v>
                </c:pt>
                <c:pt idx="2547">
                  <c:v>102.0</c:v>
                </c:pt>
                <c:pt idx="2548">
                  <c:v>102.0</c:v>
                </c:pt>
                <c:pt idx="2549">
                  <c:v>102.0</c:v>
                </c:pt>
                <c:pt idx="2550">
                  <c:v>102.0</c:v>
                </c:pt>
                <c:pt idx="2551">
                  <c:v>102.0</c:v>
                </c:pt>
                <c:pt idx="2552">
                  <c:v>102.0</c:v>
                </c:pt>
                <c:pt idx="2553">
                  <c:v>102.0</c:v>
                </c:pt>
                <c:pt idx="2554">
                  <c:v>102.0</c:v>
                </c:pt>
                <c:pt idx="2555">
                  <c:v>102.0</c:v>
                </c:pt>
                <c:pt idx="2556">
                  <c:v>102.0</c:v>
                </c:pt>
                <c:pt idx="2557">
                  <c:v>102.0</c:v>
                </c:pt>
                <c:pt idx="2558">
                  <c:v>102.0</c:v>
                </c:pt>
                <c:pt idx="2559">
                  <c:v>102.0</c:v>
                </c:pt>
                <c:pt idx="2560">
                  <c:v>102.0</c:v>
                </c:pt>
                <c:pt idx="2561">
                  <c:v>102.0</c:v>
                </c:pt>
                <c:pt idx="2562">
                  <c:v>102.0</c:v>
                </c:pt>
                <c:pt idx="2563">
                  <c:v>102.0</c:v>
                </c:pt>
                <c:pt idx="2564">
                  <c:v>102.0</c:v>
                </c:pt>
                <c:pt idx="2565">
                  <c:v>102.0</c:v>
                </c:pt>
                <c:pt idx="2566">
                  <c:v>102.0</c:v>
                </c:pt>
                <c:pt idx="2567">
                  <c:v>102.0</c:v>
                </c:pt>
                <c:pt idx="2568">
                  <c:v>102.0</c:v>
                </c:pt>
                <c:pt idx="2569">
                  <c:v>102.0</c:v>
                </c:pt>
                <c:pt idx="2570">
                  <c:v>102.0</c:v>
                </c:pt>
                <c:pt idx="2571">
                  <c:v>102.0</c:v>
                </c:pt>
                <c:pt idx="2572">
                  <c:v>102.0</c:v>
                </c:pt>
                <c:pt idx="2573">
                  <c:v>102.0</c:v>
                </c:pt>
                <c:pt idx="2574">
                  <c:v>102.0</c:v>
                </c:pt>
                <c:pt idx="2575">
                  <c:v>102.0</c:v>
                </c:pt>
                <c:pt idx="2576">
                  <c:v>102.0</c:v>
                </c:pt>
                <c:pt idx="2577">
                  <c:v>102.0</c:v>
                </c:pt>
                <c:pt idx="2578">
                  <c:v>102.0</c:v>
                </c:pt>
                <c:pt idx="2579">
                  <c:v>102.0</c:v>
                </c:pt>
                <c:pt idx="2580">
                  <c:v>102.0</c:v>
                </c:pt>
                <c:pt idx="2581">
                  <c:v>102.0</c:v>
                </c:pt>
                <c:pt idx="2582">
                  <c:v>102.0</c:v>
                </c:pt>
                <c:pt idx="2583">
                  <c:v>102.0</c:v>
                </c:pt>
                <c:pt idx="2584">
                  <c:v>102.0</c:v>
                </c:pt>
                <c:pt idx="2585">
                  <c:v>102.0</c:v>
                </c:pt>
                <c:pt idx="2586">
                  <c:v>102.0</c:v>
                </c:pt>
                <c:pt idx="2587">
                  <c:v>102.0</c:v>
                </c:pt>
                <c:pt idx="2588">
                  <c:v>102.0</c:v>
                </c:pt>
                <c:pt idx="2589">
                  <c:v>102.0</c:v>
                </c:pt>
                <c:pt idx="2590">
                  <c:v>102.0</c:v>
                </c:pt>
                <c:pt idx="2591">
                  <c:v>102.0</c:v>
                </c:pt>
                <c:pt idx="2592">
                  <c:v>102.0</c:v>
                </c:pt>
                <c:pt idx="2593">
                  <c:v>102.0</c:v>
                </c:pt>
                <c:pt idx="2594">
                  <c:v>102.0</c:v>
                </c:pt>
                <c:pt idx="2595">
                  <c:v>102.0</c:v>
                </c:pt>
                <c:pt idx="2596">
                  <c:v>102.0</c:v>
                </c:pt>
                <c:pt idx="2597">
                  <c:v>102.0</c:v>
                </c:pt>
                <c:pt idx="2598">
                  <c:v>102.0</c:v>
                </c:pt>
                <c:pt idx="2599">
                  <c:v>102.0</c:v>
                </c:pt>
                <c:pt idx="2600">
                  <c:v>102.0</c:v>
                </c:pt>
                <c:pt idx="2601">
                  <c:v>102.0</c:v>
                </c:pt>
                <c:pt idx="2602">
                  <c:v>104.0</c:v>
                </c:pt>
                <c:pt idx="2603">
                  <c:v>104.0</c:v>
                </c:pt>
                <c:pt idx="2604">
                  <c:v>104.0</c:v>
                </c:pt>
                <c:pt idx="2605">
                  <c:v>104.0</c:v>
                </c:pt>
                <c:pt idx="2606">
                  <c:v>104.0</c:v>
                </c:pt>
                <c:pt idx="2607">
                  <c:v>104.0</c:v>
                </c:pt>
                <c:pt idx="2608">
                  <c:v>104.0</c:v>
                </c:pt>
                <c:pt idx="2609">
                  <c:v>104.0</c:v>
                </c:pt>
                <c:pt idx="2610">
                  <c:v>104.0</c:v>
                </c:pt>
                <c:pt idx="2611">
                  <c:v>104.0</c:v>
                </c:pt>
                <c:pt idx="2612">
                  <c:v>104.0</c:v>
                </c:pt>
                <c:pt idx="2613">
                  <c:v>104.0</c:v>
                </c:pt>
                <c:pt idx="2614">
                  <c:v>104.0</c:v>
                </c:pt>
                <c:pt idx="2615">
                  <c:v>104.0</c:v>
                </c:pt>
                <c:pt idx="2616">
                  <c:v>104.0</c:v>
                </c:pt>
                <c:pt idx="2617">
                  <c:v>104.0</c:v>
                </c:pt>
                <c:pt idx="2618">
                  <c:v>104.0</c:v>
                </c:pt>
                <c:pt idx="2619">
                  <c:v>104.0</c:v>
                </c:pt>
                <c:pt idx="2620">
                  <c:v>104.0</c:v>
                </c:pt>
                <c:pt idx="2621">
                  <c:v>104.0</c:v>
                </c:pt>
                <c:pt idx="2622">
                  <c:v>104.0</c:v>
                </c:pt>
                <c:pt idx="2623">
                  <c:v>104.0</c:v>
                </c:pt>
                <c:pt idx="2624">
                  <c:v>104.0</c:v>
                </c:pt>
                <c:pt idx="2625">
                  <c:v>104.0</c:v>
                </c:pt>
                <c:pt idx="2626">
                  <c:v>104.0</c:v>
                </c:pt>
                <c:pt idx="2627">
                  <c:v>104.0</c:v>
                </c:pt>
                <c:pt idx="2628">
                  <c:v>104.0</c:v>
                </c:pt>
                <c:pt idx="2629">
                  <c:v>104.0</c:v>
                </c:pt>
                <c:pt idx="2630">
                  <c:v>104.0</c:v>
                </c:pt>
                <c:pt idx="2631">
                  <c:v>104.0</c:v>
                </c:pt>
                <c:pt idx="2632">
                  <c:v>104.0</c:v>
                </c:pt>
                <c:pt idx="2633">
                  <c:v>104.0</c:v>
                </c:pt>
                <c:pt idx="2634">
                  <c:v>104.0</c:v>
                </c:pt>
                <c:pt idx="2635">
                  <c:v>104.0</c:v>
                </c:pt>
                <c:pt idx="2636">
                  <c:v>104.0</c:v>
                </c:pt>
                <c:pt idx="2637">
                  <c:v>104.0</c:v>
                </c:pt>
                <c:pt idx="2638">
                  <c:v>104.0</c:v>
                </c:pt>
                <c:pt idx="2639">
                  <c:v>104.0</c:v>
                </c:pt>
                <c:pt idx="2640">
                  <c:v>104.0</c:v>
                </c:pt>
                <c:pt idx="2641">
                  <c:v>104.0</c:v>
                </c:pt>
                <c:pt idx="2642">
                  <c:v>104.0</c:v>
                </c:pt>
                <c:pt idx="2643">
                  <c:v>104.0</c:v>
                </c:pt>
                <c:pt idx="2644">
                  <c:v>104.0</c:v>
                </c:pt>
                <c:pt idx="2645">
                  <c:v>104.0</c:v>
                </c:pt>
                <c:pt idx="2646">
                  <c:v>104.0</c:v>
                </c:pt>
                <c:pt idx="2647">
                  <c:v>104.0</c:v>
                </c:pt>
                <c:pt idx="2648">
                  <c:v>104.0</c:v>
                </c:pt>
                <c:pt idx="2649">
                  <c:v>104.0</c:v>
                </c:pt>
                <c:pt idx="2650">
                  <c:v>104.0</c:v>
                </c:pt>
                <c:pt idx="2651">
                  <c:v>104.0</c:v>
                </c:pt>
                <c:pt idx="2652">
                  <c:v>104.0</c:v>
                </c:pt>
                <c:pt idx="2653">
                  <c:v>104.0</c:v>
                </c:pt>
                <c:pt idx="2654">
                  <c:v>104.0</c:v>
                </c:pt>
                <c:pt idx="2655">
                  <c:v>104.0</c:v>
                </c:pt>
                <c:pt idx="2656">
                  <c:v>104.0</c:v>
                </c:pt>
                <c:pt idx="2657">
                  <c:v>104.0</c:v>
                </c:pt>
                <c:pt idx="2658">
                  <c:v>104.0</c:v>
                </c:pt>
                <c:pt idx="2659">
                  <c:v>104.0</c:v>
                </c:pt>
                <c:pt idx="2660">
                  <c:v>104.0</c:v>
                </c:pt>
                <c:pt idx="2661">
                  <c:v>104.0</c:v>
                </c:pt>
                <c:pt idx="2662">
                  <c:v>104.0</c:v>
                </c:pt>
                <c:pt idx="2663">
                  <c:v>104.0</c:v>
                </c:pt>
                <c:pt idx="2664">
                  <c:v>104.0</c:v>
                </c:pt>
                <c:pt idx="2665">
                  <c:v>104.0</c:v>
                </c:pt>
                <c:pt idx="2666">
                  <c:v>104.0</c:v>
                </c:pt>
                <c:pt idx="2667">
                  <c:v>104.0</c:v>
                </c:pt>
                <c:pt idx="2668">
                  <c:v>104.0</c:v>
                </c:pt>
                <c:pt idx="2669">
                  <c:v>104.0</c:v>
                </c:pt>
                <c:pt idx="2670">
                  <c:v>104.0</c:v>
                </c:pt>
                <c:pt idx="2671">
                  <c:v>104.0</c:v>
                </c:pt>
                <c:pt idx="2672">
                  <c:v>104.0</c:v>
                </c:pt>
                <c:pt idx="2673">
                  <c:v>104.0</c:v>
                </c:pt>
                <c:pt idx="2674">
                  <c:v>104.0</c:v>
                </c:pt>
                <c:pt idx="2675">
                  <c:v>104.0</c:v>
                </c:pt>
                <c:pt idx="2676">
                  <c:v>104.0</c:v>
                </c:pt>
                <c:pt idx="2677">
                  <c:v>104.0</c:v>
                </c:pt>
                <c:pt idx="2678">
                  <c:v>104.0</c:v>
                </c:pt>
                <c:pt idx="2679">
                  <c:v>104.0</c:v>
                </c:pt>
                <c:pt idx="2680">
                  <c:v>104.0</c:v>
                </c:pt>
                <c:pt idx="2681">
                  <c:v>104.0</c:v>
                </c:pt>
                <c:pt idx="2682">
                  <c:v>104.0</c:v>
                </c:pt>
                <c:pt idx="2683">
                  <c:v>104.0</c:v>
                </c:pt>
                <c:pt idx="2684">
                  <c:v>104.0</c:v>
                </c:pt>
                <c:pt idx="2685">
                  <c:v>104.0</c:v>
                </c:pt>
                <c:pt idx="2686">
                  <c:v>105.0</c:v>
                </c:pt>
                <c:pt idx="2687">
                  <c:v>105.0</c:v>
                </c:pt>
                <c:pt idx="2688">
                  <c:v>105.0</c:v>
                </c:pt>
                <c:pt idx="2689">
                  <c:v>105.0</c:v>
                </c:pt>
                <c:pt idx="2690">
                  <c:v>105.0</c:v>
                </c:pt>
                <c:pt idx="2691">
                  <c:v>105.0</c:v>
                </c:pt>
                <c:pt idx="2692">
                  <c:v>105.0</c:v>
                </c:pt>
                <c:pt idx="2693">
                  <c:v>105.0</c:v>
                </c:pt>
                <c:pt idx="2694">
                  <c:v>105.0</c:v>
                </c:pt>
                <c:pt idx="2695">
                  <c:v>105.0</c:v>
                </c:pt>
                <c:pt idx="2696">
                  <c:v>105.0</c:v>
                </c:pt>
                <c:pt idx="2697">
                  <c:v>105.0</c:v>
                </c:pt>
                <c:pt idx="2698">
                  <c:v>105.0</c:v>
                </c:pt>
                <c:pt idx="2699">
                  <c:v>105.0</c:v>
                </c:pt>
                <c:pt idx="2700">
                  <c:v>105.0</c:v>
                </c:pt>
                <c:pt idx="2701">
                  <c:v>105.0</c:v>
                </c:pt>
                <c:pt idx="2702">
                  <c:v>105.0</c:v>
                </c:pt>
                <c:pt idx="2703">
                  <c:v>105.0</c:v>
                </c:pt>
                <c:pt idx="2704">
                  <c:v>105.0</c:v>
                </c:pt>
                <c:pt idx="2705">
                  <c:v>105.0</c:v>
                </c:pt>
                <c:pt idx="2706">
                  <c:v>105.0</c:v>
                </c:pt>
                <c:pt idx="2707">
                  <c:v>105.0</c:v>
                </c:pt>
                <c:pt idx="2708">
                  <c:v>105.0</c:v>
                </c:pt>
                <c:pt idx="2709">
                  <c:v>105.0</c:v>
                </c:pt>
                <c:pt idx="2710">
                  <c:v>105.0</c:v>
                </c:pt>
                <c:pt idx="2711">
                  <c:v>105.0</c:v>
                </c:pt>
                <c:pt idx="2712">
                  <c:v>105.0</c:v>
                </c:pt>
                <c:pt idx="2713">
                  <c:v>105.0</c:v>
                </c:pt>
                <c:pt idx="2714">
                  <c:v>105.0</c:v>
                </c:pt>
                <c:pt idx="2715">
                  <c:v>105.0</c:v>
                </c:pt>
                <c:pt idx="2716">
                  <c:v>105.0</c:v>
                </c:pt>
                <c:pt idx="2717">
                  <c:v>106.0</c:v>
                </c:pt>
                <c:pt idx="2718">
                  <c:v>106.0</c:v>
                </c:pt>
                <c:pt idx="2719">
                  <c:v>106.0</c:v>
                </c:pt>
                <c:pt idx="2720">
                  <c:v>106.0</c:v>
                </c:pt>
                <c:pt idx="2721">
                  <c:v>106.0</c:v>
                </c:pt>
                <c:pt idx="2722">
                  <c:v>106.0</c:v>
                </c:pt>
                <c:pt idx="2723">
                  <c:v>106.0</c:v>
                </c:pt>
                <c:pt idx="2724">
                  <c:v>106.0</c:v>
                </c:pt>
                <c:pt idx="2725">
                  <c:v>106.0</c:v>
                </c:pt>
                <c:pt idx="2726">
                  <c:v>106.0</c:v>
                </c:pt>
                <c:pt idx="2727">
                  <c:v>106.0</c:v>
                </c:pt>
                <c:pt idx="2728">
                  <c:v>106.0</c:v>
                </c:pt>
                <c:pt idx="2729">
                  <c:v>106.0</c:v>
                </c:pt>
                <c:pt idx="2730">
                  <c:v>106.0</c:v>
                </c:pt>
                <c:pt idx="2731">
                  <c:v>106.0</c:v>
                </c:pt>
                <c:pt idx="2732">
                  <c:v>106.0</c:v>
                </c:pt>
                <c:pt idx="2733">
                  <c:v>106.0</c:v>
                </c:pt>
                <c:pt idx="2734">
                  <c:v>106.0</c:v>
                </c:pt>
                <c:pt idx="2735">
                  <c:v>106.0</c:v>
                </c:pt>
                <c:pt idx="2736">
                  <c:v>106.0</c:v>
                </c:pt>
                <c:pt idx="2737">
                  <c:v>106.0</c:v>
                </c:pt>
                <c:pt idx="2738">
                  <c:v>106.0</c:v>
                </c:pt>
                <c:pt idx="2739">
                  <c:v>106.0</c:v>
                </c:pt>
                <c:pt idx="2740">
                  <c:v>106.0</c:v>
                </c:pt>
                <c:pt idx="2741">
                  <c:v>106.0</c:v>
                </c:pt>
                <c:pt idx="2742">
                  <c:v>106.0</c:v>
                </c:pt>
                <c:pt idx="2743">
                  <c:v>106.0</c:v>
                </c:pt>
                <c:pt idx="2744">
                  <c:v>106.0</c:v>
                </c:pt>
                <c:pt idx="2745">
                  <c:v>106.0</c:v>
                </c:pt>
                <c:pt idx="2746">
                  <c:v>106.0</c:v>
                </c:pt>
                <c:pt idx="2747">
                  <c:v>106.0</c:v>
                </c:pt>
                <c:pt idx="2748">
                  <c:v>106.0</c:v>
                </c:pt>
                <c:pt idx="2749">
                  <c:v>106.0</c:v>
                </c:pt>
                <c:pt idx="2750">
                  <c:v>106.0</c:v>
                </c:pt>
                <c:pt idx="2751">
                  <c:v>106.0</c:v>
                </c:pt>
                <c:pt idx="2752">
                  <c:v>106.0</c:v>
                </c:pt>
                <c:pt idx="2753">
                  <c:v>106.0</c:v>
                </c:pt>
                <c:pt idx="2754">
                  <c:v>106.0</c:v>
                </c:pt>
                <c:pt idx="2755">
                  <c:v>106.0</c:v>
                </c:pt>
                <c:pt idx="2756">
                  <c:v>106.0</c:v>
                </c:pt>
                <c:pt idx="2757">
                  <c:v>106.0</c:v>
                </c:pt>
                <c:pt idx="2758">
                  <c:v>106.0</c:v>
                </c:pt>
                <c:pt idx="2759">
                  <c:v>106.0</c:v>
                </c:pt>
                <c:pt idx="2760">
                  <c:v>106.0</c:v>
                </c:pt>
                <c:pt idx="2761">
                  <c:v>106.0</c:v>
                </c:pt>
                <c:pt idx="2762">
                  <c:v>106.0</c:v>
                </c:pt>
                <c:pt idx="2763">
                  <c:v>106.0</c:v>
                </c:pt>
                <c:pt idx="2764">
                  <c:v>106.0</c:v>
                </c:pt>
                <c:pt idx="2765">
                  <c:v>106.0</c:v>
                </c:pt>
                <c:pt idx="2766">
                  <c:v>106.0</c:v>
                </c:pt>
                <c:pt idx="2767">
                  <c:v>106.0</c:v>
                </c:pt>
                <c:pt idx="2768">
                  <c:v>106.0</c:v>
                </c:pt>
                <c:pt idx="2769">
                  <c:v>106.0</c:v>
                </c:pt>
                <c:pt idx="2770">
                  <c:v>106.0</c:v>
                </c:pt>
                <c:pt idx="2771">
                  <c:v>106.0</c:v>
                </c:pt>
                <c:pt idx="2772">
                  <c:v>106.0</c:v>
                </c:pt>
                <c:pt idx="2773">
                  <c:v>106.0</c:v>
                </c:pt>
                <c:pt idx="2774">
                  <c:v>106.0</c:v>
                </c:pt>
                <c:pt idx="2775">
                  <c:v>107.0</c:v>
                </c:pt>
                <c:pt idx="2776">
                  <c:v>107.0</c:v>
                </c:pt>
                <c:pt idx="2777">
                  <c:v>107.0</c:v>
                </c:pt>
                <c:pt idx="2778">
                  <c:v>107.0</c:v>
                </c:pt>
                <c:pt idx="2779">
                  <c:v>107.0</c:v>
                </c:pt>
                <c:pt idx="2780">
                  <c:v>107.0</c:v>
                </c:pt>
                <c:pt idx="2781">
                  <c:v>107.0</c:v>
                </c:pt>
                <c:pt idx="2782">
                  <c:v>107.0</c:v>
                </c:pt>
                <c:pt idx="2783">
                  <c:v>107.0</c:v>
                </c:pt>
                <c:pt idx="2784">
                  <c:v>107.0</c:v>
                </c:pt>
                <c:pt idx="2785">
                  <c:v>107.0</c:v>
                </c:pt>
                <c:pt idx="2786">
                  <c:v>107.0</c:v>
                </c:pt>
                <c:pt idx="2787">
                  <c:v>107.0</c:v>
                </c:pt>
                <c:pt idx="2788">
                  <c:v>107.0</c:v>
                </c:pt>
                <c:pt idx="2789">
                  <c:v>107.0</c:v>
                </c:pt>
                <c:pt idx="2790">
                  <c:v>107.0</c:v>
                </c:pt>
                <c:pt idx="2791">
                  <c:v>107.0</c:v>
                </c:pt>
                <c:pt idx="2792">
                  <c:v>107.0</c:v>
                </c:pt>
                <c:pt idx="2793">
                  <c:v>107.0</c:v>
                </c:pt>
                <c:pt idx="2794">
                  <c:v>107.0</c:v>
                </c:pt>
                <c:pt idx="2795">
                  <c:v>107.0</c:v>
                </c:pt>
                <c:pt idx="2796">
                  <c:v>107.0</c:v>
                </c:pt>
                <c:pt idx="2797">
                  <c:v>107.0</c:v>
                </c:pt>
                <c:pt idx="2798">
                  <c:v>107.0</c:v>
                </c:pt>
                <c:pt idx="2799">
                  <c:v>107.0</c:v>
                </c:pt>
                <c:pt idx="2800">
                  <c:v>107.0</c:v>
                </c:pt>
                <c:pt idx="2801">
                  <c:v>107.0</c:v>
                </c:pt>
                <c:pt idx="2802">
                  <c:v>107.0</c:v>
                </c:pt>
                <c:pt idx="2803">
                  <c:v>107.0</c:v>
                </c:pt>
                <c:pt idx="2804">
                  <c:v>107.0</c:v>
                </c:pt>
                <c:pt idx="2805">
                  <c:v>107.0</c:v>
                </c:pt>
                <c:pt idx="2806">
                  <c:v>107.0</c:v>
                </c:pt>
                <c:pt idx="2807">
                  <c:v>107.0</c:v>
                </c:pt>
                <c:pt idx="2808">
                  <c:v>107.0</c:v>
                </c:pt>
                <c:pt idx="2809">
                  <c:v>107.0</c:v>
                </c:pt>
                <c:pt idx="2810">
                  <c:v>107.0</c:v>
                </c:pt>
                <c:pt idx="2811">
                  <c:v>107.0</c:v>
                </c:pt>
                <c:pt idx="2812">
                  <c:v>107.0</c:v>
                </c:pt>
                <c:pt idx="2813">
                  <c:v>107.0</c:v>
                </c:pt>
                <c:pt idx="2814">
                  <c:v>107.0</c:v>
                </c:pt>
                <c:pt idx="2815">
                  <c:v>107.0</c:v>
                </c:pt>
                <c:pt idx="2816">
                  <c:v>107.0</c:v>
                </c:pt>
                <c:pt idx="2817">
                  <c:v>107.0</c:v>
                </c:pt>
                <c:pt idx="2818">
                  <c:v>107.0</c:v>
                </c:pt>
                <c:pt idx="2819">
                  <c:v>107.0</c:v>
                </c:pt>
                <c:pt idx="2820">
                  <c:v>107.0</c:v>
                </c:pt>
                <c:pt idx="2821">
                  <c:v>107.0</c:v>
                </c:pt>
                <c:pt idx="2822">
                  <c:v>107.0</c:v>
                </c:pt>
                <c:pt idx="2823">
                  <c:v>107.0</c:v>
                </c:pt>
                <c:pt idx="2824">
                  <c:v>107.0</c:v>
                </c:pt>
                <c:pt idx="2825">
                  <c:v>107.0</c:v>
                </c:pt>
                <c:pt idx="2826">
                  <c:v>107.0</c:v>
                </c:pt>
                <c:pt idx="2827">
                  <c:v>107.0</c:v>
                </c:pt>
                <c:pt idx="2828">
                  <c:v>107.0</c:v>
                </c:pt>
                <c:pt idx="2829">
                  <c:v>107.0</c:v>
                </c:pt>
                <c:pt idx="2830">
                  <c:v>107.0</c:v>
                </c:pt>
                <c:pt idx="2831">
                  <c:v>107.0</c:v>
                </c:pt>
                <c:pt idx="2832">
                  <c:v>107.0</c:v>
                </c:pt>
                <c:pt idx="2833">
                  <c:v>108.0</c:v>
                </c:pt>
                <c:pt idx="2834">
                  <c:v>108.0</c:v>
                </c:pt>
                <c:pt idx="2835">
                  <c:v>108.0</c:v>
                </c:pt>
                <c:pt idx="2836">
                  <c:v>108.0</c:v>
                </c:pt>
                <c:pt idx="2837">
                  <c:v>108.0</c:v>
                </c:pt>
                <c:pt idx="2838">
                  <c:v>108.0</c:v>
                </c:pt>
                <c:pt idx="2839">
                  <c:v>108.0</c:v>
                </c:pt>
                <c:pt idx="2840">
                  <c:v>108.0</c:v>
                </c:pt>
                <c:pt idx="2841">
                  <c:v>108.0</c:v>
                </c:pt>
                <c:pt idx="2842">
                  <c:v>108.0</c:v>
                </c:pt>
                <c:pt idx="2843">
                  <c:v>108.0</c:v>
                </c:pt>
                <c:pt idx="2844">
                  <c:v>108.0</c:v>
                </c:pt>
                <c:pt idx="2845">
                  <c:v>108.0</c:v>
                </c:pt>
                <c:pt idx="2846">
                  <c:v>108.0</c:v>
                </c:pt>
                <c:pt idx="2847">
                  <c:v>108.0</c:v>
                </c:pt>
                <c:pt idx="2848">
                  <c:v>108.0</c:v>
                </c:pt>
                <c:pt idx="2849">
                  <c:v>108.0</c:v>
                </c:pt>
                <c:pt idx="2850">
                  <c:v>108.0</c:v>
                </c:pt>
                <c:pt idx="2851">
                  <c:v>108.0</c:v>
                </c:pt>
                <c:pt idx="2852">
                  <c:v>108.0</c:v>
                </c:pt>
                <c:pt idx="2853">
                  <c:v>108.0</c:v>
                </c:pt>
                <c:pt idx="2854">
                  <c:v>108.0</c:v>
                </c:pt>
                <c:pt idx="2855">
                  <c:v>108.0</c:v>
                </c:pt>
                <c:pt idx="2856">
                  <c:v>108.0</c:v>
                </c:pt>
                <c:pt idx="2857">
                  <c:v>108.0</c:v>
                </c:pt>
                <c:pt idx="2858">
                  <c:v>108.0</c:v>
                </c:pt>
                <c:pt idx="2859">
                  <c:v>108.0</c:v>
                </c:pt>
                <c:pt idx="2860">
                  <c:v>108.0</c:v>
                </c:pt>
                <c:pt idx="2861">
                  <c:v>108.0</c:v>
                </c:pt>
                <c:pt idx="2862">
                  <c:v>108.0</c:v>
                </c:pt>
                <c:pt idx="2863">
                  <c:v>108.0</c:v>
                </c:pt>
                <c:pt idx="2864">
                  <c:v>108.0</c:v>
                </c:pt>
                <c:pt idx="2865">
                  <c:v>108.0</c:v>
                </c:pt>
                <c:pt idx="2866">
                  <c:v>108.0</c:v>
                </c:pt>
                <c:pt idx="2867">
                  <c:v>108.0</c:v>
                </c:pt>
                <c:pt idx="2868">
                  <c:v>108.0</c:v>
                </c:pt>
                <c:pt idx="2869">
                  <c:v>108.0</c:v>
                </c:pt>
                <c:pt idx="2870">
                  <c:v>108.0</c:v>
                </c:pt>
                <c:pt idx="2871">
                  <c:v>108.0</c:v>
                </c:pt>
                <c:pt idx="2872">
                  <c:v>108.0</c:v>
                </c:pt>
                <c:pt idx="2873">
                  <c:v>108.0</c:v>
                </c:pt>
                <c:pt idx="2874">
                  <c:v>108.0</c:v>
                </c:pt>
                <c:pt idx="2875">
                  <c:v>108.0</c:v>
                </c:pt>
                <c:pt idx="2876">
                  <c:v>108.0</c:v>
                </c:pt>
                <c:pt idx="2877">
                  <c:v>108.0</c:v>
                </c:pt>
                <c:pt idx="2878">
                  <c:v>108.0</c:v>
                </c:pt>
                <c:pt idx="2879">
                  <c:v>108.0</c:v>
                </c:pt>
                <c:pt idx="2880">
                  <c:v>108.0</c:v>
                </c:pt>
                <c:pt idx="2881">
                  <c:v>108.0</c:v>
                </c:pt>
                <c:pt idx="2882">
                  <c:v>108.0</c:v>
                </c:pt>
                <c:pt idx="2883">
                  <c:v>108.0</c:v>
                </c:pt>
                <c:pt idx="2884">
                  <c:v>108.0</c:v>
                </c:pt>
                <c:pt idx="2885">
                  <c:v>108.0</c:v>
                </c:pt>
                <c:pt idx="2886">
                  <c:v>108.0</c:v>
                </c:pt>
                <c:pt idx="2887">
                  <c:v>108.0</c:v>
                </c:pt>
                <c:pt idx="2888">
                  <c:v>108.0</c:v>
                </c:pt>
                <c:pt idx="2889">
                  <c:v>108.0</c:v>
                </c:pt>
                <c:pt idx="2890">
                  <c:v>108.0</c:v>
                </c:pt>
                <c:pt idx="2891">
                  <c:v>108.0</c:v>
                </c:pt>
                <c:pt idx="2892">
                  <c:v>108.0</c:v>
                </c:pt>
                <c:pt idx="2893">
                  <c:v>108.0</c:v>
                </c:pt>
                <c:pt idx="2894">
                  <c:v>108.0</c:v>
                </c:pt>
                <c:pt idx="2895">
                  <c:v>108.0</c:v>
                </c:pt>
                <c:pt idx="2896">
                  <c:v>108.0</c:v>
                </c:pt>
                <c:pt idx="2897">
                  <c:v>108.0</c:v>
                </c:pt>
                <c:pt idx="2898">
                  <c:v>108.0</c:v>
                </c:pt>
                <c:pt idx="2899">
                  <c:v>108.0</c:v>
                </c:pt>
                <c:pt idx="2900">
                  <c:v>108.0</c:v>
                </c:pt>
                <c:pt idx="2901">
                  <c:v>108.0</c:v>
                </c:pt>
                <c:pt idx="2902">
                  <c:v>108.0</c:v>
                </c:pt>
                <c:pt idx="2903">
                  <c:v>108.0</c:v>
                </c:pt>
                <c:pt idx="2904">
                  <c:v>108.0</c:v>
                </c:pt>
                <c:pt idx="2905">
                  <c:v>108.0</c:v>
                </c:pt>
                <c:pt idx="2906">
                  <c:v>108.0</c:v>
                </c:pt>
                <c:pt idx="2907">
                  <c:v>108.0</c:v>
                </c:pt>
                <c:pt idx="2908">
                  <c:v>108.0</c:v>
                </c:pt>
                <c:pt idx="2909">
                  <c:v>108.0</c:v>
                </c:pt>
                <c:pt idx="2910">
                  <c:v>108.0</c:v>
                </c:pt>
                <c:pt idx="2911">
                  <c:v>108.0</c:v>
                </c:pt>
                <c:pt idx="2912">
                  <c:v>108.0</c:v>
                </c:pt>
                <c:pt idx="2913">
                  <c:v>108.0</c:v>
                </c:pt>
                <c:pt idx="2914">
                  <c:v>108.0</c:v>
                </c:pt>
                <c:pt idx="2915">
                  <c:v>108.0</c:v>
                </c:pt>
                <c:pt idx="2916">
                  <c:v>108.0</c:v>
                </c:pt>
                <c:pt idx="2917">
                  <c:v>108.0</c:v>
                </c:pt>
                <c:pt idx="2918">
                  <c:v>108.0</c:v>
                </c:pt>
                <c:pt idx="2919">
                  <c:v>108.0</c:v>
                </c:pt>
                <c:pt idx="2920">
                  <c:v>108.0</c:v>
                </c:pt>
                <c:pt idx="2921">
                  <c:v>108.0</c:v>
                </c:pt>
                <c:pt idx="2922">
                  <c:v>110.0</c:v>
                </c:pt>
                <c:pt idx="2923">
                  <c:v>110.0</c:v>
                </c:pt>
                <c:pt idx="2924">
                  <c:v>110.0</c:v>
                </c:pt>
                <c:pt idx="2925">
                  <c:v>110.0</c:v>
                </c:pt>
                <c:pt idx="2926">
                  <c:v>110.0</c:v>
                </c:pt>
                <c:pt idx="2927">
                  <c:v>110.0</c:v>
                </c:pt>
                <c:pt idx="2928">
                  <c:v>110.0</c:v>
                </c:pt>
                <c:pt idx="2929">
                  <c:v>110.0</c:v>
                </c:pt>
                <c:pt idx="2930">
                  <c:v>110.0</c:v>
                </c:pt>
                <c:pt idx="2931">
                  <c:v>110.0</c:v>
                </c:pt>
                <c:pt idx="2932">
                  <c:v>110.0</c:v>
                </c:pt>
                <c:pt idx="2933">
                  <c:v>110.0</c:v>
                </c:pt>
                <c:pt idx="2934">
                  <c:v>110.0</c:v>
                </c:pt>
                <c:pt idx="2935">
                  <c:v>110.0</c:v>
                </c:pt>
                <c:pt idx="2936">
                  <c:v>110.0</c:v>
                </c:pt>
                <c:pt idx="2937">
                  <c:v>110.0</c:v>
                </c:pt>
                <c:pt idx="2938">
                  <c:v>110.0</c:v>
                </c:pt>
                <c:pt idx="2939">
                  <c:v>110.0</c:v>
                </c:pt>
                <c:pt idx="2940">
                  <c:v>110.0</c:v>
                </c:pt>
                <c:pt idx="2941">
                  <c:v>110.0</c:v>
                </c:pt>
                <c:pt idx="2942">
                  <c:v>110.0</c:v>
                </c:pt>
                <c:pt idx="2943">
                  <c:v>110.0</c:v>
                </c:pt>
                <c:pt idx="2944">
                  <c:v>110.0</c:v>
                </c:pt>
                <c:pt idx="2945">
                  <c:v>110.0</c:v>
                </c:pt>
                <c:pt idx="2946">
                  <c:v>110.0</c:v>
                </c:pt>
                <c:pt idx="2947">
                  <c:v>110.0</c:v>
                </c:pt>
                <c:pt idx="2948">
                  <c:v>110.0</c:v>
                </c:pt>
                <c:pt idx="2949">
                  <c:v>110.0</c:v>
                </c:pt>
                <c:pt idx="2950">
                  <c:v>110.0</c:v>
                </c:pt>
                <c:pt idx="2951">
                  <c:v>110.0</c:v>
                </c:pt>
                <c:pt idx="2952">
                  <c:v>110.0</c:v>
                </c:pt>
                <c:pt idx="2953">
                  <c:v>110.0</c:v>
                </c:pt>
                <c:pt idx="2954">
                  <c:v>110.0</c:v>
                </c:pt>
                <c:pt idx="2955">
                  <c:v>110.0</c:v>
                </c:pt>
                <c:pt idx="2956">
                  <c:v>110.0</c:v>
                </c:pt>
                <c:pt idx="2957">
                  <c:v>110.0</c:v>
                </c:pt>
                <c:pt idx="2958">
                  <c:v>110.0</c:v>
                </c:pt>
                <c:pt idx="2959">
                  <c:v>110.0</c:v>
                </c:pt>
                <c:pt idx="2960">
                  <c:v>110.0</c:v>
                </c:pt>
                <c:pt idx="2961">
                  <c:v>110.0</c:v>
                </c:pt>
                <c:pt idx="2962">
                  <c:v>110.0</c:v>
                </c:pt>
                <c:pt idx="2963">
                  <c:v>110.0</c:v>
                </c:pt>
                <c:pt idx="2964">
                  <c:v>110.0</c:v>
                </c:pt>
                <c:pt idx="2965">
                  <c:v>110.0</c:v>
                </c:pt>
                <c:pt idx="2966">
                  <c:v>110.0</c:v>
                </c:pt>
                <c:pt idx="2967">
                  <c:v>110.0</c:v>
                </c:pt>
                <c:pt idx="2968">
                  <c:v>110.0</c:v>
                </c:pt>
                <c:pt idx="2969">
                  <c:v>110.0</c:v>
                </c:pt>
                <c:pt idx="2970">
                  <c:v>110.0</c:v>
                </c:pt>
                <c:pt idx="2971">
                  <c:v>110.0</c:v>
                </c:pt>
                <c:pt idx="2972">
                  <c:v>110.0</c:v>
                </c:pt>
                <c:pt idx="2973">
                  <c:v>110.0</c:v>
                </c:pt>
                <c:pt idx="2974">
                  <c:v>110.0</c:v>
                </c:pt>
                <c:pt idx="2975">
                  <c:v>110.0</c:v>
                </c:pt>
                <c:pt idx="2976">
                  <c:v>110.0</c:v>
                </c:pt>
                <c:pt idx="2977">
                  <c:v>110.0</c:v>
                </c:pt>
                <c:pt idx="2978">
                  <c:v>110.0</c:v>
                </c:pt>
                <c:pt idx="2979">
                  <c:v>110.0</c:v>
                </c:pt>
                <c:pt idx="2980">
                  <c:v>110.0</c:v>
                </c:pt>
                <c:pt idx="2981">
                  <c:v>110.0</c:v>
                </c:pt>
                <c:pt idx="2982">
                  <c:v>110.0</c:v>
                </c:pt>
                <c:pt idx="2983">
                  <c:v>110.0</c:v>
                </c:pt>
                <c:pt idx="2984">
                  <c:v>110.0</c:v>
                </c:pt>
                <c:pt idx="2985">
                  <c:v>110.0</c:v>
                </c:pt>
                <c:pt idx="2986">
                  <c:v>110.0</c:v>
                </c:pt>
                <c:pt idx="2987">
                  <c:v>110.0</c:v>
                </c:pt>
                <c:pt idx="2988">
                  <c:v>110.0</c:v>
                </c:pt>
                <c:pt idx="2989">
                  <c:v>110.0</c:v>
                </c:pt>
                <c:pt idx="2990">
                  <c:v>110.0</c:v>
                </c:pt>
                <c:pt idx="2991">
                  <c:v>110.0</c:v>
                </c:pt>
                <c:pt idx="2992">
                  <c:v>110.0</c:v>
                </c:pt>
                <c:pt idx="2993">
                  <c:v>110.0</c:v>
                </c:pt>
                <c:pt idx="2994">
                  <c:v>110.0</c:v>
                </c:pt>
                <c:pt idx="2995">
                  <c:v>110.0</c:v>
                </c:pt>
                <c:pt idx="2996">
                  <c:v>110.0</c:v>
                </c:pt>
                <c:pt idx="2997">
                  <c:v>110.0</c:v>
                </c:pt>
                <c:pt idx="2998">
                  <c:v>110.0</c:v>
                </c:pt>
                <c:pt idx="2999">
                  <c:v>110.0</c:v>
                </c:pt>
                <c:pt idx="3000">
                  <c:v>110.0</c:v>
                </c:pt>
                <c:pt idx="3001">
                  <c:v>110.0</c:v>
                </c:pt>
                <c:pt idx="3002">
                  <c:v>110.0</c:v>
                </c:pt>
                <c:pt idx="3003">
                  <c:v>110.0</c:v>
                </c:pt>
                <c:pt idx="3004">
                  <c:v>110.0</c:v>
                </c:pt>
                <c:pt idx="3005">
                  <c:v>110.0</c:v>
                </c:pt>
                <c:pt idx="3006">
                  <c:v>110.0</c:v>
                </c:pt>
                <c:pt idx="3007">
                  <c:v>110.0</c:v>
                </c:pt>
                <c:pt idx="3008">
                  <c:v>110.0</c:v>
                </c:pt>
                <c:pt idx="3009">
                  <c:v>111.0</c:v>
                </c:pt>
                <c:pt idx="3010">
                  <c:v>111.0</c:v>
                </c:pt>
                <c:pt idx="3011">
                  <c:v>111.0</c:v>
                </c:pt>
                <c:pt idx="3012">
                  <c:v>111.0</c:v>
                </c:pt>
                <c:pt idx="3013">
                  <c:v>111.0</c:v>
                </c:pt>
                <c:pt idx="3014">
                  <c:v>111.0</c:v>
                </c:pt>
                <c:pt idx="3015">
                  <c:v>111.0</c:v>
                </c:pt>
                <c:pt idx="3016">
                  <c:v>111.0</c:v>
                </c:pt>
                <c:pt idx="3017">
                  <c:v>111.0</c:v>
                </c:pt>
                <c:pt idx="3018">
                  <c:v>111.0</c:v>
                </c:pt>
                <c:pt idx="3019">
                  <c:v>111.0</c:v>
                </c:pt>
                <c:pt idx="3020">
                  <c:v>111.0</c:v>
                </c:pt>
                <c:pt idx="3021">
                  <c:v>111.0</c:v>
                </c:pt>
                <c:pt idx="3022">
                  <c:v>111.0</c:v>
                </c:pt>
                <c:pt idx="3023">
                  <c:v>111.0</c:v>
                </c:pt>
                <c:pt idx="3024">
                  <c:v>111.0</c:v>
                </c:pt>
                <c:pt idx="3025">
                  <c:v>111.0</c:v>
                </c:pt>
                <c:pt idx="3026">
                  <c:v>111.0</c:v>
                </c:pt>
                <c:pt idx="3027">
                  <c:v>111.0</c:v>
                </c:pt>
                <c:pt idx="3028">
                  <c:v>111.0</c:v>
                </c:pt>
                <c:pt idx="3029">
                  <c:v>111.0</c:v>
                </c:pt>
                <c:pt idx="3030">
                  <c:v>111.0</c:v>
                </c:pt>
                <c:pt idx="3031">
                  <c:v>111.0</c:v>
                </c:pt>
                <c:pt idx="3032">
                  <c:v>111.0</c:v>
                </c:pt>
                <c:pt idx="3033">
                  <c:v>111.0</c:v>
                </c:pt>
                <c:pt idx="3034">
                  <c:v>111.0</c:v>
                </c:pt>
                <c:pt idx="3035">
                  <c:v>113.0</c:v>
                </c:pt>
                <c:pt idx="3036">
                  <c:v>113.0</c:v>
                </c:pt>
                <c:pt idx="3037">
                  <c:v>113.0</c:v>
                </c:pt>
                <c:pt idx="3038">
                  <c:v>113.0</c:v>
                </c:pt>
                <c:pt idx="3039">
                  <c:v>113.0</c:v>
                </c:pt>
                <c:pt idx="3040">
                  <c:v>113.0</c:v>
                </c:pt>
                <c:pt idx="3041">
                  <c:v>113.0</c:v>
                </c:pt>
                <c:pt idx="3042">
                  <c:v>113.0</c:v>
                </c:pt>
                <c:pt idx="3043">
                  <c:v>113.0</c:v>
                </c:pt>
                <c:pt idx="3044">
                  <c:v>113.0</c:v>
                </c:pt>
                <c:pt idx="3045">
                  <c:v>113.0</c:v>
                </c:pt>
                <c:pt idx="3046">
                  <c:v>113.0</c:v>
                </c:pt>
                <c:pt idx="3047">
                  <c:v>113.0</c:v>
                </c:pt>
                <c:pt idx="3048">
                  <c:v>113.0</c:v>
                </c:pt>
                <c:pt idx="3049">
                  <c:v>113.0</c:v>
                </c:pt>
                <c:pt idx="3050">
                  <c:v>113.0</c:v>
                </c:pt>
                <c:pt idx="3051">
                  <c:v>113.0</c:v>
                </c:pt>
                <c:pt idx="3052">
                  <c:v>113.0</c:v>
                </c:pt>
                <c:pt idx="3053">
                  <c:v>113.0</c:v>
                </c:pt>
                <c:pt idx="3054">
                  <c:v>113.0</c:v>
                </c:pt>
                <c:pt idx="3055">
                  <c:v>113.0</c:v>
                </c:pt>
                <c:pt idx="3056">
                  <c:v>113.0</c:v>
                </c:pt>
                <c:pt idx="3057">
                  <c:v>113.0</c:v>
                </c:pt>
                <c:pt idx="3058">
                  <c:v>113.0</c:v>
                </c:pt>
                <c:pt idx="3059">
                  <c:v>113.0</c:v>
                </c:pt>
                <c:pt idx="3060">
                  <c:v>113.0</c:v>
                </c:pt>
                <c:pt idx="3061">
                  <c:v>113.0</c:v>
                </c:pt>
                <c:pt idx="3062">
                  <c:v>117.0</c:v>
                </c:pt>
                <c:pt idx="3063">
                  <c:v>117.0</c:v>
                </c:pt>
                <c:pt idx="3064">
                  <c:v>117.0</c:v>
                </c:pt>
                <c:pt idx="3065">
                  <c:v>1568.0</c:v>
                </c:pt>
                <c:pt idx="3066">
                  <c:v>1568.0</c:v>
                </c:pt>
                <c:pt idx="3067">
                  <c:v>1568.0</c:v>
                </c:pt>
                <c:pt idx="3068">
                  <c:v>1568.0</c:v>
                </c:pt>
                <c:pt idx="3069">
                  <c:v>1568.0</c:v>
                </c:pt>
                <c:pt idx="3070">
                  <c:v>1568.0</c:v>
                </c:pt>
                <c:pt idx="3071">
                  <c:v>1568.0</c:v>
                </c:pt>
                <c:pt idx="3072">
                  <c:v>1568.0</c:v>
                </c:pt>
                <c:pt idx="3073">
                  <c:v>1568.0</c:v>
                </c:pt>
                <c:pt idx="3074">
                  <c:v>1568.0</c:v>
                </c:pt>
                <c:pt idx="3075">
                  <c:v>1568.0</c:v>
                </c:pt>
                <c:pt idx="3076">
                  <c:v>1568.0</c:v>
                </c:pt>
                <c:pt idx="3077">
                  <c:v>1568.0</c:v>
                </c:pt>
                <c:pt idx="3078">
                  <c:v>1568.0</c:v>
                </c:pt>
                <c:pt idx="3079">
                  <c:v>1568.0</c:v>
                </c:pt>
                <c:pt idx="3080">
                  <c:v>1568.0</c:v>
                </c:pt>
                <c:pt idx="3081">
                  <c:v>1568.0</c:v>
                </c:pt>
                <c:pt idx="3082">
                  <c:v>1568.0</c:v>
                </c:pt>
                <c:pt idx="3083">
                  <c:v>1568.0</c:v>
                </c:pt>
                <c:pt idx="3084">
                  <c:v>1568.0</c:v>
                </c:pt>
                <c:pt idx="3085">
                  <c:v>1568.0</c:v>
                </c:pt>
                <c:pt idx="3086">
                  <c:v>1568.0</c:v>
                </c:pt>
                <c:pt idx="3087">
                  <c:v>1568.0</c:v>
                </c:pt>
                <c:pt idx="3088">
                  <c:v>1568.0</c:v>
                </c:pt>
                <c:pt idx="3089">
                  <c:v>1568.0</c:v>
                </c:pt>
                <c:pt idx="3090">
                  <c:v>1568.0</c:v>
                </c:pt>
                <c:pt idx="3091">
                  <c:v>1568.0</c:v>
                </c:pt>
                <c:pt idx="3092">
                  <c:v>1568.0</c:v>
                </c:pt>
                <c:pt idx="3093">
                  <c:v>1568.0</c:v>
                </c:pt>
                <c:pt idx="3094">
                  <c:v>1568.0</c:v>
                </c:pt>
                <c:pt idx="3095">
                  <c:v>1568.0</c:v>
                </c:pt>
                <c:pt idx="3096">
                  <c:v>1568.0</c:v>
                </c:pt>
                <c:pt idx="3097">
                  <c:v>1568.0</c:v>
                </c:pt>
                <c:pt idx="3098">
                  <c:v>1568.0</c:v>
                </c:pt>
                <c:pt idx="3099">
                  <c:v>1568.0</c:v>
                </c:pt>
                <c:pt idx="3100">
                  <c:v>1568.0</c:v>
                </c:pt>
                <c:pt idx="3101">
                  <c:v>1568.0</c:v>
                </c:pt>
                <c:pt idx="3102">
                  <c:v>1568.0</c:v>
                </c:pt>
                <c:pt idx="3103">
                  <c:v>1568.0</c:v>
                </c:pt>
                <c:pt idx="3104">
                  <c:v>1568.0</c:v>
                </c:pt>
                <c:pt idx="3105">
                  <c:v>1568.0</c:v>
                </c:pt>
                <c:pt idx="3106">
                  <c:v>1568.0</c:v>
                </c:pt>
                <c:pt idx="3107">
                  <c:v>1568.0</c:v>
                </c:pt>
                <c:pt idx="3108">
                  <c:v>1568.0</c:v>
                </c:pt>
                <c:pt idx="3109">
                  <c:v>1568.0</c:v>
                </c:pt>
                <c:pt idx="3110">
                  <c:v>1568.0</c:v>
                </c:pt>
                <c:pt idx="3111">
                  <c:v>1568.0</c:v>
                </c:pt>
                <c:pt idx="3112">
                  <c:v>1568.0</c:v>
                </c:pt>
                <c:pt idx="3113">
                  <c:v>1568.0</c:v>
                </c:pt>
                <c:pt idx="3114">
                  <c:v>1568.0</c:v>
                </c:pt>
                <c:pt idx="3115">
                  <c:v>1568.0</c:v>
                </c:pt>
                <c:pt idx="3116">
                  <c:v>1568.0</c:v>
                </c:pt>
                <c:pt idx="3117">
                  <c:v>1568.0</c:v>
                </c:pt>
                <c:pt idx="3118">
                  <c:v>1568.0</c:v>
                </c:pt>
                <c:pt idx="3119">
                  <c:v>1568.0</c:v>
                </c:pt>
                <c:pt idx="3120">
                  <c:v>1568.0</c:v>
                </c:pt>
                <c:pt idx="3121">
                  <c:v>1569.0</c:v>
                </c:pt>
                <c:pt idx="3122">
                  <c:v>1569.0</c:v>
                </c:pt>
                <c:pt idx="3123">
                  <c:v>1569.0</c:v>
                </c:pt>
                <c:pt idx="3124">
                  <c:v>1569.0</c:v>
                </c:pt>
                <c:pt idx="3125">
                  <c:v>1569.0</c:v>
                </c:pt>
                <c:pt idx="3126">
                  <c:v>1569.0</c:v>
                </c:pt>
                <c:pt idx="3127">
                  <c:v>1569.0</c:v>
                </c:pt>
                <c:pt idx="3128">
                  <c:v>1569.0</c:v>
                </c:pt>
                <c:pt idx="3129">
                  <c:v>1569.0</c:v>
                </c:pt>
                <c:pt idx="3130">
                  <c:v>1569.0</c:v>
                </c:pt>
                <c:pt idx="3131">
                  <c:v>1569.0</c:v>
                </c:pt>
                <c:pt idx="3132">
                  <c:v>1569.0</c:v>
                </c:pt>
                <c:pt idx="3133">
                  <c:v>1569.0</c:v>
                </c:pt>
                <c:pt idx="3134">
                  <c:v>1569.0</c:v>
                </c:pt>
                <c:pt idx="3135">
                  <c:v>1569.0</c:v>
                </c:pt>
                <c:pt idx="3136">
                  <c:v>1569.0</c:v>
                </c:pt>
                <c:pt idx="3137">
                  <c:v>1569.0</c:v>
                </c:pt>
                <c:pt idx="3138">
                  <c:v>1569.0</c:v>
                </c:pt>
                <c:pt idx="3139">
                  <c:v>1569.0</c:v>
                </c:pt>
                <c:pt idx="3140">
                  <c:v>1569.0</c:v>
                </c:pt>
                <c:pt idx="3141">
                  <c:v>1569.0</c:v>
                </c:pt>
                <c:pt idx="3142">
                  <c:v>1569.0</c:v>
                </c:pt>
                <c:pt idx="3143">
                  <c:v>1569.0</c:v>
                </c:pt>
                <c:pt idx="3144">
                  <c:v>1569.0</c:v>
                </c:pt>
                <c:pt idx="3145">
                  <c:v>1569.0</c:v>
                </c:pt>
                <c:pt idx="3146">
                  <c:v>1569.0</c:v>
                </c:pt>
                <c:pt idx="3147">
                  <c:v>1569.0</c:v>
                </c:pt>
                <c:pt idx="3148">
                  <c:v>1569.0</c:v>
                </c:pt>
                <c:pt idx="3149">
                  <c:v>1569.0</c:v>
                </c:pt>
                <c:pt idx="3150">
                  <c:v>1569.0</c:v>
                </c:pt>
                <c:pt idx="3151">
                  <c:v>1569.0</c:v>
                </c:pt>
                <c:pt idx="3152">
                  <c:v>1569.0</c:v>
                </c:pt>
                <c:pt idx="3153">
                  <c:v>1569.0</c:v>
                </c:pt>
                <c:pt idx="3154">
                  <c:v>1569.0</c:v>
                </c:pt>
                <c:pt idx="3155">
                  <c:v>1569.0</c:v>
                </c:pt>
                <c:pt idx="3156">
                  <c:v>1569.0</c:v>
                </c:pt>
                <c:pt idx="3157">
                  <c:v>1569.0</c:v>
                </c:pt>
                <c:pt idx="3158">
                  <c:v>1569.0</c:v>
                </c:pt>
                <c:pt idx="3159">
                  <c:v>1569.0</c:v>
                </c:pt>
                <c:pt idx="3160">
                  <c:v>1569.0</c:v>
                </c:pt>
                <c:pt idx="3161">
                  <c:v>1569.0</c:v>
                </c:pt>
                <c:pt idx="3162">
                  <c:v>1569.0</c:v>
                </c:pt>
                <c:pt idx="3163">
                  <c:v>1569.0</c:v>
                </c:pt>
                <c:pt idx="3164">
                  <c:v>1569.0</c:v>
                </c:pt>
                <c:pt idx="3165">
                  <c:v>1569.0</c:v>
                </c:pt>
                <c:pt idx="3166">
                  <c:v>1569.0</c:v>
                </c:pt>
                <c:pt idx="3167">
                  <c:v>1569.0</c:v>
                </c:pt>
                <c:pt idx="3168">
                  <c:v>1569.0</c:v>
                </c:pt>
                <c:pt idx="3169">
                  <c:v>1569.0</c:v>
                </c:pt>
                <c:pt idx="3170">
                  <c:v>1569.0</c:v>
                </c:pt>
                <c:pt idx="3171">
                  <c:v>1569.0</c:v>
                </c:pt>
                <c:pt idx="3172">
                  <c:v>1569.0</c:v>
                </c:pt>
                <c:pt idx="3173">
                  <c:v>1569.0</c:v>
                </c:pt>
                <c:pt idx="3174">
                  <c:v>1569.0</c:v>
                </c:pt>
                <c:pt idx="3175">
                  <c:v>1569.0</c:v>
                </c:pt>
                <c:pt idx="3176">
                  <c:v>1569.0</c:v>
                </c:pt>
                <c:pt idx="3177">
                  <c:v>1569.0</c:v>
                </c:pt>
                <c:pt idx="3178">
                  <c:v>1569.0</c:v>
                </c:pt>
                <c:pt idx="3179">
                  <c:v>1569.0</c:v>
                </c:pt>
                <c:pt idx="3180">
                  <c:v>1569.0</c:v>
                </c:pt>
                <c:pt idx="3181">
                  <c:v>1569.0</c:v>
                </c:pt>
                <c:pt idx="3182">
                  <c:v>1569.0</c:v>
                </c:pt>
                <c:pt idx="3183">
                  <c:v>1569.0</c:v>
                </c:pt>
                <c:pt idx="3184">
                  <c:v>1569.0</c:v>
                </c:pt>
                <c:pt idx="3185">
                  <c:v>1569.0</c:v>
                </c:pt>
                <c:pt idx="3186">
                  <c:v>1569.0</c:v>
                </c:pt>
                <c:pt idx="3187">
                  <c:v>1569.0</c:v>
                </c:pt>
                <c:pt idx="3188">
                  <c:v>1569.0</c:v>
                </c:pt>
                <c:pt idx="3189">
                  <c:v>1569.0</c:v>
                </c:pt>
                <c:pt idx="3190">
                  <c:v>1569.0</c:v>
                </c:pt>
                <c:pt idx="3191">
                  <c:v>1569.0</c:v>
                </c:pt>
                <c:pt idx="3192">
                  <c:v>1569.0</c:v>
                </c:pt>
                <c:pt idx="3193">
                  <c:v>1569.0</c:v>
                </c:pt>
                <c:pt idx="3194">
                  <c:v>1569.0</c:v>
                </c:pt>
                <c:pt idx="3195">
                  <c:v>1569.0</c:v>
                </c:pt>
                <c:pt idx="3196">
                  <c:v>1569.0</c:v>
                </c:pt>
                <c:pt idx="3197">
                  <c:v>1569.0</c:v>
                </c:pt>
                <c:pt idx="3198">
                  <c:v>1569.0</c:v>
                </c:pt>
                <c:pt idx="3199">
                  <c:v>1569.0</c:v>
                </c:pt>
                <c:pt idx="3200">
                  <c:v>1569.0</c:v>
                </c:pt>
                <c:pt idx="3201">
                  <c:v>1569.0</c:v>
                </c:pt>
                <c:pt idx="3202">
                  <c:v>1569.0</c:v>
                </c:pt>
                <c:pt idx="3203">
                  <c:v>1569.0</c:v>
                </c:pt>
                <c:pt idx="3204">
                  <c:v>1569.0</c:v>
                </c:pt>
                <c:pt idx="3205">
                  <c:v>1569.0</c:v>
                </c:pt>
                <c:pt idx="3206">
                  <c:v>1569.0</c:v>
                </c:pt>
                <c:pt idx="3207">
                  <c:v>1569.0</c:v>
                </c:pt>
                <c:pt idx="3208">
                  <c:v>1569.0</c:v>
                </c:pt>
                <c:pt idx="3209">
                  <c:v>1569.0</c:v>
                </c:pt>
                <c:pt idx="3210">
                  <c:v>1569.0</c:v>
                </c:pt>
                <c:pt idx="3211">
                  <c:v>1569.0</c:v>
                </c:pt>
                <c:pt idx="3212">
                  <c:v>1569.0</c:v>
                </c:pt>
                <c:pt idx="3213">
                  <c:v>1569.0</c:v>
                </c:pt>
                <c:pt idx="3214">
                  <c:v>1569.0</c:v>
                </c:pt>
                <c:pt idx="3215">
                  <c:v>1569.0</c:v>
                </c:pt>
                <c:pt idx="3216">
                  <c:v>1569.0</c:v>
                </c:pt>
                <c:pt idx="3217">
                  <c:v>1569.0</c:v>
                </c:pt>
                <c:pt idx="3218">
                  <c:v>1569.0</c:v>
                </c:pt>
                <c:pt idx="3219">
                  <c:v>1569.0</c:v>
                </c:pt>
                <c:pt idx="3220">
                  <c:v>1569.0</c:v>
                </c:pt>
                <c:pt idx="3221">
                  <c:v>1569.0</c:v>
                </c:pt>
                <c:pt idx="3222">
                  <c:v>1569.0</c:v>
                </c:pt>
                <c:pt idx="3223">
                  <c:v>1569.0</c:v>
                </c:pt>
                <c:pt idx="3224">
                  <c:v>1569.0</c:v>
                </c:pt>
                <c:pt idx="3225">
                  <c:v>1569.0</c:v>
                </c:pt>
                <c:pt idx="3226">
                  <c:v>1569.0</c:v>
                </c:pt>
                <c:pt idx="3227">
                  <c:v>1569.0</c:v>
                </c:pt>
                <c:pt idx="3228">
                  <c:v>1569.0</c:v>
                </c:pt>
                <c:pt idx="3229">
                  <c:v>1569.0</c:v>
                </c:pt>
                <c:pt idx="3230">
                  <c:v>1569.0</c:v>
                </c:pt>
                <c:pt idx="3231">
                  <c:v>1569.0</c:v>
                </c:pt>
                <c:pt idx="3232">
                  <c:v>1569.0</c:v>
                </c:pt>
                <c:pt idx="3233">
                  <c:v>1569.0</c:v>
                </c:pt>
                <c:pt idx="3234">
                  <c:v>1569.0</c:v>
                </c:pt>
                <c:pt idx="3235">
                  <c:v>1569.0</c:v>
                </c:pt>
                <c:pt idx="3236">
                  <c:v>1569.0</c:v>
                </c:pt>
                <c:pt idx="3237">
                  <c:v>1569.0</c:v>
                </c:pt>
                <c:pt idx="3238">
                  <c:v>1569.0</c:v>
                </c:pt>
                <c:pt idx="3239">
                  <c:v>1569.0</c:v>
                </c:pt>
                <c:pt idx="3240">
                  <c:v>1569.0</c:v>
                </c:pt>
                <c:pt idx="3241">
                  <c:v>1569.0</c:v>
                </c:pt>
                <c:pt idx="3242">
                  <c:v>1569.0</c:v>
                </c:pt>
                <c:pt idx="3243">
                  <c:v>1569.0</c:v>
                </c:pt>
                <c:pt idx="3244">
                  <c:v>1569.0</c:v>
                </c:pt>
                <c:pt idx="3245">
                  <c:v>1569.0</c:v>
                </c:pt>
                <c:pt idx="3246">
                  <c:v>1569.0</c:v>
                </c:pt>
                <c:pt idx="3247">
                  <c:v>1569.0</c:v>
                </c:pt>
                <c:pt idx="3248">
                  <c:v>1569.0</c:v>
                </c:pt>
                <c:pt idx="3249">
                  <c:v>1569.0</c:v>
                </c:pt>
                <c:pt idx="3250">
                  <c:v>1569.0</c:v>
                </c:pt>
                <c:pt idx="3251">
                  <c:v>1569.0</c:v>
                </c:pt>
                <c:pt idx="3252">
                  <c:v>1569.0</c:v>
                </c:pt>
                <c:pt idx="3253">
                  <c:v>1569.0</c:v>
                </c:pt>
                <c:pt idx="3254">
                  <c:v>1569.0</c:v>
                </c:pt>
                <c:pt idx="3255">
                  <c:v>1569.0</c:v>
                </c:pt>
                <c:pt idx="3256">
                  <c:v>1569.0</c:v>
                </c:pt>
                <c:pt idx="3257">
                  <c:v>1569.0</c:v>
                </c:pt>
                <c:pt idx="3258">
                  <c:v>1569.0</c:v>
                </c:pt>
                <c:pt idx="3259">
                  <c:v>1569.0</c:v>
                </c:pt>
                <c:pt idx="3260">
                  <c:v>1569.0</c:v>
                </c:pt>
                <c:pt idx="3261">
                  <c:v>1569.0</c:v>
                </c:pt>
                <c:pt idx="3262">
                  <c:v>1569.0</c:v>
                </c:pt>
                <c:pt idx="3263">
                  <c:v>1569.0</c:v>
                </c:pt>
                <c:pt idx="3264">
                  <c:v>1569.0</c:v>
                </c:pt>
                <c:pt idx="3265">
                  <c:v>1569.0</c:v>
                </c:pt>
                <c:pt idx="3266">
                  <c:v>1569.0</c:v>
                </c:pt>
                <c:pt idx="3267">
                  <c:v>1569.0</c:v>
                </c:pt>
                <c:pt idx="3268">
                  <c:v>1569.0</c:v>
                </c:pt>
                <c:pt idx="3269">
                  <c:v>1569.0</c:v>
                </c:pt>
                <c:pt idx="3270">
                  <c:v>1569.0</c:v>
                </c:pt>
                <c:pt idx="3271">
                  <c:v>1569.0</c:v>
                </c:pt>
                <c:pt idx="3272">
                  <c:v>1569.0</c:v>
                </c:pt>
                <c:pt idx="3273">
                  <c:v>1569.0</c:v>
                </c:pt>
                <c:pt idx="3274">
                  <c:v>1569.0</c:v>
                </c:pt>
                <c:pt idx="3275">
                  <c:v>1569.0</c:v>
                </c:pt>
                <c:pt idx="3276">
                  <c:v>1569.0</c:v>
                </c:pt>
                <c:pt idx="3277">
                  <c:v>1569.0</c:v>
                </c:pt>
                <c:pt idx="3278">
                  <c:v>1569.0</c:v>
                </c:pt>
                <c:pt idx="3279">
                  <c:v>1569.0</c:v>
                </c:pt>
                <c:pt idx="3280">
                  <c:v>1569.0</c:v>
                </c:pt>
                <c:pt idx="3281">
                  <c:v>1569.0</c:v>
                </c:pt>
                <c:pt idx="3282">
                  <c:v>1569.0</c:v>
                </c:pt>
                <c:pt idx="3283">
                  <c:v>1569.0</c:v>
                </c:pt>
                <c:pt idx="3284">
                  <c:v>1569.0</c:v>
                </c:pt>
                <c:pt idx="3285">
                  <c:v>1569.0</c:v>
                </c:pt>
                <c:pt idx="3286">
                  <c:v>1569.0</c:v>
                </c:pt>
                <c:pt idx="3287">
                  <c:v>1569.0</c:v>
                </c:pt>
                <c:pt idx="3288">
                  <c:v>1569.0</c:v>
                </c:pt>
                <c:pt idx="3289">
                  <c:v>1569.0</c:v>
                </c:pt>
                <c:pt idx="3290">
                  <c:v>1569.0</c:v>
                </c:pt>
                <c:pt idx="3291">
                  <c:v>1569.0</c:v>
                </c:pt>
                <c:pt idx="3292">
                  <c:v>1569.0</c:v>
                </c:pt>
                <c:pt idx="3293">
                  <c:v>1569.0</c:v>
                </c:pt>
                <c:pt idx="3294">
                  <c:v>1569.0</c:v>
                </c:pt>
                <c:pt idx="3295">
                  <c:v>1569.0</c:v>
                </c:pt>
                <c:pt idx="3296">
                  <c:v>1569.0</c:v>
                </c:pt>
                <c:pt idx="3297">
                  <c:v>1569.0</c:v>
                </c:pt>
                <c:pt idx="3298">
                  <c:v>1569.0</c:v>
                </c:pt>
                <c:pt idx="3299">
                  <c:v>1569.0</c:v>
                </c:pt>
                <c:pt idx="3300">
                  <c:v>1569.0</c:v>
                </c:pt>
                <c:pt idx="3301">
                  <c:v>1569.0</c:v>
                </c:pt>
                <c:pt idx="3302">
                  <c:v>1569.0</c:v>
                </c:pt>
                <c:pt idx="3303">
                  <c:v>1569.0</c:v>
                </c:pt>
                <c:pt idx="3304">
                  <c:v>1569.0</c:v>
                </c:pt>
                <c:pt idx="3305">
                  <c:v>1569.0</c:v>
                </c:pt>
                <c:pt idx="3306">
                  <c:v>1569.0</c:v>
                </c:pt>
                <c:pt idx="3307">
                  <c:v>1569.0</c:v>
                </c:pt>
                <c:pt idx="3308">
                  <c:v>1569.0</c:v>
                </c:pt>
                <c:pt idx="3309">
                  <c:v>1569.0</c:v>
                </c:pt>
                <c:pt idx="3310">
                  <c:v>1569.0</c:v>
                </c:pt>
                <c:pt idx="3311">
                  <c:v>1569.0</c:v>
                </c:pt>
                <c:pt idx="3312">
                  <c:v>1569.0</c:v>
                </c:pt>
                <c:pt idx="3313">
                  <c:v>1569.0</c:v>
                </c:pt>
                <c:pt idx="3314">
                  <c:v>1569.0</c:v>
                </c:pt>
                <c:pt idx="3315">
                  <c:v>1569.0</c:v>
                </c:pt>
                <c:pt idx="3316">
                  <c:v>1569.0</c:v>
                </c:pt>
                <c:pt idx="3317">
                  <c:v>1569.0</c:v>
                </c:pt>
                <c:pt idx="3318">
                  <c:v>1569.0</c:v>
                </c:pt>
                <c:pt idx="3319">
                  <c:v>1569.0</c:v>
                </c:pt>
                <c:pt idx="3320">
                  <c:v>1569.0</c:v>
                </c:pt>
                <c:pt idx="3321">
                  <c:v>1569.0</c:v>
                </c:pt>
                <c:pt idx="3322">
                  <c:v>1569.0</c:v>
                </c:pt>
                <c:pt idx="3323">
                  <c:v>1569.0</c:v>
                </c:pt>
                <c:pt idx="3324">
                  <c:v>1569.0</c:v>
                </c:pt>
                <c:pt idx="3325">
                  <c:v>1569.0</c:v>
                </c:pt>
                <c:pt idx="3326">
                  <c:v>1569.0</c:v>
                </c:pt>
                <c:pt idx="3327">
                  <c:v>1569.0</c:v>
                </c:pt>
                <c:pt idx="3328">
                  <c:v>1569.0</c:v>
                </c:pt>
                <c:pt idx="3329">
                  <c:v>1569.0</c:v>
                </c:pt>
                <c:pt idx="3330">
                  <c:v>1569.0</c:v>
                </c:pt>
                <c:pt idx="3331">
                  <c:v>1569.0</c:v>
                </c:pt>
                <c:pt idx="3332">
                  <c:v>1569.0</c:v>
                </c:pt>
                <c:pt idx="3333">
                  <c:v>1569.0</c:v>
                </c:pt>
                <c:pt idx="3334">
                  <c:v>1569.0</c:v>
                </c:pt>
                <c:pt idx="3335">
                  <c:v>1569.0</c:v>
                </c:pt>
                <c:pt idx="3336">
                  <c:v>1569.0</c:v>
                </c:pt>
                <c:pt idx="3337">
                  <c:v>1569.0</c:v>
                </c:pt>
                <c:pt idx="3338">
                  <c:v>1569.0</c:v>
                </c:pt>
                <c:pt idx="3339">
                  <c:v>1569.0</c:v>
                </c:pt>
                <c:pt idx="3340">
                  <c:v>1569.0</c:v>
                </c:pt>
                <c:pt idx="3341">
                  <c:v>1570.0</c:v>
                </c:pt>
                <c:pt idx="3342">
                  <c:v>1570.0</c:v>
                </c:pt>
                <c:pt idx="3343">
                  <c:v>1570.0</c:v>
                </c:pt>
                <c:pt idx="3344">
                  <c:v>1570.0</c:v>
                </c:pt>
                <c:pt idx="3345">
                  <c:v>1570.0</c:v>
                </c:pt>
                <c:pt idx="3346">
                  <c:v>1570.0</c:v>
                </c:pt>
                <c:pt idx="3347">
                  <c:v>1570.0</c:v>
                </c:pt>
                <c:pt idx="3348">
                  <c:v>1570.0</c:v>
                </c:pt>
                <c:pt idx="3349">
                  <c:v>1570.0</c:v>
                </c:pt>
                <c:pt idx="3350">
                  <c:v>1570.0</c:v>
                </c:pt>
                <c:pt idx="3351">
                  <c:v>1570.0</c:v>
                </c:pt>
                <c:pt idx="3352">
                  <c:v>1570.0</c:v>
                </c:pt>
                <c:pt idx="3353">
                  <c:v>1570.0</c:v>
                </c:pt>
                <c:pt idx="3354">
                  <c:v>1570.0</c:v>
                </c:pt>
                <c:pt idx="3355">
                  <c:v>1570.0</c:v>
                </c:pt>
                <c:pt idx="3356">
                  <c:v>1570.0</c:v>
                </c:pt>
                <c:pt idx="3357">
                  <c:v>1570.0</c:v>
                </c:pt>
                <c:pt idx="3358">
                  <c:v>1570.0</c:v>
                </c:pt>
                <c:pt idx="3359">
                  <c:v>1570.0</c:v>
                </c:pt>
                <c:pt idx="3360">
                  <c:v>1570.0</c:v>
                </c:pt>
                <c:pt idx="3361">
                  <c:v>1570.0</c:v>
                </c:pt>
                <c:pt idx="3362">
                  <c:v>1570.0</c:v>
                </c:pt>
                <c:pt idx="3363">
                  <c:v>1570.0</c:v>
                </c:pt>
                <c:pt idx="3364">
                  <c:v>1570.0</c:v>
                </c:pt>
                <c:pt idx="3365">
                  <c:v>1570.0</c:v>
                </c:pt>
                <c:pt idx="3366">
                  <c:v>1570.0</c:v>
                </c:pt>
                <c:pt idx="3367">
                  <c:v>1570.0</c:v>
                </c:pt>
                <c:pt idx="3368">
                  <c:v>1570.0</c:v>
                </c:pt>
                <c:pt idx="3369">
                  <c:v>1570.0</c:v>
                </c:pt>
                <c:pt idx="3370">
                  <c:v>1570.0</c:v>
                </c:pt>
                <c:pt idx="3371">
                  <c:v>1570.0</c:v>
                </c:pt>
                <c:pt idx="3372">
                  <c:v>1570.0</c:v>
                </c:pt>
                <c:pt idx="3373">
                  <c:v>1570.0</c:v>
                </c:pt>
                <c:pt idx="3374">
                  <c:v>1570.0</c:v>
                </c:pt>
                <c:pt idx="3375">
                  <c:v>1570.0</c:v>
                </c:pt>
                <c:pt idx="3376">
                  <c:v>1570.0</c:v>
                </c:pt>
                <c:pt idx="3377">
                  <c:v>1570.0</c:v>
                </c:pt>
                <c:pt idx="3378">
                  <c:v>1570.0</c:v>
                </c:pt>
                <c:pt idx="3379">
                  <c:v>1570.0</c:v>
                </c:pt>
                <c:pt idx="3380">
                  <c:v>1570.0</c:v>
                </c:pt>
                <c:pt idx="3381">
                  <c:v>1570.0</c:v>
                </c:pt>
                <c:pt idx="3382">
                  <c:v>1570.0</c:v>
                </c:pt>
                <c:pt idx="3383">
                  <c:v>1570.0</c:v>
                </c:pt>
                <c:pt idx="3384">
                  <c:v>1570.0</c:v>
                </c:pt>
                <c:pt idx="3385">
                  <c:v>1570.0</c:v>
                </c:pt>
                <c:pt idx="3386">
                  <c:v>1570.0</c:v>
                </c:pt>
                <c:pt idx="3387">
                  <c:v>1570.0</c:v>
                </c:pt>
                <c:pt idx="3388">
                  <c:v>1570.0</c:v>
                </c:pt>
                <c:pt idx="3389">
                  <c:v>1570.0</c:v>
                </c:pt>
                <c:pt idx="3390">
                  <c:v>1570.0</c:v>
                </c:pt>
                <c:pt idx="3391">
                  <c:v>1570.0</c:v>
                </c:pt>
                <c:pt idx="3392">
                  <c:v>1570.0</c:v>
                </c:pt>
                <c:pt idx="3393">
                  <c:v>1570.0</c:v>
                </c:pt>
                <c:pt idx="3394">
                  <c:v>1570.0</c:v>
                </c:pt>
                <c:pt idx="3395">
                  <c:v>1570.0</c:v>
                </c:pt>
                <c:pt idx="3396">
                  <c:v>1570.0</c:v>
                </c:pt>
                <c:pt idx="3397">
                  <c:v>1570.0</c:v>
                </c:pt>
                <c:pt idx="3398">
                  <c:v>1570.0</c:v>
                </c:pt>
                <c:pt idx="3399">
                  <c:v>1570.0</c:v>
                </c:pt>
                <c:pt idx="3400">
                  <c:v>1570.0</c:v>
                </c:pt>
                <c:pt idx="3401">
                  <c:v>1570.0</c:v>
                </c:pt>
                <c:pt idx="3402">
                  <c:v>1570.0</c:v>
                </c:pt>
                <c:pt idx="3403">
                  <c:v>1570.0</c:v>
                </c:pt>
                <c:pt idx="3404">
                  <c:v>1570.0</c:v>
                </c:pt>
                <c:pt idx="3405">
                  <c:v>1570.0</c:v>
                </c:pt>
                <c:pt idx="3406">
                  <c:v>1570.0</c:v>
                </c:pt>
                <c:pt idx="3407">
                  <c:v>1570.0</c:v>
                </c:pt>
                <c:pt idx="3408">
                  <c:v>1570.0</c:v>
                </c:pt>
                <c:pt idx="3409">
                  <c:v>1570.0</c:v>
                </c:pt>
                <c:pt idx="3410">
                  <c:v>1570.0</c:v>
                </c:pt>
                <c:pt idx="3411">
                  <c:v>1570.0</c:v>
                </c:pt>
                <c:pt idx="3412">
                  <c:v>1570.0</c:v>
                </c:pt>
                <c:pt idx="3413">
                  <c:v>1570.0</c:v>
                </c:pt>
                <c:pt idx="3414">
                  <c:v>1570.0</c:v>
                </c:pt>
                <c:pt idx="3415">
                  <c:v>1570.0</c:v>
                </c:pt>
                <c:pt idx="3416">
                  <c:v>1570.0</c:v>
                </c:pt>
                <c:pt idx="3417">
                  <c:v>1570.0</c:v>
                </c:pt>
                <c:pt idx="3418">
                  <c:v>1570.0</c:v>
                </c:pt>
                <c:pt idx="3419">
                  <c:v>1570.0</c:v>
                </c:pt>
                <c:pt idx="3420">
                  <c:v>1570.0</c:v>
                </c:pt>
                <c:pt idx="3421">
                  <c:v>1570.0</c:v>
                </c:pt>
                <c:pt idx="3422">
                  <c:v>1570.0</c:v>
                </c:pt>
                <c:pt idx="3423">
                  <c:v>1570.0</c:v>
                </c:pt>
                <c:pt idx="3424">
                  <c:v>1570.0</c:v>
                </c:pt>
                <c:pt idx="3425">
                  <c:v>1570.0</c:v>
                </c:pt>
                <c:pt idx="3426">
                  <c:v>1570.0</c:v>
                </c:pt>
                <c:pt idx="3427">
                  <c:v>1570.0</c:v>
                </c:pt>
                <c:pt idx="3428">
                  <c:v>1570.0</c:v>
                </c:pt>
                <c:pt idx="3429">
                  <c:v>1570.0</c:v>
                </c:pt>
                <c:pt idx="3430">
                  <c:v>1570.0</c:v>
                </c:pt>
                <c:pt idx="3431">
                  <c:v>1570.0</c:v>
                </c:pt>
                <c:pt idx="3432">
                  <c:v>1570.0</c:v>
                </c:pt>
                <c:pt idx="3433">
                  <c:v>1570.0</c:v>
                </c:pt>
                <c:pt idx="3434">
                  <c:v>1570.0</c:v>
                </c:pt>
                <c:pt idx="3435">
                  <c:v>1570.0</c:v>
                </c:pt>
                <c:pt idx="3436">
                  <c:v>1570.0</c:v>
                </c:pt>
                <c:pt idx="3437">
                  <c:v>1570.0</c:v>
                </c:pt>
                <c:pt idx="3438">
                  <c:v>1570.0</c:v>
                </c:pt>
                <c:pt idx="3439">
                  <c:v>1570.0</c:v>
                </c:pt>
                <c:pt idx="3440">
                  <c:v>1570.0</c:v>
                </c:pt>
                <c:pt idx="3441">
                  <c:v>1570.0</c:v>
                </c:pt>
                <c:pt idx="3442">
                  <c:v>1570.0</c:v>
                </c:pt>
                <c:pt idx="3443">
                  <c:v>1570.0</c:v>
                </c:pt>
                <c:pt idx="3444">
                  <c:v>1570.0</c:v>
                </c:pt>
                <c:pt idx="3445">
                  <c:v>1570.0</c:v>
                </c:pt>
                <c:pt idx="3446">
                  <c:v>1570.0</c:v>
                </c:pt>
                <c:pt idx="3447">
                  <c:v>1570.0</c:v>
                </c:pt>
                <c:pt idx="3448">
                  <c:v>1570.0</c:v>
                </c:pt>
                <c:pt idx="3449">
                  <c:v>1570.0</c:v>
                </c:pt>
                <c:pt idx="3450">
                  <c:v>1570.0</c:v>
                </c:pt>
                <c:pt idx="3451">
                  <c:v>1570.0</c:v>
                </c:pt>
                <c:pt idx="3452">
                  <c:v>1570.0</c:v>
                </c:pt>
                <c:pt idx="3453">
                  <c:v>1570.0</c:v>
                </c:pt>
                <c:pt idx="3454">
                  <c:v>1570.0</c:v>
                </c:pt>
                <c:pt idx="3455">
                  <c:v>1570.0</c:v>
                </c:pt>
                <c:pt idx="3456">
                  <c:v>1570.0</c:v>
                </c:pt>
                <c:pt idx="3457">
                  <c:v>1570.0</c:v>
                </c:pt>
                <c:pt idx="3458">
                  <c:v>1570.0</c:v>
                </c:pt>
                <c:pt idx="3459">
                  <c:v>1570.0</c:v>
                </c:pt>
                <c:pt idx="3460">
                  <c:v>1570.0</c:v>
                </c:pt>
                <c:pt idx="3461">
                  <c:v>1570.0</c:v>
                </c:pt>
                <c:pt idx="3462">
                  <c:v>1570.0</c:v>
                </c:pt>
                <c:pt idx="3463">
                  <c:v>1570.0</c:v>
                </c:pt>
                <c:pt idx="3464">
                  <c:v>1570.0</c:v>
                </c:pt>
                <c:pt idx="3465">
                  <c:v>1570.0</c:v>
                </c:pt>
                <c:pt idx="3466">
                  <c:v>1570.0</c:v>
                </c:pt>
                <c:pt idx="3467">
                  <c:v>1570.0</c:v>
                </c:pt>
                <c:pt idx="3468">
                  <c:v>1570.0</c:v>
                </c:pt>
                <c:pt idx="3469">
                  <c:v>1570.0</c:v>
                </c:pt>
                <c:pt idx="3470">
                  <c:v>1570.0</c:v>
                </c:pt>
                <c:pt idx="3471">
                  <c:v>1570.0</c:v>
                </c:pt>
                <c:pt idx="3472">
                  <c:v>1570.0</c:v>
                </c:pt>
                <c:pt idx="3473">
                  <c:v>1570.0</c:v>
                </c:pt>
                <c:pt idx="3474">
                  <c:v>1570.0</c:v>
                </c:pt>
                <c:pt idx="3475">
                  <c:v>1570.0</c:v>
                </c:pt>
                <c:pt idx="3476">
                  <c:v>1570.0</c:v>
                </c:pt>
                <c:pt idx="3477">
                  <c:v>1570.0</c:v>
                </c:pt>
                <c:pt idx="3478">
                  <c:v>1570.0</c:v>
                </c:pt>
                <c:pt idx="3479">
                  <c:v>1570.0</c:v>
                </c:pt>
                <c:pt idx="3480">
                  <c:v>1570.0</c:v>
                </c:pt>
                <c:pt idx="3481">
                  <c:v>1570.0</c:v>
                </c:pt>
                <c:pt idx="3482">
                  <c:v>1570.0</c:v>
                </c:pt>
                <c:pt idx="3483">
                  <c:v>1570.0</c:v>
                </c:pt>
                <c:pt idx="3484">
                  <c:v>1570.0</c:v>
                </c:pt>
                <c:pt idx="3485">
                  <c:v>1570.0</c:v>
                </c:pt>
                <c:pt idx="3486">
                  <c:v>1570.0</c:v>
                </c:pt>
                <c:pt idx="3487">
                  <c:v>1570.0</c:v>
                </c:pt>
                <c:pt idx="3488">
                  <c:v>1570.0</c:v>
                </c:pt>
                <c:pt idx="3489">
                  <c:v>1570.0</c:v>
                </c:pt>
                <c:pt idx="3490">
                  <c:v>1570.0</c:v>
                </c:pt>
                <c:pt idx="3491">
                  <c:v>1570.0</c:v>
                </c:pt>
                <c:pt idx="3492">
                  <c:v>1570.0</c:v>
                </c:pt>
                <c:pt idx="3493">
                  <c:v>1570.0</c:v>
                </c:pt>
                <c:pt idx="3494">
                  <c:v>1570.0</c:v>
                </c:pt>
                <c:pt idx="3495">
                  <c:v>1570.0</c:v>
                </c:pt>
                <c:pt idx="3496">
                  <c:v>1570.0</c:v>
                </c:pt>
                <c:pt idx="3497">
                  <c:v>1570.0</c:v>
                </c:pt>
                <c:pt idx="3498">
                  <c:v>1570.0</c:v>
                </c:pt>
                <c:pt idx="3499">
                  <c:v>1570.0</c:v>
                </c:pt>
                <c:pt idx="3500">
                  <c:v>1570.0</c:v>
                </c:pt>
                <c:pt idx="3501">
                  <c:v>1570.0</c:v>
                </c:pt>
                <c:pt idx="3502">
                  <c:v>1570.0</c:v>
                </c:pt>
                <c:pt idx="3503">
                  <c:v>1570.0</c:v>
                </c:pt>
                <c:pt idx="3504">
                  <c:v>1570.0</c:v>
                </c:pt>
                <c:pt idx="3505">
                  <c:v>1570.0</c:v>
                </c:pt>
                <c:pt idx="3506">
                  <c:v>1570.0</c:v>
                </c:pt>
                <c:pt idx="3507">
                  <c:v>1570.0</c:v>
                </c:pt>
                <c:pt idx="3508">
                  <c:v>1570.0</c:v>
                </c:pt>
                <c:pt idx="3509">
                  <c:v>1570.0</c:v>
                </c:pt>
                <c:pt idx="3510">
                  <c:v>1570.0</c:v>
                </c:pt>
                <c:pt idx="3511">
                  <c:v>1570.0</c:v>
                </c:pt>
                <c:pt idx="3512">
                  <c:v>1570.0</c:v>
                </c:pt>
                <c:pt idx="3513">
                  <c:v>1570.0</c:v>
                </c:pt>
                <c:pt idx="3514">
                  <c:v>1570.0</c:v>
                </c:pt>
                <c:pt idx="3515">
                  <c:v>1570.0</c:v>
                </c:pt>
                <c:pt idx="3516">
                  <c:v>1570.0</c:v>
                </c:pt>
                <c:pt idx="3517">
                  <c:v>1570.0</c:v>
                </c:pt>
                <c:pt idx="3518">
                  <c:v>1570.0</c:v>
                </c:pt>
                <c:pt idx="3519">
                  <c:v>1570.0</c:v>
                </c:pt>
                <c:pt idx="3520">
                  <c:v>1570.0</c:v>
                </c:pt>
                <c:pt idx="3521">
                  <c:v>1570.0</c:v>
                </c:pt>
                <c:pt idx="3522">
                  <c:v>1570.0</c:v>
                </c:pt>
                <c:pt idx="3523">
                  <c:v>1570.0</c:v>
                </c:pt>
                <c:pt idx="3524">
                  <c:v>1570.0</c:v>
                </c:pt>
                <c:pt idx="3525">
                  <c:v>1570.0</c:v>
                </c:pt>
                <c:pt idx="3526">
                  <c:v>1570.0</c:v>
                </c:pt>
                <c:pt idx="3527">
                  <c:v>1571.0</c:v>
                </c:pt>
                <c:pt idx="3528">
                  <c:v>1571.0</c:v>
                </c:pt>
                <c:pt idx="3529">
                  <c:v>1571.0</c:v>
                </c:pt>
                <c:pt idx="3530">
                  <c:v>1571.0</c:v>
                </c:pt>
                <c:pt idx="3531">
                  <c:v>1571.0</c:v>
                </c:pt>
                <c:pt idx="3532">
                  <c:v>1571.0</c:v>
                </c:pt>
                <c:pt idx="3533">
                  <c:v>1571.0</c:v>
                </c:pt>
                <c:pt idx="3534">
                  <c:v>1571.0</c:v>
                </c:pt>
                <c:pt idx="3535">
                  <c:v>1571.0</c:v>
                </c:pt>
                <c:pt idx="3536">
                  <c:v>1571.0</c:v>
                </c:pt>
                <c:pt idx="3537">
                  <c:v>1571.0</c:v>
                </c:pt>
                <c:pt idx="3538">
                  <c:v>1571.0</c:v>
                </c:pt>
                <c:pt idx="3539">
                  <c:v>1571.0</c:v>
                </c:pt>
                <c:pt idx="3540">
                  <c:v>1571.0</c:v>
                </c:pt>
                <c:pt idx="3541">
                  <c:v>1571.0</c:v>
                </c:pt>
                <c:pt idx="3542">
                  <c:v>1571.0</c:v>
                </c:pt>
                <c:pt idx="3543">
                  <c:v>1571.0</c:v>
                </c:pt>
                <c:pt idx="3544">
                  <c:v>1571.0</c:v>
                </c:pt>
                <c:pt idx="3545">
                  <c:v>1571.0</c:v>
                </c:pt>
                <c:pt idx="3546">
                  <c:v>1571.0</c:v>
                </c:pt>
                <c:pt idx="3547">
                  <c:v>1571.0</c:v>
                </c:pt>
                <c:pt idx="3548">
                  <c:v>1571.0</c:v>
                </c:pt>
                <c:pt idx="3549">
                  <c:v>1571.0</c:v>
                </c:pt>
                <c:pt idx="3550">
                  <c:v>1571.0</c:v>
                </c:pt>
                <c:pt idx="3551">
                  <c:v>1571.0</c:v>
                </c:pt>
                <c:pt idx="3552">
                  <c:v>1571.0</c:v>
                </c:pt>
                <c:pt idx="3553">
                  <c:v>1571.0</c:v>
                </c:pt>
                <c:pt idx="3554">
                  <c:v>1571.0</c:v>
                </c:pt>
                <c:pt idx="3555">
                  <c:v>1571.0</c:v>
                </c:pt>
                <c:pt idx="3556">
                  <c:v>1571.0</c:v>
                </c:pt>
                <c:pt idx="3557">
                  <c:v>1571.0</c:v>
                </c:pt>
                <c:pt idx="3558">
                  <c:v>1571.0</c:v>
                </c:pt>
                <c:pt idx="3559">
                  <c:v>1571.0</c:v>
                </c:pt>
                <c:pt idx="3560">
                  <c:v>1571.0</c:v>
                </c:pt>
                <c:pt idx="3561">
                  <c:v>1571.0</c:v>
                </c:pt>
                <c:pt idx="3562">
                  <c:v>1571.0</c:v>
                </c:pt>
                <c:pt idx="3563">
                  <c:v>1571.0</c:v>
                </c:pt>
                <c:pt idx="3564">
                  <c:v>1571.0</c:v>
                </c:pt>
                <c:pt idx="3565">
                  <c:v>1571.0</c:v>
                </c:pt>
                <c:pt idx="3566">
                  <c:v>1571.0</c:v>
                </c:pt>
                <c:pt idx="3567">
                  <c:v>1571.0</c:v>
                </c:pt>
                <c:pt idx="3568">
                  <c:v>1571.0</c:v>
                </c:pt>
                <c:pt idx="3569">
                  <c:v>1571.0</c:v>
                </c:pt>
                <c:pt idx="3570">
                  <c:v>1571.0</c:v>
                </c:pt>
                <c:pt idx="3571">
                  <c:v>1571.0</c:v>
                </c:pt>
                <c:pt idx="3572">
                  <c:v>1571.0</c:v>
                </c:pt>
                <c:pt idx="3573">
                  <c:v>1571.0</c:v>
                </c:pt>
                <c:pt idx="3574">
                  <c:v>1571.0</c:v>
                </c:pt>
                <c:pt idx="3575">
                  <c:v>1571.0</c:v>
                </c:pt>
                <c:pt idx="3576">
                  <c:v>1571.0</c:v>
                </c:pt>
                <c:pt idx="3577">
                  <c:v>1571.0</c:v>
                </c:pt>
                <c:pt idx="3578">
                  <c:v>1571.0</c:v>
                </c:pt>
                <c:pt idx="3579">
                  <c:v>1571.0</c:v>
                </c:pt>
                <c:pt idx="3580">
                  <c:v>1571.0</c:v>
                </c:pt>
                <c:pt idx="3581">
                  <c:v>1571.0</c:v>
                </c:pt>
                <c:pt idx="3582">
                  <c:v>1571.0</c:v>
                </c:pt>
                <c:pt idx="3583">
                  <c:v>1571.0</c:v>
                </c:pt>
                <c:pt idx="3584">
                  <c:v>1571.0</c:v>
                </c:pt>
                <c:pt idx="3585">
                  <c:v>1571.0</c:v>
                </c:pt>
                <c:pt idx="3586">
                  <c:v>1571.0</c:v>
                </c:pt>
                <c:pt idx="3587">
                  <c:v>1571.0</c:v>
                </c:pt>
                <c:pt idx="3588">
                  <c:v>1571.0</c:v>
                </c:pt>
                <c:pt idx="3589">
                  <c:v>1571.0</c:v>
                </c:pt>
                <c:pt idx="3590">
                  <c:v>1571.0</c:v>
                </c:pt>
                <c:pt idx="3591">
                  <c:v>1571.0</c:v>
                </c:pt>
                <c:pt idx="3592">
                  <c:v>1571.0</c:v>
                </c:pt>
                <c:pt idx="3593">
                  <c:v>1571.0</c:v>
                </c:pt>
                <c:pt idx="3594">
                  <c:v>1571.0</c:v>
                </c:pt>
                <c:pt idx="3595">
                  <c:v>1571.0</c:v>
                </c:pt>
                <c:pt idx="3596">
                  <c:v>1571.0</c:v>
                </c:pt>
                <c:pt idx="3597">
                  <c:v>1571.0</c:v>
                </c:pt>
                <c:pt idx="3598">
                  <c:v>1571.0</c:v>
                </c:pt>
                <c:pt idx="3599">
                  <c:v>1571.0</c:v>
                </c:pt>
                <c:pt idx="3600">
                  <c:v>1571.0</c:v>
                </c:pt>
                <c:pt idx="3601">
                  <c:v>1571.0</c:v>
                </c:pt>
                <c:pt idx="3602">
                  <c:v>1571.0</c:v>
                </c:pt>
                <c:pt idx="3603">
                  <c:v>1571.0</c:v>
                </c:pt>
                <c:pt idx="3604">
                  <c:v>1571.0</c:v>
                </c:pt>
                <c:pt idx="3605">
                  <c:v>1571.0</c:v>
                </c:pt>
                <c:pt idx="3606">
                  <c:v>1571.0</c:v>
                </c:pt>
                <c:pt idx="3607">
                  <c:v>1571.0</c:v>
                </c:pt>
                <c:pt idx="3608">
                  <c:v>1571.0</c:v>
                </c:pt>
                <c:pt idx="3609">
                  <c:v>1571.0</c:v>
                </c:pt>
                <c:pt idx="3610">
                  <c:v>1571.0</c:v>
                </c:pt>
                <c:pt idx="3611">
                  <c:v>1571.0</c:v>
                </c:pt>
                <c:pt idx="3612">
                  <c:v>1571.0</c:v>
                </c:pt>
                <c:pt idx="3613">
                  <c:v>1571.0</c:v>
                </c:pt>
                <c:pt idx="3614">
                  <c:v>1571.0</c:v>
                </c:pt>
                <c:pt idx="3615">
                  <c:v>1571.0</c:v>
                </c:pt>
                <c:pt idx="3616">
                  <c:v>1571.0</c:v>
                </c:pt>
                <c:pt idx="3617">
                  <c:v>1571.0</c:v>
                </c:pt>
                <c:pt idx="3618">
                  <c:v>1571.0</c:v>
                </c:pt>
                <c:pt idx="3619">
                  <c:v>1571.0</c:v>
                </c:pt>
                <c:pt idx="3620">
                  <c:v>1571.0</c:v>
                </c:pt>
                <c:pt idx="3621">
                  <c:v>1571.0</c:v>
                </c:pt>
                <c:pt idx="3622">
                  <c:v>1571.0</c:v>
                </c:pt>
                <c:pt idx="3623">
                  <c:v>1571.0</c:v>
                </c:pt>
                <c:pt idx="3624">
                  <c:v>1571.0</c:v>
                </c:pt>
                <c:pt idx="3625">
                  <c:v>1571.0</c:v>
                </c:pt>
                <c:pt idx="3626">
                  <c:v>1571.0</c:v>
                </c:pt>
                <c:pt idx="3627">
                  <c:v>1571.0</c:v>
                </c:pt>
                <c:pt idx="3628">
                  <c:v>1571.0</c:v>
                </c:pt>
                <c:pt idx="3629">
                  <c:v>1571.0</c:v>
                </c:pt>
                <c:pt idx="3630">
                  <c:v>1571.0</c:v>
                </c:pt>
                <c:pt idx="3631">
                  <c:v>1571.0</c:v>
                </c:pt>
                <c:pt idx="3632">
                  <c:v>1571.0</c:v>
                </c:pt>
                <c:pt idx="3633">
                  <c:v>1571.0</c:v>
                </c:pt>
                <c:pt idx="3634">
                  <c:v>1571.0</c:v>
                </c:pt>
                <c:pt idx="3635">
                  <c:v>1571.0</c:v>
                </c:pt>
                <c:pt idx="3636">
                  <c:v>1571.0</c:v>
                </c:pt>
                <c:pt idx="3637">
                  <c:v>1571.0</c:v>
                </c:pt>
                <c:pt idx="3638">
                  <c:v>1571.0</c:v>
                </c:pt>
                <c:pt idx="3639">
                  <c:v>1571.0</c:v>
                </c:pt>
                <c:pt idx="3640">
                  <c:v>1571.0</c:v>
                </c:pt>
                <c:pt idx="3641">
                  <c:v>1571.0</c:v>
                </c:pt>
                <c:pt idx="3642">
                  <c:v>1571.0</c:v>
                </c:pt>
                <c:pt idx="3643">
                  <c:v>1571.0</c:v>
                </c:pt>
                <c:pt idx="3644">
                  <c:v>1571.0</c:v>
                </c:pt>
                <c:pt idx="3645">
                  <c:v>1571.0</c:v>
                </c:pt>
                <c:pt idx="3646">
                  <c:v>1571.0</c:v>
                </c:pt>
                <c:pt idx="3647">
                  <c:v>1571.0</c:v>
                </c:pt>
                <c:pt idx="3648">
                  <c:v>1571.0</c:v>
                </c:pt>
                <c:pt idx="3649">
                  <c:v>1571.0</c:v>
                </c:pt>
                <c:pt idx="3650">
                  <c:v>1571.0</c:v>
                </c:pt>
                <c:pt idx="3651">
                  <c:v>1571.0</c:v>
                </c:pt>
                <c:pt idx="3652">
                  <c:v>1571.0</c:v>
                </c:pt>
                <c:pt idx="3653">
                  <c:v>1571.0</c:v>
                </c:pt>
                <c:pt idx="3654">
                  <c:v>1571.0</c:v>
                </c:pt>
                <c:pt idx="3655">
                  <c:v>1571.0</c:v>
                </c:pt>
                <c:pt idx="3656">
                  <c:v>1571.0</c:v>
                </c:pt>
                <c:pt idx="3657">
                  <c:v>1571.0</c:v>
                </c:pt>
                <c:pt idx="3658">
                  <c:v>1571.0</c:v>
                </c:pt>
                <c:pt idx="3659">
                  <c:v>1571.0</c:v>
                </c:pt>
                <c:pt idx="3660">
                  <c:v>1571.0</c:v>
                </c:pt>
                <c:pt idx="3661">
                  <c:v>1571.0</c:v>
                </c:pt>
                <c:pt idx="3662">
                  <c:v>1571.0</c:v>
                </c:pt>
                <c:pt idx="3663">
                  <c:v>1571.0</c:v>
                </c:pt>
                <c:pt idx="3664">
                  <c:v>1571.0</c:v>
                </c:pt>
                <c:pt idx="3665">
                  <c:v>1571.0</c:v>
                </c:pt>
                <c:pt idx="3666">
                  <c:v>1571.0</c:v>
                </c:pt>
                <c:pt idx="3667">
                  <c:v>1571.0</c:v>
                </c:pt>
                <c:pt idx="3668">
                  <c:v>1571.0</c:v>
                </c:pt>
                <c:pt idx="3669">
                  <c:v>1571.0</c:v>
                </c:pt>
                <c:pt idx="3670">
                  <c:v>1571.0</c:v>
                </c:pt>
                <c:pt idx="3671">
                  <c:v>1571.0</c:v>
                </c:pt>
                <c:pt idx="3672">
                  <c:v>1571.0</c:v>
                </c:pt>
                <c:pt idx="3673">
                  <c:v>1571.0</c:v>
                </c:pt>
                <c:pt idx="3674">
                  <c:v>1571.0</c:v>
                </c:pt>
                <c:pt idx="3675">
                  <c:v>1571.0</c:v>
                </c:pt>
                <c:pt idx="3676">
                  <c:v>1571.0</c:v>
                </c:pt>
                <c:pt idx="3677">
                  <c:v>1571.0</c:v>
                </c:pt>
                <c:pt idx="3678">
                  <c:v>1571.0</c:v>
                </c:pt>
                <c:pt idx="3679">
                  <c:v>1571.0</c:v>
                </c:pt>
                <c:pt idx="3680">
                  <c:v>1571.0</c:v>
                </c:pt>
                <c:pt idx="3681">
                  <c:v>1571.0</c:v>
                </c:pt>
                <c:pt idx="3682">
                  <c:v>1571.0</c:v>
                </c:pt>
                <c:pt idx="3683">
                  <c:v>1571.0</c:v>
                </c:pt>
                <c:pt idx="3684">
                  <c:v>1571.0</c:v>
                </c:pt>
                <c:pt idx="3685">
                  <c:v>1571.0</c:v>
                </c:pt>
                <c:pt idx="3686">
                  <c:v>1571.0</c:v>
                </c:pt>
                <c:pt idx="3687">
                  <c:v>1571.0</c:v>
                </c:pt>
                <c:pt idx="3688">
                  <c:v>1571.0</c:v>
                </c:pt>
                <c:pt idx="3689">
                  <c:v>1571.0</c:v>
                </c:pt>
                <c:pt idx="3690">
                  <c:v>1571.0</c:v>
                </c:pt>
                <c:pt idx="3691">
                  <c:v>1571.0</c:v>
                </c:pt>
                <c:pt idx="3692">
                  <c:v>1571.0</c:v>
                </c:pt>
                <c:pt idx="3693">
                  <c:v>1571.0</c:v>
                </c:pt>
                <c:pt idx="3694">
                  <c:v>1571.0</c:v>
                </c:pt>
                <c:pt idx="3695">
                  <c:v>1571.0</c:v>
                </c:pt>
                <c:pt idx="3696">
                  <c:v>1571.0</c:v>
                </c:pt>
                <c:pt idx="3697">
                  <c:v>1571.0</c:v>
                </c:pt>
                <c:pt idx="3698">
                  <c:v>1571.0</c:v>
                </c:pt>
                <c:pt idx="3699">
                  <c:v>1571.0</c:v>
                </c:pt>
                <c:pt idx="3700">
                  <c:v>1571.0</c:v>
                </c:pt>
                <c:pt idx="3701">
                  <c:v>1571.0</c:v>
                </c:pt>
                <c:pt idx="3702">
                  <c:v>1571.0</c:v>
                </c:pt>
                <c:pt idx="3703">
                  <c:v>1571.0</c:v>
                </c:pt>
                <c:pt idx="3704">
                  <c:v>1571.0</c:v>
                </c:pt>
                <c:pt idx="3705">
                  <c:v>1571.0</c:v>
                </c:pt>
                <c:pt idx="3706">
                  <c:v>1571.0</c:v>
                </c:pt>
                <c:pt idx="3707">
                  <c:v>1571.0</c:v>
                </c:pt>
                <c:pt idx="3708">
                  <c:v>1571.0</c:v>
                </c:pt>
                <c:pt idx="3709">
                  <c:v>1571.0</c:v>
                </c:pt>
                <c:pt idx="3710">
                  <c:v>1571.0</c:v>
                </c:pt>
                <c:pt idx="3711">
                  <c:v>1571.0</c:v>
                </c:pt>
                <c:pt idx="3712">
                  <c:v>1571.0</c:v>
                </c:pt>
                <c:pt idx="3713">
                  <c:v>1571.0</c:v>
                </c:pt>
                <c:pt idx="3714">
                  <c:v>1571.0</c:v>
                </c:pt>
                <c:pt idx="3715">
                  <c:v>1571.0</c:v>
                </c:pt>
                <c:pt idx="3716">
                  <c:v>1571.0</c:v>
                </c:pt>
                <c:pt idx="3717">
                  <c:v>1571.0</c:v>
                </c:pt>
                <c:pt idx="3718">
                  <c:v>1571.0</c:v>
                </c:pt>
                <c:pt idx="3719">
                  <c:v>1571.0</c:v>
                </c:pt>
                <c:pt idx="3720">
                  <c:v>1571.0</c:v>
                </c:pt>
                <c:pt idx="3721">
                  <c:v>1571.0</c:v>
                </c:pt>
                <c:pt idx="3722">
                  <c:v>1571.0</c:v>
                </c:pt>
                <c:pt idx="3723">
                  <c:v>1571.0</c:v>
                </c:pt>
                <c:pt idx="3724">
                  <c:v>1571.0</c:v>
                </c:pt>
                <c:pt idx="3725">
                  <c:v>1571.0</c:v>
                </c:pt>
                <c:pt idx="3726">
                  <c:v>1571.0</c:v>
                </c:pt>
                <c:pt idx="3727">
                  <c:v>1571.0</c:v>
                </c:pt>
                <c:pt idx="3728">
                  <c:v>1571.0</c:v>
                </c:pt>
                <c:pt idx="3729">
                  <c:v>1571.0</c:v>
                </c:pt>
                <c:pt idx="3730">
                  <c:v>1571.0</c:v>
                </c:pt>
                <c:pt idx="3731">
                  <c:v>1571.0</c:v>
                </c:pt>
                <c:pt idx="3732">
                  <c:v>1571.0</c:v>
                </c:pt>
                <c:pt idx="3733">
                  <c:v>1571.0</c:v>
                </c:pt>
                <c:pt idx="3734">
                  <c:v>1571.0</c:v>
                </c:pt>
                <c:pt idx="3735">
                  <c:v>1571.0</c:v>
                </c:pt>
                <c:pt idx="3736">
                  <c:v>1571.0</c:v>
                </c:pt>
                <c:pt idx="3737">
                  <c:v>1571.0</c:v>
                </c:pt>
                <c:pt idx="3738">
                  <c:v>1571.0</c:v>
                </c:pt>
                <c:pt idx="3739">
                  <c:v>1571.0</c:v>
                </c:pt>
                <c:pt idx="3740">
                  <c:v>1571.0</c:v>
                </c:pt>
                <c:pt idx="3741">
                  <c:v>1571.0</c:v>
                </c:pt>
                <c:pt idx="3742">
                  <c:v>1571.0</c:v>
                </c:pt>
                <c:pt idx="3743">
                  <c:v>1571.0</c:v>
                </c:pt>
                <c:pt idx="3744">
                  <c:v>1571.0</c:v>
                </c:pt>
                <c:pt idx="3745">
                  <c:v>1571.0</c:v>
                </c:pt>
                <c:pt idx="3746">
                  <c:v>1571.0</c:v>
                </c:pt>
                <c:pt idx="3747">
                  <c:v>1571.0</c:v>
                </c:pt>
                <c:pt idx="3748">
                  <c:v>1571.0</c:v>
                </c:pt>
                <c:pt idx="3749">
                  <c:v>1571.0</c:v>
                </c:pt>
                <c:pt idx="3750">
                  <c:v>1571.0</c:v>
                </c:pt>
                <c:pt idx="3751">
                  <c:v>1571.0</c:v>
                </c:pt>
                <c:pt idx="3752">
                  <c:v>1571.0</c:v>
                </c:pt>
                <c:pt idx="3753">
                  <c:v>1571.0</c:v>
                </c:pt>
                <c:pt idx="3754">
                  <c:v>1571.0</c:v>
                </c:pt>
                <c:pt idx="3755">
                  <c:v>1571.0</c:v>
                </c:pt>
                <c:pt idx="3756">
                  <c:v>1571.0</c:v>
                </c:pt>
                <c:pt idx="3757">
                  <c:v>1571.0</c:v>
                </c:pt>
                <c:pt idx="3758">
                  <c:v>1571.0</c:v>
                </c:pt>
                <c:pt idx="3759">
                  <c:v>1571.0</c:v>
                </c:pt>
                <c:pt idx="3760">
                  <c:v>1571.0</c:v>
                </c:pt>
                <c:pt idx="3761">
                  <c:v>1571.0</c:v>
                </c:pt>
                <c:pt idx="3762">
                  <c:v>1571.0</c:v>
                </c:pt>
                <c:pt idx="3763">
                  <c:v>1571.0</c:v>
                </c:pt>
                <c:pt idx="3764">
                  <c:v>1571.0</c:v>
                </c:pt>
                <c:pt idx="3765">
                  <c:v>1571.0</c:v>
                </c:pt>
                <c:pt idx="3766">
                  <c:v>1571.0</c:v>
                </c:pt>
                <c:pt idx="3767">
                  <c:v>1571.0</c:v>
                </c:pt>
                <c:pt idx="3768">
                  <c:v>1571.0</c:v>
                </c:pt>
                <c:pt idx="3769">
                  <c:v>1571.0</c:v>
                </c:pt>
                <c:pt idx="3770">
                  <c:v>1571.0</c:v>
                </c:pt>
                <c:pt idx="3771">
                  <c:v>1571.0</c:v>
                </c:pt>
                <c:pt idx="3772">
                  <c:v>1571.0</c:v>
                </c:pt>
                <c:pt idx="3773">
                  <c:v>1571.0</c:v>
                </c:pt>
                <c:pt idx="3774">
                  <c:v>1571.0</c:v>
                </c:pt>
                <c:pt idx="3775">
                  <c:v>1571.0</c:v>
                </c:pt>
                <c:pt idx="3776">
                  <c:v>1571.0</c:v>
                </c:pt>
                <c:pt idx="3777">
                  <c:v>1571.0</c:v>
                </c:pt>
                <c:pt idx="3778">
                  <c:v>1571.0</c:v>
                </c:pt>
                <c:pt idx="3779">
                  <c:v>1571.0</c:v>
                </c:pt>
                <c:pt idx="3780">
                  <c:v>1571.0</c:v>
                </c:pt>
                <c:pt idx="3781">
                  <c:v>1571.0</c:v>
                </c:pt>
                <c:pt idx="3782">
                  <c:v>1571.0</c:v>
                </c:pt>
                <c:pt idx="3783">
                  <c:v>1572.0</c:v>
                </c:pt>
                <c:pt idx="3784">
                  <c:v>1572.0</c:v>
                </c:pt>
                <c:pt idx="3785">
                  <c:v>1572.0</c:v>
                </c:pt>
                <c:pt idx="3786">
                  <c:v>1572.0</c:v>
                </c:pt>
                <c:pt idx="3787">
                  <c:v>1572.0</c:v>
                </c:pt>
                <c:pt idx="3788">
                  <c:v>1572.0</c:v>
                </c:pt>
                <c:pt idx="3789">
                  <c:v>1572.0</c:v>
                </c:pt>
                <c:pt idx="3790">
                  <c:v>1572.0</c:v>
                </c:pt>
                <c:pt idx="3791">
                  <c:v>1572.0</c:v>
                </c:pt>
                <c:pt idx="3792">
                  <c:v>1572.0</c:v>
                </c:pt>
                <c:pt idx="3793">
                  <c:v>1572.0</c:v>
                </c:pt>
                <c:pt idx="3794">
                  <c:v>1572.0</c:v>
                </c:pt>
                <c:pt idx="3795">
                  <c:v>1572.0</c:v>
                </c:pt>
                <c:pt idx="3796">
                  <c:v>1572.0</c:v>
                </c:pt>
                <c:pt idx="3797">
                  <c:v>1572.0</c:v>
                </c:pt>
                <c:pt idx="3798">
                  <c:v>1572.0</c:v>
                </c:pt>
                <c:pt idx="3799">
                  <c:v>1572.0</c:v>
                </c:pt>
                <c:pt idx="3800">
                  <c:v>1572.0</c:v>
                </c:pt>
                <c:pt idx="3801">
                  <c:v>1572.0</c:v>
                </c:pt>
                <c:pt idx="3802">
                  <c:v>1572.0</c:v>
                </c:pt>
                <c:pt idx="3803">
                  <c:v>1572.0</c:v>
                </c:pt>
                <c:pt idx="3804">
                  <c:v>1572.0</c:v>
                </c:pt>
                <c:pt idx="3805">
                  <c:v>1572.0</c:v>
                </c:pt>
                <c:pt idx="3806">
                  <c:v>1572.0</c:v>
                </c:pt>
                <c:pt idx="3807">
                  <c:v>1572.0</c:v>
                </c:pt>
                <c:pt idx="3808">
                  <c:v>1572.0</c:v>
                </c:pt>
                <c:pt idx="3809">
                  <c:v>1572.0</c:v>
                </c:pt>
                <c:pt idx="3810">
                  <c:v>1572.0</c:v>
                </c:pt>
                <c:pt idx="3811">
                  <c:v>1572.0</c:v>
                </c:pt>
                <c:pt idx="3812">
                  <c:v>1572.0</c:v>
                </c:pt>
                <c:pt idx="3813">
                  <c:v>1572.0</c:v>
                </c:pt>
                <c:pt idx="3814">
                  <c:v>1572.0</c:v>
                </c:pt>
                <c:pt idx="3815">
                  <c:v>1572.0</c:v>
                </c:pt>
                <c:pt idx="3816">
                  <c:v>1572.0</c:v>
                </c:pt>
                <c:pt idx="3817">
                  <c:v>1572.0</c:v>
                </c:pt>
                <c:pt idx="3818">
                  <c:v>1572.0</c:v>
                </c:pt>
                <c:pt idx="3819">
                  <c:v>1572.0</c:v>
                </c:pt>
                <c:pt idx="3820">
                  <c:v>1572.0</c:v>
                </c:pt>
                <c:pt idx="3821">
                  <c:v>1572.0</c:v>
                </c:pt>
                <c:pt idx="3822">
                  <c:v>1572.0</c:v>
                </c:pt>
                <c:pt idx="3823">
                  <c:v>1572.0</c:v>
                </c:pt>
                <c:pt idx="3824">
                  <c:v>1572.0</c:v>
                </c:pt>
                <c:pt idx="3825">
                  <c:v>1572.0</c:v>
                </c:pt>
                <c:pt idx="3826">
                  <c:v>1572.0</c:v>
                </c:pt>
                <c:pt idx="3827">
                  <c:v>1572.0</c:v>
                </c:pt>
                <c:pt idx="3828">
                  <c:v>1572.0</c:v>
                </c:pt>
                <c:pt idx="3829">
                  <c:v>1572.0</c:v>
                </c:pt>
                <c:pt idx="3830">
                  <c:v>1572.0</c:v>
                </c:pt>
                <c:pt idx="3831">
                  <c:v>1572.0</c:v>
                </c:pt>
                <c:pt idx="3832">
                  <c:v>1572.0</c:v>
                </c:pt>
                <c:pt idx="3833">
                  <c:v>1572.0</c:v>
                </c:pt>
                <c:pt idx="3834">
                  <c:v>1572.0</c:v>
                </c:pt>
                <c:pt idx="3835">
                  <c:v>1572.0</c:v>
                </c:pt>
                <c:pt idx="3836">
                  <c:v>1572.0</c:v>
                </c:pt>
                <c:pt idx="3837">
                  <c:v>1572.0</c:v>
                </c:pt>
                <c:pt idx="3838">
                  <c:v>1572.0</c:v>
                </c:pt>
                <c:pt idx="3839">
                  <c:v>1572.0</c:v>
                </c:pt>
                <c:pt idx="3840">
                  <c:v>1572.0</c:v>
                </c:pt>
                <c:pt idx="3841">
                  <c:v>1572.0</c:v>
                </c:pt>
                <c:pt idx="3842">
                  <c:v>1572.0</c:v>
                </c:pt>
                <c:pt idx="3843">
                  <c:v>1572.0</c:v>
                </c:pt>
                <c:pt idx="3844">
                  <c:v>1572.0</c:v>
                </c:pt>
                <c:pt idx="3845">
                  <c:v>1572.0</c:v>
                </c:pt>
                <c:pt idx="3846">
                  <c:v>1572.0</c:v>
                </c:pt>
                <c:pt idx="3847">
                  <c:v>1572.0</c:v>
                </c:pt>
                <c:pt idx="3848">
                  <c:v>1572.0</c:v>
                </c:pt>
                <c:pt idx="3849">
                  <c:v>1572.0</c:v>
                </c:pt>
                <c:pt idx="3850">
                  <c:v>1572.0</c:v>
                </c:pt>
                <c:pt idx="3851">
                  <c:v>1572.0</c:v>
                </c:pt>
                <c:pt idx="3852">
                  <c:v>1572.0</c:v>
                </c:pt>
                <c:pt idx="3853">
                  <c:v>1572.0</c:v>
                </c:pt>
                <c:pt idx="3854">
                  <c:v>1572.0</c:v>
                </c:pt>
                <c:pt idx="3855">
                  <c:v>1572.0</c:v>
                </c:pt>
                <c:pt idx="3856">
                  <c:v>1572.0</c:v>
                </c:pt>
                <c:pt idx="3857">
                  <c:v>1572.0</c:v>
                </c:pt>
                <c:pt idx="3858">
                  <c:v>1572.0</c:v>
                </c:pt>
                <c:pt idx="3859">
                  <c:v>1572.0</c:v>
                </c:pt>
                <c:pt idx="3860">
                  <c:v>1572.0</c:v>
                </c:pt>
                <c:pt idx="3861">
                  <c:v>1572.0</c:v>
                </c:pt>
                <c:pt idx="3862">
                  <c:v>1572.0</c:v>
                </c:pt>
                <c:pt idx="3863">
                  <c:v>1572.0</c:v>
                </c:pt>
                <c:pt idx="3864">
                  <c:v>1572.0</c:v>
                </c:pt>
                <c:pt idx="3865">
                  <c:v>1572.0</c:v>
                </c:pt>
                <c:pt idx="3866">
                  <c:v>1572.0</c:v>
                </c:pt>
                <c:pt idx="3867">
                  <c:v>1572.0</c:v>
                </c:pt>
                <c:pt idx="3868">
                  <c:v>1572.0</c:v>
                </c:pt>
                <c:pt idx="3869">
                  <c:v>1572.0</c:v>
                </c:pt>
                <c:pt idx="3870">
                  <c:v>1572.0</c:v>
                </c:pt>
                <c:pt idx="3871">
                  <c:v>1572.0</c:v>
                </c:pt>
                <c:pt idx="3872">
                  <c:v>1572.0</c:v>
                </c:pt>
                <c:pt idx="3873">
                  <c:v>1572.0</c:v>
                </c:pt>
                <c:pt idx="3874">
                  <c:v>1572.0</c:v>
                </c:pt>
                <c:pt idx="3875">
                  <c:v>1572.0</c:v>
                </c:pt>
                <c:pt idx="3876">
                  <c:v>1572.0</c:v>
                </c:pt>
                <c:pt idx="3877">
                  <c:v>1572.0</c:v>
                </c:pt>
                <c:pt idx="3878">
                  <c:v>1572.0</c:v>
                </c:pt>
                <c:pt idx="3879">
                  <c:v>1572.0</c:v>
                </c:pt>
                <c:pt idx="3880">
                  <c:v>1572.0</c:v>
                </c:pt>
                <c:pt idx="3881">
                  <c:v>1572.0</c:v>
                </c:pt>
                <c:pt idx="3882">
                  <c:v>1572.0</c:v>
                </c:pt>
                <c:pt idx="3883">
                  <c:v>1572.0</c:v>
                </c:pt>
                <c:pt idx="3884">
                  <c:v>1572.0</c:v>
                </c:pt>
                <c:pt idx="3885">
                  <c:v>1572.0</c:v>
                </c:pt>
                <c:pt idx="3886">
                  <c:v>1572.0</c:v>
                </c:pt>
                <c:pt idx="3887">
                  <c:v>1572.0</c:v>
                </c:pt>
                <c:pt idx="3888">
                  <c:v>1572.0</c:v>
                </c:pt>
                <c:pt idx="3889">
                  <c:v>1572.0</c:v>
                </c:pt>
                <c:pt idx="3890">
                  <c:v>1572.0</c:v>
                </c:pt>
                <c:pt idx="3891">
                  <c:v>1572.0</c:v>
                </c:pt>
                <c:pt idx="3892">
                  <c:v>1572.0</c:v>
                </c:pt>
                <c:pt idx="3893">
                  <c:v>1572.0</c:v>
                </c:pt>
                <c:pt idx="3894">
                  <c:v>1572.0</c:v>
                </c:pt>
                <c:pt idx="3895">
                  <c:v>1572.0</c:v>
                </c:pt>
                <c:pt idx="3896">
                  <c:v>1572.0</c:v>
                </c:pt>
                <c:pt idx="3897">
                  <c:v>1572.0</c:v>
                </c:pt>
                <c:pt idx="3898">
                  <c:v>1572.0</c:v>
                </c:pt>
                <c:pt idx="3899">
                  <c:v>1572.0</c:v>
                </c:pt>
                <c:pt idx="3900">
                  <c:v>1572.0</c:v>
                </c:pt>
                <c:pt idx="3901">
                  <c:v>1572.0</c:v>
                </c:pt>
                <c:pt idx="3902">
                  <c:v>1572.0</c:v>
                </c:pt>
                <c:pt idx="3903">
                  <c:v>1572.0</c:v>
                </c:pt>
                <c:pt idx="3904">
                  <c:v>1572.0</c:v>
                </c:pt>
                <c:pt idx="3905">
                  <c:v>1572.0</c:v>
                </c:pt>
                <c:pt idx="3906">
                  <c:v>1572.0</c:v>
                </c:pt>
                <c:pt idx="3907">
                  <c:v>1572.0</c:v>
                </c:pt>
                <c:pt idx="3908">
                  <c:v>1572.0</c:v>
                </c:pt>
                <c:pt idx="3909">
                  <c:v>1572.0</c:v>
                </c:pt>
                <c:pt idx="3910">
                  <c:v>1572.0</c:v>
                </c:pt>
                <c:pt idx="3911">
                  <c:v>1572.0</c:v>
                </c:pt>
                <c:pt idx="3912">
                  <c:v>1572.0</c:v>
                </c:pt>
                <c:pt idx="3913">
                  <c:v>1572.0</c:v>
                </c:pt>
                <c:pt idx="3914">
                  <c:v>1572.0</c:v>
                </c:pt>
                <c:pt idx="3915">
                  <c:v>1572.0</c:v>
                </c:pt>
                <c:pt idx="3916">
                  <c:v>1572.0</c:v>
                </c:pt>
                <c:pt idx="3917">
                  <c:v>1572.0</c:v>
                </c:pt>
                <c:pt idx="3918">
                  <c:v>1572.0</c:v>
                </c:pt>
                <c:pt idx="3919">
                  <c:v>1572.0</c:v>
                </c:pt>
                <c:pt idx="3920">
                  <c:v>1572.0</c:v>
                </c:pt>
                <c:pt idx="3921">
                  <c:v>1572.0</c:v>
                </c:pt>
                <c:pt idx="3922">
                  <c:v>1572.0</c:v>
                </c:pt>
                <c:pt idx="3923">
                  <c:v>1572.0</c:v>
                </c:pt>
                <c:pt idx="3924">
                  <c:v>1572.0</c:v>
                </c:pt>
                <c:pt idx="3925">
                  <c:v>1572.0</c:v>
                </c:pt>
                <c:pt idx="3926">
                  <c:v>1572.0</c:v>
                </c:pt>
                <c:pt idx="3927">
                  <c:v>1572.0</c:v>
                </c:pt>
                <c:pt idx="3928">
                  <c:v>1572.0</c:v>
                </c:pt>
                <c:pt idx="3929">
                  <c:v>1572.0</c:v>
                </c:pt>
                <c:pt idx="3930">
                  <c:v>1572.0</c:v>
                </c:pt>
                <c:pt idx="3931">
                  <c:v>1572.0</c:v>
                </c:pt>
                <c:pt idx="3932">
                  <c:v>1572.0</c:v>
                </c:pt>
                <c:pt idx="3933">
                  <c:v>1572.0</c:v>
                </c:pt>
                <c:pt idx="3934">
                  <c:v>1572.0</c:v>
                </c:pt>
                <c:pt idx="3935">
                  <c:v>1572.0</c:v>
                </c:pt>
                <c:pt idx="3936">
                  <c:v>1572.0</c:v>
                </c:pt>
                <c:pt idx="3937">
                  <c:v>1572.0</c:v>
                </c:pt>
                <c:pt idx="3938">
                  <c:v>1572.0</c:v>
                </c:pt>
                <c:pt idx="3939">
                  <c:v>1572.0</c:v>
                </c:pt>
                <c:pt idx="3940">
                  <c:v>1572.0</c:v>
                </c:pt>
                <c:pt idx="3941">
                  <c:v>1572.0</c:v>
                </c:pt>
                <c:pt idx="3942">
                  <c:v>1572.0</c:v>
                </c:pt>
                <c:pt idx="3943">
                  <c:v>1572.0</c:v>
                </c:pt>
                <c:pt idx="3944">
                  <c:v>1572.0</c:v>
                </c:pt>
                <c:pt idx="3945">
                  <c:v>1572.0</c:v>
                </c:pt>
                <c:pt idx="3946">
                  <c:v>1572.0</c:v>
                </c:pt>
                <c:pt idx="3947">
                  <c:v>1572.0</c:v>
                </c:pt>
                <c:pt idx="3948">
                  <c:v>1572.0</c:v>
                </c:pt>
                <c:pt idx="3949">
                  <c:v>1572.0</c:v>
                </c:pt>
                <c:pt idx="3950">
                  <c:v>1572.0</c:v>
                </c:pt>
                <c:pt idx="3951">
                  <c:v>1572.0</c:v>
                </c:pt>
                <c:pt idx="3952">
                  <c:v>1572.0</c:v>
                </c:pt>
                <c:pt idx="3953">
                  <c:v>1572.0</c:v>
                </c:pt>
                <c:pt idx="3954">
                  <c:v>1572.0</c:v>
                </c:pt>
                <c:pt idx="3955">
                  <c:v>1572.0</c:v>
                </c:pt>
                <c:pt idx="3956">
                  <c:v>1572.0</c:v>
                </c:pt>
                <c:pt idx="3957">
                  <c:v>1572.0</c:v>
                </c:pt>
                <c:pt idx="3958">
                  <c:v>1572.0</c:v>
                </c:pt>
                <c:pt idx="3959">
                  <c:v>1572.0</c:v>
                </c:pt>
                <c:pt idx="3960">
                  <c:v>1572.0</c:v>
                </c:pt>
                <c:pt idx="3961">
                  <c:v>1572.0</c:v>
                </c:pt>
                <c:pt idx="3962">
                  <c:v>1572.0</c:v>
                </c:pt>
                <c:pt idx="3963">
                  <c:v>1572.0</c:v>
                </c:pt>
                <c:pt idx="3964">
                  <c:v>1572.0</c:v>
                </c:pt>
                <c:pt idx="3965">
                  <c:v>1572.0</c:v>
                </c:pt>
                <c:pt idx="3966">
                  <c:v>1572.0</c:v>
                </c:pt>
                <c:pt idx="3967">
                  <c:v>1572.0</c:v>
                </c:pt>
                <c:pt idx="3968">
                  <c:v>1572.0</c:v>
                </c:pt>
                <c:pt idx="3969">
                  <c:v>1572.0</c:v>
                </c:pt>
                <c:pt idx="3970">
                  <c:v>1572.0</c:v>
                </c:pt>
                <c:pt idx="3971">
                  <c:v>1572.0</c:v>
                </c:pt>
                <c:pt idx="3972">
                  <c:v>1572.0</c:v>
                </c:pt>
                <c:pt idx="3973">
                  <c:v>1572.0</c:v>
                </c:pt>
                <c:pt idx="3974">
                  <c:v>1572.0</c:v>
                </c:pt>
                <c:pt idx="3975">
                  <c:v>1572.0</c:v>
                </c:pt>
                <c:pt idx="3976">
                  <c:v>1572.0</c:v>
                </c:pt>
                <c:pt idx="3977">
                  <c:v>1572.0</c:v>
                </c:pt>
                <c:pt idx="3978">
                  <c:v>1572.0</c:v>
                </c:pt>
                <c:pt idx="3979">
                  <c:v>1572.0</c:v>
                </c:pt>
                <c:pt idx="3980">
                  <c:v>1572.0</c:v>
                </c:pt>
                <c:pt idx="3981">
                  <c:v>1572.0</c:v>
                </c:pt>
                <c:pt idx="3982">
                  <c:v>1572.0</c:v>
                </c:pt>
                <c:pt idx="3983">
                  <c:v>1572.0</c:v>
                </c:pt>
                <c:pt idx="3984">
                  <c:v>1572.0</c:v>
                </c:pt>
                <c:pt idx="3985">
                  <c:v>1572.0</c:v>
                </c:pt>
                <c:pt idx="3986">
                  <c:v>1572.0</c:v>
                </c:pt>
                <c:pt idx="3987">
                  <c:v>1572.0</c:v>
                </c:pt>
                <c:pt idx="3988">
                  <c:v>1572.0</c:v>
                </c:pt>
                <c:pt idx="3989">
                  <c:v>1572.0</c:v>
                </c:pt>
                <c:pt idx="3990">
                  <c:v>1572.0</c:v>
                </c:pt>
                <c:pt idx="3991">
                  <c:v>1572.0</c:v>
                </c:pt>
                <c:pt idx="3992">
                  <c:v>1572.0</c:v>
                </c:pt>
                <c:pt idx="3993">
                  <c:v>1572.0</c:v>
                </c:pt>
                <c:pt idx="3994">
                  <c:v>1572.0</c:v>
                </c:pt>
                <c:pt idx="3995">
                  <c:v>1572.0</c:v>
                </c:pt>
                <c:pt idx="3996">
                  <c:v>1572.0</c:v>
                </c:pt>
                <c:pt idx="3997">
                  <c:v>1572.0</c:v>
                </c:pt>
                <c:pt idx="3998">
                  <c:v>1572.0</c:v>
                </c:pt>
                <c:pt idx="3999">
                  <c:v>1572.0</c:v>
                </c:pt>
                <c:pt idx="4000">
                  <c:v>1572.0</c:v>
                </c:pt>
                <c:pt idx="4001">
                  <c:v>1572.0</c:v>
                </c:pt>
                <c:pt idx="4002">
                  <c:v>1572.0</c:v>
                </c:pt>
                <c:pt idx="4003">
                  <c:v>1572.0</c:v>
                </c:pt>
                <c:pt idx="4004">
                  <c:v>1572.0</c:v>
                </c:pt>
                <c:pt idx="4005">
                  <c:v>1572.0</c:v>
                </c:pt>
                <c:pt idx="4006">
                  <c:v>1572.0</c:v>
                </c:pt>
                <c:pt idx="4007">
                  <c:v>1572.0</c:v>
                </c:pt>
                <c:pt idx="4008">
                  <c:v>1572.0</c:v>
                </c:pt>
                <c:pt idx="4009">
                  <c:v>1572.0</c:v>
                </c:pt>
                <c:pt idx="4010">
                  <c:v>1572.0</c:v>
                </c:pt>
                <c:pt idx="4011">
                  <c:v>1572.0</c:v>
                </c:pt>
                <c:pt idx="4012">
                  <c:v>1572.0</c:v>
                </c:pt>
                <c:pt idx="4013">
                  <c:v>1572.0</c:v>
                </c:pt>
                <c:pt idx="4014">
                  <c:v>1572.0</c:v>
                </c:pt>
                <c:pt idx="4015">
                  <c:v>1572.0</c:v>
                </c:pt>
                <c:pt idx="4016">
                  <c:v>1572.0</c:v>
                </c:pt>
                <c:pt idx="4017">
                  <c:v>1572.0</c:v>
                </c:pt>
                <c:pt idx="4018">
                  <c:v>1572.0</c:v>
                </c:pt>
                <c:pt idx="4019">
                  <c:v>1572.0</c:v>
                </c:pt>
                <c:pt idx="4020">
                  <c:v>1572.0</c:v>
                </c:pt>
                <c:pt idx="4021">
                  <c:v>1572.0</c:v>
                </c:pt>
                <c:pt idx="4022">
                  <c:v>1572.0</c:v>
                </c:pt>
                <c:pt idx="4023">
                  <c:v>1572.0</c:v>
                </c:pt>
                <c:pt idx="4024">
                  <c:v>1572.0</c:v>
                </c:pt>
                <c:pt idx="4025">
                  <c:v>1572.0</c:v>
                </c:pt>
                <c:pt idx="4026">
                  <c:v>1572.0</c:v>
                </c:pt>
                <c:pt idx="4027">
                  <c:v>1572.0</c:v>
                </c:pt>
                <c:pt idx="4028">
                  <c:v>1572.0</c:v>
                </c:pt>
                <c:pt idx="4029">
                  <c:v>1572.0</c:v>
                </c:pt>
                <c:pt idx="4030">
                  <c:v>1572.0</c:v>
                </c:pt>
                <c:pt idx="4031">
                  <c:v>1572.0</c:v>
                </c:pt>
                <c:pt idx="4032">
                  <c:v>1572.0</c:v>
                </c:pt>
                <c:pt idx="4033">
                  <c:v>1572.0</c:v>
                </c:pt>
                <c:pt idx="4034">
                  <c:v>1572.0</c:v>
                </c:pt>
                <c:pt idx="4035">
                  <c:v>1572.0</c:v>
                </c:pt>
                <c:pt idx="4036">
                  <c:v>1572.0</c:v>
                </c:pt>
                <c:pt idx="4037">
                  <c:v>1572.0</c:v>
                </c:pt>
                <c:pt idx="4038">
                  <c:v>1572.0</c:v>
                </c:pt>
                <c:pt idx="4039">
                  <c:v>1572.0</c:v>
                </c:pt>
                <c:pt idx="4040">
                  <c:v>1572.0</c:v>
                </c:pt>
                <c:pt idx="4041">
                  <c:v>1572.0</c:v>
                </c:pt>
                <c:pt idx="4042">
                  <c:v>1572.0</c:v>
                </c:pt>
                <c:pt idx="4043">
                  <c:v>1572.0</c:v>
                </c:pt>
                <c:pt idx="4044">
                  <c:v>1572.0</c:v>
                </c:pt>
                <c:pt idx="4045">
                  <c:v>1572.0</c:v>
                </c:pt>
                <c:pt idx="4046">
                  <c:v>1572.0</c:v>
                </c:pt>
                <c:pt idx="4047">
                  <c:v>1572.0</c:v>
                </c:pt>
                <c:pt idx="4048">
                  <c:v>1572.0</c:v>
                </c:pt>
                <c:pt idx="4049">
                  <c:v>1572.0</c:v>
                </c:pt>
                <c:pt idx="4050">
                  <c:v>1572.0</c:v>
                </c:pt>
                <c:pt idx="4051">
                  <c:v>1572.0</c:v>
                </c:pt>
                <c:pt idx="4052">
                  <c:v>1572.0</c:v>
                </c:pt>
                <c:pt idx="4053">
                  <c:v>1572.0</c:v>
                </c:pt>
                <c:pt idx="4054">
                  <c:v>1572.0</c:v>
                </c:pt>
                <c:pt idx="4055">
                  <c:v>1572.0</c:v>
                </c:pt>
                <c:pt idx="4056">
                  <c:v>1572.0</c:v>
                </c:pt>
                <c:pt idx="4057">
                  <c:v>1572.0</c:v>
                </c:pt>
                <c:pt idx="4058">
                  <c:v>1572.0</c:v>
                </c:pt>
                <c:pt idx="4059">
                  <c:v>1572.0</c:v>
                </c:pt>
                <c:pt idx="4060">
                  <c:v>1572.0</c:v>
                </c:pt>
                <c:pt idx="4061">
                  <c:v>1572.0</c:v>
                </c:pt>
                <c:pt idx="4062">
                  <c:v>1572.0</c:v>
                </c:pt>
                <c:pt idx="4063">
                  <c:v>1572.0</c:v>
                </c:pt>
                <c:pt idx="4064">
                  <c:v>1572.0</c:v>
                </c:pt>
                <c:pt idx="4065">
                  <c:v>1572.0</c:v>
                </c:pt>
                <c:pt idx="4066">
                  <c:v>1572.0</c:v>
                </c:pt>
                <c:pt idx="4067">
                  <c:v>1572.0</c:v>
                </c:pt>
                <c:pt idx="4068">
                  <c:v>1572.0</c:v>
                </c:pt>
                <c:pt idx="4069">
                  <c:v>1572.0</c:v>
                </c:pt>
                <c:pt idx="4070">
                  <c:v>1572.0</c:v>
                </c:pt>
                <c:pt idx="4071">
                  <c:v>1572.0</c:v>
                </c:pt>
                <c:pt idx="4072">
                  <c:v>1572.0</c:v>
                </c:pt>
                <c:pt idx="4073">
                  <c:v>1572.0</c:v>
                </c:pt>
                <c:pt idx="4074">
                  <c:v>1572.0</c:v>
                </c:pt>
                <c:pt idx="4075">
                  <c:v>1572.0</c:v>
                </c:pt>
                <c:pt idx="4076">
                  <c:v>1572.0</c:v>
                </c:pt>
                <c:pt idx="4077">
                  <c:v>1572.0</c:v>
                </c:pt>
                <c:pt idx="4078">
                  <c:v>1572.0</c:v>
                </c:pt>
                <c:pt idx="4079">
                  <c:v>1572.0</c:v>
                </c:pt>
                <c:pt idx="4080">
                  <c:v>1572.0</c:v>
                </c:pt>
                <c:pt idx="4081">
                  <c:v>1572.0</c:v>
                </c:pt>
                <c:pt idx="4082">
                  <c:v>1572.0</c:v>
                </c:pt>
                <c:pt idx="4083">
                  <c:v>1572.0</c:v>
                </c:pt>
                <c:pt idx="4084">
                  <c:v>1572.0</c:v>
                </c:pt>
                <c:pt idx="4085">
                  <c:v>1573.0</c:v>
                </c:pt>
                <c:pt idx="4086">
                  <c:v>1573.0</c:v>
                </c:pt>
                <c:pt idx="4087">
                  <c:v>1573.0</c:v>
                </c:pt>
                <c:pt idx="4088">
                  <c:v>1573.0</c:v>
                </c:pt>
                <c:pt idx="4089">
                  <c:v>1573.0</c:v>
                </c:pt>
                <c:pt idx="4090">
                  <c:v>1573.0</c:v>
                </c:pt>
                <c:pt idx="4091">
                  <c:v>1573.0</c:v>
                </c:pt>
                <c:pt idx="4092">
                  <c:v>1573.0</c:v>
                </c:pt>
                <c:pt idx="4093">
                  <c:v>1573.0</c:v>
                </c:pt>
                <c:pt idx="4094">
                  <c:v>1573.0</c:v>
                </c:pt>
                <c:pt idx="4095">
                  <c:v>1573.0</c:v>
                </c:pt>
                <c:pt idx="4096">
                  <c:v>1573.0</c:v>
                </c:pt>
                <c:pt idx="4097">
                  <c:v>1573.0</c:v>
                </c:pt>
                <c:pt idx="4098">
                  <c:v>1573.0</c:v>
                </c:pt>
                <c:pt idx="4099">
                  <c:v>1573.0</c:v>
                </c:pt>
                <c:pt idx="4100">
                  <c:v>1573.0</c:v>
                </c:pt>
                <c:pt idx="4101">
                  <c:v>1573.0</c:v>
                </c:pt>
                <c:pt idx="4102">
                  <c:v>1573.0</c:v>
                </c:pt>
                <c:pt idx="4103">
                  <c:v>1573.0</c:v>
                </c:pt>
                <c:pt idx="4104">
                  <c:v>1573.0</c:v>
                </c:pt>
                <c:pt idx="4105">
                  <c:v>1573.0</c:v>
                </c:pt>
                <c:pt idx="4106">
                  <c:v>1573.0</c:v>
                </c:pt>
                <c:pt idx="4107">
                  <c:v>1573.0</c:v>
                </c:pt>
                <c:pt idx="4108">
                  <c:v>1573.0</c:v>
                </c:pt>
                <c:pt idx="4109">
                  <c:v>1573.0</c:v>
                </c:pt>
                <c:pt idx="4110">
                  <c:v>1573.0</c:v>
                </c:pt>
                <c:pt idx="4111">
                  <c:v>1573.0</c:v>
                </c:pt>
                <c:pt idx="4112">
                  <c:v>1573.0</c:v>
                </c:pt>
                <c:pt idx="4113">
                  <c:v>1573.0</c:v>
                </c:pt>
                <c:pt idx="4114">
                  <c:v>1573.0</c:v>
                </c:pt>
                <c:pt idx="4115">
                  <c:v>1573.0</c:v>
                </c:pt>
                <c:pt idx="4116">
                  <c:v>1573.0</c:v>
                </c:pt>
                <c:pt idx="4117">
                  <c:v>1573.0</c:v>
                </c:pt>
                <c:pt idx="4118">
                  <c:v>1573.0</c:v>
                </c:pt>
                <c:pt idx="4119">
                  <c:v>1573.0</c:v>
                </c:pt>
                <c:pt idx="4120">
                  <c:v>1573.0</c:v>
                </c:pt>
                <c:pt idx="4121">
                  <c:v>1573.0</c:v>
                </c:pt>
                <c:pt idx="4122">
                  <c:v>1573.0</c:v>
                </c:pt>
                <c:pt idx="4123">
                  <c:v>1573.0</c:v>
                </c:pt>
                <c:pt idx="4124">
                  <c:v>1573.0</c:v>
                </c:pt>
                <c:pt idx="4125">
                  <c:v>1573.0</c:v>
                </c:pt>
                <c:pt idx="4126">
                  <c:v>1573.0</c:v>
                </c:pt>
                <c:pt idx="4127">
                  <c:v>1573.0</c:v>
                </c:pt>
                <c:pt idx="4128">
                  <c:v>1573.0</c:v>
                </c:pt>
                <c:pt idx="4129">
                  <c:v>1573.0</c:v>
                </c:pt>
                <c:pt idx="4130">
                  <c:v>1573.0</c:v>
                </c:pt>
                <c:pt idx="4131">
                  <c:v>1573.0</c:v>
                </c:pt>
                <c:pt idx="4132">
                  <c:v>1573.0</c:v>
                </c:pt>
                <c:pt idx="4133">
                  <c:v>1573.0</c:v>
                </c:pt>
                <c:pt idx="4134">
                  <c:v>1573.0</c:v>
                </c:pt>
                <c:pt idx="4135">
                  <c:v>1573.0</c:v>
                </c:pt>
                <c:pt idx="4136">
                  <c:v>1573.0</c:v>
                </c:pt>
                <c:pt idx="4137">
                  <c:v>1573.0</c:v>
                </c:pt>
                <c:pt idx="4138">
                  <c:v>1573.0</c:v>
                </c:pt>
                <c:pt idx="4139">
                  <c:v>1573.0</c:v>
                </c:pt>
                <c:pt idx="4140">
                  <c:v>1573.0</c:v>
                </c:pt>
                <c:pt idx="4141">
                  <c:v>1573.0</c:v>
                </c:pt>
                <c:pt idx="4142">
                  <c:v>1573.0</c:v>
                </c:pt>
                <c:pt idx="4143">
                  <c:v>1573.0</c:v>
                </c:pt>
                <c:pt idx="4144">
                  <c:v>1573.0</c:v>
                </c:pt>
                <c:pt idx="4145">
                  <c:v>1573.0</c:v>
                </c:pt>
                <c:pt idx="4146">
                  <c:v>1573.0</c:v>
                </c:pt>
                <c:pt idx="4147">
                  <c:v>1573.0</c:v>
                </c:pt>
                <c:pt idx="4148">
                  <c:v>1573.0</c:v>
                </c:pt>
                <c:pt idx="4149">
                  <c:v>1573.0</c:v>
                </c:pt>
                <c:pt idx="4150">
                  <c:v>1573.0</c:v>
                </c:pt>
                <c:pt idx="4151">
                  <c:v>1573.0</c:v>
                </c:pt>
                <c:pt idx="4152">
                  <c:v>1573.0</c:v>
                </c:pt>
                <c:pt idx="4153">
                  <c:v>1573.0</c:v>
                </c:pt>
                <c:pt idx="4154">
                  <c:v>1573.0</c:v>
                </c:pt>
                <c:pt idx="4155">
                  <c:v>1573.0</c:v>
                </c:pt>
                <c:pt idx="4156">
                  <c:v>1573.0</c:v>
                </c:pt>
                <c:pt idx="4157">
                  <c:v>1573.0</c:v>
                </c:pt>
                <c:pt idx="4158">
                  <c:v>1573.0</c:v>
                </c:pt>
                <c:pt idx="4159">
                  <c:v>1573.0</c:v>
                </c:pt>
                <c:pt idx="4160">
                  <c:v>1573.0</c:v>
                </c:pt>
                <c:pt idx="4161">
                  <c:v>1573.0</c:v>
                </c:pt>
                <c:pt idx="4162">
                  <c:v>1573.0</c:v>
                </c:pt>
                <c:pt idx="4163">
                  <c:v>1573.0</c:v>
                </c:pt>
                <c:pt idx="4164">
                  <c:v>1573.0</c:v>
                </c:pt>
                <c:pt idx="4165">
                  <c:v>1573.0</c:v>
                </c:pt>
                <c:pt idx="4166">
                  <c:v>1573.0</c:v>
                </c:pt>
                <c:pt idx="4167">
                  <c:v>1573.0</c:v>
                </c:pt>
                <c:pt idx="4168">
                  <c:v>1573.0</c:v>
                </c:pt>
                <c:pt idx="4169">
                  <c:v>1573.0</c:v>
                </c:pt>
                <c:pt idx="4170">
                  <c:v>1573.0</c:v>
                </c:pt>
                <c:pt idx="4171">
                  <c:v>1573.0</c:v>
                </c:pt>
                <c:pt idx="4172">
                  <c:v>1573.0</c:v>
                </c:pt>
                <c:pt idx="4173">
                  <c:v>1573.0</c:v>
                </c:pt>
                <c:pt idx="4174">
                  <c:v>1573.0</c:v>
                </c:pt>
                <c:pt idx="4175">
                  <c:v>1573.0</c:v>
                </c:pt>
                <c:pt idx="4176">
                  <c:v>1573.0</c:v>
                </c:pt>
                <c:pt idx="4177">
                  <c:v>1573.0</c:v>
                </c:pt>
                <c:pt idx="4178">
                  <c:v>1573.0</c:v>
                </c:pt>
                <c:pt idx="4179">
                  <c:v>1573.0</c:v>
                </c:pt>
                <c:pt idx="4180">
                  <c:v>1573.0</c:v>
                </c:pt>
                <c:pt idx="4181">
                  <c:v>1573.0</c:v>
                </c:pt>
                <c:pt idx="4182">
                  <c:v>1573.0</c:v>
                </c:pt>
                <c:pt idx="4183">
                  <c:v>1573.0</c:v>
                </c:pt>
                <c:pt idx="4184">
                  <c:v>1573.0</c:v>
                </c:pt>
                <c:pt idx="4185">
                  <c:v>1573.0</c:v>
                </c:pt>
                <c:pt idx="4186">
                  <c:v>1573.0</c:v>
                </c:pt>
                <c:pt idx="4187">
                  <c:v>1573.0</c:v>
                </c:pt>
                <c:pt idx="4188">
                  <c:v>1573.0</c:v>
                </c:pt>
                <c:pt idx="4189">
                  <c:v>1573.0</c:v>
                </c:pt>
                <c:pt idx="4190">
                  <c:v>1573.0</c:v>
                </c:pt>
                <c:pt idx="4191">
                  <c:v>1573.0</c:v>
                </c:pt>
                <c:pt idx="4192">
                  <c:v>1573.0</c:v>
                </c:pt>
                <c:pt idx="4193">
                  <c:v>1573.0</c:v>
                </c:pt>
                <c:pt idx="4194">
                  <c:v>1573.0</c:v>
                </c:pt>
                <c:pt idx="4195">
                  <c:v>1573.0</c:v>
                </c:pt>
                <c:pt idx="4196">
                  <c:v>1573.0</c:v>
                </c:pt>
                <c:pt idx="4197">
                  <c:v>1573.0</c:v>
                </c:pt>
                <c:pt idx="4198">
                  <c:v>1573.0</c:v>
                </c:pt>
                <c:pt idx="4199">
                  <c:v>1573.0</c:v>
                </c:pt>
                <c:pt idx="4200">
                  <c:v>1573.0</c:v>
                </c:pt>
                <c:pt idx="4201">
                  <c:v>1573.0</c:v>
                </c:pt>
                <c:pt idx="4202">
                  <c:v>1573.0</c:v>
                </c:pt>
                <c:pt idx="4203">
                  <c:v>1573.0</c:v>
                </c:pt>
                <c:pt idx="4204">
                  <c:v>1573.0</c:v>
                </c:pt>
                <c:pt idx="4205">
                  <c:v>1573.0</c:v>
                </c:pt>
                <c:pt idx="4206">
                  <c:v>1573.0</c:v>
                </c:pt>
                <c:pt idx="4207">
                  <c:v>1573.0</c:v>
                </c:pt>
                <c:pt idx="4208">
                  <c:v>1573.0</c:v>
                </c:pt>
                <c:pt idx="4209">
                  <c:v>1573.0</c:v>
                </c:pt>
                <c:pt idx="4210">
                  <c:v>1573.0</c:v>
                </c:pt>
                <c:pt idx="4211">
                  <c:v>1573.0</c:v>
                </c:pt>
                <c:pt idx="4212">
                  <c:v>1573.0</c:v>
                </c:pt>
                <c:pt idx="4213">
                  <c:v>1573.0</c:v>
                </c:pt>
                <c:pt idx="4214">
                  <c:v>1573.0</c:v>
                </c:pt>
                <c:pt idx="4215">
                  <c:v>1573.0</c:v>
                </c:pt>
                <c:pt idx="4216">
                  <c:v>1573.0</c:v>
                </c:pt>
                <c:pt idx="4217">
                  <c:v>1573.0</c:v>
                </c:pt>
                <c:pt idx="4218">
                  <c:v>1573.0</c:v>
                </c:pt>
                <c:pt idx="4219">
                  <c:v>1573.0</c:v>
                </c:pt>
                <c:pt idx="4220">
                  <c:v>1573.0</c:v>
                </c:pt>
                <c:pt idx="4221">
                  <c:v>1573.0</c:v>
                </c:pt>
                <c:pt idx="4222">
                  <c:v>1573.0</c:v>
                </c:pt>
                <c:pt idx="4223">
                  <c:v>1573.0</c:v>
                </c:pt>
                <c:pt idx="4224">
                  <c:v>1573.0</c:v>
                </c:pt>
                <c:pt idx="4225">
                  <c:v>1573.0</c:v>
                </c:pt>
                <c:pt idx="4226">
                  <c:v>1573.0</c:v>
                </c:pt>
                <c:pt idx="4227">
                  <c:v>1573.0</c:v>
                </c:pt>
                <c:pt idx="4228">
                  <c:v>1573.0</c:v>
                </c:pt>
                <c:pt idx="4229">
                  <c:v>1573.0</c:v>
                </c:pt>
                <c:pt idx="4230">
                  <c:v>1573.0</c:v>
                </c:pt>
                <c:pt idx="4231">
                  <c:v>1573.0</c:v>
                </c:pt>
                <c:pt idx="4232">
                  <c:v>1573.0</c:v>
                </c:pt>
                <c:pt idx="4233">
                  <c:v>1573.0</c:v>
                </c:pt>
                <c:pt idx="4234">
                  <c:v>1573.0</c:v>
                </c:pt>
                <c:pt idx="4235">
                  <c:v>1573.0</c:v>
                </c:pt>
                <c:pt idx="4236">
                  <c:v>1573.0</c:v>
                </c:pt>
                <c:pt idx="4237">
                  <c:v>1573.0</c:v>
                </c:pt>
                <c:pt idx="4238">
                  <c:v>1573.0</c:v>
                </c:pt>
                <c:pt idx="4239">
                  <c:v>1573.0</c:v>
                </c:pt>
                <c:pt idx="4240">
                  <c:v>1573.0</c:v>
                </c:pt>
                <c:pt idx="4241">
                  <c:v>1573.0</c:v>
                </c:pt>
                <c:pt idx="4242">
                  <c:v>1573.0</c:v>
                </c:pt>
                <c:pt idx="4243">
                  <c:v>1573.0</c:v>
                </c:pt>
                <c:pt idx="4244">
                  <c:v>1573.0</c:v>
                </c:pt>
                <c:pt idx="4245">
                  <c:v>1573.0</c:v>
                </c:pt>
                <c:pt idx="4246">
                  <c:v>1573.0</c:v>
                </c:pt>
                <c:pt idx="4247">
                  <c:v>1573.0</c:v>
                </c:pt>
                <c:pt idx="4248">
                  <c:v>1573.0</c:v>
                </c:pt>
                <c:pt idx="4249">
                  <c:v>1573.0</c:v>
                </c:pt>
                <c:pt idx="4250">
                  <c:v>1573.0</c:v>
                </c:pt>
                <c:pt idx="4251">
                  <c:v>1573.0</c:v>
                </c:pt>
                <c:pt idx="4252">
                  <c:v>1573.0</c:v>
                </c:pt>
                <c:pt idx="4253">
                  <c:v>1573.0</c:v>
                </c:pt>
                <c:pt idx="4254">
                  <c:v>1573.0</c:v>
                </c:pt>
                <c:pt idx="4255">
                  <c:v>1573.0</c:v>
                </c:pt>
                <c:pt idx="4256">
                  <c:v>1573.0</c:v>
                </c:pt>
                <c:pt idx="4257">
                  <c:v>1573.0</c:v>
                </c:pt>
                <c:pt idx="4258">
                  <c:v>1573.0</c:v>
                </c:pt>
                <c:pt idx="4259">
                  <c:v>1573.0</c:v>
                </c:pt>
                <c:pt idx="4260">
                  <c:v>1573.0</c:v>
                </c:pt>
                <c:pt idx="4261">
                  <c:v>1573.0</c:v>
                </c:pt>
                <c:pt idx="4262">
                  <c:v>1573.0</c:v>
                </c:pt>
                <c:pt idx="4263">
                  <c:v>1573.0</c:v>
                </c:pt>
                <c:pt idx="4264">
                  <c:v>1573.0</c:v>
                </c:pt>
                <c:pt idx="4265">
                  <c:v>1573.0</c:v>
                </c:pt>
                <c:pt idx="4266">
                  <c:v>1573.0</c:v>
                </c:pt>
                <c:pt idx="4267">
                  <c:v>1573.0</c:v>
                </c:pt>
                <c:pt idx="4268">
                  <c:v>1573.0</c:v>
                </c:pt>
                <c:pt idx="4269">
                  <c:v>1573.0</c:v>
                </c:pt>
                <c:pt idx="4270">
                  <c:v>1573.0</c:v>
                </c:pt>
                <c:pt idx="4271">
                  <c:v>1573.0</c:v>
                </c:pt>
                <c:pt idx="4272">
                  <c:v>1573.0</c:v>
                </c:pt>
                <c:pt idx="4273">
                  <c:v>1573.0</c:v>
                </c:pt>
                <c:pt idx="4274">
                  <c:v>1573.0</c:v>
                </c:pt>
                <c:pt idx="4275">
                  <c:v>1573.0</c:v>
                </c:pt>
                <c:pt idx="4276">
                  <c:v>1573.0</c:v>
                </c:pt>
                <c:pt idx="4277">
                  <c:v>1573.0</c:v>
                </c:pt>
                <c:pt idx="4278">
                  <c:v>1573.0</c:v>
                </c:pt>
                <c:pt idx="4279">
                  <c:v>1573.0</c:v>
                </c:pt>
                <c:pt idx="4280">
                  <c:v>1573.0</c:v>
                </c:pt>
                <c:pt idx="4281">
                  <c:v>1573.0</c:v>
                </c:pt>
                <c:pt idx="4282">
                  <c:v>1573.0</c:v>
                </c:pt>
                <c:pt idx="4283">
                  <c:v>1573.0</c:v>
                </c:pt>
                <c:pt idx="4284">
                  <c:v>1573.0</c:v>
                </c:pt>
                <c:pt idx="4285">
                  <c:v>1573.0</c:v>
                </c:pt>
                <c:pt idx="4286">
                  <c:v>1573.0</c:v>
                </c:pt>
                <c:pt idx="4287">
                  <c:v>1573.0</c:v>
                </c:pt>
                <c:pt idx="4288">
                  <c:v>1573.0</c:v>
                </c:pt>
                <c:pt idx="4289">
                  <c:v>1573.0</c:v>
                </c:pt>
                <c:pt idx="4290">
                  <c:v>1573.0</c:v>
                </c:pt>
                <c:pt idx="4291">
                  <c:v>1573.0</c:v>
                </c:pt>
                <c:pt idx="4292">
                  <c:v>1573.0</c:v>
                </c:pt>
                <c:pt idx="4293">
                  <c:v>1573.0</c:v>
                </c:pt>
                <c:pt idx="4294">
                  <c:v>1573.0</c:v>
                </c:pt>
                <c:pt idx="4295">
                  <c:v>1573.0</c:v>
                </c:pt>
                <c:pt idx="4296">
                  <c:v>1573.0</c:v>
                </c:pt>
                <c:pt idx="4297">
                  <c:v>1573.0</c:v>
                </c:pt>
                <c:pt idx="4298">
                  <c:v>1573.0</c:v>
                </c:pt>
                <c:pt idx="4299">
                  <c:v>1573.0</c:v>
                </c:pt>
                <c:pt idx="4300">
                  <c:v>1573.0</c:v>
                </c:pt>
                <c:pt idx="4301">
                  <c:v>1573.0</c:v>
                </c:pt>
                <c:pt idx="4302">
                  <c:v>1573.0</c:v>
                </c:pt>
                <c:pt idx="4303">
                  <c:v>1573.0</c:v>
                </c:pt>
                <c:pt idx="4304">
                  <c:v>1573.0</c:v>
                </c:pt>
                <c:pt idx="4305">
                  <c:v>1573.0</c:v>
                </c:pt>
                <c:pt idx="4306">
                  <c:v>1573.0</c:v>
                </c:pt>
                <c:pt idx="4307">
                  <c:v>1573.0</c:v>
                </c:pt>
                <c:pt idx="4308">
                  <c:v>1573.0</c:v>
                </c:pt>
                <c:pt idx="4309">
                  <c:v>1573.0</c:v>
                </c:pt>
                <c:pt idx="4310">
                  <c:v>1573.0</c:v>
                </c:pt>
                <c:pt idx="4311">
                  <c:v>1573.0</c:v>
                </c:pt>
                <c:pt idx="4312">
                  <c:v>1573.0</c:v>
                </c:pt>
                <c:pt idx="4313">
                  <c:v>1573.0</c:v>
                </c:pt>
                <c:pt idx="4314">
                  <c:v>1573.0</c:v>
                </c:pt>
                <c:pt idx="4315">
                  <c:v>1573.0</c:v>
                </c:pt>
                <c:pt idx="4316">
                  <c:v>1573.0</c:v>
                </c:pt>
                <c:pt idx="4317">
                  <c:v>1573.0</c:v>
                </c:pt>
                <c:pt idx="4318">
                  <c:v>1573.0</c:v>
                </c:pt>
                <c:pt idx="4319">
                  <c:v>1573.0</c:v>
                </c:pt>
                <c:pt idx="4320">
                  <c:v>1573.0</c:v>
                </c:pt>
                <c:pt idx="4321">
                  <c:v>1573.0</c:v>
                </c:pt>
                <c:pt idx="4322">
                  <c:v>1573.0</c:v>
                </c:pt>
                <c:pt idx="4323">
                  <c:v>1573.0</c:v>
                </c:pt>
                <c:pt idx="4324">
                  <c:v>1573.0</c:v>
                </c:pt>
                <c:pt idx="4325">
                  <c:v>1573.0</c:v>
                </c:pt>
                <c:pt idx="4326">
                  <c:v>1574.0</c:v>
                </c:pt>
                <c:pt idx="4327">
                  <c:v>1574.0</c:v>
                </c:pt>
                <c:pt idx="4328">
                  <c:v>1574.0</c:v>
                </c:pt>
                <c:pt idx="4329">
                  <c:v>1574.0</c:v>
                </c:pt>
                <c:pt idx="4330">
                  <c:v>1574.0</c:v>
                </c:pt>
                <c:pt idx="4331">
                  <c:v>1574.0</c:v>
                </c:pt>
                <c:pt idx="4332">
                  <c:v>1574.0</c:v>
                </c:pt>
                <c:pt idx="4333">
                  <c:v>1574.0</c:v>
                </c:pt>
                <c:pt idx="4334">
                  <c:v>1574.0</c:v>
                </c:pt>
                <c:pt idx="4335">
                  <c:v>1574.0</c:v>
                </c:pt>
                <c:pt idx="4336">
                  <c:v>1574.0</c:v>
                </c:pt>
                <c:pt idx="4337">
                  <c:v>1574.0</c:v>
                </c:pt>
                <c:pt idx="4338">
                  <c:v>1574.0</c:v>
                </c:pt>
                <c:pt idx="4339">
                  <c:v>1574.0</c:v>
                </c:pt>
                <c:pt idx="4340">
                  <c:v>1574.0</c:v>
                </c:pt>
                <c:pt idx="4341">
                  <c:v>1574.0</c:v>
                </c:pt>
                <c:pt idx="4342">
                  <c:v>1574.0</c:v>
                </c:pt>
                <c:pt idx="4343">
                  <c:v>1574.0</c:v>
                </c:pt>
                <c:pt idx="4344">
                  <c:v>1574.0</c:v>
                </c:pt>
                <c:pt idx="4345">
                  <c:v>1574.0</c:v>
                </c:pt>
                <c:pt idx="4346">
                  <c:v>1574.0</c:v>
                </c:pt>
                <c:pt idx="4347">
                  <c:v>1574.0</c:v>
                </c:pt>
                <c:pt idx="4348">
                  <c:v>1574.0</c:v>
                </c:pt>
                <c:pt idx="4349">
                  <c:v>1574.0</c:v>
                </c:pt>
                <c:pt idx="4350">
                  <c:v>1574.0</c:v>
                </c:pt>
                <c:pt idx="4351">
                  <c:v>1574.0</c:v>
                </c:pt>
                <c:pt idx="4352">
                  <c:v>1574.0</c:v>
                </c:pt>
                <c:pt idx="4353">
                  <c:v>1574.0</c:v>
                </c:pt>
                <c:pt idx="4354">
                  <c:v>1574.0</c:v>
                </c:pt>
                <c:pt idx="4355">
                  <c:v>1574.0</c:v>
                </c:pt>
                <c:pt idx="4356">
                  <c:v>1574.0</c:v>
                </c:pt>
                <c:pt idx="4357">
                  <c:v>1574.0</c:v>
                </c:pt>
                <c:pt idx="4358">
                  <c:v>1574.0</c:v>
                </c:pt>
                <c:pt idx="4359">
                  <c:v>1574.0</c:v>
                </c:pt>
                <c:pt idx="4360">
                  <c:v>1574.0</c:v>
                </c:pt>
                <c:pt idx="4361">
                  <c:v>1574.0</c:v>
                </c:pt>
                <c:pt idx="4362">
                  <c:v>1574.0</c:v>
                </c:pt>
                <c:pt idx="4363">
                  <c:v>1574.0</c:v>
                </c:pt>
                <c:pt idx="4364">
                  <c:v>1574.0</c:v>
                </c:pt>
                <c:pt idx="4365">
                  <c:v>1574.0</c:v>
                </c:pt>
                <c:pt idx="4366">
                  <c:v>1574.0</c:v>
                </c:pt>
                <c:pt idx="4367">
                  <c:v>1574.0</c:v>
                </c:pt>
                <c:pt idx="4368">
                  <c:v>1574.0</c:v>
                </c:pt>
                <c:pt idx="4369">
                  <c:v>1574.0</c:v>
                </c:pt>
                <c:pt idx="4370">
                  <c:v>1574.0</c:v>
                </c:pt>
                <c:pt idx="4371">
                  <c:v>1574.0</c:v>
                </c:pt>
                <c:pt idx="4372">
                  <c:v>1574.0</c:v>
                </c:pt>
                <c:pt idx="4373">
                  <c:v>1574.0</c:v>
                </c:pt>
                <c:pt idx="4374">
                  <c:v>1574.0</c:v>
                </c:pt>
                <c:pt idx="4375">
                  <c:v>1574.0</c:v>
                </c:pt>
                <c:pt idx="4376">
                  <c:v>1574.0</c:v>
                </c:pt>
                <c:pt idx="4377">
                  <c:v>1574.0</c:v>
                </c:pt>
                <c:pt idx="4378">
                  <c:v>1574.0</c:v>
                </c:pt>
                <c:pt idx="4379">
                  <c:v>1574.0</c:v>
                </c:pt>
                <c:pt idx="4380">
                  <c:v>1574.0</c:v>
                </c:pt>
                <c:pt idx="4381">
                  <c:v>1574.0</c:v>
                </c:pt>
                <c:pt idx="4382">
                  <c:v>1574.0</c:v>
                </c:pt>
                <c:pt idx="4383">
                  <c:v>1574.0</c:v>
                </c:pt>
                <c:pt idx="4384">
                  <c:v>1574.0</c:v>
                </c:pt>
                <c:pt idx="4385">
                  <c:v>1574.0</c:v>
                </c:pt>
                <c:pt idx="4386">
                  <c:v>1574.0</c:v>
                </c:pt>
                <c:pt idx="4387">
                  <c:v>1574.0</c:v>
                </c:pt>
                <c:pt idx="4388">
                  <c:v>1574.0</c:v>
                </c:pt>
                <c:pt idx="4389">
                  <c:v>1574.0</c:v>
                </c:pt>
                <c:pt idx="4390">
                  <c:v>1574.0</c:v>
                </c:pt>
                <c:pt idx="4391">
                  <c:v>1574.0</c:v>
                </c:pt>
                <c:pt idx="4392">
                  <c:v>1574.0</c:v>
                </c:pt>
                <c:pt idx="4393">
                  <c:v>1574.0</c:v>
                </c:pt>
                <c:pt idx="4394">
                  <c:v>1574.0</c:v>
                </c:pt>
                <c:pt idx="4395">
                  <c:v>1574.0</c:v>
                </c:pt>
                <c:pt idx="4396">
                  <c:v>1574.0</c:v>
                </c:pt>
                <c:pt idx="4397">
                  <c:v>1574.0</c:v>
                </c:pt>
                <c:pt idx="4398">
                  <c:v>1574.0</c:v>
                </c:pt>
                <c:pt idx="4399">
                  <c:v>1574.0</c:v>
                </c:pt>
                <c:pt idx="4400">
                  <c:v>1574.0</c:v>
                </c:pt>
                <c:pt idx="4401">
                  <c:v>1574.0</c:v>
                </c:pt>
                <c:pt idx="4402">
                  <c:v>1574.0</c:v>
                </c:pt>
                <c:pt idx="4403">
                  <c:v>1574.0</c:v>
                </c:pt>
                <c:pt idx="4404">
                  <c:v>1574.0</c:v>
                </c:pt>
                <c:pt idx="4405">
                  <c:v>1574.0</c:v>
                </c:pt>
                <c:pt idx="4406">
                  <c:v>1574.0</c:v>
                </c:pt>
                <c:pt idx="4407">
                  <c:v>1574.0</c:v>
                </c:pt>
                <c:pt idx="4408">
                  <c:v>1574.0</c:v>
                </c:pt>
                <c:pt idx="4409">
                  <c:v>1574.0</c:v>
                </c:pt>
                <c:pt idx="4410">
                  <c:v>1574.0</c:v>
                </c:pt>
                <c:pt idx="4411">
                  <c:v>1574.0</c:v>
                </c:pt>
                <c:pt idx="4412">
                  <c:v>1574.0</c:v>
                </c:pt>
                <c:pt idx="4413">
                  <c:v>1574.0</c:v>
                </c:pt>
                <c:pt idx="4414">
                  <c:v>1574.0</c:v>
                </c:pt>
                <c:pt idx="4415">
                  <c:v>1574.0</c:v>
                </c:pt>
                <c:pt idx="4416">
                  <c:v>1574.0</c:v>
                </c:pt>
                <c:pt idx="4417">
                  <c:v>1574.0</c:v>
                </c:pt>
                <c:pt idx="4418">
                  <c:v>1574.0</c:v>
                </c:pt>
                <c:pt idx="4419">
                  <c:v>1574.0</c:v>
                </c:pt>
                <c:pt idx="4420">
                  <c:v>1574.0</c:v>
                </c:pt>
                <c:pt idx="4421">
                  <c:v>1574.0</c:v>
                </c:pt>
                <c:pt idx="4422">
                  <c:v>1574.0</c:v>
                </c:pt>
                <c:pt idx="4423">
                  <c:v>1574.0</c:v>
                </c:pt>
                <c:pt idx="4424">
                  <c:v>1574.0</c:v>
                </c:pt>
                <c:pt idx="4425">
                  <c:v>1574.0</c:v>
                </c:pt>
                <c:pt idx="4426">
                  <c:v>1574.0</c:v>
                </c:pt>
                <c:pt idx="4427">
                  <c:v>1574.0</c:v>
                </c:pt>
                <c:pt idx="4428">
                  <c:v>1574.0</c:v>
                </c:pt>
                <c:pt idx="4429">
                  <c:v>1574.0</c:v>
                </c:pt>
                <c:pt idx="4430">
                  <c:v>1574.0</c:v>
                </c:pt>
                <c:pt idx="4431">
                  <c:v>1574.0</c:v>
                </c:pt>
                <c:pt idx="4432">
                  <c:v>1574.0</c:v>
                </c:pt>
                <c:pt idx="4433">
                  <c:v>1574.0</c:v>
                </c:pt>
                <c:pt idx="4434">
                  <c:v>1574.0</c:v>
                </c:pt>
                <c:pt idx="4435">
                  <c:v>1574.0</c:v>
                </c:pt>
                <c:pt idx="4436">
                  <c:v>1574.0</c:v>
                </c:pt>
                <c:pt idx="4437">
                  <c:v>1575.0</c:v>
                </c:pt>
                <c:pt idx="4438">
                  <c:v>1575.0</c:v>
                </c:pt>
                <c:pt idx="4439">
                  <c:v>1575.0</c:v>
                </c:pt>
                <c:pt idx="4440">
                  <c:v>1575.0</c:v>
                </c:pt>
                <c:pt idx="4441">
                  <c:v>1575.0</c:v>
                </c:pt>
                <c:pt idx="4442">
                  <c:v>1575.0</c:v>
                </c:pt>
                <c:pt idx="4443">
                  <c:v>1575.0</c:v>
                </c:pt>
                <c:pt idx="4444">
                  <c:v>1575.0</c:v>
                </c:pt>
                <c:pt idx="4445">
                  <c:v>1575.0</c:v>
                </c:pt>
                <c:pt idx="4446">
                  <c:v>1575.0</c:v>
                </c:pt>
                <c:pt idx="4447">
                  <c:v>1575.0</c:v>
                </c:pt>
                <c:pt idx="4448">
                  <c:v>1575.0</c:v>
                </c:pt>
                <c:pt idx="4449">
                  <c:v>1575.0</c:v>
                </c:pt>
                <c:pt idx="4450">
                  <c:v>1575.0</c:v>
                </c:pt>
                <c:pt idx="4451">
                  <c:v>1575.0</c:v>
                </c:pt>
                <c:pt idx="4452">
                  <c:v>1575.0</c:v>
                </c:pt>
                <c:pt idx="4453">
                  <c:v>1575.0</c:v>
                </c:pt>
                <c:pt idx="4454">
                  <c:v>1575.0</c:v>
                </c:pt>
                <c:pt idx="4455">
                  <c:v>1575.0</c:v>
                </c:pt>
                <c:pt idx="4456">
                  <c:v>1575.0</c:v>
                </c:pt>
                <c:pt idx="4457">
                  <c:v>1575.0</c:v>
                </c:pt>
                <c:pt idx="4458">
                  <c:v>1575.0</c:v>
                </c:pt>
                <c:pt idx="4459">
                  <c:v>1575.0</c:v>
                </c:pt>
                <c:pt idx="4460">
                  <c:v>1575.0</c:v>
                </c:pt>
                <c:pt idx="4461">
                  <c:v>1575.0</c:v>
                </c:pt>
                <c:pt idx="4462">
                  <c:v>1575.0</c:v>
                </c:pt>
                <c:pt idx="4463">
                  <c:v>1575.0</c:v>
                </c:pt>
                <c:pt idx="4464">
                  <c:v>1575.0</c:v>
                </c:pt>
                <c:pt idx="4465">
                  <c:v>1575.0</c:v>
                </c:pt>
                <c:pt idx="4466">
                  <c:v>1575.0</c:v>
                </c:pt>
                <c:pt idx="4467">
                  <c:v>1575.0</c:v>
                </c:pt>
                <c:pt idx="4468">
                  <c:v>1575.0</c:v>
                </c:pt>
                <c:pt idx="4469">
                  <c:v>1575.0</c:v>
                </c:pt>
                <c:pt idx="4470">
                  <c:v>1575.0</c:v>
                </c:pt>
                <c:pt idx="4471">
                  <c:v>1575.0</c:v>
                </c:pt>
                <c:pt idx="4472">
                  <c:v>1575.0</c:v>
                </c:pt>
                <c:pt idx="4473">
                  <c:v>1575.0</c:v>
                </c:pt>
                <c:pt idx="4474">
                  <c:v>1575.0</c:v>
                </c:pt>
                <c:pt idx="4475">
                  <c:v>1575.0</c:v>
                </c:pt>
                <c:pt idx="4476">
                  <c:v>1575.0</c:v>
                </c:pt>
                <c:pt idx="4477">
                  <c:v>1575.0</c:v>
                </c:pt>
                <c:pt idx="4478">
                  <c:v>1575.0</c:v>
                </c:pt>
                <c:pt idx="4479">
                  <c:v>1575.0</c:v>
                </c:pt>
                <c:pt idx="4480">
                  <c:v>1575.0</c:v>
                </c:pt>
                <c:pt idx="4481">
                  <c:v>1575.0</c:v>
                </c:pt>
                <c:pt idx="4482">
                  <c:v>1575.0</c:v>
                </c:pt>
                <c:pt idx="4483">
                  <c:v>1575.0</c:v>
                </c:pt>
                <c:pt idx="4484">
                  <c:v>1575.0</c:v>
                </c:pt>
                <c:pt idx="4485">
                  <c:v>1575.0</c:v>
                </c:pt>
                <c:pt idx="4486">
                  <c:v>1575.0</c:v>
                </c:pt>
                <c:pt idx="4487">
                  <c:v>1575.0</c:v>
                </c:pt>
                <c:pt idx="4488">
                  <c:v>1575.0</c:v>
                </c:pt>
                <c:pt idx="4489">
                  <c:v>1575.0</c:v>
                </c:pt>
                <c:pt idx="4490">
                  <c:v>1575.0</c:v>
                </c:pt>
                <c:pt idx="4491">
                  <c:v>1575.0</c:v>
                </c:pt>
                <c:pt idx="4492">
                  <c:v>1575.0</c:v>
                </c:pt>
                <c:pt idx="4493">
                  <c:v>1575.0</c:v>
                </c:pt>
                <c:pt idx="4494">
                  <c:v>1575.0</c:v>
                </c:pt>
                <c:pt idx="4495">
                  <c:v>1575.0</c:v>
                </c:pt>
                <c:pt idx="4496">
                  <c:v>1575.0</c:v>
                </c:pt>
                <c:pt idx="4497">
                  <c:v>1575.0</c:v>
                </c:pt>
                <c:pt idx="4498">
                  <c:v>1575.0</c:v>
                </c:pt>
                <c:pt idx="4499">
                  <c:v>1575.0</c:v>
                </c:pt>
                <c:pt idx="4500">
                  <c:v>1575.0</c:v>
                </c:pt>
                <c:pt idx="4501">
                  <c:v>1575.0</c:v>
                </c:pt>
                <c:pt idx="4502">
                  <c:v>1575.0</c:v>
                </c:pt>
                <c:pt idx="4503">
                  <c:v>1575.0</c:v>
                </c:pt>
                <c:pt idx="4504">
                  <c:v>1575.0</c:v>
                </c:pt>
                <c:pt idx="4505">
                  <c:v>1575.0</c:v>
                </c:pt>
                <c:pt idx="4506">
                  <c:v>1575.0</c:v>
                </c:pt>
                <c:pt idx="4507">
                  <c:v>1575.0</c:v>
                </c:pt>
                <c:pt idx="4508">
                  <c:v>1575.0</c:v>
                </c:pt>
                <c:pt idx="4509">
                  <c:v>1575.0</c:v>
                </c:pt>
                <c:pt idx="4510">
                  <c:v>1575.0</c:v>
                </c:pt>
                <c:pt idx="4511">
                  <c:v>1575.0</c:v>
                </c:pt>
                <c:pt idx="4512">
                  <c:v>1575.0</c:v>
                </c:pt>
                <c:pt idx="4513">
                  <c:v>1575.0</c:v>
                </c:pt>
                <c:pt idx="4514">
                  <c:v>1575.0</c:v>
                </c:pt>
                <c:pt idx="4515">
                  <c:v>1575.0</c:v>
                </c:pt>
                <c:pt idx="4516">
                  <c:v>1575.0</c:v>
                </c:pt>
                <c:pt idx="4517">
                  <c:v>1575.0</c:v>
                </c:pt>
                <c:pt idx="4518">
                  <c:v>1575.0</c:v>
                </c:pt>
                <c:pt idx="4519">
                  <c:v>1575.0</c:v>
                </c:pt>
                <c:pt idx="4520">
                  <c:v>1575.0</c:v>
                </c:pt>
                <c:pt idx="4521">
                  <c:v>1575.0</c:v>
                </c:pt>
                <c:pt idx="4522">
                  <c:v>1575.0</c:v>
                </c:pt>
                <c:pt idx="4523">
                  <c:v>1575.0</c:v>
                </c:pt>
                <c:pt idx="4524">
                  <c:v>1575.0</c:v>
                </c:pt>
                <c:pt idx="4525">
                  <c:v>1575.0</c:v>
                </c:pt>
                <c:pt idx="4526">
                  <c:v>1575.0</c:v>
                </c:pt>
                <c:pt idx="4527">
                  <c:v>1575.0</c:v>
                </c:pt>
                <c:pt idx="4528">
                  <c:v>1575.0</c:v>
                </c:pt>
                <c:pt idx="4529">
                  <c:v>1575.0</c:v>
                </c:pt>
                <c:pt idx="4530">
                  <c:v>1575.0</c:v>
                </c:pt>
                <c:pt idx="4531">
                  <c:v>1575.0</c:v>
                </c:pt>
                <c:pt idx="4532">
                  <c:v>1575.0</c:v>
                </c:pt>
                <c:pt idx="4533">
                  <c:v>1575.0</c:v>
                </c:pt>
                <c:pt idx="4534">
                  <c:v>1575.0</c:v>
                </c:pt>
                <c:pt idx="4535">
                  <c:v>1575.0</c:v>
                </c:pt>
                <c:pt idx="4536">
                  <c:v>1575.0</c:v>
                </c:pt>
                <c:pt idx="4537">
                  <c:v>1575.0</c:v>
                </c:pt>
                <c:pt idx="4538">
                  <c:v>1575.0</c:v>
                </c:pt>
                <c:pt idx="4539">
                  <c:v>1575.0</c:v>
                </c:pt>
                <c:pt idx="4540">
                  <c:v>1575.0</c:v>
                </c:pt>
                <c:pt idx="4541">
                  <c:v>1575.0</c:v>
                </c:pt>
                <c:pt idx="4542">
                  <c:v>1575.0</c:v>
                </c:pt>
                <c:pt idx="4543">
                  <c:v>1575.0</c:v>
                </c:pt>
                <c:pt idx="4544">
                  <c:v>1575.0</c:v>
                </c:pt>
                <c:pt idx="4545">
                  <c:v>1575.0</c:v>
                </c:pt>
                <c:pt idx="4546">
                  <c:v>1575.0</c:v>
                </c:pt>
                <c:pt idx="4547">
                  <c:v>1575.0</c:v>
                </c:pt>
                <c:pt idx="4548">
                  <c:v>1575.0</c:v>
                </c:pt>
                <c:pt idx="4549">
                  <c:v>1575.0</c:v>
                </c:pt>
                <c:pt idx="4550">
                  <c:v>1575.0</c:v>
                </c:pt>
                <c:pt idx="4551">
                  <c:v>1575.0</c:v>
                </c:pt>
                <c:pt idx="4552">
                  <c:v>1575.0</c:v>
                </c:pt>
                <c:pt idx="4553">
                  <c:v>1575.0</c:v>
                </c:pt>
                <c:pt idx="4554">
                  <c:v>1575.0</c:v>
                </c:pt>
                <c:pt idx="4555">
                  <c:v>1575.0</c:v>
                </c:pt>
                <c:pt idx="4556">
                  <c:v>1575.0</c:v>
                </c:pt>
                <c:pt idx="4557">
                  <c:v>1575.0</c:v>
                </c:pt>
                <c:pt idx="4558">
                  <c:v>1575.0</c:v>
                </c:pt>
                <c:pt idx="4559">
                  <c:v>1575.0</c:v>
                </c:pt>
                <c:pt idx="4560">
                  <c:v>1575.0</c:v>
                </c:pt>
                <c:pt idx="4561">
                  <c:v>1575.0</c:v>
                </c:pt>
                <c:pt idx="4562">
                  <c:v>1575.0</c:v>
                </c:pt>
                <c:pt idx="4563">
                  <c:v>1575.0</c:v>
                </c:pt>
                <c:pt idx="4564">
                  <c:v>1575.0</c:v>
                </c:pt>
                <c:pt idx="4565">
                  <c:v>1575.0</c:v>
                </c:pt>
                <c:pt idx="4566">
                  <c:v>1575.0</c:v>
                </c:pt>
                <c:pt idx="4567">
                  <c:v>1575.0</c:v>
                </c:pt>
                <c:pt idx="4568">
                  <c:v>1575.0</c:v>
                </c:pt>
                <c:pt idx="4569">
                  <c:v>1575.0</c:v>
                </c:pt>
                <c:pt idx="4570">
                  <c:v>1575.0</c:v>
                </c:pt>
                <c:pt idx="4571">
                  <c:v>1575.0</c:v>
                </c:pt>
                <c:pt idx="4572">
                  <c:v>1575.0</c:v>
                </c:pt>
                <c:pt idx="4573">
                  <c:v>1575.0</c:v>
                </c:pt>
                <c:pt idx="4574">
                  <c:v>1575.0</c:v>
                </c:pt>
                <c:pt idx="4575">
                  <c:v>1575.0</c:v>
                </c:pt>
                <c:pt idx="4576">
                  <c:v>1575.0</c:v>
                </c:pt>
                <c:pt idx="4577">
                  <c:v>1575.0</c:v>
                </c:pt>
                <c:pt idx="4578">
                  <c:v>1575.0</c:v>
                </c:pt>
                <c:pt idx="4579">
                  <c:v>1575.0</c:v>
                </c:pt>
                <c:pt idx="4580">
                  <c:v>1575.0</c:v>
                </c:pt>
                <c:pt idx="4581">
                  <c:v>1575.0</c:v>
                </c:pt>
                <c:pt idx="4582">
                  <c:v>1575.0</c:v>
                </c:pt>
                <c:pt idx="4583">
                  <c:v>1575.0</c:v>
                </c:pt>
                <c:pt idx="4584">
                  <c:v>1575.0</c:v>
                </c:pt>
                <c:pt idx="4585">
                  <c:v>1575.0</c:v>
                </c:pt>
                <c:pt idx="4586">
                  <c:v>1575.0</c:v>
                </c:pt>
                <c:pt idx="4587">
                  <c:v>1575.0</c:v>
                </c:pt>
                <c:pt idx="4588">
                  <c:v>1575.0</c:v>
                </c:pt>
                <c:pt idx="4589">
                  <c:v>1575.0</c:v>
                </c:pt>
                <c:pt idx="4590">
                  <c:v>1575.0</c:v>
                </c:pt>
                <c:pt idx="4591">
                  <c:v>1575.0</c:v>
                </c:pt>
                <c:pt idx="4592">
                  <c:v>1575.0</c:v>
                </c:pt>
                <c:pt idx="4593">
                  <c:v>1575.0</c:v>
                </c:pt>
                <c:pt idx="4594">
                  <c:v>1575.0</c:v>
                </c:pt>
                <c:pt idx="4595">
                  <c:v>1575.0</c:v>
                </c:pt>
                <c:pt idx="4596">
                  <c:v>1575.0</c:v>
                </c:pt>
                <c:pt idx="4597">
                  <c:v>1575.0</c:v>
                </c:pt>
                <c:pt idx="4598">
                  <c:v>1575.0</c:v>
                </c:pt>
                <c:pt idx="4599">
                  <c:v>1575.0</c:v>
                </c:pt>
                <c:pt idx="4600">
                  <c:v>1575.0</c:v>
                </c:pt>
                <c:pt idx="4601">
                  <c:v>1575.0</c:v>
                </c:pt>
                <c:pt idx="4602">
                  <c:v>1575.0</c:v>
                </c:pt>
                <c:pt idx="4603">
                  <c:v>1575.0</c:v>
                </c:pt>
                <c:pt idx="4604">
                  <c:v>1575.0</c:v>
                </c:pt>
                <c:pt idx="4605">
                  <c:v>1575.0</c:v>
                </c:pt>
                <c:pt idx="4606">
                  <c:v>1575.0</c:v>
                </c:pt>
                <c:pt idx="4607">
                  <c:v>1575.0</c:v>
                </c:pt>
                <c:pt idx="4608">
                  <c:v>1575.0</c:v>
                </c:pt>
                <c:pt idx="4609">
                  <c:v>1575.0</c:v>
                </c:pt>
                <c:pt idx="4610">
                  <c:v>1575.0</c:v>
                </c:pt>
                <c:pt idx="4611">
                  <c:v>1575.0</c:v>
                </c:pt>
                <c:pt idx="4612">
                  <c:v>1575.0</c:v>
                </c:pt>
                <c:pt idx="4613">
                  <c:v>1575.0</c:v>
                </c:pt>
                <c:pt idx="4614">
                  <c:v>1575.0</c:v>
                </c:pt>
                <c:pt idx="4615">
                  <c:v>1575.0</c:v>
                </c:pt>
                <c:pt idx="4616">
                  <c:v>1575.0</c:v>
                </c:pt>
                <c:pt idx="4617">
                  <c:v>1575.0</c:v>
                </c:pt>
                <c:pt idx="4618">
                  <c:v>1575.0</c:v>
                </c:pt>
                <c:pt idx="4619">
                  <c:v>1575.0</c:v>
                </c:pt>
                <c:pt idx="4620">
                  <c:v>1575.0</c:v>
                </c:pt>
                <c:pt idx="4621">
                  <c:v>1575.0</c:v>
                </c:pt>
                <c:pt idx="4622">
                  <c:v>1575.0</c:v>
                </c:pt>
                <c:pt idx="4623">
                  <c:v>1575.0</c:v>
                </c:pt>
                <c:pt idx="4624">
                  <c:v>1575.0</c:v>
                </c:pt>
                <c:pt idx="4625">
                  <c:v>1575.0</c:v>
                </c:pt>
                <c:pt idx="4626">
                  <c:v>1575.0</c:v>
                </c:pt>
                <c:pt idx="4627">
                  <c:v>1575.0</c:v>
                </c:pt>
                <c:pt idx="4628">
                  <c:v>1575.0</c:v>
                </c:pt>
                <c:pt idx="4629">
                  <c:v>1575.0</c:v>
                </c:pt>
                <c:pt idx="4630">
                  <c:v>1575.0</c:v>
                </c:pt>
                <c:pt idx="4631">
                  <c:v>1576.0</c:v>
                </c:pt>
                <c:pt idx="4632">
                  <c:v>1576.0</c:v>
                </c:pt>
                <c:pt idx="4633">
                  <c:v>1576.0</c:v>
                </c:pt>
                <c:pt idx="4634">
                  <c:v>1576.0</c:v>
                </c:pt>
                <c:pt idx="4635">
                  <c:v>1576.0</c:v>
                </c:pt>
                <c:pt idx="4636">
                  <c:v>1576.0</c:v>
                </c:pt>
                <c:pt idx="4637">
                  <c:v>1576.0</c:v>
                </c:pt>
                <c:pt idx="4638">
                  <c:v>1576.0</c:v>
                </c:pt>
                <c:pt idx="4639">
                  <c:v>1576.0</c:v>
                </c:pt>
                <c:pt idx="4640">
                  <c:v>1576.0</c:v>
                </c:pt>
                <c:pt idx="4641">
                  <c:v>1576.0</c:v>
                </c:pt>
                <c:pt idx="4642">
                  <c:v>1576.0</c:v>
                </c:pt>
                <c:pt idx="4643">
                  <c:v>1576.0</c:v>
                </c:pt>
                <c:pt idx="4644">
                  <c:v>1576.0</c:v>
                </c:pt>
                <c:pt idx="4645">
                  <c:v>1576.0</c:v>
                </c:pt>
                <c:pt idx="4646">
                  <c:v>1576.0</c:v>
                </c:pt>
                <c:pt idx="4647">
                  <c:v>1576.0</c:v>
                </c:pt>
                <c:pt idx="4648">
                  <c:v>1576.0</c:v>
                </c:pt>
                <c:pt idx="4649">
                  <c:v>1576.0</c:v>
                </c:pt>
                <c:pt idx="4650">
                  <c:v>1576.0</c:v>
                </c:pt>
                <c:pt idx="4651">
                  <c:v>1576.0</c:v>
                </c:pt>
                <c:pt idx="4652">
                  <c:v>1576.0</c:v>
                </c:pt>
                <c:pt idx="4653">
                  <c:v>1576.0</c:v>
                </c:pt>
                <c:pt idx="4654">
                  <c:v>1576.0</c:v>
                </c:pt>
                <c:pt idx="4655">
                  <c:v>1576.0</c:v>
                </c:pt>
                <c:pt idx="4656">
                  <c:v>1576.0</c:v>
                </c:pt>
                <c:pt idx="4657">
                  <c:v>1576.0</c:v>
                </c:pt>
                <c:pt idx="4658">
                  <c:v>1576.0</c:v>
                </c:pt>
                <c:pt idx="4659">
                  <c:v>1576.0</c:v>
                </c:pt>
                <c:pt idx="4660">
                  <c:v>1576.0</c:v>
                </c:pt>
                <c:pt idx="4661">
                  <c:v>1576.0</c:v>
                </c:pt>
                <c:pt idx="4662">
                  <c:v>1576.0</c:v>
                </c:pt>
                <c:pt idx="4663">
                  <c:v>1576.0</c:v>
                </c:pt>
                <c:pt idx="4664">
                  <c:v>1576.0</c:v>
                </c:pt>
                <c:pt idx="4665">
                  <c:v>1576.0</c:v>
                </c:pt>
                <c:pt idx="4666">
                  <c:v>1576.0</c:v>
                </c:pt>
                <c:pt idx="4667">
                  <c:v>1576.0</c:v>
                </c:pt>
                <c:pt idx="4668">
                  <c:v>1576.0</c:v>
                </c:pt>
                <c:pt idx="4669">
                  <c:v>1576.0</c:v>
                </c:pt>
                <c:pt idx="4670">
                  <c:v>1576.0</c:v>
                </c:pt>
                <c:pt idx="4671">
                  <c:v>1576.0</c:v>
                </c:pt>
                <c:pt idx="4672">
                  <c:v>1576.0</c:v>
                </c:pt>
                <c:pt idx="4673">
                  <c:v>1576.0</c:v>
                </c:pt>
                <c:pt idx="4674">
                  <c:v>1576.0</c:v>
                </c:pt>
                <c:pt idx="4675">
                  <c:v>1576.0</c:v>
                </c:pt>
                <c:pt idx="4676">
                  <c:v>1576.0</c:v>
                </c:pt>
                <c:pt idx="4677">
                  <c:v>1576.0</c:v>
                </c:pt>
                <c:pt idx="4678">
                  <c:v>1576.0</c:v>
                </c:pt>
                <c:pt idx="4679">
                  <c:v>1576.0</c:v>
                </c:pt>
                <c:pt idx="4680">
                  <c:v>1576.0</c:v>
                </c:pt>
                <c:pt idx="4681">
                  <c:v>1576.0</c:v>
                </c:pt>
                <c:pt idx="4682">
                  <c:v>1576.0</c:v>
                </c:pt>
                <c:pt idx="4683">
                  <c:v>1576.0</c:v>
                </c:pt>
                <c:pt idx="4684">
                  <c:v>1576.0</c:v>
                </c:pt>
                <c:pt idx="4685">
                  <c:v>1576.0</c:v>
                </c:pt>
                <c:pt idx="4686">
                  <c:v>1576.0</c:v>
                </c:pt>
                <c:pt idx="4687">
                  <c:v>1576.0</c:v>
                </c:pt>
                <c:pt idx="4688">
                  <c:v>1576.0</c:v>
                </c:pt>
                <c:pt idx="4689">
                  <c:v>1576.0</c:v>
                </c:pt>
                <c:pt idx="4690">
                  <c:v>1576.0</c:v>
                </c:pt>
                <c:pt idx="4691">
                  <c:v>1576.0</c:v>
                </c:pt>
                <c:pt idx="4692">
                  <c:v>1576.0</c:v>
                </c:pt>
                <c:pt idx="4693">
                  <c:v>1576.0</c:v>
                </c:pt>
                <c:pt idx="4694">
                  <c:v>1576.0</c:v>
                </c:pt>
                <c:pt idx="4695">
                  <c:v>1576.0</c:v>
                </c:pt>
                <c:pt idx="4696">
                  <c:v>1576.0</c:v>
                </c:pt>
                <c:pt idx="4697">
                  <c:v>1576.0</c:v>
                </c:pt>
                <c:pt idx="4698">
                  <c:v>1576.0</c:v>
                </c:pt>
                <c:pt idx="4699">
                  <c:v>1576.0</c:v>
                </c:pt>
                <c:pt idx="4700">
                  <c:v>1576.0</c:v>
                </c:pt>
                <c:pt idx="4701">
                  <c:v>1576.0</c:v>
                </c:pt>
                <c:pt idx="4702">
                  <c:v>1576.0</c:v>
                </c:pt>
                <c:pt idx="4703">
                  <c:v>1576.0</c:v>
                </c:pt>
                <c:pt idx="4704">
                  <c:v>1576.0</c:v>
                </c:pt>
                <c:pt idx="4705">
                  <c:v>1576.0</c:v>
                </c:pt>
                <c:pt idx="4706">
                  <c:v>1576.0</c:v>
                </c:pt>
                <c:pt idx="4707">
                  <c:v>1576.0</c:v>
                </c:pt>
                <c:pt idx="4708">
                  <c:v>1576.0</c:v>
                </c:pt>
                <c:pt idx="4709">
                  <c:v>1576.0</c:v>
                </c:pt>
                <c:pt idx="4710">
                  <c:v>1576.0</c:v>
                </c:pt>
                <c:pt idx="4711">
                  <c:v>1576.0</c:v>
                </c:pt>
                <c:pt idx="4712">
                  <c:v>1576.0</c:v>
                </c:pt>
                <c:pt idx="4713">
                  <c:v>1576.0</c:v>
                </c:pt>
                <c:pt idx="4714">
                  <c:v>1576.0</c:v>
                </c:pt>
                <c:pt idx="4715">
                  <c:v>1577.0</c:v>
                </c:pt>
                <c:pt idx="4716">
                  <c:v>1577.0</c:v>
                </c:pt>
                <c:pt idx="4717">
                  <c:v>1577.0</c:v>
                </c:pt>
                <c:pt idx="4718">
                  <c:v>1577.0</c:v>
                </c:pt>
                <c:pt idx="4719">
                  <c:v>1577.0</c:v>
                </c:pt>
                <c:pt idx="4720">
                  <c:v>1577.0</c:v>
                </c:pt>
                <c:pt idx="4721">
                  <c:v>1577.0</c:v>
                </c:pt>
                <c:pt idx="4722">
                  <c:v>1577.0</c:v>
                </c:pt>
                <c:pt idx="4723">
                  <c:v>1577.0</c:v>
                </c:pt>
                <c:pt idx="4724">
                  <c:v>1577.0</c:v>
                </c:pt>
                <c:pt idx="4725">
                  <c:v>1577.0</c:v>
                </c:pt>
                <c:pt idx="4726">
                  <c:v>1577.0</c:v>
                </c:pt>
                <c:pt idx="4727">
                  <c:v>1577.0</c:v>
                </c:pt>
                <c:pt idx="4728">
                  <c:v>1577.0</c:v>
                </c:pt>
                <c:pt idx="4729">
                  <c:v>1577.0</c:v>
                </c:pt>
                <c:pt idx="4730">
                  <c:v>1577.0</c:v>
                </c:pt>
                <c:pt idx="4731">
                  <c:v>1577.0</c:v>
                </c:pt>
                <c:pt idx="4732">
                  <c:v>1577.0</c:v>
                </c:pt>
                <c:pt idx="4733">
                  <c:v>1577.0</c:v>
                </c:pt>
                <c:pt idx="4734">
                  <c:v>1577.0</c:v>
                </c:pt>
                <c:pt idx="4735">
                  <c:v>1577.0</c:v>
                </c:pt>
                <c:pt idx="4736">
                  <c:v>1577.0</c:v>
                </c:pt>
                <c:pt idx="4737">
                  <c:v>1577.0</c:v>
                </c:pt>
                <c:pt idx="4738">
                  <c:v>1577.0</c:v>
                </c:pt>
                <c:pt idx="4739">
                  <c:v>1577.0</c:v>
                </c:pt>
                <c:pt idx="4740">
                  <c:v>1577.0</c:v>
                </c:pt>
                <c:pt idx="4741">
                  <c:v>1577.0</c:v>
                </c:pt>
                <c:pt idx="4742">
                  <c:v>1577.0</c:v>
                </c:pt>
                <c:pt idx="4743">
                  <c:v>1577.0</c:v>
                </c:pt>
                <c:pt idx="4744">
                  <c:v>1577.0</c:v>
                </c:pt>
                <c:pt idx="4745">
                  <c:v>1577.0</c:v>
                </c:pt>
                <c:pt idx="4746">
                  <c:v>1577.0</c:v>
                </c:pt>
                <c:pt idx="4747">
                  <c:v>1577.0</c:v>
                </c:pt>
                <c:pt idx="4748">
                  <c:v>1577.0</c:v>
                </c:pt>
                <c:pt idx="4749">
                  <c:v>1577.0</c:v>
                </c:pt>
                <c:pt idx="4750">
                  <c:v>1577.0</c:v>
                </c:pt>
                <c:pt idx="4751">
                  <c:v>1577.0</c:v>
                </c:pt>
                <c:pt idx="4752">
                  <c:v>1577.0</c:v>
                </c:pt>
                <c:pt idx="4753">
                  <c:v>1577.0</c:v>
                </c:pt>
                <c:pt idx="4754">
                  <c:v>1577.0</c:v>
                </c:pt>
                <c:pt idx="4755">
                  <c:v>1577.0</c:v>
                </c:pt>
                <c:pt idx="4756">
                  <c:v>1577.0</c:v>
                </c:pt>
                <c:pt idx="4757">
                  <c:v>1577.0</c:v>
                </c:pt>
                <c:pt idx="4758">
                  <c:v>1577.0</c:v>
                </c:pt>
                <c:pt idx="4759">
                  <c:v>1577.0</c:v>
                </c:pt>
                <c:pt idx="4760">
                  <c:v>1577.0</c:v>
                </c:pt>
                <c:pt idx="4761">
                  <c:v>1577.0</c:v>
                </c:pt>
                <c:pt idx="4762">
                  <c:v>1577.0</c:v>
                </c:pt>
                <c:pt idx="4763">
                  <c:v>1577.0</c:v>
                </c:pt>
                <c:pt idx="4764">
                  <c:v>1577.0</c:v>
                </c:pt>
                <c:pt idx="4765">
                  <c:v>1577.0</c:v>
                </c:pt>
                <c:pt idx="4766">
                  <c:v>1577.0</c:v>
                </c:pt>
                <c:pt idx="4767">
                  <c:v>1577.0</c:v>
                </c:pt>
                <c:pt idx="4768">
                  <c:v>1577.0</c:v>
                </c:pt>
                <c:pt idx="4769">
                  <c:v>1577.0</c:v>
                </c:pt>
                <c:pt idx="4770">
                  <c:v>1577.0</c:v>
                </c:pt>
                <c:pt idx="4771">
                  <c:v>1577.0</c:v>
                </c:pt>
                <c:pt idx="4772">
                  <c:v>1577.0</c:v>
                </c:pt>
                <c:pt idx="4773">
                  <c:v>1577.0</c:v>
                </c:pt>
                <c:pt idx="4774">
                  <c:v>1577.0</c:v>
                </c:pt>
                <c:pt idx="4775">
                  <c:v>1577.0</c:v>
                </c:pt>
                <c:pt idx="4776">
                  <c:v>1577.0</c:v>
                </c:pt>
                <c:pt idx="4777">
                  <c:v>1577.0</c:v>
                </c:pt>
                <c:pt idx="4778">
                  <c:v>1577.0</c:v>
                </c:pt>
                <c:pt idx="4779">
                  <c:v>1577.0</c:v>
                </c:pt>
                <c:pt idx="4780">
                  <c:v>1577.0</c:v>
                </c:pt>
                <c:pt idx="4781">
                  <c:v>1577.0</c:v>
                </c:pt>
                <c:pt idx="4782">
                  <c:v>1577.0</c:v>
                </c:pt>
                <c:pt idx="4783">
                  <c:v>1577.0</c:v>
                </c:pt>
                <c:pt idx="4784">
                  <c:v>1577.0</c:v>
                </c:pt>
                <c:pt idx="4785">
                  <c:v>1577.0</c:v>
                </c:pt>
                <c:pt idx="4786">
                  <c:v>1577.0</c:v>
                </c:pt>
                <c:pt idx="4787">
                  <c:v>1577.0</c:v>
                </c:pt>
                <c:pt idx="4788">
                  <c:v>1577.0</c:v>
                </c:pt>
                <c:pt idx="4789">
                  <c:v>1577.0</c:v>
                </c:pt>
                <c:pt idx="4790">
                  <c:v>1577.0</c:v>
                </c:pt>
                <c:pt idx="4791">
                  <c:v>1577.0</c:v>
                </c:pt>
                <c:pt idx="4792">
                  <c:v>1577.0</c:v>
                </c:pt>
                <c:pt idx="4793">
                  <c:v>1577.0</c:v>
                </c:pt>
                <c:pt idx="4794">
                  <c:v>1577.0</c:v>
                </c:pt>
                <c:pt idx="4795">
                  <c:v>1577.0</c:v>
                </c:pt>
                <c:pt idx="4796">
                  <c:v>1577.0</c:v>
                </c:pt>
                <c:pt idx="4797">
                  <c:v>1577.0</c:v>
                </c:pt>
                <c:pt idx="4798">
                  <c:v>1577.0</c:v>
                </c:pt>
                <c:pt idx="4799">
                  <c:v>1577.0</c:v>
                </c:pt>
                <c:pt idx="4800">
                  <c:v>1577.0</c:v>
                </c:pt>
                <c:pt idx="4801">
                  <c:v>1577.0</c:v>
                </c:pt>
                <c:pt idx="4802">
                  <c:v>1577.0</c:v>
                </c:pt>
                <c:pt idx="4803">
                  <c:v>1577.0</c:v>
                </c:pt>
                <c:pt idx="4804">
                  <c:v>1577.0</c:v>
                </c:pt>
                <c:pt idx="4805">
                  <c:v>1577.0</c:v>
                </c:pt>
                <c:pt idx="4806">
                  <c:v>1577.0</c:v>
                </c:pt>
                <c:pt idx="4807">
                  <c:v>1577.0</c:v>
                </c:pt>
                <c:pt idx="4808">
                  <c:v>1577.0</c:v>
                </c:pt>
                <c:pt idx="4809">
                  <c:v>1577.0</c:v>
                </c:pt>
                <c:pt idx="4810">
                  <c:v>1577.0</c:v>
                </c:pt>
                <c:pt idx="4811">
                  <c:v>1577.0</c:v>
                </c:pt>
                <c:pt idx="4812">
                  <c:v>1577.0</c:v>
                </c:pt>
                <c:pt idx="4813">
                  <c:v>1577.0</c:v>
                </c:pt>
                <c:pt idx="4814">
                  <c:v>1577.0</c:v>
                </c:pt>
                <c:pt idx="4815">
                  <c:v>1577.0</c:v>
                </c:pt>
                <c:pt idx="4816">
                  <c:v>1577.0</c:v>
                </c:pt>
                <c:pt idx="4817">
                  <c:v>1577.0</c:v>
                </c:pt>
                <c:pt idx="4818">
                  <c:v>1577.0</c:v>
                </c:pt>
                <c:pt idx="4819">
                  <c:v>1577.0</c:v>
                </c:pt>
                <c:pt idx="4820">
                  <c:v>1577.0</c:v>
                </c:pt>
                <c:pt idx="4821">
                  <c:v>1577.0</c:v>
                </c:pt>
                <c:pt idx="4822">
                  <c:v>1577.0</c:v>
                </c:pt>
                <c:pt idx="4823">
                  <c:v>1577.0</c:v>
                </c:pt>
                <c:pt idx="4824">
                  <c:v>1577.0</c:v>
                </c:pt>
                <c:pt idx="4825">
                  <c:v>1577.0</c:v>
                </c:pt>
                <c:pt idx="4826">
                  <c:v>1577.0</c:v>
                </c:pt>
                <c:pt idx="4827">
                  <c:v>1577.0</c:v>
                </c:pt>
                <c:pt idx="4828">
                  <c:v>1577.0</c:v>
                </c:pt>
                <c:pt idx="4829">
                  <c:v>1577.0</c:v>
                </c:pt>
                <c:pt idx="4830">
                  <c:v>1577.0</c:v>
                </c:pt>
                <c:pt idx="4831">
                  <c:v>1577.0</c:v>
                </c:pt>
                <c:pt idx="4832">
                  <c:v>1577.0</c:v>
                </c:pt>
                <c:pt idx="4833">
                  <c:v>1577.0</c:v>
                </c:pt>
                <c:pt idx="4834">
                  <c:v>1577.0</c:v>
                </c:pt>
                <c:pt idx="4835">
                  <c:v>1577.0</c:v>
                </c:pt>
                <c:pt idx="4836">
                  <c:v>1577.0</c:v>
                </c:pt>
                <c:pt idx="4837">
                  <c:v>1577.0</c:v>
                </c:pt>
                <c:pt idx="4838">
                  <c:v>1577.0</c:v>
                </c:pt>
                <c:pt idx="4839">
                  <c:v>1577.0</c:v>
                </c:pt>
                <c:pt idx="4840">
                  <c:v>1577.0</c:v>
                </c:pt>
                <c:pt idx="4841">
                  <c:v>1577.0</c:v>
                </c:pt>
                <c:pt idx="4842">
                  <c:v>1577.0</c:v>
                </c:pt>
                <c:pt idx="4843">
                  <c:v>1577.0</c:v>
                </c:pt>
                <c:pt idx="4844">
                  <c:v>1577.0</c:v>
                </c:pt>
                <c:pt idx="4845">
                  <c:v>1577.0</c:v>
                </c:pt>
                <c:pt idx="4846">
                  <c:v>1577.0</c:v>
                </c:pt>
                <c:pt idx="4847">
                  <c:v>1578.0</c:v>
                </c:pt>
                <c:pt idx="4848">
                  <c:v>1578.0</c:v>
                </c:pt>
                <c:pt idx="4849">
                  <c:v>1578.0</c:v>
                </c:pt>
                <c:pt idx="4850">
                  <c:v>1578.0</c:v>
                </c:pt>
                <c:pt idx="4851">
                  <c:v>1578.0</c:v>
                </c:pt>
                <c:pt idx="4852">
                  <c:v>1578.0</c:v>
                </c:pt>
                <c:pt idx="4853">
                  <c:v>1578.0</c:v>
                </c:pt>
                <c:pt idx="4854">
                  <c:v>1578.0</c:v>
                </c:pt>
                <c:pt idx="4855">
                  <c:v>1578.0</c:v>
                </c:pt>
                <c:pt idx="4856">
                  <c:v>1578.0</c:v>
                </c:pt>
                <c:pt idx="4857">
                  <c:v>1578.0</c:v>
                </c:pt>
                <c:pt idx="4858">
                  <c:v>1578.0</c:v>
                </c:pt>
                <c:pt idx="4859">
                  <c:v>1578.0</c:v>
                </c:pt>
                <c:pt idx="4860">
                  <c:v>1578.0</c:v>
                </c:pt>
                <c:pt idx="4861">
                  <c:v>1578.0</c:v>
                </c:pt>
                <c:pt idx="4862">
                  <c:v>1578.0</c:v>
                </c:pt>
                <c:pt idx="4863">
                  <c:v>1578.0</c:v>
                </c:pt>
                <c:pt idx="4864">
                  <c:v>1578.0</c:v>
                </c:pt>
                <c:pt idx="4865">
                  <c:v>1578.0</c:v>
                </c:pt>
                <c:pt idx="4866">
                  <c:v>1578.0</c:v>
                </c:pt>
                <c:pt idx="4867">
                  <c:v>1578.0</c:v>
                </c:pt>
                <c:pt idx="4868">
                  <c:v>1578.0</c:v>
                </c:pt>
                <c:pt idx="4869">
                  <c:v>1578.0</c:v>
                </c:pt>
                <c:pt idx="4870">
                  <c:v>1578.0</c:v>
                </c:pt>
                <c:pt idx="4871">
                  <c:v>1578.0</c:v>
                </c:pt>
                <c:pt idx="4872">
                  <c:v>1578.0</c:v>
                </c:pt>
                <c:pt idx="4873">
                  <c:v>1578.0</c:v>
                </c:pt>
                <c:pt idx="4874">
                  <c:v>1578.0</c:v>
                </c:pt>
                <c:pt idx="4875">
                  <c:v>1578.0</c:v>
                </c:pt>
                <c:pt idx="4876">
                  <c:v>1578.0</c:v>
                </c:pt>
                <c:pt idx="4877">
                  <c:v>1578.0</c:v>
                </c:pt>
                <c:pt idx="4878">
                  <c:v>1578.0</c:v>
                </c:pt>
                <c:pt idx="4879">
                  <c:v>1578.0</c:v>
                </c:pt>
                <c:pt idx="4880">
                  <c:v>1578.0</c:v>
                </c:pt>
                <c:pt idx="4881">
                  <c:v>1578.0</c:v>
                </c:pt>
                <c:pt idx="4882">
                  <c:v>1578.0</c:v>
                </c:pt>
                <c:pt idx="4883">
                  <c:v>1578.0</c:v>
                </c:pt>
                <c:pt idx="4884">
                  <c:v>1578.0</c:v>
                </c:pt>
                <c:pt idx="4885">
                  <c:v>1578.0</c:v>
                </c:pt>
                <c:pt idx="4886">
                  <c:v>1578.0</c:v>
                </c:pt>
                <c:pt idx="4887">
                  <c:v>1578.0</c:v>
                </c:pt>
                <c:pt idx="4888">
                  <c:v>1578.0</c:v>
                </c:pt>
                <c:pt idx="4889">
                  <c:v>1578.0</c:v>
                </c:pt>
                <c:pt idx="4890">
                  <c:v>1578.0</c:v>
                </c:pt>
                <c:pt idx="4891">
                  <c:v>1578.0</c:v>
                </c:pt>
                <c:pt idx="4892">
                  <c:v>1578.0</c:v>
                </c:pt>
                <c:pt idx="4893">
                  <c:v>1578.0</c:v>
                </c:pt>
                <c:pt idx="4894">
                  <c:v>1578.0</c:v>
                </c:pt>
                <c:pt idx="4895">
                  <c:v>1578.0</c:v>
                </c:pt>
                <c:pt idx="4896">
                  <c:v>1578.0</c:v>
                </c:pt>
                <c:pt idx="4897">
                  <c:v>1578.0</c:v>
                </c:pt>
                <c:pt idx="4898">
                  <c:v>1578.0</c:v>
                </c:pt>
                <c:pt idx="4899">
                  <c:v>1578.0</c:v>
                </c:pt>
                <c:pt idx="4900">
                  <c:v>1578.0</c:v>
                </c:pt>
                <c:pt idx="4901">
                  <c:v>1579.0</c:v>
                </c:pt>
                <c:pt idx="4902">
                  <c:v>1579.0</c:v>
                </c:pt>
                <c:pt idx="4903">
                  <c:v>1579.0</c:v>
                </c:pt>
                <c:pt idx="4904">
                  <c:v>1579.0</c:v>
                </c:pt>
                <c:pt idx="4905">
                  <c:v>1579.0</c:v>
                </c:pt>
                <c:pt idx="4906">
                  <c:v>1579.0</c:v>
                </c:pt>
                <c:pt idx="4907">
                  <c:v>1579.0</c:v>
                </c:pt>
                <c:pt idx="4908">
                  <c:v>1579.0</c:v>
                </c:pt>
                <c:pt idx="4909">
                  <c:v>1579.0</c:v>
                </c:pt>
                <c:pt idx="4910">
                  <c:v>1579.0</c:v>
                </c:pt>
                <c:pt idx="4911">
                  <c:v>1579.0</c:v>
                </c:pt>
                <c:pt idx="4912">
                  <c:v>1579.0</c:v>
                </c:pt>
                <c:pt idx="4913">
                  <c:v>1579.0</c:v>
                </c:pt>
                <c:pt idx="4914">
                  <c:v>1579.0</c:v>
                </c:pt>
                <c:pt idx="4915">
                  <c:v>1579.0</c:v>
                </c:pt>
                <c:pt idx="4916">
                  <c:v>1579.0</c:v>
                </c:pt>
                <c:pt idx="4917">
                  <c:v>1579.0</c:v>
                </c:pt>
                <c:pt idx="4918">
                  <c:v>1579.0</c:v>
                </c:pt>
                <c:pt idx="4919">
                  <c:v>1579.0</c:v>
                </c:pt>
                <c:pt idx="4920">
                  <c:v>1579.0</c:v>
                </c:pt>
                <c:pt idx="4921">
                  <c:v>1579.0</c:v>
                </c:pt>
                <c:pt idx="4922">
                  <c:v>1579.0</c:v>
                </c:pt>
                <c:pt idx="4923">
                  <c:v>1579.0</c:v>
                </c:pt>
                <c:pt idx="4924">
                  <c:v>1579.0</c:v>
                </c:pt>
                <c:pt idx="4925">
                  <c:v>1579.0</c:v>
                </c:pt>
                <c:pt idx="4926">
                  <c:v>1579.0</c:v>
                </c:pt>
                <c:pt idx="4927">
                  <c:v>1579.0</c:v>
                </c:pt>
                <c:pt idx="4928">
                  <c:v>1579.0</c:v>
                </c:pt>
                <c:pt idx="4929">
                  <c:v>1579.0</c:v>
                </c:pt>
                <c:pt idx="4930">
                  <c:v>1579.0</c:v>
                </c:pt>
                <c:pt idx="4931">
                  <c:v>1579.0</c:v>
                </c:pt>
                <c:pt idx="4932">
                  <c:v>1579.0</c:v>
                </c:pt>
                <c:pt idx="4933">
                  <c:v>1579.0</c:v>
                </c:pt>
                <c:pt idx="4934">
                  <c:v>1579.0</c:v>
                </c:pt>
                <c:pt idx="4935">
                  <c:v>1579.0</c:v>
                </c:pt>
                <c:pt idx="4936">
                  <c:v>1579.0</c:v>
                </c:pt>
                <c:pt idx="4937">
                  <c:v>1579.0</c:v>
                </c:pt>
                <c:pt idx="4938">
                  <c:v>1579.0</c:v>
                </c:pt>
                <c:pt idx="4939">
                  <c:v>1579.0</c:v>
                </c:pt>
                <c:pt idx="4940">
                  <c:v>1579.0</c:v>
                </c:pt>
                <c:pt idx="4941">
                  <c:v>1579.0</c:v>
                </c:pt>
                <c:pt idx="4942">
                  <c:v>1579.0</c:v>
                </c:pt>
                <c:pt idx="4943">
                  <c:v>1579.0</c:v>
                </c:pt>
                <c:pt idx="4944">
                  <c:v>1579.0</c:v>
                </c:pt>
                <c:pt idx="4945">
                  <c:v>1579.0</c:v>
                </c:pt>
                <c:pt idx="4946">
                  <c:v>1579.0</c:v>
                </c:pt>
                <c:pt idx="4947">
                  <c:v>1579.0</c:v>
                </c:pt>
                <c:pt idx="4948">
                  <c:v>1579.0</c:v>
                </c:pt>
                <c:pt idx="4949">
                  <c:v>1579.0</c:v>
                </c:pt>
                <c:pt idx="4950">
                  <c:v>1579.0</c:v>
                </c:pt>
                <c:pt idx="4951">
                  <c:v>1579.0</c:v>
                </c:pt>
                <c:pt idx="4952">
                  <c:v>1579.0</c:v>
                </c:pt>
                <c:pt idx="4953">
                  <c:v>1579.0</c:v>
                </c:pt>
                <c:pt idx="4954">
                  <c:v>1579.0</c:v>
                </c:pt>
                <c:pt idx="4955">
                  <c:v>1579.0</c:v>
                </c:pt>
                <c:pt idx="4956">
                  <c:v>1579.0</c:v>
                </c:pt>
                <c:pt idx="4957">
                  <c:v>1579.0</c:v>
                </c:pt>
                <c:pt idx="4958">
                  <c:v>1581.0</c:v>
                </c:pt>
                <c:pt idx="4959">
                  <c:v>1581.0</c:v>
                </c:pt>
                <c:pt idx="4960">
                  <c:v>1581.0</c:v>
                </c:pt>
                <c:pt idx="4961">
                  <c:v>1581.0</c:v>
                </c:pt>
                <c:pt idx="4962">
                  <c:v>1581.0</c:v>
                </c:pt>
                <c:pt idx="4963">
                  <c:v>1581.0</c:v>
                </c:pt>
                <c:pt idx="4964">
                  <c:v>1581.0</c:v>
                </c:pt>
                <c:pt idx="4965">
                  <c:v>1581.0</c:v>
                </c:pt>
                <c:pt idx="4966">
                  <c:v>1581.0</c:v>
                </c:pt>
                <c:pt idx="4967">
                  <c:v>1581.0</c:v>
                </c:pt>
                <c:pt idx="4968">
                  <c:v>1581.0</c:v>
                </c:pt>
                <c:pt idx="4969">
                  <c:v>1581.0</c:v>
                </c:pt>
                <c:pt idx="4970">
                  <c:v>1581.0</c:v>
                </c:pt>
                <c:pt idx="4971">
                  <c:v>1581.0</c:v>
                </c:pt>
                <c:pt idx="4972">
                  <c:v>1581.0</c:v>
                </c:pt>
                <c:pt idx="4973">
                  <c:v>1581.0</c:v>
                </c:pt>
                <c:pt idx="4974">
                  <c:v>1581.0</c:v>
                </c:pt>
                <c:pt idx="4975">
                  <c:v>1581.0</c:v>
                </c:pt>
                <c:pt idx="4976">
                  <c:v>1581.0</c:v>
                </c:pt>
                <c:pt idx="4977">
                  <c:v>1581.0</c:v>
                </c:pt>
                <c:pt idx="4978">
                  <c:v>1581.0</c:v>
                </c:pt>
                <c:pt idx="4979">
                  <c:v>1581.0</c:v>
                </c:pt>
                <c:pt idx="4980">
                  <c:v>1581.0</c:v>
                </c:pt>
                <c:pt idx="4981">
                  <c:v>1581.0</c:v>
                </c:pt>
                <c:pt idx="4982">
                  <c:v>1581.0</c:v>
                </c:pt>
                <c:pt idx="4983">
                  <c:v>1581.0</c:v>
                </c:pt>
                <c:pt idx="4984">
                  <c:v>1581.0</c:v>
                </c:pt>
                <c:pt idx="4985">
                  <c:v>1581.0</c:v>
                </c:pt>
                <c:pt idx="4986">
                  <c:v>1584.0</c:v>
                </c:pt>
                <c:pt idx="4987">
                  <c:v>1584.0</c:v>
                </c:pt>
                <c:pt idx="4988">
                  <c:v>1584.0</c:v>
                </c:pt>
                <c:pt idx="4989">
                  <c:v>1584.0</c:v>
                </c:pt>
                <c:pt idx="4990">
                  <c:v>1584.0</c:v>
                </c:pt>
                <c:pt idx="4991">
                  <c:v>1584.0</c:v>
                </c:pt>
                <c:pt idx="4992">
                  <c:v>1584.0</c:v>
                </c:pt>
                <c:pt idx="4993">
                  <c:v>1584.0</c:v>
                </c:pt>
                <c:pt idx="4994">
                  <c:v>1584.0</c:v>
                </c:pt>
                <c:pt idx="4995">
                  <c:v>1584.0</c:v>
                </c:pt>
                <c:pt idx="4996">
                  <c:v>1584.0</c:v>
                </c:pt>
                <c:pt idx="4997">
                  <c:v>1584.0</c:v>
                </c:pt>
                <c:pt idx="4998">
                  <c:v>1584.0</c:v>
                </c:pt>
                <c:pt idx="4999">
                  <c:v>1584.0</c:v>
                </c:pt>
                <c:pt idx="5000">
                  <c:v>1584.0</c:v>
                </c:pt>
                <c:pt idx="5001">
                  <c:v>1584.0</c:v>
                </c:pt>
                <c:pt idx="5002">
                  <c:v>1584.0</c:v>
                </c:pt>
                <c:pt idx="5003">
                  <c:v>1584.0</c:v>
                </c:pt>
                <c:pt idx="5004">
                  <c:v>1584.0</c:v>
                </c:pt>
                <c:pt idx="5005">
                  <c:v>1584.0</c:v>
                </c:pt>
                <c:pt idx="5006">
                  <c:v>1584.0</c:v>
                </c:pt>
                <c:pt idx="5007">
                  <c:v>1584.0</c:v>
                </c:pt>
                <c:pt idx="5008">
                  <c:v>1584.0</c:v>
                </c:pt>
                <c:pt idx="5009">
                  <c:v>1584.0</c:v>
                </c:pt>
                <c:pt idx="5010">
                  <c:v>1584.0</c:v>
                </c:pt>
                <c:pt idx="5011">
                  <c:v>1584.0</c:v>
                </c:pt>
                <c:pt idx="5012">
                  <c:v>1584.0</c:v>
                </c:pt>
                <c:pt idx="5013">
                  <c:v>1584.0</c:v>
                </c:pt>
                <c:pt idx="5014">
                  <c:v>1584.0</c:v>
                </c:pt>
                <c:pt idx="5015">
                  <c:v>1585.0</c:v>
                </c:pt>
                <c:pt idx="5016">
                  <c:v>1585.0</c:v>
                </c:pt>
                <c:pt idx="5017">
                  <c:v>1585.0</c:v>
                </c:pt>
                <c:pt idx="5018">
                  <c:v>1585.0</c:v>
                </c:pt>
                <c:pt idx="5019">
                  <c:v>1585.0</c:v>
                </c:pt>
                <c:pt idx="5020">
                  <c:v>1585.0</c:v>
                </c:pt>
                <c:pt idx="5021">
                  <c:v>1585.0</c:v>
                </c:pt>
                <c:pt idx="5022">
                  <c:v>1585.0</c:v>
                </c:pt>
                <c:pt idx="5023">
                  <c:v>1585.0</c:v>
                </c:pt>
                <c:pt idx="5024">
                  <c:v>1585.0</c:v>
                </c:pt>
                <c:pt idx="5025">
                  <c:v>1585.0</c:v>
                </c:pt>
                <c:pt idx="5026">
                  <c:v>1585.0</c:v>
                </c:pt>
                <c:pt idx="5027">
                  <c:v>1585.0</c:v>
                </c:pt>
                <c:pt idx="5028">
                  <c:v>1585.0</c:v>
                </c:pt>
                <c:pt idx="5029">
                  <c:v>1585.0</c:v>
                </c:pt>
                <c:pt idx="5030">
                  <c:v>1585.0</c:v>
                </c:pt>
                <c:pt idx="5031">
                  <c:v>1585.0</c:v>
                </c:pt>
                <c:pt idx="5032">
                  <c:v>1585.0</c:v>
                </c:pt>
                <c:pt idx="5033">
                  <c:v>1585.0</c:v>
                </c:pt>
                <c:pt idx="5034">
                  <c:v>1585.0</c:v>
                </c:pt>
                <c:pt idx="5035">
                  <c:v>1585.0</c:v>
                </c:pt>
                <c:pt idx="5036">
                  <c:v>1585.0</c:v>
                </c:pt>
                <c:pt idx="5037">
                  <c:v>1585.0</c:v>
                </c:pt>
                <c:pt idx="5038">
                  <c:v>1585.0</c:v>
                </c:pt>
                <c:pt idx="5039">
                  <c:v>1585.0</c:v>
                </c:pt>
                <c:pt idx="5040">
                  <c:v>1585.0</c:v>
                </c:pt>
                <c:pt idx="5041">
                  <c:v>1585.0</c:v>
                </c:pt>
                <c:pt idx="5042">
                  <c:v>1586.0</c:v>
                </c:pt>
                <c:pt idx="5043">
                  <c:v>1586.0</c:v>
                </c:pt>
                <c:pt idx="5044">
                  <c:v>1586.0</c:v>
                </c:pt>
                <c:pt idx="5045">
                  <c:v>1586.0</c:v>
                </c:pt>
                <c:pt idx="5046">
                  <c:v>1586.0</c:v>
                </c:pt>
                <c:pt idx="5047">
                  <c:v>1586.0</c:v>
                </c:pt>
                <c:pt idx="5048">
                  <c:v>1586.0</c:v>
                </c:pt>
                <c:pt idx="5049">
                  <c:v>1586.0</c:v>
                </c:pt>
                <c:pt idx="5050">
                  <c:v>1586.0</c:v>
                </c:pt>
                <c:pt idx="5051">
                  <c:v>1586.0</c:v>
                </c:pt>
                <c:pt idx="5052">
                  <c:v>1586.0</c:v>
                </c:pt>
                <c:pt idx="5053">
                  <c:v>1586.0</c:v>
                </c:pt>
                <c:pt idx="5054">
                  <c:v>1586.0</c:v>
                </c:pt>
                <c:pt idx="5055">
                  <c:v>1586.0</c:v>
                </c:pt>
                <c:pt idx="5056">
                  <c:v>1586.0</c:v>
                </c:pt>
                <c:pt idx="5057">
                  <c:v>1586.0</c:v>
                </c:pt>
                <c:pt idx="5058">
                  <c:v>1586.0</c:v>
                </c:pt>
                <c:pt idx="5059">
                  <c:v>1586.0</c:v>
                </c:pt>
                <c:pt idx="5060">
                  <c:v>1586.0</c:v>
                </c:pt>
                <c:pt idx="5061">
                  <c:v>1586.0</c:v>
                </c:pt>
                <c:pt idx="5062">
                  <c:v>1586.0</c:v>
                </c:pt>
                <c:pt idx="5063">
                  <c:v>1586.0</c:v>
                </c:pt>
                <c:pt idx="5064">
                  <c:v>1586.0</c:v>
                </c:pt>
                <c:pt idx="5065">
                  <c:v>1586.0</c:v>
                </c:pt>
                <c:pt idx="5066">
                  <c:v>1586.0</c:v>
                </c:pt>
                <c:pt idx="5067">
                  <c:v>1586.0</c:v>
                </c:pt>
                <c:pt idx="5068">
                  <c:v>1586.0</c:v>
                </c:pt>
                <c:pt idx="5069">
                  <c:v>1586.0</c:v>
                </c:pt>
                <c:pt idx="5070">
                  <c:v>1588.0</c:v>
                </c:pt>
                <c:pt idx="5071">
                  <c:v>1588.0</c:v>
                </c:pt>
                <c:pt idx="5072">
                  <c:v>1588.0</c:v>
                </c:pt>
                <c:pt idx="5073">
                  <c:v>1588.0</c:v>
                </c:pt>
                <c:pt idx="5074">
                  <c:v>1588.0</c:v>
                </c:pt>
                <c:pt idx="5075">
                  <c:v>1588.0</c:v>
                </c:pt>
                <c:pt idx="5076">
                  <c:v>1588.0</c:v>
                </c:pt>
                <c:pt idx="5077">
                  <c:v>1588.0</c:v>
                </c:pt>
                <c:pt idx="5078">
                  <c:v>1588.0</c:v>
                </c:pt>
                <c:pt idx="5079">
                  <c:v>1588.0</c:v>
                </c:pt>
                <c:pt idx="5080">
                  <c:v>1588.0</c:v>
                </c:pt>
                <c:pt idx="5081">
                  <c:v>1588.0</c:v>
                </c:pt>
                <c:pt idx="5082">
                  <c:v>1588.0</c:v>
                </c:pt>
                <c:pt idx="5083">
                  <c:v>1588.0</c:v>
                </c:pt>
                <c:pt idx="5084">
                  <c:v>1588.0</c:v>
                </c:pt>
                <c:pt idx="5085">
                  <c:v>1588.0</c:v>
                </c:pt>
                <c:pt idx="5086">
                  <c:v>1588.0</c:v>
                </c:pt>
                <c:pt idx="5087">
                  <c:v>1588.0</c:v>
                </c:pt>
                <c:pt idx="5088">
                  <c:v>1588.0</c:v>
                </c:pt>
                <c:pt idx="5089">
                  <c:v>1588.0</c:v>
                </c:pt>
                <c:pt idx="5090">
                  <c:v>1588.0</c:v>
                </c:pt>
                <c:pt idx="5091">
                  <c:v>1588.0</c:v>
                </c:pt>
                <c:pt idx="5092">
                  <c:v>1588.0</c:v>
                </c:pt>
                <c:pt idx="5093">
                  <c:v>1588.0</c:v>
                </c:pt>
                <c:pt idx="5094">
                  <c:v>1588.0</c:v>
                </c:pt>
                <c:pt idx="5095">
                  <c:v>1588.0</c:v>
                </c:pt>
                <c:pt idx="5096">
                  <c:v>1588.0</c:v>
                </c:pt>
                <c:pt idx="5097">
                  <c:v>1588.0</c:v>
                </c:pt>
                <c:pt idx="5098">
                  <c:v>1588.0</c:v>
                </c:pt>
                <c:pt idx="5099">
                  <c:v>1588.0</c:v>
                </c:pt>
                <c:pt idx="5100">
                  <c:v>1588.0</c:v>
                </c:pt>
                <c:pt idx="5101">
                  <c:v>1588.0</c:v>
                </c:pt>
                <c:pt idx="5102">
                  <c:v>1588.0</c:v>
                </c:pt>
                <c:pt idx="5103">
                  <c:v>1588.0</c:v>
                </c:pt>
                <c:pt idx="5104">
                  <c:v>1588.0</c:v>
                </c:pt>
                <c:pt idx="5105">
                  <c:v>1588.0</c:v>
                </c:pt>
                <c:pt idx="5106">
                  <c:v>1588.0</c:v>
                </c:pt>
                <c:pt idx="5107">
                  <c:v>1588.0</c:v>
                </c:pt>
                <c:pt idx="5108">
                  <c:v>1588.0</c:v>
                </c:pt>
                <c:pt idx="5109">
                  <c:v>1588.0</c:v>
                </c:pt>
                <c:pt idx="5110">
                  <c:v>1588.0</c:v>
                </c:pt>
                <c:pt idx="5111">
                  <c:v>1588.0</c:v>
                </c:pt>
                <c:pt idx="5112">
                  <c:v>1588.0</c:v>
                </c:pt>
                <c:pt idx="5113">
                  <c:v>1588.0</c:v>
                </c:pt>
                <c:pt idx="5114">
                  <c:v>1588.0</c:v>
                </c:pt>
                <c:pt idx="5115">
                  <c:v>1588.0</c:v>
                </c:pt>
                <c:pt idx="5116">
                  <c:v>1588.0</c:v>
                </c:pt>
                <c:pt idx="5117">
                  <c:v>1588.0</c:v>
                </c:pt>
                <c:pt idx="5118">
                  <c:v>1588.0</c:v>
                </c:pt>
                <c:pt idx="5119">
                  <c:v>1588.0</c:v>
                </c:pt>
                <c:pt idx="5120">
                  <c:v>1588.0</c:v>
                </c:pt>
                <c:pt idx="5121">
                  <c:v>1588.0</c:v>
                </c:pt>
                <c:pt idx="5122">
                  <c:v>1588.0</c:v>
                </c:pt>
                <c:pt idx="5123">
                  <c:v>1588.0</c:v>
                </c:pt>
                <c:pt idx="5124">
                  <c:v>1588.0</c:v>
                </c:pt>
                <c:pt idx="5125">
                  <c:v>1588.0</c:v>
                </c:pt>
                <c:pt idx="5126">
                  <c:v>1588.0</c:v>
                </c:pt>
                <c:pt idx="5127">
                  <c:v>1588.0</c:v>
                </c:pt>
                <c:pt idx="5128">
                  <c:v>1588.0</c:v>
                </c:pt>
                <c:pt idx="5129">
                  <c:v>1588.0</c:v>
                </c:pt>
                <c:pt idx="5130">
                  <c:v>1588.0</c:v>
                </c:pt>
                <c:pt idx="5131">
                  <c:v>1588.0</c:v>
                </c:pt>
                <c:pt idx="5132">
                  <c:v>1588.0</c:v>
                </c:pt>
                <c:pt idx="5133">
                  <c:v>1588.0</c:v>
                </c:pt>
                <c:pt idx="5134">
                  <c:v>1588.0</c:v>
                </c:pt>
                <c:pt idx="5135">
                  <c:v>1588.0</c:v>
                </c:pt>
                <c:pt idx="5136">
                  <c:v>1588.0</c:v>
                </c:pt>
                <c:pt idx="5137">
                  <c:v>1588.0</c:v>
                </c:pt>
                <c:pt idx="5138">
                  <c:v>1588.0</c:v>
                </c:pt>
                <c:pt idx="5139">
                  <c:v>1588.0</c:v>
                </c:pt>
                <c:pt idx="5140">
                  <c:v>1588.0</c:v>
                </c:pt>
                <c:pt idx="5141">
                  <c:v>1588.0</c:v>
                </c:pt>
                <c:pt idx="5142">
                  <c:v>1588.0</c:v>
                </c:pt>
                <c:pt idx="5143">
                  <c:v>1588.0</c:v>
                </c:pt>
                <c:pt idx="5144">
                  <c:v>1588.0</c:v>
                </c:pt>
                <c:pt idx="5145">
                  <c:v>1588.0</c:v>
                </c:pt>
                <c:pt idx="5146">
                  <c:v>1588.0</c:v>
                </c:pt>
                <c:pt idx="5147">
                  <c:v>1588.0</c:v>
                </c:pt>
                <c:pt idx="5148">
                  <c:v>1588.0</c:v>
                </c:pt>
                <c:pt idx="5149">
                  <c:v>1588.0</c:v>
                </c:pt>
                <c:pt idx="5150">
                  <c:v>1588.0</c:v>
                </c:pt>
                <c:pt idx="5151">
                  <c:v>1588.0</c:v>
                </c:pt>
                <c:pt idx="5152">
                  <c:v>1588.0</c:v>
                </c:pt>
                <c:pt idx="5153">
                  <c:v>1588.0</c:v>
                </c:pt>
                <c:pt idx="5154">
                  <c:v>1593.0</c:v>
                </c:pt>
                <c:pt idx="5155">
                  <c:v>1593.0</c:v>
                </c:pt>
                <c:pt idx="5156">
                  <c:v>1593.0</c:v>
                </c:pt>
                <c:pt idx="5157">
                  <c:v>1593.0</c:v>
                </c:pt>
                <c:pt idx="5158">
                  <c:v>1593.0</c:v>
                </c:pt>
                <c:pt idx="5159">
                  <c:v>1593.0</c:v>
                </c:pt>
                <c:pt idx="5160">
                  <c:v>1593.0</c:v>
                </c:pt>
                <c:pt idx="5161">
                  <c:v>1593.0</c:v>
                </c:pt>
                <c:pt idx="5162">
                  <c:v>1593.0</c:v>
                </c:pt>
                <c:pt idx="5163">
                  <c:v>1593.0</c:v>
                </c:pt>
                <c:pt idx="5164">
                  <c:v>1593.0</c:v>
                </c:pt>
                <c:pt idx="5165">
                  <c:v>1593.0</c:v>
                </c:pt>
                <c:pt idx="5166">
                  <c:v>1593.0</c:v>
                </c:pt>
                <c:pt idx="5167">
                  <c:v>1593.0</c:v>
                </c:pt>
                <c:pt idx="5168">
                  <c:v>1593.0</c:v>
                </c:pt>
                <c:pt idx="5169">
                  <c:v>1593.0</c:v>
                </c:pt>
                <c:pt idx="5170">
                  <c:v>1593.0</c:v>
                </c:pt>
                <c:pt idx="5171">
                  <c:v>1593.0</c:v>
                </c:pt>
                <c:pt idx="5172">
                  <c:v>1593.0</c:v>
                </c:pt>
                <c:pt idx="5173">
                  <c:v>1593.0</c:v>
                </c:pt>
                <c:pt idx="5174">
                  <c:v>1593.0</c:v>
                </c:pt>
                <c:pt idx="5175">
                  <c:v>1593.0</c:v>
                </c:pt>
                <c:pt idx="5176">
                  <c:v>1593.0</c:v>
                </c:pt>
                <c:pt idx="5177">
                  <c:v>1593.0</c:v>
                </c:pt>
                <c:pt idx="5178">
                  <c:v>1593.0</c:v>
                </c:pt>
                <c:pt idx="5179">
                  <c:v>1593.0</c:v>
                </c:pt>
                <c:pt idx="5180">
                  <c:v>1593.0</c:v>
                </c:pt>
                <c:pt idx="5181">
                  <c:v>1593.0</c:v>
                </c:pt>
                <c:pt idx="5182">
                  <c:v>1593.0</c:v>
                </c:pt>
                <c:pt idx="5183">
                  <c:v>1593.0</c:v>
                </c:pt>
                <c:pt idx="5184">
                  <c:v>1593.0</c:v>
                </c:pt>
                <c:pt idx="5185">
                  <c:v>1593.0</c:v>
                </c:pt>
                <c:pt idx="5186">
                  <c:v>1593.0</c:v>
                </c:pt>
                <c:pt idx="5187">
                  <c:v>1593.0</c:v>
                </c:pt>
                <c:pt idx="5188">
                  <c:v>1593.0</c:v>
                </c:pt>
                <c:pt idx="5189">
                  <c:v>1593.0</c:v>
                </c:pt>
                <c:pt idx="5190">
                  <c:v>1593.0</c:v>
                </c:pt>
                <c:pt idx="5191">
                  <c:v>1593.0</c:v>
                </c:pt>
                <c:pt idx="5192">
                  <c:v>1593.0</c:v>
                </c:pt>
                <c:pt idx="5193">
                  <c:v>1593.0</c:v>
                </c:pt>
                <c:pt idx="5194">
                  <c:v>1593.0</c:v>
                </c:pt>
                <c:pt idx="5195">
                  <c:v>1593.0</c:v>
                </c:pt>
                <c:pt idx="5196">
                  <c:v>1593.0</c:v>
                </c:pt>
                <c:pt idx="5197">
                  <c:v>1593.0</c:v>
                </c:pt>
                <c:pt idx="5198">
                  <c:v>1593.0</c:v>
                </c:pt>
                <c:pt idx="5199">
                  <c:v>1593.0</c:v>
                </c:pt>
                <c:pt idx="5200">
                  <c:v>1593.0</c:v>
                </c:pt>
                <c:pt idx="5201">
                  <c:v>1593.0</c:v>
                </c:pt>
                <c:pt idx="5202">
                  <c:v>1593.0</c:v>
                </c:pt>
                <c:pt idx="5203">
                  <c:v>1593.0</c:v>
                </c:pt>
                <c:pt idx="5204">
                  <c:v>1593.0</c:v>
                </c:pt>
                <c:pt idx="5205">
                  <c:v>1595.0</c:v>
                </c:pt>
                <c:pt idx="5206">
                  <c:v>1595.0</c:v>
                </c:pt>
                <c:pt idx="5207">
                  <c:v>1595.0</c:v>
                </c:pt>
                <c:pt idx="5208">
                  <c:v>1595.0</c:v>
                </c:pt>
                <c:pt idx="5209">
                  <c:v>1595.0</c:v>
                </c:pt>
                <c:pt idx="5210">
                  <c:v>1595.0</c:v>
                </c:pt>
                <c:pt idx="5211">
                  <c:v>1595.0</c:v>
                </c:pt>
                <c:pt idx="5212">
                  <c:v>1595.0</c:v>
                </c:pt>
                <c:pt idx="5213">
                  <c:v>1595.0</c:v>
                </c:pt>
                <c:pt idx="5214">
                  <c:v>1595.0</c:v>
                </c:pt>
                <c:pt idx="5215">
                  <c:v>1595.0</c:v>
                </c:pt>
                <c:pt idx="5216">
                  <c:v>1595.0</c:v>
                </c:pt>
                <c:pt idx="5217">
                  <c:v>1595.0</c:v>
                </c:pt>
                <c:pt idx="5218">
                  <c:v>1595.0</c:v>
                </c:pt>
                <c:pt idx="5219">
                  <c:v>1595.0</c:v>
                </c:pt>
                <c:pt idx="5220">
                  <c:v>1595.0</c:v>
                </c:pt>
                <c:pt idx="5221">
                  <c:v>1595.0</c:v>
                </c:pt>
                <c:pt idx="5222">
                  <c:v>1595.0</c:v>
                </c:pt>
                <c:pt idx="5223">
                  <c:v>1595.0</c:v>
                </c:pt>
                <c:pt idx="5224">
                  <c:v>1595.0</c:v>
                </c:pt>
                <c:pt idx="5225">
                  <c:v>1595.0</c:v>
                </c:pt>
                <c:pt idx="5226">
                  <c:v>1595.0</c:v>
                </c:pt>
                <c:pt idx="5227">
                  <c:v>1595.0</c:v>
                </c:pt>
                <c:pt idx="5228">
                  <c:v>1595.0</c:v>
                </c:pt>
                <c:pt idx="5229">
                  <c:v>1595.0</c:v>
                </c:pt>
                <c:pt idx="5230">
                  <c:v>1595.0</c:v>
                </c:pt>
                <c:pt idx="5231">
                  <c:v>1595.0</c:v>
                </c:pt>
                <c:pt idx="5232">
                  <c:v>1595.0</c:v>
                </c:pt>
                <c:pt idx="5233">
                  <c:v>1595.0</c:v>
                </c:pt>
                <c:pt idx="5234">
                  <c:v>1595.0</c:v>
                </c:pt>
                <c:pt idx="5235">
                  <c:v>1595.0</c:v>
                </c:pt>
                <c:pt idx="5236">
                  <c:v>1595.0</c:v>
                </c:pt>
                <c:pt idx="5237">
                  <c:v>1595.0</c:v>
                </c:pt>
                <c:pt idx="5238">
                  <c:v>1595.0</c:v>
                </c:pt>
                <c:pt idx="5239">
                  <c:v>1595.0</c:v>
                </c:pt>
                <c:pt idx="5240">
                  <c:v>1595.0</c:v>
                </c:pt>
                <c:pt idx="5241">
                  <c:v>1595.0</c:v>
                </c:pt>
                <c:pt idx="5242">
                  <c:v>1595.0</c:v>
                </c:pt>
                <c:pt idx="5243">
                  <c:v>1595.0</c:v>
                </c:pt>
                <c:pt idx="5244">
                  <c:v>1595.0</c:v>
                </c:pt>
                <c:pt idx="5245">
                  <c:v>1595.0</c:v>
                </c:pt>
                <c:pt idx="5246">
                  <c:v>1595.0</c:v>
                </c:pt>
                <c:pt idx="5247">
                  <c:v>1595.0</c:v>
                </c:pt>
                <c:pt idx="5248">
                  <c:v>1595.0</c:v>
                </c:pt>
                <c:pt idx="5249">
                  <c:v>1595.0</c:v>
                </c:pt>
                <c:pt idx="5250">
                  <c:v>1595.0</c:v>
                </c:pt>
                <c:pt idx="5251">
                  <c:v>1595.0</c:v>
                </c:pt>
                <c:pt idx="5252">
                  <c:v>1595.0</c:v>
                </c:pt>
                <c:pt idx="5253">
                  <c:v>1595.0</c:v>
                </c:pt>
                <c:pt idx="5254">
                  <c:v>1595.0</c:v>
                </c:pt>
                <c:pt idx="5255">
                  <c:v>1595.0</c:v>
                </c:pt>
                <c:pt idx="5256">
                  <c:v>1595.0</c:v>
                </c:pt>
                <c:pt idx="5257">
                  <c:v>1595.0</c:v>
                </c:pt>
                <c:pt idx="5258">
                  <c:v>1595.0</c:v>
                </c:pt>
                <c:pt idx="5259">
                  <c:v>1596.0</c:v>
                </c:pt>
                <c:pt idx="5260">
                  <c:v>1596.0</c:v>
                </c:pt>
                <c:pt idx="5261">
                  <c:v>1596.0</c:v>
                </c:pt>
                <c:pt idx="5262">
                  <c:v>1596.0</c:v>
                </c:pt>
                <c:pt idx="5263">
                  <c:v>1596.0</c:v>
                </c:pt>
                <c:pt idx="5264">
                  <c:v>1596.0</c:v>
                </c:pt>
                <c:pt idx="5265">
                  <c:v>1596.0</c:v>
                </c:pt>
                <c:pt idx="5266">
                  <c:v>1596.0</c:v>
                </c:pt>
                <c:pt idx="5267">
                  <c:v>1596.0</c:v>
                </c:pt>
                <c:pt idx="5268">
                  <c:v>1596.0</c:v>
                </c:pt>
                <c:pt idx="5269">
                  <c:v>1596.0</c:v>
                </c:pt>
                <c:pt idx="5270">
                  <c:v>1596.0</c:v>
                </c:pt>
                <c:pt idx="5271">
                  <c:v>1596.0</c:v>
                </c:pt>
                <c:pt idx="5272">
                  <c:v>1596.0</c:v>
                </c:pt>
                <c:pt idx="5273">
                  <c:v>1596.0</c:v>
                </c:pt>
                <c:pt idx="5274">
                  <c:v>1596.0</c:v>
                </c:pt>
                <c:pt idx="5275">
                  <c:v>1596.0</c:v>
                </c:pt>
                <c:pt idx="5276">
                  <c:v>1596.0</c:v>
                </c:pt>
                <c:pt idx="5277">
                  <c:v>1596.0</c:v>
                </c:pt>
                <c:pt idx="5278">
                  <c:v>1596.0</c:v>
                </c:pt>
                <c:pt idx="5279">
                  <c:v>1596.0</c:v>
                </c:pt>
                <c:pt idx="5280">
                  <c:v>1596.0</c:v>
                </c:pt>
                <c:pt idx="5281">
                  <c:v>1596.0</c:v>
                </c:pt>
                <c:pt idx="5282">
                  <c:v>1596.0</c:v>
                </c:pt>
                <c:pt idx="5283">
                  <c:v>1596.0</c:v>
                </c:pt>
                <c:pt idx="5284">
                  <c:v>1596.0</c:v>
                </c:pt>
                <c:pt idx="5285">
                  <c:v>1596.0</c:v>
                </c:pt>
                <c:pt idx="5286">
                  <c:v>1596.0</c:v>
                </c:pt>
                <c:pt idx="5287">
                  <c:v>1596.0</c:v>
                </c:pt>
                <c:pt idx="5288">
                  <c:v>1597.0</c:v>
                </c:pt>
                <c:pt idx="5289">
                  <c:v>1597.0</c:v>
                </c:pt>
                <c:pt idx="5290">
                  <c:v>1597.0</c:v>
                </c:pt>
                <c:pt idx="5291">
                  <c:v>1597.0</c:v>
                </c:pt>
                <c:pt idx="5292">
                  <c:v>1597.0</c:v>
                </c:pt>
                <c:pt idx="5293">
                  <c:v>1597.0</c:v>
                </c:pt>
                <c:pt idx="5294">
                  <c:v>1597.0</c:v>
                </c:pt>
                <c:pt idx="5295">
                  <c:v>1597.0</c:v>
                </c:pt>
                <c:pt idx="5296">
                  <c:v>1597.0</c:v>
                </c:pt>
                <c:pt idx="5297">
                  <c:v>1597.0</c:v>
                </c:pt>
                <c:pt idx="5298">
                  <c:v>1597.0</c:v>
                </c:pt>
                <c:pt idx="5299">
                  <c:v>1597.0</c:v>
                </c:pt>
                <c:pt idx="5300">
                  <c:v>1597.0</c:v>
                </c:pt>
                <c:pt idx="5301">
                  <c:v>1597.0</c:v>
                </c:pt>
                <c:pt idx="5302">
                  <c:v>1597.0</c:v>
                </c:pt>
                <c:pt idx="5303">
                  <c:v>1597.0</c:v>
                </c:pt>
                <c:pt idx="5304">
                  <c:v>1597.0</c:v>
                </c:pt>
                <c:pt idx="5305">
                  <c:v>1597.0</c:v>
                </c:pt>
                <c:pt idx="5306">
                  <c:v>1597.0</c:v>
                </c:pt>
                <c:pt idx="5307">
                  <c:v>1597.0</c:v>
                </c:pt>
                <c:pt idx="5308">
                  <c:v>1597.0</c:v>
                </c:pt>
                <c:pt idx="5309">
                  <c:v>1597.0</c:v>
                </c:pt>
                <c:pt idx="5310">
                  <c:v>1597.0</c:v>
                </c:pt>
                <c:pt idx="5311">
                  <c:v>1597.0</c:v>
                </c:pt>
                <c:pt idx="5312">
                  <c:v>1597.0</c:v>
                </c:pt>
                <c:pt idx="5313">
                  <c:v>1597.0</c:v>
                </c:pt>
                <c:pt idx="5314">
                  <c:v>1597.0</c:v>
                </c:pt>
                <c:pt idx="5315">
                  <c:v>1597.0</c:v>
                </c:pt>
                <c:pt idx="5316">
                  <c:v>1597.0</c:v>
                </c:pt>
                <c:pt idx="5317">
                  <c:v>1597.0</c:v>
                </c:pt>
                <c:pt idx="5318">
                  <c:v>1597.0</c:v>
                </c:pt>
                <c:pt idx="5319">
                  <c:v>1597.0</c:v>
                </c:pt>
                <c:pt idx="5320">
                  <c:v>1597.0</c:v>
                </c:pt>
                <c:pt idx="5321">
                  <c:v>1597.0</c:v>
                </c:pt>
                <c:pt idx="5322">
                  <c:v>1597.0</c:v>
                </c:pt>
                <c:pt idx="5323">
                  <c:v>1597.0</c:v>
                </c:pt>
                <c:pt idx="5324">
                  <c:v>1597.0</c:v>
                </c:pt>
                <c:pt idx="5325">
                  <c:v>1597.0</c:v>
                </c:pt>
                <c:pt idx="5326">
                  <c:v>1597.0</c:v>
                </c:pt>
                <c:pt idx="5327">
                  <c:v>1597.0</c:v>
                </c:pt>
                <c:pt idx="5328">
                  <c:v>1597.0</c:v>
                </c:pt>
                <c:pt idx="5329">
                  <c:v>1597.0</c:v>
                </c:pt>
                <c:pt idx="5330">
                  <c:v>1597.0</c:v>
                </c:pt>
                <c:pt idx="5331">
                  <c:v>1597.0</c:v>
                </c:pt>
                <c:pt idx="5332">
                  <c:v>1597.0</c:v>
                </c:pt>
                <c:pt idx="5333">
                  <c:v>1597.0</c:v>
                </c:pt>
                <c:pt idx="5334">
                  <c:v>1597.0</c:v>
                </c:pt>
                <c:pt idx="5335">
                  <c:v>1597.0</c:v>
                </c:pt>
                <c:pt idx="5336">
                  <c:v>1597.0</c:v>
                </c:pt>
                <c:pt idx="5337">
                  <c:v>1597.0</c:v>
                </c:pt>
                <c:pt idx="5338">
                  <c:v>1597.0</c:v>
                </c:pt>
                <c:pt idx="5339">
                  <c:v>1597.0</c:v>
                </c:pt>
                <c:pt idx="5340">
                  <c:v>1597.0</c:v>
                </c:pt>
                <c:pt idx="5341">
                  <c:v>1597.0</c:v>
                </c:pt>
                <c:pt idx="5342">
                  <c:v>1597.0</c:v>
                </c:pt>
                <c:pt idx="5343">
                  <c:v>1597.0</c:v>
                </c:pt>
                <c:pt idx="5344">
                  <c:v>1597.0</c:v>
                </c:pt>
                <c:pt idx="5345">
                  <c:v>1597.0</c:v>
                </c:pt>
                <c:pt idx="5346">
                  <c:v>1597.0</c:v>
                </c:pt>
                <c:pt idx="5347">
                  <c:v>1597.0</c:v>
                </c:pt>
                <c:pt idx="5348">
                  <c:v>1597.0</c:v>
                </c:pt>
                <c:pt idx="5349">
                  <c:v>1597.0</c:v>
                </c:pt>
                <c:pt idx="5350">
                  <c:v>1597.0</c:v>
                </c:pt>
                <c:pt idx="5351">
                  <c:v>1597.0</c:v>
                </c:pt>
                <c:pt idx="5352">
                  <c:v>1597.0</c:v>
                </c:pt>
                <c:pt idx="5353">
                  <c:v>1597.0</c:v>
                </c:pt>
                <c:pt idx="5354">
                  <c:v>1597.0</c:v>
                </c:pt>
                <c:pt idx="5355">
                  <c:v>1597.0</c:v>
                </c:pt>
                <c:pt idx="5356">
                  <c:v>1597.0</c:v>
                </c:pt>
                <c:pt idx="5357">
                  <c:v>1597.0</c:v>
                </c:pt>
                <c:pt idx="5358">
                  <c:v>1597.0</c:v>
                </c:pt>
                <c:pt idx="5359">
                  <c:v>1597.0</c:v>
                </c:pt>
                <c:pt idx="5360">
                  <c:v>1597.0</c:v>
                </c:pt>
                <c:pt idx="5361">
                  <c:v>1597.0</c:v>
                </c:pt>
                <c:pt idx="5362">
                  <c:v>1597.0</c:v>
                </c:pt>
                <c:pt idx="5363">
                  <c:v>1597.0</c:v>
                </c:pt>
                <c:pt idx="5364">
                  <c:v>1597.0</c:v>
                </c:pt>
                <c:pt idx="5365">
                  <c:v>1597.0</c:v>
                </c:pt>
                <c:pt idx="5366">
                  <c:v>1597.0</c:v>
                </c:pt>
                <c:pt idx="5367">
                  <c:v>1597.0</c:v>
                </c:pt>
                <c:pt idx="5368">
                  <c:v>1597.0</c:v>
                </c:pt>
                <c:pt idx="5369">
                  <c:v>1597.0</c:v>
                </c:pt>
                <c:pt idx="5370">
                  <c:v>1597.0</c:v>
                </c:pt>
                <c:pt idx="5371">
                  <c:v>1597.0</c:v>
                </c:pt>
                <c:pt idx="5372">
                  <c:v>1597.0</c:v>
                </c:pt>
                <c:pt idx="5373">
                  <c:v>1597.0</c:v>
                </c:pt>
                <c:pt idx="5374">
                  <c:v>1597.0</c:v>
                </c:pt>
                <c:pt idx="5375">
                  <c:v>1597.0</c:v>
                </c:pt>
                <c:pt idx="5376">
                  <c:v>1597.0</c:v>
                </c:pt>
                <c:pt idx="5377">
                  <c:v>1597.0</c:v>
                </c:pt>
                <c:pt idx="5378">
                  <c:v>1597.0</c:v>
                </c:pt>
                <c:pt idx="5379">
                  <c:v>1597.0</c:v>
                </c:pt>
                <c:pt idx="5380">
                  <c:v>1597.0</c:v>
                </c:pt>
                <c:pt idx="5381">
                  <c:v>1597.0</c:v>
                </c:pt>
                <c:pt idx="5382">
                  <c:v>1597.0</c:v>
                </c:pt>
                <c:pt idx="5383">
                  <c:v>1597.0</c:v>
                </c:pt>
                <c:pt idx="5384">
                  <c:v>1597.0</c:v>
                </c:pt>
                <c:pt idx="5385">
                  <c:v>1597.0</c:v>
                </c:pt>
                <c:pt idx="5386">
                  <c:v>1597.0</c:v>
                </c:pt>
                <c:pt idx="5387">
                  <c:v>1597.0</c:v>
                </c:pt>
                <c:pt idx="5388">
                  <c:v>1597.0</c:v>
                </c:pt>
                <c:pt idx="5389">
                  <c:v>1597.0</c:v>
                </c:pt>
                <c:pt idx="5390">
                  <c:v>1597.0</c:v>
                </c:pt>
                <c:pt idx="5391">
                  <c:v>1597.0</c:v>
                </c:pt>
                <c:pt idx="5392">
                  <c:v>1597.0</c:v>
                </c:pt>
                <c:pt idx="5393">
                  <c:v>1597.0</c:v>
                </c:pt>
                <c:pt idx="5394">
                  <c:v>1597.0</c:v>
                </c:pt>
                <c:pt idx="5395">
                  <c:v>1597.0</c:v>
                </c:pt>
                <c:pt idx="5396">
                  <c:v>1597.0</c:v>
                </c:pt>
                <c:pt idx="5397">
                  <c:v>1597.0</c:v>
                </c:pt>
                <c:pt idx="5398">
                  <c:v>1597.0</c:v>
                </c:pt>
                <c:pt idx="5399">
                  <c:v>1597.0</c:v>
                </c:pt>
                <c:pt idx="5400">
                  <c:v>1597.0</c:v>
                </c:pt>
                <c:pt idx="5401">
                  <c:v>1597.0</c:v>
                </c:pt>
                <c:pt idx="5402">
                  <c:v>1598.0</c:v>
                </c:pt>
                <c:pt idx="5403">
                  <c:v>1598.0</c:v>
                </c:pt>
                <c:pt idx="5404">
                  <c:v>1598.0</c:v>
                </c:pt>
                <c:pt idx="5405">
                  <c:v>1598.0</c:v>
                </c:pt>
                <c:pt idx="5406">
                  <c:v>1598.0</c:v>
                </c:pt>
                <c:pt idx="5407">
                  <c:v>1598.0</c:v>
                </c:pt>
                <c:pt idx="5408">
                  <c:v>1598.0</c:v>
                </c:pt>
                <c:pt idx="5409">
                  <c:v>1598.0</c:v>
                </c:pt>
                <c:pt idx="5410">
                  <c:v>1598.0</c:v>
                </c:pt>
                <c:pt idx="5411">
                  <c:v>1598.0</c:v>
                </c:pt>
                <c:pt idx="5412">
                  <c:v>1598.0</c:v>
                </c:pt>
                <c:pt idx="5413">
                  <c:v>1598.0</c:v>
                </c:pt>
                <c:pt idx="5414">
                  <c:v>1598.0</c:v>
                </c:pt>
                <c:pt idx="5415">
                  <c:v>1598.0</c:v>
                </c:pt>
                <c:pt idx="5416">
                  <c:v>1598.0</c:v>
                </c:pt>
                <c:pt idx="5417">
                  <c:v>1598.0</c:v>
                </c:pt>
                <c:pt idx="5418">
                  <c:v>1598.0</c:v>
                </c:pt>
                <c:pt idx="5419">
                  <c:v>1598.0</c:v>
                </c:pt>
                <c:pt idx="5420">
                  <c:v>1598.0</c:v>
                </c:pt>
                <c:pt idx="5421">
                  <c:v>1598.0</c:v>
                </c:pt>
                <c:pt idx="5422">
                  <c:v>1598.0</c:v>
                </c:pt>
                <c:pt idx="5423">
                  <c:v>1598.0</c:v>
                </c:pt>
                <c:pt idx="5424">
                  <c:v>1598.0</c:v>
                </c:pt>
                <c:pt idx="5425">
                  <c:v>1598.0</c:v>
                </c:pt>
                <c:pt idx="5426">
                  <c:v>1598.0</c:v>
                </c:pt>
                <c:pt idx="5427">
                  <c:v>1598.0</c:v>
                </c:pt>
                <c:pt idx="5428">
                  <c:v>1598.0</c:v>
                </c:pt>
                <c:pt idx="5429">
                  <c:v>1598.0</c:v>
                </c:pt>
                <c:pt idx="5430">
                  <c:v>1598.0</c:v>
                </c:pt>
                <c:pt idx="5431">
                  <c:v>1598.0</c:v>
                </c:pt>
                <c:pt idx="5432">
                  <c:v>1598.0</c:v>
                </c:pt>
                <c:pt idx="5433">
                  <c:v>1598.0</c:v>
                </c:pt>
                <c:pt idx="5434">
                  <c:v>1598.0</c:v>
                </c:pt>
                <c:pt idx="5435">
                  <c:v>1598.0</c:v>
                </c:pt>
                <c:pt idx="5436">
                  <c:v>1598.0</c:v>
                </c:pt>
                <c:pt idx="5437">
                  <c:v>1598.0</c:v>
                </c:pt>
                <c:pt idx="5438">
                  <c:v>1598.0</c:v>
                </c:pt>
                <c:pt idx="5439">
                  <c:v>1598.0</c:v>
                </c:pt>
                <c:pt idx="5440">
                  <c:v>1598.0</c:v>
                </c:pt>
                <c:pt idx="5441">
                  <c:v>1598.0</c:v>
                </c:pt>
                <c:pt idx="5442">
                  <c:v>1598.0</c:v>
                </c:pt>
                <c:pt idx="5443">
                  <c:v>1598.0</c:v>
                </c:pt>
                <c:pt idx="5444">
                  <c:v>1598.0</c:v>
                </c:pt>
                <c:pt idx="5445">
                  <c:v>1598.0</c:v>
                </c:pt>
                <c:pt idx="5446">
                  <c:v>1598.0</c:v>
                </c:pt>
                <c:pt idx="5447">
                  <c:v>1598.0</c:v>
                </c:pt>
                <c:pt idx="5448">
                  <c:v>1598.0</c:v>
                </c:pt>
                <c:pt idx="5449">
                  <c:v>1598.0</c:v>
                </c:pt>
                <c:pt idx="5450">
                  <c:v>1598.0</c:v>
                </c:pt>
                <c:pt idx="5451">
                  <c:v>1598.0</c:v>
                </c:pt>
                <c:pt idx="5452">
                  <c:v>1598.0</c:v>
                </c:pt>
                <c:pt idx="5453">
                  <c:v>1598.0</c:v>
                </c:pt>
                <c:pt idx="5454">
                  <c:v>1599.0</c:v>
                </c:pt>
                <c:pt idx="5455">
                  <c:v>1599.0</c:v>
                </c:pt>
                <c:pt idx="5456">
                  <c:v>1599.0</c:v>
                </c:pt>
                <c:pt idx="5457">
                  <c:v>1599.0</c:v>
                </c:pt>
                <c:pt idx="5458">
                  <c:v>1599.0</c:v>
                </c:pt>
                <c:pt idx="5459">
                  <c:v>1599.0</c:v>
                </c:pt>
                <c:pt idx="5460">
                  <c:v>1599.0</c:v>
                </c:pt>
                <c:pt idx="5461">
                  <c:v>1599.0</c:v>
                </c:pt>
                <c:pt idx="5462">
                  <c:v>1599.0</c:v>
                </c:pt>
                <c:pt idx="5463">
                  <c:v>1599.0</c:v>
                </c:pt>
                <c:pt idx="5464">
                  <c:v>1599.0</c:v>
                </c:pt>
                <c:pt idx="5465">
                  <c:v>1599.0</c:v>
                </c:pt>
                <c:pt idx="5466">
                  <c:v>1599.0</c:v>
                </c:pt>
                <c:pt idx="5467">
                  <c:v>1599.0</c:v>
                </c:pt>
                <c:pt idx="5468">
                  <c:v>1599.0</c:v>
                </c:pt>
                <c:pt idx="5469">
                  <c:v>1599.0</c:v>
                </c:pt>
                <c:pt idx="5470">
                  <c:v>1599.0</c:v>
                </c:pt>
                <c:pt idx="5471">
                  <c:v>1599.0</c:v>
                </c:pt>
                <c:pt idx="5472">
                  <c:v>1599.0</c:v>
                </c:pt>
                <c:pt idx="5473">
                  <c:v>1599.0</c:v>
                </c:pt>
                <c:pt idx="5474">
                  <c:v>1599.0</c:v>
                </c:pt>
                <c:pt idx="5475">
                  <c:v>1599.0</c:v>
                </c:pt>
                <c:pt idx="5476">
                  <c:v>1599.0</c:v>
                </c:pt>
                <c:pt idx="5477">
                  <c:v>1599.0</c:v>
                </c:pt>
                <c:pt idx="5478">
                  <c:v>1599.0</c:v>
                </c:pt>
                <c:pt idx="5479">
                  <c:v>1599.0</c:v>
                </c:pt>
                <c:pt idx="5480">
                  <c:v>1599.0</c:v>
                </c:pt>
                <c:pt idx="5481">
                  <c:v>1599.0</c:v>
                </c:pt>
                <c:pt idx="5482">
                  <c:v>1599.0</c:v>
                </c:pt>
                <c:pt idx="5483">
                  <c:v>1599.0</c:v>
                </c:pt>
                <c:pt idx="5484">
                  <c:v>1599.0</c:v>
                </c:pt>
                <c:pt idx="5485">
                  <c:v>1599.0</c:v>
                </c:pt>
                <c:pt idx="5486">
                  <c:v>1599.0</c:v>
                </c:pt>
                <c:pt idx="5487">
                  <c:v>1599.0</c:v>
                </c:pt>
                <c:pt idx="5488">
                  <c:v>1599.0</c:v>
                </c:pt>
                <c:pt idx="5489">
                  <c:v>1599.0</c:v>
                </c:pt>
                <c:pt idx="5490">
                  <c:v>1599.0</c:v>
                </c:pt>
                <c:pt idx="5491">
                  <c:v>1599.0</c:v>
                </c:pt>
                <c:pt idx="5492">
                  <c:v>1599.0</c:v>
                </c:pt>
                <c:pt idx="5493">
                  <c:v>1599.0</c:v>
                </c:pt>
                <c:pt idx="5494">
                  <c:v>1599.0</c:v>
                </c:pt>
                <c:pt idx="5495">
                  <c:v>1599.0</c:v>
                </c:pt>
                <c:pt idx="5496">
                  <c:v>1599.0</c:v>
                </c:pt>
                <c:pt idx="5497">
                  <c:v>1599.0</c:v>
                </c:pt>
                <c:pt idx="5498">
                  <c:v>1599.0</c:v>
                </c:pt>
                <c:pt idx="5499">
                  <c:v>1599.0</c:v>
                </c:pt>
                <c:pt idx="5500">
                  <c:v>1599.0</c:v>
                </c:pt>
                <c:pt idx="5501">
                  <c:v>1599.0</c:v>
                </c:pt>
                <c:pt idx="5502">
                  <c:v>1599.0</c:v>
                </c:pt>
                <c:pt idx="5503">
                  <c:v>1599.0</c:v>
                </c:pt>
                <c:pt idx="5504">
                  <c:v>1599.0</c:v>
                </c:pt>
                <c:pt idx="5505">
                  <c:v>1599.0</c:v>
                </c:pt>
                <c:pt idx="5506">
                  <c:v>1599.0</c:v>
                </c:pt>
                <c:pt idx="5507">
                  <c:v>1599.0</c:v>
                </c:pt>
                <c:pt idx="5508">
                  <c:v>1599.0</c:v>
                </c:pt>
                <c:pt idx="5509">
                  <c:v>1599.0</c:v>
                </c:pt>
                <c:pt idx="5510">
                  <c:v>1599.0</c:v>
                </c:pt>
                <c:pt idx="5511">
                  <c:v>1599.0</c:v>
                </c:pt>
                <c:pt idx="5512">
                  <c:v>1599.0</c:v>
                </c:pt>
                <c:pt idx="5513">
                  <c:v>1599.0</c:v>
                </c:pt>
                <c:pt idx="5514">
                  <c:v>1599.0</c:v>
                </c:pt>
                <c:pt idx="5515">
                  <c:v>1599.0</c:v>
                </c:pt>
                <c:pt idx="5516">
                  <c:v>1599.0</c:v>
                </c:pt>
                <c:pt idx="5517">
                  <c:v>1599.0</c:v>
                </c:pt>
                <c:pt idx="5518">
                  <c:v>1599.0</c:v>
                </c:pt>
                <c:pt idx="5519">
                  <c:v>1599.0</c:v>
                </c:pt>
                <c:pt idx="5520">
                  <c:v>1599.0</c:v>
                </c:pt>
                <c:pt idx="5521">
                  <c:v>1599.0</c:v>
                </c:pt>
                <c:pt idx="5522">
                  <c:v>1599.0</c:v>
                </c:pt>
                <c:pt idx="5523">
                  <c:v>1599.0</c:v>
                </c:pt>
                <c:pt idx="5524">
                  <c:v>1599.0</c:v>
                </c:pt>
                <c:pt idx="5525">
                  <c:v>1599.0</c:v>
                </c:pt>
                <c:pt idx="5526">
                  <c:v>1599.0</c:v>
                </c:pt>
                <c:pt idx="5527">
                  <c:v>1599.0</c:v>
                </c:pt>
                <c:pt idx="5528">
                  <c:v>1599.0</c:v>
                </c:pt>
                <c:pt idx="5529">
                  <c:v>1599.0</c:v>
                </c:pt>
                <c:pt idx="5530">
                  <c:v>1599.0</c:v>
                </c:pt>
                <c:pt idx="5531">
                  <c:v>1599.0</c:v>
                </c:pt>
                <c:pt idx="5532">
                  <c:v>1599.0</c:v>
                </c:pt>
                <c:pt idx="5533">
                  <c:v>1599.0</c:v>
                </c:pt>
                <c:pt idx="5534">
                  <c:v>1599.0</c:v>
                </c:pt>
                <c:pt idx="5535">
                  <c:v>1599.0</c:v>
                </c:pt>
                <c:pt idx="5536">
                  <c:v>1599.0</c:v>
                </c:pt>
                <c:pt idx="5537">
                  <c:v>1599.0</c:v>
                </c:pt>
                <c:pt idx="5538">
                  <c:v>1599.0</c:v>
                </c:pt>
                <c:pt idx="5539">
                  <c:v>1599.0</c:v>
                </c:pt>
                <c:pt idx="5540">
                  <c:v>1600.0</c:v>
                </c:pt>
                <c:pt idx="5541">
                  <c:v>1600.0</c:v>
                </c:pt>
                <c:pt idx="5542">
                  <c:v>1600.0</c:v>
                </c:pt>
                <c:pt idx="5543">
                  <c:v>1600.0</c:v>
                </c:pt>
                <c:pt idx="5544">
                  <c:v>1600.0</c:v>
                </c:pt>
                <c:pt idx="5545">
                  <c:v>1600.0</c:v>
                </c:pt>
                <c:pt idx="5546">
                  <c:v>1600.0</c:v>
                </c:pt>
                <c:pt idx="5547">
                  <c:v>1600.0</c:v>
                </c:pt>
                <c:pt idx="5548">
                  <c:v>1600.0</c:v>
                </c:pt>
                <c:pt idx="5549">
                  <c:v>1600.0</c:v>
                </c:pt>
                <c:pt idx="5550">
                  <c:v>1600.0</c:v>
                </c:pt>
                <c:pt idx="5551">
                  <c:v>1600.0</c:v>
                </c:pt>
                <c:pt idx="5552">
                  <c:v>1600.0</c:v>
                </c:pt>
                <c:pt idx="5553">
                  <c:v>1600.0</c:v>
                </c:pt>
                <c:pt idx="5554">
                  <c:v>1600.0</c:v>
                </c:pt>
                <c:pt idx="5555">
                  <c:v>1600.0</c:v>
                </c:pt>
                <c:pt idx="5556">
                  <c:v>1600.0</c:v>
                </c:pt>
                <c:pt idx="5557">
                  <c:v>1600.0</c:v>
                </c:pt>
                <c:pt idx="5558">
                  <c:v>1600.0</c:v>
                </c:pt>
                <c:pt idx="5559">
                  <c:v>1600.0</c:v>
                </c:pt>
                <c:pt idx="5560">
                  <c:v>1600.0</c:v>
                </c:pt>
                <c:pt idx="5561">
                  <c:v>1600.0</c:v>
                </c:pt>
                <c:pt idx="5562">
                  <c:v>1600.0</c:v>
                </c:pt>
                <c:pt idx="5563">
                  <c:v>1600.0</c:v>
                </c:pt>
                <c:pt idx="5564">
                  <c:v>1600.0</c:v>
                </c:pt>
                <c:pt idx="5565">
                  <c:v>1600.0</c:v>
                </c:pt>
                <c:pt idx="5566">
                  <c:v>1600.0</c:v>
                </c:pt>
                <c:pt idx="5567">
                  <c:v>1600.0</c:v>
                </c:pt>
                <c:pt idx="5568">
                  <c:v>1600.0</c:v>
                </c:pt>
                <c:pt idx="5569">
                  <c:v>1600.0</c:v>
                </c:pt>
                <c:pt idx="5570">
                  <c:v>1600.0</c:v>
                </c:pt>
                <c:pt idx="5571">
                  <c:v>1600.0</c:v>
                </c:pt>
                <c:pt idx="5572">
                  <c:v>1600.0</c:v>
                </c:pt>
                <c:pt idx="5573">
                  <c:v>1600.0</c:v>
                </c:pt>
                <c:pt idx="5574">
                  <c:v>1600.0</c:v>
                </c:pt>
                <c:pt idx="5575">
                  <c:v>1600.0</c:v>
                </c:pt>
                <c:pt idx="5576">
                  <c:v>1600.0</c:v>
                </c:pt>
                <c:pt idx="5577">
                  <c:v>1600.0</c:v>
                </c:pt>
                <c:pt idx="5578">
                  <c:v>1600.0</c:v>
                </c:pt>
                <c:pt idx="5579">
                  <c:v>1600.0</c:v>
                </c:pt>
                <c:pt idx="5580">
                  <c:v>1600.0</c:v>
                </c:pt>
                <c:pt idx="5581">
                  <c:v>1600.0</c:v>
                </c:pt>
                <c:pt idx="5582">
                  <c:v>1600.0</c:v>
                </c:pt>
                <c:pt idx="5583">
                  <c:v>1600.0</c:v>
                </c:pt>
                <c:pt idx="5584">
                  <c:v>1600.0</c:v>
                </c:pt>
                <c:pt idx="5585">
                  <c:v>1600.0</c:v>
                </c:pt>
                <c:pt idx="5586">
                  <c:v>1600.0</c:v>
                </c:pt>
                <c:pt idx="5587">
                  <c:v>1600.0</c:v>
                </c:pt>
                <c:pt idx="5588">
                  <c:v>1600.0</c:v>
                </c:pt>
                <c:pt idx="5589">
                  <c:v>1600.0</c:v>
                </c:pt>
                <c:pt idx="5590">
                  <c:v>1600.0</c:v>
                </c:pt>
                <c:pt idx="5591">
                  <c:v>1600.0</c:v>
                </c:pt>
                <c:pt idx="5592">
                  <c:v>1600.0</c:v>
                </c:pt>
                <c:pt idx="5593">
                  <c:v>1600.0</c:v>
                </c:pt>
                <c:pt idx="5594">
                  <c:v>1600.0</c:v>
                </c:pt>
                <c:pt idx="5595">
                  <c:v>1600.0</c:v>
                </c:pt>
                <c:pt idx="5596">
                  <c:v>1600.0</c:v>
                </c:pt>
                <c:pt idx="5597">
                  <c:v>1600.0</c:v>
                </c:pt>
                <c:pt idx="5598">
                  <c:v>1601.0</c:v>
                </c:pt>
                <c:pt idx="5599">
                  <c:v>1601.0</c:v>
                </c:pt>
                <c:pt idx="5600">
                  <c:v>1601.0</c:v>
                </c:pt>
                <c:pt idx="5601">
                  <c:v>1601.0</c:v>
                </c:pt>
                <c:pt idx="5602">
                  <c:v>1601.0</c:v>
                </c:pt>
                <c:pt idx="5603">
                  <c:v>1601.0</c:v>
                </c:pt>
                <c:pt idx="5604">
                  <c:v>1601.0</c:v>
                </c:pt>
                <c:pt idx="5605">
                  <c:v>1601.0</c:v>
                </c:pt>
                <c:pt idx="5606">
                  <c:v>1601.0</c:v>
                </c:pt>
                <c:pt idx="5607">
                  <c:v>1601.0</c:v>
                </c:pt>
                <c:pt idx="5608">
                  <c:v>1601.0</c:v>
                </c:pt>
                <c:pt idx="5609">
                  <c:v>1601.0</c:v>
                </c:pt>
                <c:pt idx="5610">
                  <c:v>1601.0</c:v>
                </c:pt>
                <c:pt idx="5611">
                  <c:v>1601.0</c:v>
                </c:pt>
                <c:pt idx="5612">
                  <c:v>1601.0</c:v>
                </c:pt>
                <c:pt idx="5613">
                  <c:v>1601.0</c:v>
                </c:pt>
                <c:pt idx="5614">
                  <c:v>1601.0</c:v>
                </c:pt>
                <c:pt idx="5615">
                  <c:v>1601.0</c:v>
                </c:pt>
                <c:pt idx="5616">
                  <c:v>1601.0</c:v>
                </c:pt>
                <c:pt idx="5617">
                  <c:v>1601.0</c:v>
                </c:pt>
                <c:pt idx="5618">
                  <c:v>1601.0</c:v>
                </c:pt>
                <c:pt idx="5619">
                  <c:v>1601.0</c:v>
                </c:pt>
                <c:pt idx="5620">
                  <c:v>1601.0</c:v>
                </c:pt>
                <c:pt idx="5621">
                  <c:v>1601.0</c:v>
                </c:pt>
                <c:pt idx="5622">
                  <c:v>1601.0</c:v>
                </c:pt>
                <c:pt idx="5623">
                  <c:v>1601.0</c:v>
                </c:pt>
                <c:pt idx="5624">
                  <c:v>1601.0</c:v>
                </c:pt>
                <c:pt idx="5625">
                  <c:v>1601.0</c:v>
                </c:pt>
                <c:pt idx="5626">
                  <c:v>1601.0</c:v>
                </c:pt>
                <c:pt idx="5627">
                  <c:v>1601.0</c:v>
                </c:pt>
                <c:pt idx="5628">
                  <c:v>1601.0</c:v>
                </c:pt>
                <c:pt idx="5629">
                  <c:v>1601.0</c:v>
                </c:pt>
                <c:pt idx="5630">
                  <c:v>1601.0</c:v>
                </c:pt>
                <c:pt idx="5631">
                  <c:v>1601.0</c:v>
                </c:pt>
                <c:pt idx="5632">
                  <c:v>1601.0</c:v>
                </c:pt>
                <c:pt idx="5633">
                  <c:v>1601.0</c:v>
                </c:pt>
                <c:pt idx="5634">
                  <c:v>1601.0</c:v>
                </c:pt>
                <c:pt idx="5635">
                  <c:v>1601.0</c:v>
                </c:pt>
                <c:pt idx="5636">
                  <c:v>1601.0</c:v>
                </c:pt>
                <c:pt idx="5637">
                  <c:v>1601.0</c:v>
                </c:pt>
                <c:pt idx="5638">
                  <c:v>1601.0</c:v>
                </c:pt>
                <c:pt idx="5639">
                  <c:v>1601.0</c:v>
                </c:pt>
                <c:pt idx="5640">
                  <c:v>1601.0</c:v>
                </c:pt>
                <c:pt idx="5641">
                  <c:v>1601.0</c:v>
                </c:pt>
                <c:pt idx="5642">
                  <c:v>1601.0</c:v>
                </c:pt>
                <c:pt idx="5643">
                  <c:v>1601.0</c:v>
                </c:pt>
                <c:pt idx="5644">
                  <c:v>1601.0</c:v>
                </c:pt>
                <c:pt idx="5645">
                  <c:v>1601.0</c:v>
                </c:pt>
                <c:pt idx="5646">
                  <c:v>1601.0</c:v>
                </c:pt>
                <c:pt idx="5647">
                  <c:v>1601.0</c:v>
                </c:pt>
                <c:pt idx="5648">
                  <c:v>1601.0</c:v>
                </c:pt>
                <c:pt idx="5649">
                  <c:v>1601.0</c:v>
                </c:pt>
                <c:pt idx="5650">
                  <c:v>1601.0</c:v>
                </c:pt>
                <c:pt idx="5651">
                  <c:v>1601.0</c:v>
                </c:pt>
                <c:pt idx="5652">
                  <c:v>1601.0</c:v>
                </c:pt>
                <c:pt idx="5653">
                  <c:v>1601.0</c:v>
                </c:pt>
                <c:pt idx="5654">
                  <c:v>1601.0</c:v>
                </c:pt>
                <c:pt idx="5655">
                  <c:v>1601.0</c:v>
                </c:pt>
                <c:pt idx="5656">
                  <c:v>1601.0</c:v>
                </c:pt>
                <c:pt idx="5657">
                  <c:v>1601.0</c:v>
                </c:pt>
                <c:pt idx="5658">
                  <c:v>1601.0</c:v>
                </c:pt>
                <c:pt idx="5659">
                  <c:v>1601.0</c:v>
                </c:pt>
                <c:pt idx="5660">
                  <c:v>1601.0</c:v>
                </c:pt>
                <c:pt idx="5661">
                  <c:v>1601.0</c:v>
                </c:pt>
                <c:pt idx="5662">
                  <c:v>1601.0</c:v>
                </c:pt>
                <c:pt idx="5663">
                  <c:v>1601.0</c:v>
                </c:pt>
                <c:pt idx="5664">
                  <c:v>1601.0</c:v>
                </c:pt>
                <c:pt idx="5665">
                  <c:v>1601.0</c:v>
                </c:pt>
                <c:pt idx="5666">
                  <c:v>1601.0</c:v>
                </c:pt>
                <c:pt idx="5667">
                  <c:v>1601.0</c:v>
                </c:pt>
                <c:pt idx="5668">
                  <c:v>1601.0</c:v>
                </c:pt>
                <c:pt idx="5669">
                  <c:v>1601.0</c:v>
                </c:pt>
                <c:pt idx="5670">
                  <c:v>1601.0</c:v>
                </c:pt>
                <c:pt idx="5671">
                  <c:v>1601.0</c:v>
                </c:pt>
                <c:pt idx="5672">
                  <c:v>1601.0</c:v>
                </c:pt>
                <c:pt idx="5673">
                  <c:v>1601.0</c:v>
                </c:pt>
                <c:pt idx="5674">
                  <c:v>1601.0</c:v>
                </c:pt>
                <c:pt idx="5675">
                  <c:v>1601.0</c:v>
                </c:pt>
                <c:pt idx="5676">
                  <c:v>1601.0</c:v>
                </c:pt>
                <c:pt idx="5677">
                  <c:v>1601.0</c:v>
                </c:pt>
                <c:pt idx="5678">
                  <c:v>1601.0</c:v>
                </c:pt>
                <c:pt idx="5679">
                  <c:v>1601.0</c:v>
                </c:pt>
                <c:pt idx="5680">
                  <c:v>1601.0</c:v>
                </c:pt>
                <c:pt idx="5681">
                  <c:v>1601.0</c:v>
                </c:pt>
                <c:pt idx="5682">
                  <c:v>1601.0</c:v>
                </c:pt>
                <c:pt idx="5683">
                  <c:v>1601.0</c:v>
                </c:pt>
                <c:pt idx="5684">
                  <c:v>1601.0</c:v>
                </c:pt>
                <c:pt idx="5685">
                  <c:v>1601.0</c:v>
                </c:pt>
                <c:pt idx="5686">
                  <c:v>1601.0</c:v>
                </c:pt>
                <c:pt idx="5687">
                  <c:v>1601.0</c:v>
                </c:pt>
                <c:pt idx="5688">
                  <c:v>1601.0</c:v>
                </c:pt>
                <c:pt idx="5689">
                  <c:v>1601.0</c:v>
                </c:pt>
                <c:pt idx="5690">
                  <c:v>1601.0</c:v>
                </c:pt>
                <c:pt idx="5691">
                  <c:v>1601.0</c:v>
                </c:pt>
                <c:pt idx="5692">
                  <c:v>1601.0</c:v>
                </c:pt>
                <c:pt idx="5693">
                  <c:v>1601.0</c:v>
                </c:pt>
                <c:pt idx="5694">
                  <c:v>1601.0</c:v>
                </c:pt>
                <c:pt idx="5695">
                  <c:v>1601.0</c:v>
                </c:pt>
                <c:pt idx="5696">
                  <c:v>1601.0</c:v>
                </c:pt>
                <c:pt idx="5697">
                  <c:v>1601.0</c:v>
                </c:pt>
                <c:pt idx="5698">
                  <c:v>1601.0</c:v>
                </c:pt>
                <c:pt idx="5699">
                  <c:v>1601.0</c:v>
                </c:pt>
                <c:pt idx="5700">
                  <c:v>1603.0</c:v>
                </c:pt>
                <c:pt idx="5701">
                  <c:v>1603.0</c:v>
                </c:pt>
                <c:pt idx="5702">
                  <c:v>1603.0</c:v>
                </c:pt>
                <c:pt idx="5703">
                  <c:v>1603.0</c:v>
                </c:pt>
                <c:pt idx="5704">
                  <c:v>1603.0</c:v>
                </c:pt>
                <c:pt idx="5705">
                  <c:v>1603.0</c:v>
                </c:pt>
                <c:pt idx="5706">
                  <c:v>1603.0</c:v>
                </c:pt>
                <c:pt idx="5707">
                  <c:v>1603.0</c:v>
                </c:pt>
                <c:pt idx="5708">
                  <c:v>1603.0</c:v>
                </c:pt>
                <c:pt idx="5709">
                  <c:v>1603.0</c:v>
                </c:pt>
                <c:pt idx="5710">
                  <c:v>1603.0</c:v>
                </c:pt>
                <c:pt idx="5711">
                  <c:v>1603.0</c:v>
                </c:pt>
                <c:pt idx="5712">
                  <c:v>1603.0</c:v>
                </c:pt>
                <c:pt idx="5713">
                  <c:v>1603.0</c:v>
                </c:pt>
                <c:pt idx="5714">
                  <c:v>1603.0</c:v>
                </c:pt>
                <c:pt idx="5715">
                  <c:v>1603.0</c:v>
                </c:pt>
                <c:pt idx="5716">
                  <c:v>1603.0</c:v>
                </c:pt>
                <c:pt idx="5717">
                  <c:v>1603.0</c:v>
                </c:pt>
                <c:pt idx="5718">
                  <c:v>1603.0</c:v>
                </c:pt>
                <c:pt idx="5719">
                  <c:v>1603.0</c:v>
                </c:pt>
                <c:pt idx="5720">
                  <c:v>1603.0</c:v>
                </c:pt>
                <c:pt idx="5721">
                  <c:v>1603.0</c:v>
                </c:pt>
                <c:pt idx="5722">
                  <c:v>1603.0</c:v>
                </c:pt>
                <c:pt idx="5723">
                  <c:v>1603.0</c:v>
                </c:pt>
                <c:pt idx="5724">
                  <c:v>1603.0</c:v>
                </c:pt>
                <c:pt idx="5725">
                  <c:v>1603.0</c:v>
                </c:pt>
                <c:pt idx="5726">
                  <c:v>1603.0</c:v>
                </c:pt>
                <c:pt idx="5727">
                  <c:v>1603.0</c:v>
                </c:pt>
                <c:pt idx="5728">
                  <c:v>1603.0</c:v>
                </c:pt>
                <c:pt idx="5729">
                  <c:v>1603.0</c:v>
                </c:pt>
                <c:pt idx="5730">
                  <c:v>1603.0</c:v>
                </c:pt>
                <c:pt idx="5731">
                  <c:v>1603.0</c:v>
                </c:pt>
                <c:pt idx="5732">
                  <c:v>1603.0</c:v>
                </c:pt>
                <c:pt idx="5733">
                  <c:v>1603.0</c:v>
                </c:pt>
                <c:pt idx="5734">
                  <c:v>1603.0</c:v>
                </c:pt>
                <c:pt idx="5735">
                  <c:v>1603.0</c:v>
                </c:pt>
                <c:pt idx="5736">
                  <c:v>1603.0</c:v>
                </c:pt>
                <c:pt idx="5737">
                  <c:v>1603.0</c:v>
                </c:pt>
                <c:pt idx="5738">
                  <c:v>1603.0</c:v>
                </c:pt>
                <c:pt idx="5739">
                  <c:v>1603.0</c:v>
                </c:pt>
                <c:pt idx="5740">
                  <c:v>1603.0</c:v>
                </c:pt>
                <c:pt idx="5741">
                  <c:v>1603.0</c:v>
                </c:pt>
                <c:pt idx="5742">
                  <c:v>1603.0</c:v>
                </c:pt>
                <c:pt idx="5743">
                  <c:v>1603.0</c:v>
                </c:pt>
                <c:pt idx="5744">
                  <c:v>1603.0</c:v>
                </c:pt>
                <c:pt idx="5745">
                  <c:v>1603.0</c:v>
                </c:pt>
                <c:pt idx="5746">
                  <c:v>1603.0</c:v>
                </c:pt>
                <c:pt idx="5747">
                  <c:v>1603.0</c:v>
                </c:pt>
                <c:pt idx="5748">
                  <c:v>1603.0</c:v>
                </c:pt>
                <c:pt idx="5749">
                  <c:v>1603.0</c:v>
                </c:pt>
                <c:pt idx="5750">
                  <c:v>1603.0</c:v>
                </c:pt>
                <c:pt idx="5751">
                  <c:v>1603.0</c:v>
                </c:pt>
                <c:pt idx="5752">
                  <c:v>1603.0</c:v>
                </c:pt>
                <c:pt idx="5753">
                  <c:v>1603.0</c:v>
                </c:pt>
                <c:pt idx="5754">
                  <c:v>1603.0</c:v>
                </c:pt>
                <c:pt idx="5755">
                  <c:v>1603.0</c:v>
                </c:pt>
                <c:pt idx="5756">
                  <c:v>1603.0</c:v>
                </c:pt>
                <c:pt idx="5757">
                  <c:v>1603.0</c:v>
                </c:pt>
                <c:pt idx="5758">
                  <c:v>1603.0</c:v>
                </c:pt>
                <c:pt idx="5759">
                  <c:v>1603.0</c:v>
                </c:pt>
                <c:pt idx="5760">
                  <c:v>1603.0</c:v>
                </c:pt>
                <c:pt idx="5761">
                  <c:v>1603.0</c:v>
                </c:pt>
                <c:pt idx="5762">
                  <c:v>1603.0</c:v>
                </c:pt>
                <c:pt idx="5763">
                  <c:v>1603.0</c:v>
                </c:pt>
                <c:pt idx="5764">
                  <c:v>1603.0</c:v>
                </c:pt>
                <c:pt idx="5765">
                  <c:v>1603.0</c:v>
                </c:pt>
                <c:pt idx="5766">
                  <c:v>1603.0</c:v>
                </c:pt>
                <c:pt idx="5767">
                  <c:v>1603.0</c:v>
                </c:pt>
                <c:pt idx="5768">
                  <c:v>1603.0</c:v>
                </c:pt>
                <c:pt idx="5769">
                  <c:v>1603.0</c:v>
                </c:pt>
                <c:pt idx="5770">
                  <c:v>1603.0</c:v>
                </c:pt>
                <c:pt idx="5771">
                  <c:v>1603.0</c:v>
                </c:pt>
                <c:pt idx="5772">
                  <c:v>1603.0</c:v>
                </c:pt>
                <c:pt idx="5773">
                  <c:v>1603.0</c:v>
                </c:pt>
                <c:pt idx="5774">
                  <c:v>1603.0</c:v>
                </c:pt>
                <c:pt idx="5775">
                  <c:v>1603.0</c:v>
                </c:pt>
                <c:pt idx="5776">
                  <c:v>1603.0</c:v>
                </c:pt>
                <c:pt idx="5777">
                  <c:v>1603.0</c:v>
                </c:pt>
                <c:pt idx="5778">
                  <c:v>1603.0</c:v>
                </c:pt>
                <c:pt idx="5779">
                  <c:v>1603.0</c:v>
                </c:pt>
                <c:pt idx="5780">
                  <c:v>1603.0</c:v>
                </c:pt>
                <c:pt idx="5781">
                  <c:v>1603.0</c:v>
                </c:pt>
                <c:pt idx="5782">
                  <c:v>1603.0</c:v>
                </c:pt>
                <c:pt idx="5783">
                  <c:v>1603.0</c:v>
                </c:pt>
                <c:pt idx="5784">
                  <c:v>1603.0</c:v>
                </c:pt>
                <c:pt idx="5785">
                  <c:v>1603.0</c:v>
                </c:pt>
                <c:pt idx="5786">
                  <c:v>1603.0</c:v>
                </c:pt>
                <c:pt idx="5787">
                  <c:v>1603.0</c:v>
                </c:pt>
                <c:pt idx="5788">
                  <c:v>1603.0</c:v>
                </c:pt>
                <c:pt idx="5789">
                  <c:v>1603.0</c:v>
                </c:pt>
                <c:pt idx="5790">
                  <c:v>1603.0</c:v>
                </c:pt>
                <c:pt idx="5791">
                  <c:v>1603.0</c:v>
                </c:pt>
                <c:pt idx="5792">
                  <c:v>1603.0</c:v>
                </c:pt>
                <c:pt idx="5793">
                  <c:v>1603.0</c:v>
                </c:pt>
                <c:pt idx="5794">
                  <c:v>1603.0</c:v>
                </c:pt>
                <c:pt idx="5795">
                  <c:v>1603.0</c:v>
                </c:pt>
                <c:pt idx="5796">
                  <c:v>1603.0</c:v>
                </c:pt>
                <c:pt idx="5797">
                  <c:v>1603.0</c:v>
                </c:pt>
                <c:pt idx="5798">
                  <c:v>1603.0</c:v>
                </c:pt>
                <c:pt idx="5799">
                  <c:v>1603.0</c:v>
                </c:pt>
                <c:pt idx="5800">
                  <c:v>1603.0</c:v>
                </c:pt>
                <c:pt idx="5801">
                  <c:v>1603.0</c:v>
                </c:pt>
                <c:pt idx="5802">
                  <c:v>1603.0</c:v>
                </c:pt>
                <c:pt idx="5803">
                  <c:v>1603.0</c:v>
                </c:pt>
                <c:pt idx="5804">
                  <c:v>1603.0</c:v>
                </c:pt>
                <c:pt idx="5805">
                  <c:v>1603.0</c:v>
                </c:pt>
                <c:pt idx="5806">
                  <c:v>1603.0</c:v>
                </c:pt>
                <c:pt idx="5807">
                  <c:v>1603.0</c:v>
                </c:pt>
                <c:pt idx="5808">
                  <c:v>1603.0</c:v>
                </c:pt>
                <c:pt idx="5809">
                  <c:v>1603.0</c:v>
                </c:pt>
                <c:pt idx="5810">
                  <c:v>1605.0</c:v>
                </c:pt>
                <c:pt idx="5811">
                  <c:v>1605.0</c:v>
                </c:pt>
                <c:pt idx="5812">
                  <c:v>1605.0</c:v>
                </c:pt>
                <c:pt idx="5813">
                  <c:v>1605.0</c:v>
                </c:pt>
                <c:pt idx="5814">
                  <c:v>1605.0</c:v>
                </c:pt>
                <c:pt idx="5815">
                  <c:v>1605.0</c:v>
                </c:pt>
                <c:pt idx="5816">
                  <c:v>1605.0</c:v>
                </c:pt>
                <c:pt idx="5817">
                  <c:v>1605.0</c:v>
                </c:pt>
                <c:pt idx="5818">
                  <c:v>1605.0</c:v>
                </c:pt>
                <c:pt idx="5819">
                  <c:v>1605.0</c:v>
                </c:pt>
                <c:pt idx="5820">
                  <c:v>1605.0</c:v>
                </c:pt>
                <c:pt idx="5821">
                  <c:v>1605.0</c:v>
                </c:pt>
                <c:pt idx="5822">
                  <c:v>1605.0</c:v>
                </c:pt>
                <c:pt idx="5823">
                  <c:v>1605.0</c:v>
                </c:pt>
                <c:pt idx="5824">
                  <c:v>1605.0</c:v>
                </c:pt>
                <c:pt idx="5825">
                  <c:v>1605.0</c:v>
                </c:pt>
                <c:pt idx="5826">
                  <c:v>1605.0</c:v>
                </c:pt>
                <c:pt idx="5827">
                  <c:v>1605.0</c:v>
                </c:pt>
                <c:pt idx="5828">
                  <c:v>1605.0</c:v>
                </c:pt>
                <c:pt idx="5829">
                  <c:v>1605.0</c:v>
                </c:pt>
                <c:pt idx="5830">
                  <c:v>1605.0</c:v>
                </c:pt>
                <c:pt idx="5831">
                  <c:v>1605.0</c:v>
                </c:pt>
                <c:pt idx="5832">
                  <c:v>1605.0</c:v>
                </c:pt>
                <c:pt idx="5833">
                  <c:v>1605.0</c:v>
                </c:pt>
                <c:pt idx="5834">
                  <c:v>1605.0</c:v>
                </c:pt>
                <c:pt idx="5835">
                  <c:v>1605.0</c:v>
                </c:pt>
                <c:pt idx="5836">
                  <c:v>1605.0</c:v>
                </c:pt>
                <c:pt idx="5837">
                  <c:v>1605.0</c:v>
                </c:pt>
                <c:pt idx="5838">
                  <c:v>1605.0</c:v>
                </c:pt>
                <c:pt idx="5839">
                  <c:v>1605.0</c:v>
                </c:pt>
                <c:pt idx="5840">
                  <c:v>1605.0</c:v>
                </c:pt>
                <c:pt idx="5841">
                  <c:v>1605.0</c:v>
                </c:pt>
                <c:pt idx="5842">
                  <c:v>1605.0</c:v>
                </c:pt>
                <c:pt idx="5843">
                  <c:v>1605.0</c:v>
                </c:pt>
                <c:pt idx="5844">
                  <c:v>1605.0</c:v>
                </c:pt>
                <c:pt idx="5845">
                  <c:v>1605.0</c:v>
                </c:pt>
                <c:pt idx="5846">
                  <c:v>1605.0</c:v>
                </c:pt>
                <c:pt idx="5847">
                  <c:v>1605.0</c:v>
                </c:pt>
                <c:pt idx="5848">
                  <c:v>1605.0</c:v>
                </c:pt>
                <c:pt idx="5849">
                  <c:v>1605.0</c:v>
                </c:pt>
                <c:pt idx="5850">
                  <c:v>1605.0</c:v>
                </c:pt>
                <c:pt idx="5851">
                  <c:v>1605.0</c:v>
                </c:pt>
                <c:pt idx="5852">
                  <c:v>1605.0</c:v>
                </c:pt>
                <c:pt idx="5853">
                  <c:v>1605.0</c:v>
                </c:pt>
                <c:pt idx="5854">
                  <c:v>1605.0</c:v>
                </c:pt>
                <c:pt idx="5855">
                  <c:v>1605.0</c:v>
                </c:pt>
                <c:pt idx="5856">
                  <c:v>1605.0</c:v>
                </c:pt>
                <c:pt idx="5857">
                  <c:v>1605.0</c:v>
                </c:pt>
                <c:pt idx="5858">
                  <c:v>1605.0</c:v>
                </c:pt>
                <c:pt idx="5859">
                  <c:v>1605.0</c:v>
                </c:pt>
                <c:pt idx="5860">
                  <c:v>1605.0</c:v>
                </c:pt>
                <c:pt idx="5861">
                  <c:v>1605.0</c:v>
                </c:pt>
                <c:pt idx="5862">
                  <c:v>1605.0</c:v>
                </c:pt>
                <c:pt idx="5863">
                  <c:v>1605.0</c:v>
                </c:pt>
                <c:pt idx="5864">
                  <c:v>1605.0</c:v>
                </c:pt>
                <c:pt idx="5865">
                  <c:v>1605.0</c:v>
                </c:pt>
                <c:pt idx="5866">
                  <c:v>1605.0</c:v>
                </c:pt>
                <c:pt idx="5867">
                  <c:v>1606.0</c:v>
                </c:pt>
                <c:pt idx="5868">
                  <c:v>1606.0</c:v>
                </c:pt>
                <c:pt idx="5869">
                  <c:v>1606.0</c:v>
                </c:pt>
                <c:pt idx="5870">
                  <c:v>1606.0</c:v>
                </c:pt>
                <c:pt idx="5871">
                  <c:v>1606.0</c:v>
                </c:pt>
                <c:pt idx="5872">
                  <c:v>1606.0</c:v>
                </c:pt>
                <c:pt idx="5873">
                  <c:v>1606.0</c:v>
                </c:pt>
                <c:pt idx="5874">
                  <c:v>1606.0</c:v>
                </c:pt>
                <c:pt idx="5875">
                  <c:v>1606.0</c:v>
                </c:pt>
                <c:pt idx="5876">
                  <c:v>1606.0</c:v>
                </c:pt>
                <c:pt idx="5877">
                  <c:v>1606.0</c:v>
                </c:pt>
                <c:pt idx="5878">
                  <c:v>1606.0</c:v>
                </c:pt>
                <c:pt idx="5879">
                  <c:v>1606.0</c:v>
                </c:pt>
                <c:pt idx="5880">
                  <c:v>1606.0</c:v>
                </c:pt>
                <c:pt idx="5881">
                  <c:v>1606.0</c:v>
                </c:pt>
                <c:pt idx="5882">
                  <c:v>1606.0</c:v>
                </c:pt>
                <c:pt idx="5883">
                  <c:v>1606.0</c:v>
                </c:pt>
                <c:pt idx="5884">
                  <c:v>1606.0</c:v>
                </c:pt>
                <c:pt idx="5885">
                  <c:v>1606.0</c:v>
                </c:pt>
                <c:pt idx="5886">
                  <c:v>1606.0</c:v>
                </c:pt>
                <c:pt idx="5887">
                  <c:v>1606.0</c:v>
                </c:pt>
                <c:pt idx="5888">
                  <c:v>1606.0</c:v>
                </c:pt>
                <c:pt idx="5889">
                  <c:v>1606.0</c:v>
                </c:pt>
                <c:pt idx="5890">
                  <c:v>1606.0</c:v>
                </c:pt>
                <c:pt idx="5891">
                  <c:v>1606.0</c:v>
                </c:pt>
                <c:pt idx="5892">
                  <c:v>1606.0</c:v>
                </c:pt>
                <c:pt idx="5893">
                  <c:v>1606.0</c:v>
                </c:pt>
                <c:pt idx="5894">
                  <c:v>1606.0</c:v>
                </c:pt>
                <c:pt idx="5895">
                  <c:v>1606.0</c:v>
                </c:pt>
                <c:pt idx="5896">
                  <c:v>1606.0</c:v>
                </c:pt>
                <c:pt idx="5897">
                  <c:v>1606.0</c:v>
                </c:pt>
                <c:pt idx="5898">
                  <c:v>1606.0</c:v>
                </c:pt>
                <c:pt idx="5899">
                  <c:v>1606.0</c:v>
                </c:pt>
                <c:pt idx="5900">
                  <c:v>1606.0</c:v>
                </c:pt>
                <c:pt idx="5901">
                  <c:v>1606.0</c:v>
                </c:pt>
                <c:pt idx="5902">
                  <c:v>1606.0</c:v>
                </c:pt>
                <c:pt idx="5903">
                  <c:v>1606.0</c:v>
                </c:pt>
                <c:pt idx="5904">
                  <c:v>1606.0</c:v>
                </c:pt>
                <c:pt idx="5905">
                  <c:v>1606.0</c:v>
                </c:pt>
                <c:pt idx="5906">
                  <c:v>1606.0</c:v>
                </c:pt>
                <c:pt idx="5907">
                  <c:v>1606.0</c:v>
                </c:pt>
                <c:pt idx="5908">
                  <c:v>1606.0</c:v>
                </c:pt>
                <c:pt idx="5909">
                  <c:v>1606.0</c:v>
                </c:pt>
                <c:pt idx="5910">
                  <c:v>1606.0</c:v>
                </c:pt>
                <c:pt idx="5911">
                  <c:v>1606.0</c:v>
                </c:pt>
                <c:pt idx="5912">
                  <c:v>1606.0</c:v>
                </c:pt>
                <c:pt idx="5913">
                  <c:v>1606.0</c:v>
                </c:pt>
                <c:pt idx="5914">
                  <c:v>1606.0</c:v>
                </c:pt>
                <c:pt idx="5915">
                  <c:v>1606.0</c:v>
                </c:pt>
                <c:pt idx="5916">
                  <c:v>1606.0</c:v>
                </c:pt>
                <c:pt idx="5917">
                  <c:v>1606.0</c:v>
                </c:pt>
                <c:pt idx="5918">
                  <c:v>1606.0</c:v>
                </c:pt>
                <c:pt idx="5919">
                  <c:v>1606.0</c:v>
                </c:pt>
                <c:pt idx="5920">
                  <c:v>1606.0</c:v>
                </c:pt>
                <c:pt idx="5921">
                  <c:v>1606.0</c:v>
                </c:pt>
                <c:pt idx="5922">
                  <c:v>1606.0</c:v>
                </c:pt>
                <c:pt idx="5923">
                  <c:v>1606.0</c:v>
                </c:pt>
                <c:pt idx="5924">
                  <c:v>1606.0</c:v>
                </c:pt>
                <c:pt idx="5925">
                  <c:v>1606.0</c:v>
                </c:pt>
                <c:pt idx="5926">
                  <c:v>1606.0</c:v>
                </c:pt>
                <c:pt idx="5927">
                  <c:v>1606.0</c:v>
                </c:pt>
                <c:pt idx="5928">
                  <c:v>1606.0</c:v>
                </c:pt>
                <c:pt idx="5929">
                  <c:v>1606.0</c:v>
                </c:pt>
                <c:pt idx="5930">
                  <c:v>1606.0</c:v>
                </c:pt>
                <c:pt idx="5931">
                  <c:v>1606.0</c:v>
                </c:pt>
                <c:pt idx="5932">
                  <c:v>1606.0</c:v>
                </c:pt>
                <c:pt idx="5933">
                  <c:v>1606.0</c:v>
                </c:pt>
                <c:pt idx="5934">
                  <c:v>1606.0</c:v>
                </c:pt>
                <c:pt idx="5935">
                  <c:v>1606.0</c:v>
                </c:pt>
                <c:pt idx="5936">
                  <c:v>1606.0</c:v>
                </c:pt>
                <c:pt idx="5937">
                  <c:v>1606.0</c:v>
                </c:pt>
                <c:pt idx="5938">
                  <c:v>1606.0</c:v>
                </c:pt>
                <c:pt idx="5939">
                  <c:v>1606.0</c:v>
                </c:pt>
                <c:pt idx="5940">
                  <c:v>1606.0</c:v>
                </c:pt>
                <c:pt idx="5941">
                  <c:v>1606.0</c:v>
                </c:pt>
                <c:pt idx="5942">
                  <c:v>1606.0</c:v>
                </c:pt>
                <c:pt idx="5943">
                  <c:v>1606.0</c:v>
                </c:pt>
                <c:pt idx="5944">
                  <c:v>1606.0</c:v>
                </c:pt>
                <c:pt idx="5945">
                  <c:v>1608.0</c:v>
                </c:pt>
                <c:pt idx="5946">
                  <c:v>1608.0</c:v>
                </c:pt>
                <c:pt idx="5947">
                  <c:v>1608.0</c:v>
                </c:pt>
                <c:pt idx="5948">
                  <c:v>1608.0</c:v>
                </c:pt>
                <c:pt idx="5949">
                  <c:v>1608.0</c:v>
                </c:pt>
                <c:pt idx="5950">
                  <c:v>1608.0</c:v>
                </c:pt>
                <c:pt idx="5951">
                  <c:v>1608.0</c:v>
                </c:pt>
                <c:pt idx="5952">
                  <c:v>1608.0</c:v>
                </c:pt>
                <c:pt idx="5953">
                  <c:v>1608.0</c:v>
                </c:pt>
                <c:pt idx="5954">
                  <c:v>1608.0</c:v>
                </c:pt>
                <c:pt idx="5955">
                  <c:v>1608.0</c:v>
                </c:pt>
                <c:pt idx="5956">
                  <c:v>1608.0</c:v>
                </c:pt>
                <c:pt idx="5957">
                  <c:v>1608.0</c:v>
                </c:pt>
                <c:pt idx="5958">
                  <c:v>1608.0</c:v>
                </c:pt>
                <c:pt idx="5959">
                  <c:v>1608.0</c:v>
                </c:pt>
                <c:pt idx="5960">
                  <c:v>1608.0</c:v>
                </c:pt>
                <c:pt idx="5961">
                  <c:v>1608.0</c:v>
                </c:pt>
                <c:pt idx="5962">
                  <c:v>1608.0</c:v>
                </c:pt>
                <c:pt idx="5963">
                  <c:v>1608.0</c:v>
                </c:pt>
                <c:pt idx="5964">
                  <c:v>1608.0</c:v>
                </c:pt>
                <c:pt idx="5965">
                  <c:v>1608.0</c:v>
                </c:pt>
                <c:pt idx="5966">
                  <c:v>1608.0</c:v>
                </c:pt>
                <c:pt idx="5967">
                  <c:v>1608.0</c:v>
                </c:pt>
                <c:pt idx="5968">
                  <c:v>1608.0</c:v>
                </c:pt>
                <c:pt idx="5969">
                  <c:v>1608.0</c:v>
                </c:pt>
                <c:pt idx="5970">
                  <c:v>1608.0</c:v>
                </c:pt>
                <c:pt idx="5971">
                  <c:v>1608.0</c:v>
                </c:pt>
                <c:pt idx="5972">
                  <c:v>1608.0</c:v>
                </c:pt>
                <c:pt idx="5973">
                  <c:v>1608.0</c:v>
                </c:pt>
                <c:pt idx="5974">
                  <c:v>1608.0</c:v>
                </c:pt>
                <c:pt idx="5975">
                  <c:v>1608.0</c:v>
                </c:pt>
                <c:pt idx="5976">
                  <c:v>1608.0</c:v>
                </c:pt>
                <c:pt idx="5977">
                  <c:v>1608.0</c:v>
                </c:pt>
                <c:pt idx="5978">
                  <c:v>1608.0</c:v>
                </c:pt>
                <c:pt idx="5979">
                  <c:v>1608.0</c:v>
                </c:pt>
                <c:pt idx="5980">
                  <c:v>1608.0</c:v>
                </c:pt>
                <c:pt idx="5981">
                  <c:v>1608.0</c:v>
                </c:pt>
                <c:pt idx="5982">
                  <c:v>1608.0</c:v>
                </c:pt>
                <c:pt idx="5983">
                  <c:v>1608.0</c:v>
                </c:pt>
                <c:pt idx="5984">
                  <c:v>1608.0</c:v>
                </c:pt>
                <c:pt idx="5985">
                  <c:v>1608.0</c:v>
                </c:pt>
                <c:pt idx="5986">
                  <c:v>1608.0</c:v>
                </c:pt>
                <c:pt idx="5987">
                  <c:v>1608.0</c:v>
                </c:pt>
                <c:pt idx="5988">
                  <c:v>1608.0</c:v>
                </c:pt>
                <c:pt idx="5989">
                  <c:v>1608.0</c:v>
                </c:pt>
                <c:pt idx="5990">
                  <c:v>1608.0</c:v>
                </c:pt>
                <c:pt idx="5991">
                  <c:v>1608.0</c:v>
                </c:pt>
                <c:pt idx="5992">
                  <c:v>1608.0</c:v>
                </c:pt>
                <c:pt idx="5993">
                  <c:v>1608.0</c:v>
                </c:pt>
                <c:pt idx="5994">
                  <c:v>1608.0</c:v>
                </c:pt>
                <c:pt idx="5995">
                  <c:v>1608.0</c:v>
                </c:pt>
                <c:pt idx="5996">
                  <c:v>1608.0</c:v>
                </c:pt>
                <c:pt idx="5997">
                  <c:v>1608.0</c:v>
                </c:pt>
                <c:pt idx="5998">
                  <c:v>1608.0</c:v>
                </c:pt>
                <c:pt idx="5999">
                  <c:v>1608.0</c:v>
                </c:pt>
                <c:pt idx="6000">
                  <c:v>1608.0</c:v>
                </c:pt>
                <c:pt idx="6001">
                  <c:v>1608.0</c:v>
                </c:pt>
                <c:pt idx="6002">
                  <c:v>1608.0</c:v>
                </c:pt>
                <c:pt idx="6003">
                  <c:v>1608.0</c:v>
                </c:pt>
                <c:pt idx="6004">
                  <c:v>1608.0</c:v>
                </c:pt>
                <c:pt idx="6005">
                  <c:v>1608.0</c:v>
                </c:pt>
                <c:pt idx="6006">
                  <c:v>1608.0</c:v>
                </c:pt>
                <c:pt idx="6007">
                  <c:v>1608.0</c:v>
                </c:pt>
                <c:pt idx="6008">
                  <c:v>1608.0</c:v>
                </c:pt>
                <c:pt idx="6009">
                  <c:v>1608.0</c:v>
                </c:pt>
                <c:pt idx="6010">
                  <c:v>1608.0</c:v>
                </c:pt>
                <c:pt idx="6011">
                  <c:v>1608.0</c:v>
                </c:pt>
                <c:pt idx="6012">
                  <c:v>1608.0</c:v>
                </c:pt>
                <c:pt idx="6013">
                  <c:v>1608.0</c:v>
                </c:pt>
                <c:pt idx="6014">
                  <c:v>1608.0</c:v>
                </c:pt>
                <c:pt idx="6015">
                  <c:v>1608.0</c:v>
                </c:pt>
                <c:pt idx="6016">
                  <c:v>1608.0</c:v>
                </c:pt>
                <c:pt idx="6017">
                  <c:v>1608.0</c:v>
                </c:pt>
                <c:pt idx="6018">
                  <c:v>1608.0</c:v>
                </c:pt>
                <c:pt idx="6019">
                  <c:v>1608.0</c:v>
                </c:pt>
                <c:pt idx="6020">
                  <c:v>1608.0</c:v>
                </c:pt>
                <c:pt idx="6021">
                  <c:v>1608.0</c:v>
                </c:pt>
                <c:pt idx="6022">
                  <c:v>1608.0</c:v>
                </c:pt>
                <c:pt idx="6023">
                  <c:v>1608.0</c:v>
                </c:pt>
                <c:pt idx="6024">
                  <c:v>1608.0</c:v>
                </c:pt>
                <c:pt idx="6025">
                  <c:v>1608.0</c:v>
                </c:pt>
                <c:pt idx="6026">
                  <c:v>1609.0</c:v>
                </c:pt>
                <c:pt idx="6027">
                  <c:v>1609.0</c:v>
                </c:pt>
                <c:pt idx="6028">
                  <c:v>1609.0</c:v>
                </c:pt>
                <c:pt idx="6029">
                  <c:v>1609.0</c:v>
                </c:pt>
                <c:pt idx="6030">
                  <c:v>1609.0</c:v>
                </c:pt>
                <c:pt idx="6031">
                  <c:v>1609.0</c:v>
                </c:pt>
                <c:pt idx="6032">
                  <c:v>1609.0</c:v>
                </c:pt>
                <c:pt idx="6033">
                  <c:v>1609.0</c:v>
                </c:pt>
                <c:pt idx="6034">
                  <c:v>1609.0</c:v>
                </c:pt>
                <c:pt idx="6035">
                  <c:v>1609.0</c:v>
                </c:pt>
                <c:pt idx="6036">
                  <c:v>1609.0</c:v>
                </c:pt>
                <c:pt idx="6037">
                  <c:v>1609.0</c:v>
                </c:pt>
                <c:pt idx="6038">
                  <c:v>1609.0</c:v>
                </c:pt>
                <c:pt idx="6039">
                  <c:v>1609.0</c:v>
                </c:pt>
                <c:pt idx="6040">
                  <c:v>1609.0</c:v>
                </c:pt>
                <c:pt idx="6041">
                  <c:v>1609.0</c:v>
                </c:pt>
                <c:pt idx="6042">
                  <c:v>1609.0</c:v>
                </c:pt>
                <c:pt idx="6043">
                  <c:v>1609.0</c:v>
                </c:pt>
                <c:pt idx="6044">
                  <c:v>1609.0</c:v>
                </c:pt>
                <c:pt idx="6045">
                  <c:v>1609.0</c:v>
                </c:pt>
                <c:pt idx="6046">
                  <c:v>1609.0</c:v>
                </c:pt>
                <c:pt idx="6047">
                  <c:v>1609.0</c:v>
                </c:pt>
                <c:pt idx="6048">
                  <c:v>1609.0</c:v>
                </c:pt>
                <c:pt idx="6049">
                  <c:v>1609.0</c:v>
                </c:pt>
                <c:pt idx="6050">
                  <c:v>1609.0</c:v>
                </c:pt>
                <c:pt idx="6051">
                  <c:v>1609.0</c:v>
                </c:pt>
                <c:pt idx="6052">
                  <c:v>1609.0</c:v>
                </c:pt>
                <c:pt idx="6053">
                  <c:v>1609.0</c:v>
                </c:pt>
                <c:pt idx="6054">
                  <c:v>1609.0</c:v>
                </c:pt>
                <c:pt idx="6055">
                  <c:v>1610.0</c:v>
                </c:pt>
                <c:pt idx="6056">
                  <c:v>1610.0</c:v>
                </c:pt>
                <c:pt idx="6057">
                  <c:v>1610.0</c:v>
                </c:pt>
                <c:pt idx="6058">
                  <c:v>1610.0</c:v>
                </c:pt>
                <c:pt idx="6059">
                  <c:v>1610.0</c:v>
                </c:pt>
                <c:pt idx="6060">
                  <c:v>1610.0</c:v>
                </c:pt>
                <c:pt idx="6061">
                  <c:v>1610.0</c:v>
                </c:pt>
                <c:pt idx="6062">
                  <c:v>1610.0</c:v>
                </c:pt>
                <c:pt idx="6063">
                  <c:v>1610.0</c:v>
                </c:pt>
                <c:pt idx="6064">
                  <c:v>1610.0</c:v>
                </c:pt>
                <c:pt idx="6065">
                  <c:v>1610.0</c:v>
                </c:pt>
                <c:pt idx="6066">
                  <c:v>1610.0</c:v>
                </c:pt>
                <c:pt idx="6067">
                  <c:v>1610.0</c:v>
                </c:pt>
                <c:pt idx="6068">
                  <c:v>1610.0</c:v>
                </c:pt>
                <c:pt idx="6069">
                  <c:v>1610.0</c:v>
                </c:pt>
                <c:pt idx="6070">
                  <c:v>1610.0</c:v>
                </c:pt>
                <c:pt idx="6071">
                  <c:v>1610.0</c:v>
                </c:pt>
                <c:pt idx="6072">
                  <c:v>1610.0</c:v>
                </c:pt>
                <c:pt idx="6073">
                  <c:v>1610.0</c:v>
                </c:pt>
                <c:pt idx="6074">
                  <c:v>1610.0</c:v>
                </c:pt>
                <c:pt idx="6075">
                  <c:v>1610.0</c:v>
                </c:pt>
                <c:pt idx="6076">
                  <c:v>1610.0</c:v>
                </c:pt>
                <c:pt idx="6077">
                  <c:v>1610.0</c:v>
                </c:pt>
                <c:pt idx="6078">
                  <c:v>1610.0</c:v>
                </c:pt>
                <c:pt idx="6079">
                  <c:v>1610.0</c:v>
                </c:pt>
                <c:pt idx="6080">
                  <c:v>1610.0</c:v>
                </c:pt>
                <c:pt idx="6081">
                  <c:v>1610.0</c:v>
                </c:pt>
                <c:pt idx="6082">
                  <c:v>1610.0</c:v>
                </c:pt>
                <c:pt idx="6083">
                  <c:v>1610.0</c:v>
                </c:pt>
                <c:pt idx="6084">
                  <c:v>1610.0</c:v>
                </c:pt>
                <c:pt idx="6085">
                  <c:v>1610.0</c:v>
                </c:pt>
                <c:pt idx="6086">
                  <c:v>1610.0</c:v>
                </c:pt>
                <c:pt idx="6087">
                  <c:v>1610.0</c:v>
                </c:pt>
                <c:pt idx="6088">
                  <c:v>1610.0</c:v>
                </c:pt>
                <c:pt idx="6089">
                  <c:v>1610.0</c:v>
                </c:pt>
                <c:pt idx="6090">
                  <c:v>1610.0</c:v>
                </c:pt>
                <c:pt idx="6091">
                  <c:v>1610.0</c:v>
                </c:pt>
                <c:pt idx="6092">
                  <c:v>1610.0</c:v>
                </c:pt>
                <c:pt idx="6093">
                  <c:v>1610.0</c:v>
                </c:pt>
                <c:pt idx="6094">
                  <c:v>1610.0</c:v>
                </c:pt>
                <c:pt idx="6095">
                  <c:v>1610.0</c:v>
                </c:pt>
                <c:pt idx="6096">
                  <c:v>1610.0</c:v>
                </c:pt>
                <c:pt idx="6097">
                  <c:v>1610.0</c:v>
                </c:pt>
                <c:pt idx="6098">
                  <c:v>1610.0</c:v>
                </c:pt>
                <c:pt idx="6099">
                  <c:v>1610.0</c:v>
                </c:pt>
                <c:pt idx="6100">
                  <c:v>1610.0</c:v>
                </c:pt>
                <c:pt idx="6101">
                  <c:v>1610.0</c:v>
                </c:pt>
                <c:pt idx="6102">
                  <c:v>1610.0</c:v>
                </c:pt>
                <c:pt idx="6103">
                  <c:v>1610.0</c:v>
                </c:pt>
                <c:pt idx="6104">
                  <c:v>1610.0</c:v>
                </c:pt>
                <c:pt idx="6105">
                  <c:v>1610.0</c:v>
                </c:pt>
                <c:pt idx="6106">
                  <c:v>1610.0</c:v>
                </c:pt>
                <c:pt idx="6107">
                  <c:v>1610.0</c:v>
                </c:pt>
                <c:pt idx="6108">
                  <c:v>1610.0</c:v>
                </c:pt>
                <c:pt idx="6109">
                  <c:v>1610.0</c:v>
                </c:pt>
                <c:pt idx="6110">
                  <c:v>1610.0</c:v>
                </c:pt>
                <c:pt idx="6111">
                  <c:v>1610.0</c:v>
                </c:pt>
                <c:pt idx="6112">
                  <c:v>1610.0</c:v>
                </c:pt>
                <c:pt idx="6113">
                  <c:v>1610.0</c:v>
                </c:pt>
                <c:pt idx="6114">
                  <c:v>1610.0</c:v>
                </c:pt>
                <c:pt idx="6115">
                  <c:v>1610.0</c:v>
                </c:pt>
                <c:pt idx="6116">
                  <c:v>1610.0</c:v>
                </c:pt>
                <c:pt idx="6117">
                  <c:v>1610.0</c:v>
                </c:pt>
                <c:pt idx="6118">
                  <c:v>1610.0</c:v>
                </c:pt>
                <c:pt idx="6119">
                  <c:v>1610.0</c:v>
                </c:pt>
                <c:pt idx="6120">
                  <c:v>1610.0</c:v>
                </c:pt>
                <c:pt idx="6121">
                  <c:v>1610.0</c:v>
                </c:pt>
                <c:pt idx="6122">
                  <c:v>1610.0</c:v>
                </c:pt>
                <c:pt idx="6123">
                  <c:v>1610.0</c:v>
                </c:pt>
                <c:pt idx="6124">
                  <c:v>1610.0</c:v>
                </c:pt>
                <c:pt idx="6125">
                  <c:v>1610.0</c:v>
                </c:pt>
                <c:pt idx="6126">
                  <c:v>1610.0</c:v>
                </c:pt>
                <c:pt idx="6127">
                  <c:v>1610.0</c:v>
                </c:pt>
                <c:pt idx="6128">
                  <c:v>1610.0</c:v>
                </c:pt>
                <c:pt idx="6129">
                  <c:v>1610.0</c:v>
                </c:pt>
                <c:pt idx="6130">
                  <c:v>1610.0</c:v>
                </c:pt>
                <c:pt idx="6131">
                  <c:v>1610.0</c:v>
                </c:pt>
                <c:pt idx="6132">
                  <c:v>1610.0</c:v>
                </c:pt>
                <c:pt idx="6133">
                  <c:v>1610.0</c:v>
                </c:pt>
                <c:pt idx="6134">
                  <c:v>1610.0</c:v>
                </c:pt>
                <c:pt idx="6135">
                  <c:v>1610.0</c:v>
                </c:pt>
                <c:pt idx="6136">
                  <c:v>1610.0</c:v>
                </c:pt>
                <c:pt idx="6137">
                  <c:v>1610.0</c:v>
                </c:pt>
                <c:pt idx="6138">
                  <c:v>1610.0</c:v>
                </c:pt>
                <c:pt idx="6139">
                  <c:v>1610.0</c:v>
                </c:pt>
                <c:pt idx="6140">
                  <c:v>1610.0</c:v>
                </c:pt>
                <c:pt idx="6141">
                  <c:v>1610.0</c:v>
                </c:pt>
                <c:pt idx="6142">
                  <c:v>1610.0</c:v>
                </c:pt>
                <c:pt idx="6143">
                  <c:v>1610.0</c:v>
                </c:pt>
                <c:pt idx="6144">
                  <c:v>1610.0</c:v>
                </c:pt>
                <c:pt idx="6145">
                  <c:v>1610.0</c:v>
                </c:pt>
                <c:pt idx="6146">
                  <c:v>1610.0</c:v>
                </c:pt>
                <c:pt idx="6147">
                  <c:v>1610.0</c:v>
                </c:pt>
                <c:pt idx="6148">
                  <c:v>1610.0</c:v>
                </c:pt>
                <c:pt idx="6149">
                  <c:v>1610.0</c:v>
                </c:pt>
                <c:pt idx="6150">
                  <c:v>1610.0</c:v>
                </c:pt>
                <c:pt idx="6151">
                  <c:v>1610.0</c:v>
                </c:pt>
                <c:pt idx="6152">
                  <c:v>1610.0</c:v>
                </c:pt>
                <c:pt idx="6153">
                  <c:v>1610.0</c:v>
                </c:pt>
                <c:pt idx="6154">
                  <c:v>1610.0</c:v>
                </c:pt>
                <c:pt idx="6155">
                  <c:v>1610.0</c:v>
                </c:pt>
                <c:pt idx="6156">
                  <c:v>1610.0</c:v>
                </c:pt>
                <c:pt idx="6157">
                  <c:v>1610.0</c:v>
                </c:pt>
                <c:pt idx="6158">
                  <c:v>1610.0</c:v>
                </c:pt>
                <c:pt idx="6159">
                  <c:v>1610.0</c:v>
                </c:pt>
                <c:pt idx="6160">
                  <c:v>1610.0</c:v>
                </c:pt>
                <c:pt idx="6161">
                  <c:v>1610.0</c:v>
                </c:pt>
                <c:pt idx="6162">
                  <c:v>1611.0</c:v>
                </c:pt>
                <c:pt idx="6163">
                  <c:v>1611.0</c:v>
                </c:pt>
                <c:pt idx="6164">
                  <c:v>1611.0</c:v>
                </c:pt>
                <c:pt idx="6165">
                  <c:v>1611.0</c:v>
                </c:pt>
                <c:pt idx="6166">
                  <c:v>1611.0</c:v>
                </c:pt>
                <c:pt idx="6167">
                  <c:v>1611.0</c:v>
                </c:pt>
                <c:pt idx="6168">
                  <c:v>1611.0</c:v>
                </c:pt>
                <c:pt idx="6169">
                  <c:v>1611.0</c:v>
                </c:pt>
                <c:pt idx="6170">
                  <c:v>1611.0</c:v>
                </c:pt>
                <c:pt idx="6171">
                  <c:v>1611.0</c:v>
                </c:pt>
                <c:pt idx="6172">
                  <c:v>1611.0</c:v>
                </c:pt>
                <c:pt idx="6173">
                  <c:v>1611.0</c:v>
                </c:pt>
                <c:pt idx="6174">
                  <c:v>1611.0</c:v>
                </c:pt>
                <c:pt idx="6175">
                  <c:v>1611.0</c:v>
                </c:pt>
                <c:pt idx="6176">
                  <c:v>1611.0</c:v>
                </c:pt>
                <c:pt idx="6177">
                  <c:v>1611.0</c:v>
                </c:pt>
                <c:pt idx="6178">
                  <c:v>1611.0</c:v>
                </c:pt>
                <c:pt idx="6179">
                  <c:v>1611.0</c:v>
                </c:pt>
                <c:pt idx="6180">
                  <c:v>1611.0</c:v>
                </c:pt>
                <c:pt idx="6181">
                  <c:v>1611.0</c:v>
                </c:pt>
                <c:pt idx="6182">
                  <c:v>1611.0</c:v>
                </c:pt>
                <c:pt idx="6183">
                  <c:v>1611.0</c:v>
                </c:pt>
                <c:pt idx="6184">
                  <c:v>1611.0</c:v>
                </c:pt>
                <c:pt idx="6185">
                  <c:v>1611.0</c:v>
                </c:pt>
                <c:pt idx="6186">
                  <c:v>1611.0</c:v>
                </c:pt>
                <c:pt idx="6187">
                  <c:v>1611.0</c:v>
                </c:pt>
                <c:pt idx="6188">
                  <c:v>1611.0</c:v>
                </c:pt>
                <c:pt idx="6189">
                  <c:v>1612.0</c:v>
                </c:pt>
                <c:pt idx="6190">
                  <c:v>1612.0</c:v>
                </c:pt>
                <c:pt idx="6191">
                  <c:v>1612.0</c:v>
                </c:pt>
                <c:pt idx="6192">
                  <c:v>1612.0</c:v>
                </c:pt>
                <c:pt idx="6193">
                  <c:v>1612.0</c:v>
                </c:pt>
                <c:pt idx="6194">
                  <c:v>1612.0</c:v>
                </c:pt>
                <c:pt idx="6195">
                  <c:v>1612.0</c:v>
                </c:pt>
                <c:pt idx="6196">
                  <c:v>1612.0</c:v>
                </c:pt>
                <c:pt idx="6197">
                  <c:v>1612.0</c:v>
                </c:pt>
                <c:pt idx="6198">
                  <c:v>1612.0</c:v>
                </c:pt>
                <c:pt idx="6199">
                  <c:v>1612.0</c:v>
                </c:pt>
                <c:pt idx="6200">
                  <c:v>1612.0</c:v>
                </c:pt>
                <c:pt idx="6201">
                  <c:v>1612.0</c:v>
                </c:pt>
                <c:pt idx="6202">
                  <c:v>1612.0</c:v>
                </c:pt>
                <c:pt idx="6203">
                  <c:v>1612.0</c:v>
                </c:pt>
                <c:pt idx="6204">
                  <c:v>1612.0</c:v>
                </c:pt>
                <c:pt idx="6205">
                  <c:v>1612.0</c:v>
                </c:pt>
                <c:pt idx="6206">
                  <c:v>1612.0</c:v>
                </c:pt>
                <c:pt idx="6207">
                  <c:v>1612.0</c:v>
                </c:pt>
                <c:pt idx="6208">
                  <c:v>1612.0</c:v>
                </c:pt>
                <c:pt idx="6209">
                  <c:v>1612.0</c:v>
                </c:pt>
                <c:pt idx="6210">
                  <c:v>1612.0</c:v>
                </c:pt>
                <c:pt idx="6211">
                  <c:v>1612.0</c:v>
                </c:pt>
                <c:pt idx="6212">
                  <c:v>1612.0</c:v>
                </c:pt>
                <c:pt idx="6213">
                  <c:v>1612.0</c:v>
                </c:pt>
                <c:pt idx="6214">
                  <c:v>1612.0</c:v>
                </c:pt>
                <c:pt idx="6215">
                  <c:v>1612.0</c:v>
                </c:pt>
                <c:pt idx="6216">
                  <c:v>1612.0</c:v>
                </c:pt>
                <c:pt idx="6217">
                  <c:v>1612.0</c:v>
                </c:pt>
                <c:pt idx="6218">
                  <c:v>1612.0</c:v>
                </c:pt>
                <c:pt idx="6219">
                  <c:v>1612.0</c:v>
                </c:pt>
                <c:pt idx="6220">
                  <c:v>1612.0</c:v>
                </c:pt>
                <c:pt idx="6221">
                  <c:v>1612.0</c:v>
                </c:pt>
                <c:pt idx="6222">
                  <c:v>1612.0</c:v>
                </c:pt>
                <c:pt idx="6223">
                  <c:v>1612.0</c:v>
                </c:pt>
                <c:pt idx="6224">
                  <c:v>1612.0</c:v>
                </c:pt>
                <c:pt idx="6225">
                  <c:v>1612.0</c:v>
                </c:pt>
                <c:pt idx="6226">
                  <c:v>1612.0</c:v>
                </c:pt>
                <c:pt idx="6227">
                  <c:v>1612.0</c:v>
                </c:pt>
                <c:pt idx="6228">
                  <c:v>1612.0</c:v>
                </c:pt>
                <c:pt idx="6229">
                  <c:v>1612.0</c:v>
                </c:pt>
                <c:pt idx="6230">
                  <c:v>1612.0</c:v>
                </c:pt>
                <c:pt idx="6231">
                  <c:v>1612.0</c:v>
                </c:pt>
                <c:pt idx="6232">
                  <c:v>1612.0</c:v>
                </c:pt>
                <c:pt idx="6233">
                  <c:v>1612.0</c:v>
                </c:pt>
                <c:pt idx="6234">
                  <c:v>1612.0</c:v>
                </c:pt>
                <c:pt idx="6235">
                  <c:v>1612.0</c:v>
                </c:pt>
                <c:pt idx="6236">
                  <c:v>1612.0</c:v>
                </c:pt>
                <c:pt idx="6237">
                  <c:v>1612.0</c:v>
                </c:pt>
                <c:pt idx="6238">
                  <c:v>1612.0</c:v>
                </c:pt>
                <c:pt idx="6239">
                  <c:v>1612.0</c:v>
                </c:pt>
                <c:pt idx="6240">
                  <c:v>1612.0</c:v>
                </c:pt>
                <c:pt idx="6241">
                  <c:v>1612.0</c:v>
                </c:pt>
                <c:pt idx="6242">
                  <c:v>1612.0</c:v>
                </c:pt>
                <c:pt idx="6243">
                  <c:v>1612.0</c:v>
                </c:pt>
                <c:pt idx="6244">
                  <c:v>1612.0</c:v>
                </c:pt>
                <c:pt idx="6245">
                  <c:v>1612.0</c:v>
                </c:pt>
                <c:pt idx="6246">
                  <c:v>1612.0</c:v>
                </c:pt>
                <c:pt idx="6247">
                  <c:v>1612.0</c:v>
                </c:pt>
                <c:pt idx="6248">
                  <c:v>1612.0</c:v>
                </c:pt>
                <c:pt idx="6249">
                  <c:v>1612.0</c:v>
                </c:pt>
                <c:pt idx="6250">
                  <c:v>1612.0</c:v>
                </c:pt>
                <c:pt idx="6251">
                  <c:v>1612.0</c:v>
                </c:pt>
                <c:pt idx="6252">
                  <c:v>1612.0</c:v>
                </c:pt>
                <c:pt idx="6253">
                  <c:v>1612.0</c:v>
                </c:pt>
                <c:pt idx="6254">
                  <c:v>1612.0</c:v>
                </c:pt>
                <c:pt idx="6255">
                  <c:v>1612.0</c:v>
                </c:pt>
                <c:pt idx="6256">
                  <c:v>1612.0</c:v>
                </c:pt>
                <c:pt idx="6257">
                  <c:v>1612.0</c:v>
                </c:pt>
                <c:pt idx="6258">
                  <c:v>1612.0</c:v>
                </c:pt>
                <c:pt idx="6259">
                  <c:v>1612.0</c:v>
                </c:pt>
                <c:pt idx="6260">
                  <c:v>1612.0</c:v>
                </c:pt>
                <c:pt idx="6261">
                  <c:v>1612.0</c:v>
                </c:pt>
                <c:pt idx="6262">
                  <c:v>1612.0</c:v>
                </c:pt>
                <c:pt idx="6263">
                  <c:v>1612.0</c:v>
                </c:pt>
                <c:pt idx="6264">
                  <c:v>1612.0</c:v>
                </c:pt>
                <c:pt idx="6265">
                  <c:v>1612.0</c:v>
                </c:pt>
                <c:pt idx="6266">
                  <c:v>1612.0</c:v>
                </c:pt>
                <c:pt idx="6267">
                  <c:v>1612.0</c:v>
                </c:pt>
                <c:pt idx="6268">
                  <c:v>1612.0</c:v>
                </c:pt>
                <c:pt idx="6269">
                  <c:v>1612.0</c:v>
                </c:pt>
                <c:pt idx="6270">
                  <c:v>1612.0</c:v>
                </c:pt>
                <c:pt idx="6271">
                  <c:v>1612.0</c:v>
                </c:pt>
                <c:pt idx="6272">
                  <c:v>1612.0</c:v>
                </c:pt>
                <c:pt idx="6273">
                  <c:v>1613.0</c:v>
                </c:pt>
                <c:pt idx="6274">
                  <c:v>1613.0</c:v>
                </c:pt>
                <c:pt idx="6275">
                  <c:v>1613.0</c:v>
                </c:pt>
                <c:pt idx="6276">
                  <c:v>1613.0</c:v>
                </c:pt>
                <c:pt idx="6277">
                  <c:v>1613.0</c:v>
                </c:pt>
                <c:pt idx="6278">
                  <c:v>1613.0</c:v>
                </c:pt>
                <c:pt idx="6279">
                  <c:v>1613.0</c:v>
                </c:pt>
                <c:pt idx="6280">
                  <c:v>1613.0</c:v>
                </c:pt>
                <c:pt idx="6281">
                  <c:v>1613.0</c:v>
                </c:pt>
                <c:pt idx="6282">
                  <c:v>1613.0</c:v>
                </c:pt>
                <c:pt idx="6283">
                  <c:v>1613.0</c:v>
                </c:pt>
                <c:pt idx="6284">
                  <c:v>1613.0</c:v>
                </c:pt>
                <c:pt idx="6285">
                  <c:v>1613.0</c:v>
                </c:pt>
                <c:pt idx="6286">
                  <c:v>1613.0</c:v>
                </c:pt>
                <c:pt idx="6287">
                  <c:v>1613.0</c:v>
                </c:pt>
                <c:pt idx="6288">
                  <c:v>1613.0</c:v>
                </c:pt>
                <c:pt idx="6289">
                  <c:v>1613.0</c:v>
                </c:pt>
                <c:pt idx="6290">
                  <c:v>1613.0</c:v>
                </c:pt>
                <c:pt idx="6291">
                  <c:v>1613.0</c:v>
                </c:pt>
                <c:pt idx="6292">
                  <c:v>1613.0</c:v>
                </c:pt>
                <c:pt idx="6293">
                  <c:v>1613.0</c:v>
                </c:pt>
                <c:pt idx="6294">
                  <c:v>1613.0</c:v>
                </c:pt>
                <c:pt idx="6295">
                  <c:v>1613.0</c:v>
                </c:pt>
                <c:pt idx="6296">
                  <c:v>1613.0</c:v>
                </c:pt>
                <c:pt idx="6297">
                  <c:v>1613.0</c:v>
                </c:pt>
                <c:pt idx="6298">
                  <c:v>1613.0</c:v>
                </c:pt>
                <c:pt idx="6299">
                  <c:v>1613.0</c:v>
                </c:pt>
                <c:pt idx="6300">
                  <c:v>1613.0</c:v>
                </c:pt>
                <c:pt idx="6301">
                  <c:v>1613.0</c:v>
                </c:pt>
                <c:pt idx="6302">
                  <c:v>1613.0</c:v>
                </c:pt>
                <c:pt idx="6303">
                  <c:v>1613.0</c:v>
                </c:pt>
                <c:pt idx="6304">
                  <c:v>1613.0</c:v>
                </c:pt>
                <c:pt idx="6305">
                  <c:v>1613.0</c:v>
                </c:pt>
                <c:pt idx="6306">
                  <c:v>1613.0</c:v>
                </c:pt>
                <c:pt idx="6307">
                  <c:v>1613.0</c:v>
                </c:pt>
                <c:pt idx="6308">
                  <c:v>1613.0</c:v>
                </c:pt>
                <c:pt idx="6309">
                  <c:v>1613.0</c:v>
                </c:pt>
                <c:pt idx="6310">
                  <c:v>1613.0</c:v>
                </c:pt>
                <c:pt idx="6311">
                  <c:v>1613.0</c:v>
                </c:pt>
                <c:pt idx="6312">
                  <c:v>1613.0</c:v>
                </c:pt>
                <c:pt idx="6313">
                  <c:v>1613.0</c:v>
                </c:pt>
                <c:pt idx="6314">
                  <c:v>1613.0</c:v>
                </c:pt>
                <c:pt idx="6315">
                  <c:v>1613.0</c:v>
                </c:pt>
                <c:pt idx="6316">
                  <c:v>1613.0</c:v>
                </c:pt>
                <c:pt idx="6317">
                  <c:v>1613.0</c:v>
                </c:pt>
                <c:pt idx="6318">
                  <c:v>1613.0</c:v>
                </c:pt>
                <c:pt idx="6319">
                  <c:v>1613.0</c:v>
                </c:pt>
                <c:pt idx="6320">
                  <c:v>1613.0</c:v>
                </c:pt>
                <c:pt idx="6321">
                  <c:v>1613.0</c:v>
                </c:pt>
                <c:pt idx="6322">
                  <c:v>1613.0</c:v>
                </c:pt>
                <c:pt idx="6323">
                  <c:v>1613.0</c:v>
                </c:pt>
                <c:pt idx="6324">
                  <c:v>1613.0</c:v>
                </c:pt>
                <c:pt idx="6325">
                  <c:v>1613.0</c:v>
                </c:pt>
                <c:pt idx="6326">
                  <c:v>1613.0</c:v>
                </c:pt>
                <c:pt idx="6327">
                  <c:v>1613.0</c:v>
                </c:pt>
                <c:pt idx="6328">
                  <c:v>1613.0</c:v>
                </c:pt>
                <c:pt idx="6329">
                  <c:v>1613.0</c:v>
                </c:pt>
                <c:pt idx="6330">
                  <c:v>1613.0</c:v>
                </c:pt>
                <c:pt idx="6331">
                  <c:v>1613.0</c:v>
                </c:pt>
                <c:pt idx="6332">
                  <c:v>1613.0</c:v>
                </c:pt>
                <c:pt idx="6333">
                  <c:v>1613.0</c:v>
                </c:pt>
                <c:pt idx="6334">
                  <c:v>1613.0</c:v>
                </c:pt>
                <c:pt idx="6335">
                  <c:v>1613.0</c:v>
                </c:pt>
                <c:pt idx="6336">
                  <c:v>1613.0</c:v>
                </c:pt>
                <c:pt idx="6337">
                  <c:v>1613.0</c:v>
                </c:pt>
                <c:pt idx="6338">
                  <c:v>1613.0</c:v>
                </c:pt>
                <c:pt idx="6339">
                  <c:v>1613.0</c:v>
                </c:pt>
                <c:pt idx="6340">
                  <c:v>1613.0</c:v>
                </c:pt>
                <c:pt idx="6341">
                  <c:v>1613.0</c:v>
                </c:pt>
                <c:pt idx="6342">
                  <c:v>1613.0</c:v>
                </c:pt>
                <c:pt idx="6343">
                  <c:v>1613.0</c:v>
                </c:pt>
                <c:pt idx="6344">
                  <c:v>1613.0</c:v>
                </c:pt>
                <c:pt idx="6345">
                  <c:v>1613.0</c:v>
                </c:pt>
                <c:pt idx="6346">
                  <c:v>1613.0</c:v>
                </c:pt>
                <c:pt idx="6347">
                  <c:v>1613.0</c:v>
                </c:pt>
                <c:pt idx="6348">
                  <c:v>1613.0</c:v>
                </c:pt>
                <c:pt idx="6349">
                  <c:v>1613.0</c:v>
                </c:pt>
                <c:pt idx="6350">
                  <c:v>1613.0</c:v>
                </c:pt>
                <c:pt idx="6351">
                  <c:v>1613.0</c:v>
                </c:pt>
                <c:pt idx="6352">
                  <c:v>1613.0</c:v>
                </c:pt>
                <c:pt idx="6353">
                  <c:v>1613.0</c:v>
                </c:pt>
                <c:pt idx="6354">
                  <c:v>1613.0</c:v>
                </c:pt>
                <c:pt idx="6355">
                  <c:v>1613.0</c:v>
                </c:pt>
                <c:pt idx="6356">
                  <c:v>1613.0</c:v>
                </c:pt>
                <c:pt idx="6357">
                  <c:v>1613.0</c:v>
                </c:pt>
                <c:pt idx="6358">
                  <c:v>1613.0</c:v>
                </c:pt>
                <c:pt idx="6359">
                  <c:v>1613.0</c:v>
                </c:pt>
                <c:pt idx="6360">
                  <c:v>1613.0</c:v>
                </c:pt>
                <c:pt idx="6361">
                  <c:v>1613.0</c:v>
                </c:pt>
                <c:pt idx="6362">
                  <c:v>1613.0</c:v>
                </c:pt>
                <c:pt idx="6363">
                  <c:v>1613.0</c:v>
                </c:pt>
                <c:pt idx="6364">
                  <c:v>1613.0</c:v>
                </c:pt>
                <c:pt idx="6365">
                  <c:v>1613.0</c:v>
                </c:pt>
                <c:pt idx="6366">
                  <c:v>1613.0</c:v>
                </c:pt>
                <c:pt idx="6367">
                  <c:v>1613.0</c:v>
                </c:pt>
                <c:pt idx="6368">
                  <c:v>1613.0</c:v>
                </c:pt>
                <c:pt idx="6369">
                  <c:v>1613.0</c:v>
                </c:pt>
                <c:pt idx="6370">
                  <c:v>1613.0</c:v>
                </c:pt>
                <c:pt idx="6371">
                  <c:v>1613.0</c:v>
                </c:pt>
                <c:pt idx="6372">
                  <c:v>1613.0</c:v>
                </c:pt>
                <c:pt idx="6373">
                  <c:v>1613.0</c:v>
                </c:pt>
                <c:pt idx="6374">
                  <c:v>1613.0</c:v>
                </c:pt>
                <c:pt idx="6375">
                  <c:v>1613.0</c:v>
                </c:pt>
                <c:pt idx="6376">
                  <c:v>1613.0</c:v>
                </c:pt>
                <c:pt idx="6377">
                  <c:v>1613.0</c:v>
                </c:pt>
                <c:pt idx="6378">
                  <c:v>1613.0</c:v>
                </c:pt>
                <c:pt idx="6379">
                  <c:v>1613.0</c:v>
                </c:pt>
                <c:pt idx="6380">
                  <c:v>1613.0</c:v>
                </c:pt>
                <c:pt idx="6381">
                  <c:v>1613.0</c:v>
                </c:pt>
                <c:pt idx="6382">
                  <c:v>1613.0</c:v>
                </c:pt>
                <c:pt idx="6383">
                  <c:v>1613.0</c:v>
                </c:pt>
                <c:pt idx="6384">
                  <c:v>1613.0</c:v>
                </c:pt>
                <c:pt idx="6385">
                  <c:v>1613.0</c:v>
                </c:pt>
                <c:pt idx="6386">
                  <c:v>1613.0</c:v>
                </c:pt>
                <c:pt idx="6387">
                  <c:v>1613.0</c:v>
                </c:pt>
                <c:pt idx="6388">
                  <c:v>1613.0</c:v>
                </c:pt>
                <c:pt idx="6389">
                  <c:v>1613.0</c:v>
                </c:pt>
                <c:pt idx="6390">
                  <c:v>1613.0</c:v>
                </c:pt>
                <c:pt idx="6391">
                  <c:v>1613.0</c:v>
                </c:pt>
                <c:pt idx="6392">
                  <c:v>1613.0</c:v>
                </c:pt>
                <c:pt idx="6393">
                  <c:v>1613.0</c:v>
                </c:pt>
                <c:pt idx="6394">
                  <c:v>1613.0</c:v>
                </c:pt>
                <c:pt idx="6395">
                  <c:v>1613.0</c:v>
                </c:pt>
                <c:pt idx="6396">
                  <c:v>1613.0</c:v>
                </c:pt>
                <c:pt idx="6397">
                  <c:v>1613.0</c:v>
                </c:pt>
                <c:pt idx="6398">
                  <c:v>1613.0</c:v>
                </c:pt>
                <c:pt idx="6399">
                  <c:v>1613.0</c:v>
                </c:pt>
                <c:pt idx="6400">
                  <c:v>1613.0</c:v>
                </c:pt>
                <c:pt idx="6401">
                  <c:v>1613.0</c:v>
                </c:pt>
                <c:pt idx="6402">
                  <c:v>1613.0</c:v>
                </c:pt>
                <c:pt idx="6403">
                  <c:v>1613.0</c:v>
                </c:pt>
                <c:pt idx="6404">
                  <c:v>1613.0</c:v>
                </c:pt>
                <c:pt idx="6405">
                  <c:v>1613.0</c:v>
                </c:pt>
                <c:pt idx="6406">
                  <c:v>1613.0</c:v>
                </c:pt>
                <c:pt idx="6407">
                  <c:v>1613.0</c:v>
                </c:pt>
                <c:pt idx="6408">
                  <c:v>1613.0</c:v>
                </c:pt>
                <c:pt idx="6409">
                  <c:v>1613.0</c:v>
                </c:pt>
                <c:pt idx="6410">
                  <c:v>1613.0</c:v>
                </c:pt>
                <c:pt idx="6411">
                  <c:v>1613.0</c:v>
                </c:pt>
                <c:pt idx="6412">
                  <c:v>1614.0</c:v>
                </c:pt>
                <c:pt idx="6413">
                  <c:v>1614.0</c:v>
                </c:pt>
                <c:pt idx="6414">
                  <c:v>1614.0</c:v>
                </c:pt>
                <c:pt idx="6415">
                  <c:v>1614.0</c:v>
                </c:pt>
                <c:pt idx="6416">
                  <c:v>1614.0</c:v>
                </c:pt>
                <c:pt idx="6417">
                  <c:v>1614.0</c:v>
                </c:pt>
                <c:pt idx="6418">
                  <c:v>1614.0</c:v>
                </c:pt>
                <c:pt idx="6419">
                  <c:v>1614.0</c:v>
                </c:pt>
                <c:pt idx="6420">
                  <c:v>1614.0</c:v>
                </c:pt>
                <c:pt idx="6421">
                  <c:v>1614.0</c:v>
                </c:pt>
                <c:pt idx="6422">
                  <c:v>1614.0</c:v>
                </c:pt>
                <c:pt idx="6423">
                  <c:v>1614.0</c:v>
                </c:pt>
                <c:pt idx="6424">
                  <c:v>1614.0</c:v>
                </c:pt>
                <c:pt idx="6425">
                  <c:v>1614.0</c:v>
                </c:pt>
                <c:pt idx="6426">
                  <c:v>1614.0</c:v>
                </c:pt>
                <c:pt idx="6427">
                  <c:v>1614.0</c:v>
                </c:pt>
                <c:pt idx="6428">
                  <c:v>1614.0</c:v>
                </c:pt>
                <c:pt idx="6429">
                  <c:v>1614.0</c:v>
                </c:pt>
                <c:pt idx="6430">
                  <c:v>1614.0</c:v>
                </c:pt>
                <c:pt idx="6431">
                  <c:v>1614.0</c:v>
                </c:pt>
                <c:pt idx="6432">
                  <c:v>1614.0</c:v>
                </c:pt>
                <c:pt idx="6433">
                  <c:v>1614.0</c:v>
                </c:pt>
                <c:pt idx="6434">
                  <c:v>1614.0</c:v>
                </c:pt>
                <c:pt idx="6435">
                  <c:v>1614.0</c:v>
                </c:pt>
                <c:pt idx="6436">
                  <c:v>1614.0</c:v>
                </c:pt>
                <c:pt idx="6437">
                  <c:v>1614.0</c:v>
                </c:pt>
                <c:pt idx="6438">
                  <c:v>1614.0</c:v>
                </c:pt>
                <c:pt idx="6439">
                  <c:v>1614.0</c:v>
                </c:pt>
                <c:pt idx="6440">
                  <c:v>1614.0</c:v>
                </c:pt>
                <c:pt idx="6441">
                  <c:v>1614.0</c:v>
                </c:pt>
                <c:pt idx="6442">
                  <c:v>1614.0</c:v>
                </c:pt>
                <c:pt idx="6443">
                  <c:v>1614.0</c:v>
                </c:pt>
                <c:pt idx="6444">
                  <c:v>1614.0</c:v>
                </c:pt>
                <c:pt idx="6445">
                  <c:v>1614.0</c:v>
                </c:pt>
                <c:pt idx="6446">
                  <c:v>1614.0</c:v>
                </c:pt>
                <c:pt idx="6447">
                  <c:v>1614.0</c:v>
                </c:pt>
                <c:pt idx="6448">
                  <c:v>1614.0</c:v>
                </c:pt>
                <c:pt idx="6449">
                  <c:v>1614.0</c:v>
                </c:pt>
                <c:pt idx="6450">
                  <c:v>1614.0</c:v>
                </c:pt>
                <c:pt idx="6451">
                  <c:v>1614.0</c:v>
                </c:pt>
                <c:pt idx="6452">
                  <c:v>1614.0</c:v>
                </c:pt>
                <c:pt idx="6453">
                  <c:v>1614.0</c:v>
                </c:pt>
                <c:pt idx="6454">
                  <c:v>1614.0</c:v>
                </c:pt>
                <c:pt idx="6455">
                  <c:v>1614.0</c:v>
                </c:pt>
                <c:pt idx="6456">
                  <c:v>1614.0</c:v>
                </c:pt>
                <c:pt idx="6457">
                  <c:v>1614.0</c:v>
                </c:pt>
                <c:pt idx="6458">
                  <c:v>1614.0</c:v>
                </c:pt>
                <c:pt idx="6459">
                  <c:v>1614.0</c:v>
                </c:pt>
                <c:pt idx="6460">
                  <c:v>1614.0</c:v>
                </c:pt>
                <c:pt idx="6461">
                  <c:v>1614.0</c:v>
                </c:pt>
                <c:pt idx="6462">
                  <c:v>1614.0</c:v>
                </c:pt>
                <c:pt idx="6463">
                  <c:v>1614.0</c:v>
                </c:pt>
                <c:pt idx="6464">
                  <c:v>1614.0</c:v>
                </c:pt>
                <c:pt idx="6465">
                  <c:v>1614.0</c:v>
                </c:pt>
                <c:pt idx="6466">
                  <c:v>1614.0</c:v>
                </c:pt>
                <c:pt idx="6467">
                  <c:v>1614.0</c:v>
                </c:pt>
                <c:pt idx="6468">
                  <c:v>1614.0</c:v>
                </c:pt>
                <c:pt idx="6469">
                  <c:v>1614.0</c:v>
                </c:pt>
                <c:pt idx="6470">
                  <c:v>1614.0</c:v>
                </c:pt>
                <c:pt idx="6471">
                  <c:v>1614.0</c:v>
                </c:pt>
                <c:pt idx="6472">
                  <c:v>1614.0</c:v>
                </c:pt>
                <c:pt idx="6473">
                  <c:v>1614.0</c:v>
                </c:pt>
                <c:pt idx="6474">
                  <c:v>1614.0</c:v>
                </c:pt>
                <c:pt idx="6475">
                  <c:v>1614.0</c:v>
                </c:pt>
                <c:pt idx="6476">
                  <c:v>1614.0</c:v>
                </c:pt>
                <c:pt idx="6477">
                  <c:v>1614.0</c:v>
                </c:pt>
                <c:pt idx="6478">
                  <c:v>1614.0</c:v>
                </c:pt>
                <c:pt idx="6479">
                  <c:v>1614.0</c:v>
                </c:pt>
                <c:pt idx="6480">
                  <c:v>1614.0</c:v>
                </c:pt>
                <c:pt idx="6481">
                  <c:v>1614.0</c:v>
                </c:pt>
                <c:pt idx="6482">
                  <c:v>1614.0</c:v>
                </c:pt>
                <c:pt idx="6483">
                  <c:v>1614.0</c:v>
                </c:pt>
                <c:pt idx="6484">
                  <c:v>1614.0</c:v>
                </c:pt>
                <c:pt idx="6485">
                  <c:v>1614.0</c:v>
                </c:pt>
                <c:pt idx="6486">
                  <c:v>1614.0</c:v>
                </c:pt>
                <c:pt idx="6487">
                  <c:v>1614.0</c:v>
                </c:pt>
                <c:pt idx="6488">
                  <c:v>1614.0</c:v>
                </c:pt>
                <c:pt idx="6489">
                  <c:v>1614.0</c:v>
                </c:pt>
                <c:pt idx="6490">
                  <c:v>1614.0</c:v>
                </c:pt>
                <c:pt idx="6491">
                  <c:v>1614.0</c:v>
                </c:pt>
                <c:pt idx="6492">
                  <c:v>1614.0</c:v>
                </c:pt>
                <c:pt idx="6493">
                  <c:v>1614.0</c:v>
                </c:pt>
                <c:pt idx="6494">
                  <c:v>1614.0</c:v>
                </c:pt>
                <c:pt idx="6495">
                  <c:v>1614.0</c:v>
                </c:pt>
                <c:pt idx="6496">
                  <c:v>1614.0</c:v>
                </c:pt>
                <c:pt idx="6497">
                  <c:v>1614.0</c:v>
                </c:pt>
                <c:pt idx="6498">
                  <c:v>1614.0</c:v>
                </c:pt>
                <c:pt idx="6499">
                  <c:v>1614.0</c:v>
                </c:pt>
                <c:pt idx="6500">
                  <c:v>1614.0</c:v>
                </c:pt>
                <c:pt idx="6501">
                  <c:v>1614.0</c:v>
                </c:pt>
                <c:pt idx="6502">
                  <c:v>1614.0</c:v>
                </c:pt>
                <c:pt idx="6503">
                  <c:v>1614.0</c:v>
                </c:pt>
                <c:pt idx="6504">
                  <c:v>1614.0</c:v>
                </c:pt>
                <c:pt idx="6505">
                  <c:v>1614.0</c:v>
                </c:pt>
                <c:pt idx="6506">
                  <c:v>1614.0</c:v>
                </c:pt>
                <c:pt idx="6507">
                  <c:v>1614.0</c:v>
                </c:pt>
                <c:pt idx="6508">
                  <c:v>1614.0</c:v>
                </c:pt>
                <c:pt idx="6509">
                  <c:v>1614.0</c:v>
                </c:pt>
                <c:pt idx="6510">
                  <c:v>1614.0</c:v>
                </c:pt>
                <c:pt idx="6511">
                  <c:v>1614.0</c:v>
                </c:pt>
                <c:pt idx="6512">
                  <c:v>1614.0</c:v>
                </c:pt>
                <c:pt idx="6513">
                  <c:v>1614.0</c:v>
                </c:pt>
                <c:pt idx="6514">
                  <c:v>1614.0</c:v>
                </c:pt>
                <c:pt idx="6515">
                  <c:v>1614.0</c:v>
                </c:pt>
                <c:pt idx="6516">
                  <c:v>1614.0</c:v>
                </c:pt>
                <c:pt idx="6517">
                  <c:v>1614.0</c:v>
                </c:pt>
                <c:pt idx="6518">
                  <c:v>1614.0</c:v>
                </c:pt>
                <c:pt idx="6519">
                  <c:v>1614.0</c:v>
                </c:pt>
                <c:pt idx="6520">
                  <c:v>1614.0</c:v>
                </c:pt>
                <c:pt idx="6521">
                  <c:v>1614.0</c:v>
                </c:pt>
                <c:pt idx="6522">
                  <c:v>1614.0</c:v>
                </c:pt>
                <c:pt idx="6523">
                  <c:v>1614.0</c:v>
                </c:pt>
                <c:pt idx="6524">
                  <c:v>1614.0</c:v>
                </c:pt>
                <c:pt idx="6525">
                  <c:v>1614.0</c:v>
                </c:pt>
                <c:pt idx="6526">
                  <c:v>1614.0</c:v>
                </c:pt>
                <c:pt idx="6527">
                  <c:v>1614.0</c:v>
                </c:pt>
                <c:pt idx="6528">
                  <c:v>1614.0</c:v>
                </c:pt>
                <c:pt idx="6529">
                  <c:v>1614.0</c:v>
                </c:pt>
                <c:pt idx="6530">
                  <c:v>1614.0</c:v>
                </c:pt>
                <c:pt idx="6531">
                  <c:v>1614.0</c:v>
                </c:pt>
                <c:pt idx="6532">
                  <c:v>1614.0</c:v>
                </c:pt>
                <c:pt idx="6533">
                  <c:v>1614.0</c:v>
                </c:pt>
                <c:pt idx="6534">
                  <c:v>1614.0</c:v>
                </c:pt>
                <c:pt idx="6535">
                  <c:v>1614.0</c:v>
                </c:pt>
                <c:pt idx="6536">
                  <c:v>1614.0</c:v>
                </c:pt>
                <c:pt idx="6537">
                  <c:v>1614.0</c:v>
                </c:pt>
                <c:pt idx="6538">
                  <c:v>1614.0</c:v>
                </c:pt>
                <c:pt idx="6539">
                  <c:v>1614.0</c:v>
                </c:pt>
                <c:pt idx="6540">
                  <c:v>1614.0</c:v>
                </c:pt>
                <c:pt idx="6541">
                  <c:v>1615.0</c:v>
                </c:pt>
                <c:pt idx="6542">
                  <c:v>1615.0</c:v>
                </c:pt>
                <c:pt idx="6543">
                  <c:v>1615.0</c:v>
                </c:pt>
                <c:pt idx="6544">
                  <c:v>1615.0</c:v>
                </c:pt>
                <c:pt idx="6545">
                  <c:v>1615.0</c:v>
                </c:pt>
                <c:pt idx="6546">
                  <c:v>1615.0</c:v>
                </c:pt>
                <c:pt idx="6547">
                  <c:v>1615.0</c:v>
                </c:pt>
                <c:pt idx="6548">
                  <c:v>1615.0</c:v>
                </c:pt>
                <c:pt idx="6549">
                  <c:v>1615.0</c:v>
                </c:pt>
                <c:pt idx="6550">
                  <c:v>1615.0</c:v>
                </c:pt>
                <c:pt idx="6551">
                  <c:v>1615.0</c:v>
                </c:pt>
                <c:pt idx="6552">
                  <c:v>1615.0</c:v>
                </c:pt>
                <c:pt idx="6553">
                  <c:v>1615.0</c:v>
                </c:pt>
                <c:pt idx="6554">
                  <c:v>1615.0</c:v>
                </c:pt>
                <c:pt idx="6555">
                  <c:v>1615.0</c:v>
                </c:pt>
                <c:pt idx="6556">
                  <c:v>1615.0</c:v>
                </c:pt>
                <c:pt idx="6557">
                  <c:v>1615.0</c:v>
                </c:pt>
                <c:pt idx="6558">
                  <c:v>1615.0</c:v>
                </c:pt>
                <c:pt idx="6559">
                  <c:v>1615.0</c:v>
                </c:pt>
                <c:pt idx="6560">
                  <c:v>1615.0</c:v>
                </c:pt>
                <c:pt idx="6561">
                  <c:v>1615.0</c:v>
                </c:pt>
                <c:pt idx="6562">
                  <c:v>1615.0</c:v>
                </c:pt>
                <c:pt idx="6563">
                  <c:v>1615.0</c:v>
                </c:pt>
                <c:pt idx="6564">
                  <c:v>1615.0</c:v>
                </c:pt>
                <c:pt idx="6565">
                  <c:v>1615.0</c:v>
                </c:pt>
                <c:pt idx="6566">
                  <c:v>1615.0</c:v>
                </c:pt>
                <c:pt idx="6567">
                  <c:v>1615.0</c:v>
                </c:pt>
                <c:pt idx="6568">
                  <c:v>1615.0</c:v>
                </c:pt>
                <c:pt idx="6569">
                  <c:v>1615.0</c:v>
                </c:pt>
                <c:pt idx="6570">
                  <c:v>1615.0</c:v>
                </c:pt>
                <c:pt idx="6571">
                  <c:v>1615.0</c:v>
                </c:pt>
                <c:pt idx="6572">
                  <c:v>1615.0</c:v>
                </c:pt>
                <c:pt idx="6573">
                  <c:v>1615.0</c:v>
                </c:pt>
                <c:pt idx="6574">
                  <c:v>1615.0</c:v>
                </c:pt>
                <c:pt idx="6575">
                  <c:v>1615.0</c:v>
                </c:pt>
                <c:pt idx="6576">
                  <c:v>1615.0</c:v>
                </c:pt>
                <c:pt idx="6577">
                  <c:v>1615.0</c:v>
                </c:pt>
                <c:pt idx="6578">
                  <c:v>1615.0</c:v>
                </c:pt>
                <c:pt idx="6579">
                  <c:v>1615.0</c:v>
                </c:pt>
                <c:pt idx="6580">
                  <c:v>1615.0</c:v>
                </c:pt>
                <c:pt idx="6581">
                  <c:v>1615.0</c:v>
                </c:pt>
                <c:pt idx="6582">
                  <c:v>1615.0</c:v>
                </c:pt>
                <c:pt idx="6583">
                  <c:v>1615.0</c:v>
                </c:pt>
                <c:pt idx="6584">
                  <c:v>1615.0</c:v>
                </c:pt>
                <c:pt idx="6585">
                  <c:v>1615.0</c:v>
                </c:pt>
                <c:pt idx="6586">
                  <c:v>1615.0</c:v>
                </c:pt>
                <c:pt idx="6587">
                  <c:v>1615.0</c:v>
                </c:pt>
                <c:pt idx="6588">
                  <c:v>1615.0</c:v>
                </c:pt>
                <c:pt idx="6589">
                  <c:v>1615.0</c:v>
                </c:pt>
                <c:pt idx="6590">
                  <c:v>1615.0</c:v>
                </c:pt>
                <c:pt idx="6591">
                  <c:v>1615.0</c:v>
                </c:pt>
                <c:pt idx="6592">
                  <c:v>1615.0</c:v>
                </c:pt>
                <c:pt idx="6593">
                  <c:v>1615.0</c:v>
                </c:pt>
                <c:pt idx="6594">
                  <c:v>1615.0</c:v>
                </c:pt>
                <c:pt idx="6595">
                  <c:v>1615.0</c:v>
                </c:pt>
                <c:pt idx="6596">
                  <c:v>1615.0</c:v>
                </c:pt>
                <c:pt idx="6597">
                  <c:v>1615.0</c:v>
                </c:pt>
                <c:pt idx="6598">
                  <c:v>1615.0</c:v>
                </c:pt>
                <c:pt idx="6599">
                  <c:v>1615.0</c:v>
                </c:pt>
                <c:pt idx="6600">
                  <c:v>1615.0</c:v>
                </c:pt>
                <c:pt idx="6601">
                  <c:v>1615.0</c:v>
                </c:pt>
                <c:pt idx="6602">
                  <c:v>1615.0</c:v>
                </c:pt>
                <c:pt idx="6603">
                  <c:v>1615.0</c:v>
                </c:pt>
                <c:pt idx="6604">
                  <c:v>1615.0</c:v>
                </c:pt>
                <c:pt idx="6605">
                  <c:v>1615.0</c:v>
                </c:pt>
                <c:pt idx="6606">
                  <c:v>1615.0</c:v>
                </c:pt>
                <c:pt idx="6607">
                  <c:v>1615.0</c:v>
                </c:pt>
                <c:pt idx="6608">
                  <c:v>1615.0</c:v>
                </c:pt>
                <c:pt idx="6609">
                  <c:v>1615.0</c:v>
                </c:pt>
                <c:pt idx="6610">
                  <c:v>1615.0</c:v>
                </c:pt>
                <c:pt idx="6611">
                  <c:v>1615.0</c:v>
                </c:pt>
                <c:pt idx="6612">
                  <c:v>1615.0</c:v>
                </c:pt>
                <c:pt idx="6613">
                  <c:v>1615.0</c:v>
                </c:pt>
                <c:pt idx="6614">
                  <c:v>1615.0</c:v>
                </c:pt>
                <c:pt idx="6615">
                  <c:v>1615.0</c:v>
                </c:pt>
                <c:pt idx="6616">
                  <c:v>1615.0</c:v>
                </c:pt>
                <c:pt idx="6617">
                  <c:v>1615.0</c:v>
                </c:pt>
                <c:pt idx="6618">
                  <c:v>1615.0</c:v>
                </c:pt>
                <c:pt idx="6619">
                  <c:v>1615.0</c:v>
                </c:pt>
                <c:pt idx="6620">
                  <c:v>1615.0</c:v>
                </c:pt>
                <c:pt idx="6621">
                  <c:v>1615.0</c:v>
                </c:pt>
                <c:pt idx="6622">
                  <c:v>1615.0</c:v>
                </c:pt>
                <c:pt idx="6623">
                  <c:v>1615.0</c:v>
                </c:pt>
                <c:pt idx="6624">
                  <c:v>1615.0</c:v>
                </c:pt>
                <c:pt idx="6625">
                  <c:v>1615.0</c:v>
                </c:pt>
                <c:pt idx="6626">
                  <c:v>1615.0</c:v>
                </c:pt>
                <c:pt idx="6627">
                  <c:v>1615.0</c:v>
                </c:pt>
                <c:pt idx="6628">
                  <c:v>1615.0</c:v>
                </c:pt>
                <c:pt idx="6629">
                  <c:v>1615.0</c:v>
                </c:pt>
                <c:pt idx="6630">
                  <c:v>1615.0</c:v>
                </c:pt>
                <c:pt idx="6631">
                  <c:v>1615.0</c:v>
                </c:pt>
                <c:pt idx="6632">
                  <c:v>1615.0</c:v>
                </c:pt>
                <c:pt idx="6633">
                  <c:v>1615.0</c:v>
                </c:pt>
                <c:pt idx="6634">
                  <c:v>1615.0</c:v>
                </c:pt>
                <c:pt idx="6635">
                  <c:v>1615.0</c:v>
                </c:pt>
                <c:pt idx="6636">
                  <c:v>1615.0</c:v>
                </c:pt>
                <c:pt idx="6637">
                  <c:v>1615.0</c:v>
                </c:pt>
                <c:pt idx="6638">
                  <c:v>1615.0</c:v>
                </c:pt>
                <c:pt idx="6639">
                  <c:v>1615.0</c:v>
                </c:pt>
                <c:pt idx="6640">
                  <c:v>1615.0</c:v>
                </c:pt>
                <c:pt idx="6641">
                  <c:v>1615.0</c:v>
                </c:pt>
                <c:pt idx="6642">
                  <c:v>1615.0</c:v>
                </c:pt>
                <c:pt idx="6643">
                  <c:v>1615.0</c:v>
                </c:pt>
                <c:pt idx="6644">
                  <c:v>1615.0</c:v>
                </c:pt>
                <c:pt idx="6645">
                  <c:v>1615.0</c:v>
                </c:pt>
                <c:pt idx="6646">
                  <c:v>1615.0</c:v>
                </c:pt>
                <c:pt idx="6647">
                  <c:v>1615.0</c:v>
                </c:pt>
                <c:pt idx="6648">
                  <c:v>1615.0</c:v>
                </c:pt>
                <c:pt idx="6649">
                  <c:v>1615.0</c:v>
                </c:pt>
                <c:pt idx="6650">
                  <c:v>1615.0</c:v>
                </c:pt>
                <c:pt idx="6651">
                  <c:v>1616.0</c:v>
                </c:pt>
                <c:pt idx="6652">
                  <c:v>1616.0</c:v>
                </c:pt>
                <c:pt idx="6653">
                  <c:v>1616.0</c:v>
                </c:pt>
                <c:pt idx="6654">
                  <c:v>1616.0</c:v>
                </c:pt>
                <c:pt idx="6655">
                  <c:v>1616.0</c:v>
                </c:pt>
                <c:pt idx="6656">
                  <c:v>1616.0</c:v>
                </c:pt>
                <c:pt idx="6657">
                  <c:v>1616.0</c:v>
                </c:pt>
                <c:pt idx="6658">
                  <c:v>1616.0</c:v>
                </c:pt>
                <c:pt idx="6659">
                  <c:v>1616.0</c:v>
                </c:pt>
                <c:pt idx="6660">
                  <c:v>1616.0</c:v>
                </c:pt>
                <c:pt idx="6661">
                  <c:v>1616.0</c:v>
                </c:pt>
                <c:pt idx="6662">
                  <c:v>1616.0</c:v>
                </c:pt>
                <c:pt idx="6663">
                  <c:v>1616.0</c:v>
                </c:pt>
                <c:pt idx="6664">
                  <c:v>1616.0</c:v>
                </c:pt>
                <c:pt idx="6665">
                  <c:v>1616.0</c:v>
                </c:pt>
                <c:pt idx="6666">
                  <c:v>1616.0</c:v>
                </c:pt>
                <c:pt idx="6667">
                  <c:v>1616.0</c:v>
                </c:pt>
                <c:pt idx="6668">
                  <c:v>1616.0</c:v>
                </c:pt>
                <c:pt idx="6669">
                  <c:v>1616.0</c:v>
                </c:pt>
                <c:pt idx="6670">
                  <c:v>1616.0</c:v>
                </c:pt>
                <c:pt idx="6671">
                  <c:v>1616.0</c:v>
                </c:pt>
                <c:pt idx="6672">
                  <c:v>1616.0</c:v>
                </c:pt>
                <c:pt idx="6673">
                  <c:v>1616.0</c:v>
                </c:pt>
                <c:pt idx="6674">
                  <c:v>1616.0</c:v>
                </c:pt>
                <c:pt idx="6675">
                  <c:v>1616.0</c:v>
                </c:pt>
                <c:pt idx="6676">
                  <c:v>1616.0</c:v>
                </c:pt>
                <c:pt idx="6677">
                  <c:v>1616.0</c:v>
                </c:pt>
                <c:pt idx="6678">
                  <c:v>1616.0</c:v>
                </c:pt>
                <c:pt idx="6679">
                  <c:v>1616.0</c:v>
                </c:pt>
                <c:pt idx="6680">
                  <c:v>1616.0</c:v>
                </c:pt>
                <c:pt idx="6681">
                  <c:v>1616.0</c:v>
                </c:pt>
                <c:pt idx="6682">
                  <c:v>1616.0</c:v>
                </c:pt>
                <c:pt idx="6683">
                  <c:v>1616.0</c:v>
                </c:pt>
                <c:pt idx="6684">
                  <c:v>1616.0</c:v>
                </c:pt>
                <c:pt idx="6685">
                  <c:v>1616.0</c:v>
                </c:pt>
                <c:pt idx="6686">
                  <c:v>1616.0</c:v>
                </c:pt>
                <c:pt idx="6687">
                  <c:v>1616.0</c:v>
                </c:pt>
                <c:pt idx="6688">
                  <c:v>1616.0</c:v>
                </c:pt>
                <c:pt idx="6689">
                  <c:v>1616.0</c:v>
                </c:pt>
                <c:pt idx="6690">
                  <c:v>1616.0</c:v>
                </c:pt>
                <c:pt idx="6691">
                  <c:v>1616.0</c:v>
                </c:pt>
                <c:pt idx="6692">
                  <c:v>1616.0</c:v>
                </c:pt>
                <c:pt idx="6693">
                  <c:v>1616.0</c:v>
                </c:pt>
                <c:pt idx="6694">
                  <c:v>1616.0</c:v>
                </c:pt>
                <c:pt idx="6695">
                  <c:v>1616.0</c:v>
                </c:pt>
                <c:pt idx="6696">
                  <c:v>1616.0</c:v>
                </c:pt>
                <c:pt idx="6697">
                  <c:v>1616.0</c:v>
                </c:pt>
                <c:pt idx="6698">
                  <c:v>1616.0</c:v>
                </c:pt>
                <c:pt idx="6699">
                  <c:v>1616.0</c:v>
                </c:pt>
                <c:pt idx="6700">
                  <c:v>1616.0</c:v>
                </c:pt>
                <c:pt idx="6701">
                  <c:v>1616.0</c:v>
                </c:pt>
                <c:pt idx="6702">
                  <c:v>1616.0</c:v>
                </c:pt>
                <c:pt idx="6703">
                  <c:v>1616.0</c:v>
                </c:pt>
                <c:pt idx="6704">
                  <c:v>1617.0</c:v>
                </c:pt>
                <c:pt idx="6705">
                  <c:v>1617.0</c:v>
                </c:pt>
                <c:pt idx="6706">
                  <c:v>1617.0</c:v>
                </c:pt>
                <c:pt idx="6707">
                  <c:v>1617.0</c:v>
                </c:pt>
                <c:pt idx="6708">
                  <c:v>1617.0</c:v>
                </c:pt>
                <c:pt idx="6709">
                  <c:v>1617.0</c:v>
                </c:pt>
                <c:pt idx="6710">
                  <c:v>1617.0</c:v>
                </c:pt>
                <c:pt idx="6711">
                  <c:v>1617.0</c:v>
                </c:pt>
                <c:pt idx="6712">
                  <c:v>1617.0</c:v>
                </c:pt>
                <c:pt idx="6713">
                  <c:v>1617.0</c:v>
                </c:pt>
                <c:pt idx="6714">
                  <c:v>1617.0</c:v>
                </c:pt>
                <c:pt idx="6715">
                  <c:v>1617.0</c:v>
                </c:pt>
                <c:pt idx="6716">
                  <c:v>1617.0</c:v>
                </c:pt>
                <c:pt idx="6717">
                  <c:v>1617.0</c:v>
                </c:pt>
                <c:pt idx="6718">
                  <c:v>1617.0</c:v>
                </c:pt>
                <c:pt idx="6719">
                  <c:v>1617.0</c:v>
                </c:pt>
                <c:pt idx="6720">
                  <c:v>1617.0</c:v>
                </c:pt>
                <c:pt idx="6721">
                  <c:v>1617.0</c:v>
                </c:pt>
                <c:pt idx="6722">
                  <c:v>1617.0</c:v>
                </c:pt>
                <c:pt idx="6723">
                  <c:v>1617.0</c:v>
                </c:pt>
                <c:pt idx="6724">
                  <c:v>1617.0</c:v>
                </c:pt>
                <c:pt idx="6725">
                  <c:v>1617.0</c:v>
                </c:pt>
                <c:pt idx="6726">
                  <c:v>1617.0</c:v>
                </c:pt>
                <c:pt idx="6727">
                  <c:v>1617.0</c:v>
                </c:pt>
                <c:pt idx="6728">
                  <c:v>1617.0</c:v>
                </c:pt>
                <c:pt idx="6729">
                  <c:v>1617.0</c:v>
                </c:pt>
                <c:pt idx="6730">
                  <c:v>1617.0</c:v>
                </c:pt>
                <c:pt idx="6731">
                  <c:v>1617.0</c:v>
                </c:pt>
                <c:pt idx="6732">
                  <c:v>1617.0</c:v>
                </c:pt>
                <c:pt idx="6733">
                  <c:v>1617.0</c:v>
                </c:pt>
                <c:pt idx="6734">
                  <c:v>1617.0</c:v>
                </c:pt>
                <c:pt idx="6735">
                  <c:v>1617.0</c:v>
                </c:pt>
                <c:pt idx="6736">
                  <c:v>1617.0</c:v>
                </c:pt>
                <c:pt idx="6737">
                  <c:v>1617.0</c:v>
                </c:pt>
                <c:pt idx="6738">
                  <c:v>1617.0</c:v>
                </c:pt>
                <c:pt idx="6739">
                  <c:v>1617.0</c:v>
                </c:pt>
                <c:pt idx="6740">
                  <c:v>1617.0</c:v>
                </c:pt>
                <c:pt idx="6741">
                  <c:v>1617.0</c:v>
                </c:pt>
                <c:pt idx="6742">
                  <c:v>1617.0</c:v>
                </c:pt>
                <c:pt idx="6743">
                  <c:v>1617.0</c:v>
                </c:pt>
                <c:pt idx="6744">
                  <c:v>1617.0</c:v>
                </c:pt>
                <c:pt idx="6745">
                  <c:v>1617.0</c:v>
                </c:pt>
                <c:pt idx="6746">
                  <c:v>1617.0</c:v>
                </c:pt>
                <c:pt idx="6747">
                  <c:v>1617.0</c:v>
                </c:pt>
                <c:pt idx="6748">
                  <c:v>1617.0</c:v>
                </c:pt>
                <c:pt idx="6749">
                  <c:v>1617.0</c:v>
                </c:pt>
                <c:pt idx="6750">
                  <c:v>1617.0</c:v>
                </c:pt>
                <c:pt idx="6751">
                  <c:v>1617.0</c:v>
                </c:pt>
                <c:pt idx="6752">
                  <c:v>1617.0</c:v>
                </c:pt>
                <c:pt idx="6753">
                  <c:v>1617.0</c:v>
                </c:pt>
                <c:pt idx="6754">
                  <c:v>1617.0</c:v>
                </c:pt>
                <c:pt idx="6755">
                  <c:v>1617.0</c:v>
                </c:pt>
                <c:pt idx="6756">
                  <c:v>1617.0</c:v>
                </c:pt>
                <c:pt idx="6757">
                  <c:v>1617.0</c:v>
                </c:pt>
                <c:pt idx="6758">
                  <c:v>1617.0</c:v>
                </c:pt>
                <c:pt idx="6759">
                  <c:v>1618.0</c:v>
                </c:pt>
                <c:pt idx="6760">
                  <c:v>1618.0</c:v>
                </c:pt>
                <c:pt idx="6761">
                  <c:v>1618.0</c:v>
                </c:pt>
                <c:pt idx="6762">
                  <c:v>1618.0</c:v>
                </c:pt>
                <c:pt idx="6763">
                  <c:v>1618.0</c:v>
                </c:pt>
                <c:pt idx="6764">
                  <c:v>1618.0</c:v>
                </c:pt>
                <c:pt idx="6765">
                  <c:v>1618.0</c:v>
                </c:pt>
                <c:pt idx="6766">
                  <c:v>1618.0</c:v>
                </c:pt>
                <c:pt idx="6767">
                  <c:v>1618.0</c:v>
                </c:pt>
                <c:pt idx="6768">
                  <c:v>1618.0</c:v>
                </c:pt>
                <c:pt idx="6769">
                  <c:v>1618.0</c:v>
                </c:pt>
                <c:pt idx="6770">
                  <c:v>1618.0</c:v>
                </c:pt>
                <c:pt idx="6771">
                  <c:v>1618.0</c:v>
                </c:pt>
                <c:pt idx="6772">
                  <c:v>1618.0</c:v>
                </c:pt>
                <c:pt idx="6773">
                  <c:v>1618.0</c:v>
                </c:pt>
                <c:pt idx="6774">
                  <c:v>1618.0</c:v>
                </c:pt>
                <c:pt idx="6775">
                  <c:v>1618.0</c:v>
                </c:pt>
                <c:pt idx="6776">
                  <c:v>1618.0</c:v>
                </c:pt>
                <c:pt idx="6777">
                  <c:v>1618.0</c:v>
                </c:pt>
                <c:pt idx="6778">
                  <c:v>1618.0</c:v>
                </c:pt>
                <c:pt idx="6779">
                  <c:v>1618.0</c:v>
                </c:pt>
                <c:pt idx="6780">
                  <c:v>1618.0</c:v>
                </c:pt>
                <c:pt idx="6781">
                  <c:v>1618.0</c:v>
                </c:pt>
                <c:pt idx="6782">
                  <c:v>1618.0</c:v>
                </c:pt>
                <c:pt idx="6783">
                  <c:v>1618.0</c:v>
                </c:pt>
                <c:pt idx="6784">
                  <c:v>1618.0</c:v>
                </c:pt>
                <c:pt idx="6785">
                  <c:v>1618.0</c:v>
                </c:pt>
                <c:pt idx="6786">
                  <c:v>1618.0</c:v>
                </c:pt>
                <c:pt idx="6787">
                  <c:v>1618.0</c:v>
                </c:pt>
                <c:pt idx="6788">
                  <c:v>1618.0</c:v>
                </c:pt>
                <c:pt idx="6789">
                  <c:v>1618.0</c:v>
                </c:pt>
                <c:pt idx="6790">
                  <c:v>1618.0</c:v>
                </c:pt>
                <c:pt idx="6791">
                  <c:v>1618.0</c:v>
                </c:pt>
                <c:pt idx="6792">
                  <c:v>1618.0</c:v>
                </c:pt>
                <c:pt idx="6793">
                  <c:v>1618.0</c:v>
                </c:pt>
                <c:pt idx="6794">
                  <c:v>1618.0</c:v>
                </c:pt>
                <c:pt idx="6795">
                  <c:v>1618.0</c:v>
                </c:pt>
                <c:pt idx="6796">
                  <c:v>1618.0</c:v>
                </c:pt>
                <c:pt idx="6797">
                  <c:v>1618.0</c:v>
                </c:pt>
                <c:pt idx="6798">
                  <c:v>1618.0</c:v>
                </c:pt>
                <c:pt idx="6799">
                  <c:v>1618.0</c:v>
                </c:pt>
                <c:pt idx="6800">
                  <c:v>1618.0</c:v>
                </c:pt>
                <c:pt idx="6801">
                  <c:v>1618.0</c:v>
                </c:pt>
                <c:pt idx="6802">
                  <c:v>1618.0</c:v>
                </c:pt>
                <c:pt idx="6803">
                  <c:v>1618.0</c:v>
                </c:pt>
                <c:pt idx="6804">
                  <c:v>1618.0</c:v>
                </c:pt>
                <c:pt idx="6805">
                  <c:v>1618.0</c:v>
                </c:pt>
                <c:pt idx="6806">
                  <c:v>1618.0</c:v>
                </c:pt>
                <c:pt idx="6807">
                  <c:v>1618.0</c:v>
                </c:pt>
                <c:pt idx="6808">
                  <c:v>1618.0</c:v>
                </c:pt>
                <c:pt idx="6809">
                  <c:v>1618.0</c:v>
                </c:pt>
                <c:pt idx="6810">
                  <c:v>1618.0</c:v>
                </c:pt>
                <c:pt idx="6811">
                  <c:v>1618.0</c:v>
                </c:pt>
                <c:pt idx="6812">
                  <c:v>1618.0</c:v>
                </c:pt>
                <c:pt idx="6813">
                  <c:v>1618.0</c:v>
                </c:pt>
                <c:pt idx="6814">
                  <c:v>1618.0</c:v>
                </c:pt>
                <c:pt idx="6815">
                  <c:v>1618.0</c:v>
                </c:pt>
                <c:pt idx="6816">
                  <c:v>1618.0</c:v>
                </c:pt>
                <c:pt idx="6817">
                  <c:v>1618.0</c:v>
                </c:pt>
                <c:pt idx="6818">
                  <c:v>1618.0</c:v>
                </c:pt>
                <c:pt idx="6819">
                  <c:v>1618.0</c:v>
                </c:pt>
                <c:pt idx="6820">
                  <c:v>1618.0</c:v>
                </c:pt>
                <c:pt idx="6821">
                  <c:v>1618.0</c:v>
                </c:pt>
                <c:pt idx="6822">
                  <c:v>1618.0</c:v>
                </c:pt>
                <c:pt idx="6823">
                  <c:v>1618.0</c:v>
                </c:pt>
                <c:pt idx="6824">
                  <c:v>1618.0</c:v>
                </c:pt>
                <c:pt idx="6825">
                  <c:v>1618.0</c:v>
                </c:pt>
                <c:pt idx="6826">
                  <c:v>1618.0</c:v>
                </c:pt>
                <c:pt idx="6827">
                  <c:v>1618.0</c:v>
                </c:pt>
                <c:pt idx="6828">
                  <c:v>1618.0</c:v>
                </c:pt>
                <c:pt idx="6829">
                  <c:v>1618.0</c:v>
                </c:pt>
                <c:pt idx="6830">
                  <c:v>1618.0</c:v>
                </c:pt>
                <c:pt idx="6831">
                  <c:v>1618.0</c:v>
                </c:pt>
                <c:pt idx="6832">
                  <c:v>1618.0</c:v>
                </c:pt>
                <c:pt idx="6833">
                  <c:v>1618.0</c:v>
                </c:pt>
                <c:pt idx="6834">
                  <c:v>1618.0</c:v>
                </c:pt>
                <c:pt idx="6835">
                  <c:v>1618.0</c:v>
                </c:pt>
                <c:pt idx="6836">
                  <c:v>1618.0</c:v>
                </c:pt>
                <c:pt idx="6837">
                  <c:v>1618.0</c:v>
                </c:pt>
                <c:pt idx="6838">
                  <c:v>1618.0</c:v>
                </c:pt>
                <c:pt idx="6839">
                  <c:v>1618.0</c:v>
                </c:pt>
                <c:pt idx="6840">
                  <c:v>1618.0</c:v>
                </c:pt>
                <c:pt idx="6841">
                  <c:v>1618.0</c:v>
                </c:pt>
                <c:pt idx="6842">
                  <c:v>1619.0</c:v>
                </c:pt>
                <c:pt idx="6843">
                  <c:v>1619.0</c:v>
                </c:pt>
                <c:pt idx="6844">
                  <c:v>1619.0</c:v>
                </c:pt>
                <c:pt idx="6845">
                  <c:v>1619.0</c:v>
                </c:pt>
                <c:pt idx="6846">
                  <c:v>1619.0</c:v>
                </c:pt>
                <c:pt idx="6847">
                  <c:v>1619.0</c:v>
                </c:pt>
                <c:pt idx="6848">
                  <c:v>1619.0</c:v>
                </c:pt>
                <c:pt idx="6849">
                  <c:v>1619.0</c:v>
                </c:pt>
                <c:pt idx="6850">
                  <c:v>1619.0</c:v>
                </c:pt>
                <c:pt idx="6851">
                  <c:v>1619.0</c:v>
                </c:pt>
                <c:pt idx="6852">
                  <c:v>1619.0</c:v>
                </c:pt>
                <c:pt idx="6853">
                  <c:v>1619.0</c:v>
                </c:pt>
                <c:pt idx="6854">
                  <c:v>1619.0</c:v>
                </c:pt>
                <c:pt idx="6855">
                  <c:v>1619.0</c:v>
                </c:pt>
                <c:pt idx="6856">
                  <c:v>1619.0</c:v>
                </c:pt>
                <c:pt idx="6857">
                  <c:v>1619.0</c:v>
                </c:pt>
                <c:pt idx="6858">
                  <c:v>1619.0</c:v>
                </c:pt>
                <c:pt idx="6859">
                  <c:v>1619.0</c:v>
                </c:pt>
                <c:pt idx="6860">
                  <c:v>1619.0</c:v>
                </c:pt>
                <c:pt idx="6861">
                  <c:v>1619.0</c:v>
                </c:pt>
                <c:pt idx="6862">
                  <c:v>1619.0</c:v>
                </c:pt>
                <c:pt idx="6863">
                  <c:v>1619.0</c:v>
                </c:pt>
                <c:pt idx="6864">
                  <c:v>1619.0</c:v>
                </c:pt>
                <c:pt idx="6865">
                  <c:v>1619.0</c:v>
                </c:pt>
                <c:pt idx="6866">
                  <c:v>1619.0</c:v>
                </c:pt>
                <c:pt idx="6867">
                  <c:v>1619.0</c:v>
                </c:pt>
                <c:pt idx="6868">
                  <c:v>1619.0</c:v>
                </c:pt>
                <c:pt idx="6869">
                  <c:v>1619.0</c:v>
                </c:pt>
                <c:pt idx="6870">
                  <c:v>1619.0</c:v>
                </c:pt>
                <c:pt idx="6871">
                  <c:v>1619.0</c:v>
                </c:pt>
                <c:pt idx="6872">
                  <c:v>1619.0</c:v>
                </c:pt>
                <c:pt idx="6873">
                  <c:v>1619.0</c:v>
                </c:pt>
                <c:pt idx="6874">
                  <c:v>1619.0</c:v>
                </c:pt>
                <c:pt idx="6875">
                  <c:v>1619.0</c:v>
                </c:pt>
                <c:pt idx="6876">
                  <c:v>1619.0</c:v>
                </c:pt>
                <c:pt idx="6877">
                  <c:v>1619.0</c:v>
                </c:pt>
                <c:pt idx="6878">
                  <c:v>1619.0</c:v>
                </c:pt>
                <c:pt idx="6879">
                  <c:v>1619.0</c:v>
                </c:pt>
                <c:pt idx="6880">
                  <c:v>1619.0</c:v>
                </c:pt>
                <c:pt idx="6881">
                  <c:v>1619.0</c:v>
                </c:pt>
                <c:pt idx="6882">
                  <c:v>1619.0</c:v>
                </c:pt>
                <c:pt idx="6883">
                  <c:v>1619.0</c:v>
                </c:pt>
                <c:pt idx="6884">
                  <c:v>1619.0</c:v>
                </c:pt>
                <c:pt idx="6885">
                  <c:v>1619.0</c:v>
                </c:pt>
                <c:pt idx="6886">
                  <c:v>1619.0</c:v>
                </c:pt>
                <c:pt idx="6887">
                  <c:v>1619.0</c:v>
                </c:pt>
                <c:pt idx="6888">
                  <c:v>1619.0</c:v>
                </c:pt>
                <c:pt idx="6889">
                  <c:v>1619.0</c:v>
                </c:pt>
                <c:pt idx="6890">
                  <c:v>1619.0</c:v>
                </c:pt>
                <c:pt idx="6891">
                  <c:v>1619.0</c:v>
                </c:pt>
                <c:pt idx="6892">
                  <c:v>1619.0</c:v>
                </c:pt>
                <c:pt idx="6893">
                  <c:v>1619.0</c:v>
                </c:pt>
                <c:pt idx="6894">
                  <c:v>1619.0</c:v>
                </c:pt>
                <c:pt idx="6895">
                  <c:v>1619.0</c:v>
                </c:pt>
                <c:pt idx="6896">
                  <c:v>1619.0</c:v>
                </c:pt>
                <c:pt idx="6897">
                  <c:v>1619.0</c:v>
                </c:pt>
                <c:pt idx="6898">
                  <c:v>1619.0</c:v>
                </c:pt>
                <c:pt idx="6899">
                  <c:v>1619.0</c:v>
                </c:pt>
                <c:pt idx="6900">
                  <c:v>1619.0</c:v>
                </c:pt>
                <c:pt idx="6901">
                  <c:v>1619.0</c:v>
                </c:pt>
                <c:pt idx="6902">
                  <c:v>1619.0</c:v>
                </c:pt>
                <c:pt idx="6903">
                  <c:v>1619.0</c:v>
                </c:pt>
                <c:pt idx="6904">
                  <c:v>1619.0</c:v>
                </c:pt>
                <c:pt idx="6905">
                  <c:v>1619.0</c:v>
                </c:pt>
                <c:pt idx="6906">
                  <c:v>1619.0</c:v>
                </c:pt>
                <c:pt idx="6907">
                  <c:v>1619.0</c:v>
                </c:pt>
                <c:pt idx="6908">
                  <c:v>1619.0</c:v>
                </c:pt>
                <c:pt idx="6909">
                  <c:v>1619.0</c:v>
                </c:pt>
                <c:pt idx="6910">
                  <c:v>1619.0</c:v>
                </c:pt>
                <c:pt idx="6911">
                  <c:v>1619.0</c:v>
                </c:pt>
                <c:pt idx="6912">
                  <c:v>1619.0</c:v>
                </c:pt>
                <c:pt idx="6913">
                  <c:v>1619.0</c:v>
                </c:pt>
                <c:pt idx="6914">
                  <c:v>1619.0</c:v>
                </c:pt>
                <c:pt idx="6915">
                  <c:v>1619.0</c:v>
                </c:pt>
                <c:pt idx="6916">
                  <c:v>1619.0</c:v>
                </c:pt>
                <c:pt idx="6917">
                  <c:v>1619.0</c:v>
                </c:pt>
                <c:pt idx="6918">
                  <c:v>1619.0</c:v>
                </c:pt>
                <c:pt idx="6919">
                  <c:v>1619.0</c:v>
                </c:pt>
                <c:pt idx="6920">
                  <c:v>1619.0</c:v>
                </c:pt>
                <c:pt idx="6921">
                  <c:v>1619.0</c:v>
                </c:pt>
                <c:pt idx="6922">
                  <c:v>1619.0</c:v>
                </c:pt>
                <c:pt idx="6923">
                  <c:v>1619.0</c:v>
                </c:pt>
                <c:pt idx="6924">
                  <c:v>1619.0</c:v>
                </c:pt>
                <c:pt idx="6925">
                  <c:v>1619.0</c:v>
                </c:pt>
                <c:pt idx="6926">
                  <c:v>1619.0</c:v>
                </c:pt>
                <c:pt idx="6927">
                  <c:v>1619.0</c:v>
                </c:pt>
                <c:pt idx="6928">
                  <c:v>1619.0</c:v>
                </c:pt>
                <c:pt idx="6929">
                  <c:v>1619.0</c:v>
                </c:pt>
                <c:pt idx="6930">
                  <c:v>1619.0</c:v>
                </c:pt>
                <c:pt idx="6931">
                  <c:v>1619.0</c:v>
                </c:pt>
                <c:pt idx="6932">
                  <c:v>1619.0</c:v>
                </c:pt>
                <c:pt idx="6933">
                  <c:v>1619.0</c:v>
                </c:pt>
                <c:pt idx="6934">
                  <c:v>1619.0</c:v>
                </c:pt>
                <c:pt idx="6935">
                  <c:v>1619.0</c:v>
                </c:pt>
                <c:pt idx="6936">
                  <c:v>1619.0</c:v>
                </c:pt>
                <c:pt idx="6937">
                  <c:v>1619.0</c:v>
                </c:pt>
                <c:pt idx="6938">
                  <c:v>1619.0</c:v>
                </c:pt>
                <c:pt idx="6939">
                  <c:v>1619.0</c:v>
                </c:pt>
                <c:pt idx="6940">
                  <c:v>1619.0</c:v>
                </c:pt>
                <c:pt idx="6941">
                  <c:v>1619.0</c:v>
                </c:pt>
                <c:pt idx="6942">
                  <c:v>1619.0</c:v>
                </c:pt>
                <c:pt idx="6943">
                  <c:v>1619.0</c:v>
                </c:pt>
                <c:pt idx="6944">
                  <c:v>1619.0</c:v>
                </c:pt>
                <c:pt idx="6945">
                  <c:v>1619.0</c:v>
                </c:pt>
                <c:pt idx="6946">
                  <c:v>1619.0</c:v>
                </c:pt>
                <c:pt idx="6947">
                  <c:v>1619.0</c:v>
                </c:pt>
                <c:pt idx="6948">
                  <c:v>1619.0</c:v>
                </c:pt>
                <c:pt idx="6949">
                  <c:v>1619.0</c:v>
                </c:pt>
                <c:pt idx="6950">
                  <c:v>1620.0</c:v>
                </c:pt>
                <c:pt idx="6951">
                  <c:v>1620.0</c:v>
                </c:pt>
                <c:pt idx="6952">
                  <c:v>1620.0</c:v>
                </c:pt>
                <c:pt idx="6953">
                  <c:v>1620.0</c:v>
                </c:pt>
                <c:pt idx="6954">
                  <c:v>1620.0</c:v>
                </c:pt>
                <c:pt idx="6955">
                  <c:v>1620.0</c:v>
                </c:pt>
                <c:pt idx="6956">
                  <c:v>1620.0</c:v>
                </c:pt>
                <c:pt idx="6957">
                  <c:v>1620.0</c:v>
                </c:pt>
                <c:pt idx="6958">
                  <c:v>1620.0</c:v>
                </c:pt>
                <c:pt idx="6959">
                  <c:v>1620.0</c:v>
                </c:pt>
                <c:pt idx="6960">
                  <c:v>1620.0</c:v>
                </c:pt>
                <c:pt idx="6961">
                  <c:v>1620.0</c:v>
                </c:pt>
                <c:pt idx="6962">
                  <c:v>1620.0</c:v>
                </c:pt>
                <c:pt idx="6963">
                  <c:v>1620.0</c:v>
                </c:pt>
                <c:pt idx="6964">
                  <c:v>1620.0</c:v>
                </c:pt>
                <c:pt idx="6965">
                  <c:v>1620.0</c:v>
                </c:pt>
                <c:pt idx="6966">
                  <c:v>1620.0</c:v>
                </c:pt>
                <c:pt idx="6967">
                  <c:v>1620.0</c:v>
                </c:pt>
                <c:pt idx="6968">
                  <c:v>1620.0</c:v>
                </c:pt>
                <c:pt idx="6969">
                  <c:v>1620.0</c:v>
                </c:pt>
                <c:pt idx="6970">
                  <c:v>1620.0</c:v>
                </c:pt>
                <c:pt idx="6971">
                  <c:v>1620.0</c:v>
                </c:pt>
                <c:pt idx="6972">
                  <c:v>1620.0</c:v>
                </c:pt>
                <c:pt idx="6973">
                  <c:v>1620.0</c:v>
                </c:pt>
                <c:pt idx="6974">
                  <c:v>1620.0</c:v>
                </c:pt>
                <c:pt idx="6975">
                  <c:v>1620.0</c:v>
                </c:pt>
                <c:pt idx="6976">
                  <c:v>1620.0</c:v>
                </c:pt>
                <c:pt idx="6977">
                  <c:v>1620.0</c:v>
                </c:pt>
                <c:pt idx="6978">
                  <c:v>1620.0</c:v>
                </c:pt>
                <c:pt idx="6979">
                  <c:v>1620.0</c:v>
                </c:pt>
                <c:pt idx="6980">
                  <c:v>1620.0</c:v>
                </c:pt>
                <c:pt idx="6981">
                  <c:v>1620.0</c:v>
                </c:pt>
                <c:pt idx="6982">
                  <c:v>1620.0</c:v>
                </c:pt>
                <c:pt idx="6983">
                  <c:v>1620.0</c:v>
                </c:pt>
                <c:pt idx="6984">
                  <c:v>1620.0</c:v>
                </c:pt>
                <c:pt idx="6985">
                  <c:v>1620.0</c:v>
                </c:pt>
                <c:pt idx="6986">
                  <c:v>1620.0</c:v>
                </c:pt>
                <c:pt idx="6987">
                  <c:v>1620.0</c:v>
                </c:pt>
                <c:pt idx="6988">
                  <c:v>1620.0</c:v>
                </c:pt>
                <c:pt idx="6989">
                  <c:v>1620.0</c:v>
                </c:pt>
                <c:pt idx="6990">
                  <c:v>1620.0</c:v>
                </c:pt>
                <c:pt idx="6991">
                  <c:v>1620.0</c:v>
                </c:pt>
                <c:pt idx="6992">
                  <c:v>1620.0</c:v>
                </c:pt>
                <c:pt idx="6993">
                  <c:v>1620.0</c:v>
                </c:pt>
                <c:pt idx="6994">
                  <c:v>1620.0</c:v>
                </c:pt>
                <c:pt idx="6995">
                  <c:v>1620.0</c:v>
                </c:pt>
                <c:pt idx="6996">
                  <c:v>1620.0</c:v>
                </c:pt>
                <c:pt idx="6997">
                  <c:v>1620.0</c:v>
                </c:pt>
                <c:pt idx="6998">
                  <c:v>1620.0</c:v>
                </c:pt>
                <c:pt idx="6999">
                  <c:v>1620.0</c:v>
                </c:pt>
                <c:pt idx="7000">
                  <c:v>0.0</c:v>
                </c:pt>
                <c:pt idx="7001">
                  <c:v>0.0</c:v>
                </c:pt>
                <c:pt idx="7002">
                  <c:v>0.0</c:v>
                </c:pt>
                <c:pt idx="7003">
                  <c:v>0.0</c:v>
                </c:pt>
                <c:pt idx="7004">
                  <c:v>0.0</c:v>
                </c:pt>
                <c:pt idx="7005">
                  <c:v>0.0</c:v>
                </c:pt>
                <c:pt idx="7006">
                  <c:v>0.0</c:v>
                </c:pt>
                <c:pt idx="7007">
                  <c:v>0.0</c:v>
                </c:pt>
                <c:pt idx="7008">
                  <c:v>0.0</c:v>
                </c:pt>
                <c:pt idx="7009">
                  <c:v>0.0</c:v>
                </c:pt>
                <c:pt idx="7010">
                  <c:v>0.0</c:v>
                </c:pt>
                <c:pt idx="7011">
                  <c:v>0.0</c:v>
                </c:pt>
                <c:pt idx="7012">
                  <c:v>0.0</c:v>
                </c:pt>
                <c:pt idx="7013">
                  <c:v>0.0</c:v>
                </c:pt>
                <c:pt idx="7014">
                  <c:v>0.0</c:v>
                </c:pt>
                <c:pt idx="7015">
                  <c:v>0.0</c:v>
                </c:pt>
                <c:pt idx="7016">
                  <c:v>0.0</c:v>
                </c:pt>
                <c:pt idx="7017">
                  <c:v>0.0</c:v>
                </c:pt>
                <c:pt idx="7018">
                  <c:v>0.0</c:v>
                </c:pt>
                <c:pt idx="7019">
                  <c:v>0.0</c:v>
                </c:pt>
                <c:pt idx="7020">
                  <c:v>0.0</c:v>
                </c:pt>
                <c:pt idx="7021">
                  <c:v>0.0</c:v>
                </c:pt>
                <c:pt idx="7022">
                  <c:v>0.0</c:v>
                </c:pt>
                <c:pt idx="7023">
                  <c:v>0.0</c:v>
                </c:pt>
                <c:pt idx="7024">
                  <c:v>0.0</c:v>
                </c:pt>
                <c:pt idx="7025">
                  <c:v>0.0</c:v>
                </c:pt>
                <c:pt idx="7026">
                  <c:v>0.0</c:v>
                </c:pt>
                <c:pt idx="7027">
                  <c:v>0.0</c:v>
                </c:pt>
                <c:pt idx="7028">
                  <c:v>0.0</c:v>
                </c:pt>
                <c:pt idx="7029">
                  <c:v>0.0</c:v>
                </c:pt>
                <c:pt idx="7030">
                  <c:v>0.0</c:v>
                </c:pt>
                <c:pt idx="7031">
                  <c:v>0.0</c:v>
                </c:pt>
                <c:pt idx="7032">
                  <c:v>0.0</c:v>
                </c:pt>
                <c:pt idx="7033">
                  <c:v>0.0</c:v>
                </c:pt>
                <c:pt idx="7034">
                  <c:v>0.0</c:v>
                </c:pt>
                <c:pt idx="7035">
                  <c:v>0.0</c:v>
                </c:pt>
                <c:pt idx="7036">
                  <c:v>0.0</c:v>
                </c:pt>
                <c:pt idx="7037">
                  <c:v>0.0</c:v>
                </c:pt>
                <c:pt idx="7038">
                  <c:v>0.0</c:v>
                </c:pt>
                <c:pt idx="7039">
                  <c:v>0.0</c:v>
                </c:pt>
                <c:pt idx="7040">
                  <c:v>0.0</c:v>
                </c:pt>
                <c:pt idx="7041">
                  <c:v>0.0</c:v>
                </c:pt>
                <c:pt idx="7042">
                  <c:v>0.0</c:v>
                </c:pt>
                <c:pt idx="7043">
                  <c:v>0.0</c:v>
                </c:pt>
                <c:pt idx="7044">
                  <c:v>0.0</c:v>
                </c:pt>
                <c:pt idx="7045">
                  <c:v>0.0</c:v>
                </c:pt>
                <c:pt idx="7046">
                  <c:v>0.0</c:v>
                </c:pt>
                <c:pt idx="7047">
                  <c:v>0.0</c:v>
                </c:pt>
                <c:pt idx="7048">
                  <c:v>0.0</c:v>
                </c:pt>
                <c:pt idx="7049">
                  <c:v>0.0</c:v>
                </c:pt>
                <c:pt idx="7050">
                  <c:v>0.0</c:v>
                </c:pt>
                <c:pt idx="7051">
                  <c:v>0.0</c:v>
                </c:pt>
                <c:pt idx="7052">
                  <c:v>0.0</c:v>
                </c:pt>
                <c:pt idx="7053">
                  <c:v>0.0</c:v>
                </c:pt>
                <c:pt idx="7054">
                  <c:v>0.0</c:v>
                </c:pt>
                <c:pt idx="7055">
                  <c:v>0.0</c:v>
                </c:pt>
                <c:pt idx="7056">
                  <c:v>0.0</c:v>
                </c:pt>
                <c:pt idx="7057">
                  <c:v>0.0</c:v>
                </c:pt>
                <c:pt idx="7058">
                  <c:v>0.0</c:v>
                </c:pt>
                <c:pt idx="7059">
                  <c:v>0.0</c:v>
                </c:pt>
                <c:pt idx="7060">
                  <c:v>0.0</c:v>
                </c:pt>
                <c:pt idx="7061">
                  <c:v>0.0</c:v>
                </c:pt>
                <c:pt idx="7062">
                  <c:v>0.0</c:v>
                </c:pt>
                <c:pt idx="7063">
                  <c:v>0.0</c:v>
                </c:pt>
                <c:pt idx="7064">
                  <c:v>0.0</c:v>
                </c:pt>
                <c:pt idx="7065">
                  <c:v>0.0</c:v>
                </c:pt>
                <c:pt idx="7066">
                  <c:v>0.0</c:v>
                </c:pt>
                <c:pt idx="7067">
                  <c:v>0.0</c:v>
                </c:pt>
                <c:pt idx="7068">
                  <c:v>0.0</c:v>
                </c:pt>
                <c:pt idx="7069">
                  <c:v>0.0</c:v>
                </c:pt>
                <c:pt idx="7070">
                  <c:v>0.0</c:v>
                </c:pt>
                <c:pt idx="7071">
                  <c:v>0.0</c:v>
                </c:pt>
                <c:pt idx="7072">
                  <c:v>0.0</c:v>
                </c:pt>
                <c:pt idx="7073">
                  <c:v>0.0</c:v>
                </c:pt>
                <c:pt idx="7074">
                  <c:v>0.0</c:v>
                </c:pt>
                <c:pt idx="7075">
                  <c:v>0.0</c:v>
                </c:pt>
                <c:pt idx="7076">
                  <c:v>0.0</c:v>
                </c:pt>
                <c:pt idx="7077">
                  <c:v>0.0</c:v>
                </c:pt>
                <c:pt idx="7078">
                  <c:v>0.0</c:v>
                </c:pt>
                <c:pt idx="7079">
                  <c:v>0.0</c:v>
                </c:pt>
                <c:pt idx="7080">
                  <c:v>0.0</c:v>
                </c:pt>
                <c:pt idx="7081">
                  <c:v>0.0</c:v>
                </c:pt>
                <c:pt idx="7082">
                  <c:v>0.0</c:v>
                </c:pt>
                <c:pt idx="7083">
                  <c:v>0.0</c:v>
                </c:pt>
                <c:pt idx="7084">
                  <c:v>0.0</c:v>
                </c:pt>
                <c:pt idx="7085">
                  <c:v>0.0</c:v>
                </c:pt>
                <c:pt idx="7086">
                  <c:v>0.0</c:v>
                </c:pt>
                <c:pt idx="7087">
                  <c:v>0.0</c:v>
                </c:pt>
                <c:pt idx="7088">
                  <c:v>0.0</c:v>
                </c:pt>
                <c:pt idx="7089">
                  <c:v>0.0</c:v>
                </c:pt>
                <c:pt idx="7090">
                  <c:v>0.0</c:v>
                </c:pt>
                <c:pt idx="7091">
                  <c:v>0.0</c:v>
                </c:pt>
                <c:pt idx="7092">
                  <c:v>0.0</c:v>
                </c:pt>
                <c:pt idx="7093">
                  <c:v>0.0</c:v>
                </c:pt>
                <c:pt idx="7094">
                  <c:v>0.0</c:v>
                </c:pt>
                <c:pt idx="7095">
                  <c:v>0.0</c:v>
                </c:pt>
                <c:pt idx="7096">
                  <c:v>0.0</c:v>
                </c:pt>
                <c:pt idx="7097">
                  <c:v>0.0</c:v>
                </c:pt>
                <c:pt idx="7098">
                  <c:v>0.0</c:v>
                </c:pt>
                <c:pt idx="7099">
                  <c:v>0.0</c:v>
                </c:pt>
                <c:pt idx="7100">
                  <c:v>0.0</c:v>
                </c:pt>
                <c:pt idx="7101">
                  <c:v>0.0</c:v>
                </c:pt>
                <c:pt idx="7102">
                  <c:v>0.0</c:v>
                </c:pt>
                <c:pt idx="7103">
                  <c:v>0.0</c:v>
                </c:pt>
                <c:pt idx="7104">
                  <c:v>0.0</c:v>
                </c:pt>
                <c:pt idx="7105">
                  <c:v>0.0</c:v>
                </c:pt>
                <c:pt idx="7106">
                  <c:v>0.0</c:v>
                </c:pt>
                <c:pt idx="7107">
                  <c:v>0.0</c:v>
                </c:pt>
                <c:pt idx="7108">
                  <c:v>0.0</c:v>
                </c:pt>
                <c:pt idx="7109">
                  <c:v>0.0</c:v>
                </c:pt>
                <c:pt idx="7110">
                  <c:v>0.0</c:v>
                </c:pt>
                <c:pt idx="7111">
                  <c:v>0.0</c:v>
                </c:pt>
                <c:pt idx="7112">
                  <c:v>0.0</c:v>
                </c:pt>
                <c:pt idx="7113">
                  <c:v>0.0</c:v>
                </c:pt>
                <c:pt idx="7114">
                  <c:v>0.0</c:v>
                </c:pt>
                <c:pt idx="7115">
                  <c:v>0.0</c:v>
                </c:pt>
                <c:pt idx="7116">
                  <c:v>0.0</c:v>
                </c:pt>
                <c:pt idx="7117">
                  <c:v>0.0</c:v>
                </c:pt>
                <c:pt idx="7118">
                  <c:v>0.0</c:v>
                </c:pt>
                <c:pt idx="7119">
                  <c:v>0.0</c:v>
                </c:pt>
                <c:pt idx="7120">
                  <c:v>0.0</c:v>
                </c:pt>
                <c:pt idx="7121">
                  <c:v>0.0</c:v>
                </c:pt>
                <c:pt idx="7122">
                  <c:v>0.0</c:v>
                </c:pt>
                <c:pt idx="7123">
                  <c:v>0.0</c:v>
                </c:pt>
                <c:pt idx="7124">
                  <c:v>0.0</c:v>
                </c:pt>
                <c:pt idx="7125">
                  <c:v>0.0</c:v>
                </c:pt>
                <c:pt idx="7126">
                  <c:v>0.0</c:v>
                </c:pt>
                <c:pt idx="7127">
                  <c:v>0.0</c:v>
                </c:pt>
                <c:pt idx="7128">
                  <c:v>0.0</c:v>
                </c:pt>
                <c:pt idx="7129">
                  <c:v>0.0</c:v>
                </c:pt>
                <c:pt idx="7130">
                  <c:v>0.0</c:v>
                </c:pt>
                <c:pt idx="7131">
                  <c:v>0.0</c:v>
                </c:pt>
                <c:pt idx="7132">
                  <c:v>0.0</c:v>
                </c:pt>
                <c:pt idx="7133">
                  <c:v>0.0</c:v>
                </c:pt>
                <c:pt idx="7134">
                  <c:v>0.0</c:v>
                </c:pt>
                <c:pt idx="7135">
                  <c:v>0.0</c:v>
                </c:pt>
                <c:pt idx="7136">
                  <c:v>0.0</c:v>
                </c:pt>
                <c:pt idx="7137">
                  <c:v>0.0</c:v>
                </c:pt>
                <c:pt idx="7138">
                  <c:v>0.0</c:v>
                </c:pt>
                <c:pt idx="7139">
                  <c:v>0.0</c:v>
                </c:pt>
                <c:pt idx="7140">
                  <c:v>0.0</c:v>
                </c:pt>
                <c:pt idx="7141">
                  <c:v>0.0</c:v>
                </c:pt>
                <c:pt idx="7142">
                  <c:v>0.0</c:v>
                </c:pt>
                <c:pt idx="7143">
                  <c:v>0.0</c:v>
                </c:pt>
                <c:pt idx="7144">
                  <c:v>0.0</c:v>
                </c:pt>
                <c:pt idx="7145">
                  <c:v>0.0</c:v>
                </c:pt>
                <c:pt idx="7146">
                  <c:v>0.0</c:v>
                </c:pt>
                <c:pt idx="7147">
                  <c:v>0.0</c:v>
                </c:pt>
                <c:pt idx="7148">
                  <c:v>0.0</c:v>
                </c:pt>
                <c:pt idx="7149">
                  <c:v>0.0</c:v>
                </c:pt>
                <c:pt idx="7150">
                  <c:v>0.0</c:v>
                </c:pt>
                <c:pt idx="7151">
                  <c:v>0.0</c:v>
                </c:pt>
                <c:pt idx="7152">
                  <c:v>0.0</c:v>
                </c:pt>
                <c:pt idx="7153">
                  <c:v>0.0</c:v>
                </c:pt>
                <c:pt idx="7154">
                  <c:v>0.0</c:v>
                </c:pt>
                <c:pt idx="7155">
                  <c:v>0.0</c:v>
                </c:pt>
                <c:pt idx="7156">
                  <c:v>0.0</c:v>
                </c:pt>
                <c:pt idx="7157">
                  <c:v>0.0</c:v>
                </c:pt>
                <c:pt idx="7158">
                  <c:v>0.0</c:v>
                </c:pt>
                <c:pt idx="7159">
                  <c:v>0.0</c:v>
                </c:pt>
                <c:pt idx="7160">
                  <c:v>0.0</c:v>
                </c:pt>
                <c:pt idx="7161">
                  <c:v>0.0</c:v>
                </c:pt>
                <c:pt idx="7162">
                  <c:v>0.0</c:v>
                </c:pt>
                <c:pt idx="7163">
                  <c:v>0.0</c:v>
                </c:pt>
                <c:pt idx="7164">
                  <c:v>0.0</c:v>
                </c:pt>
                <c:pt idx="7165">
                  <c:v>0.0</c:v>
                </c:pt>
                <c:pt idx="7166">
                  <c:v>0.0</c:v>
                </c:pt>
                <c:pt idx="7167">
                  <c:v>0.0</c:v>
                </c:pt>
                <c:pt idx="7168">
                  <c:v>0.0</c:v>
                </c:pt>
                <c:pt idx="7169">
                  <c:v>0.0</c:v>
                </c:pt>
                <c:pt idx="7170">
                  <c:v>0.0</c:v>
                </c:pt>
                <c:pt idx="7171">
                  <c:v>0.0</c:v>
                </c:pt>
                <c:pt idx="7172">
                  <c:v>0.0</c:v>
                </c:pt>
                <c:pt idx="7173">
                  <c:v>0.0</c:v>
                </c:pt>
                <c:pt idx="7174">
                  <c:v>0.0</c:v>
                </c:pt>
                <c:pt idx="7175">
                  <c:v>0.0</c:v>
                </c:pt>
                <c:pt idx="7176">
                  <c:v>0.0</c:v>
                </c:pt>
                <c:pt idx="7177">
                  <c:v>0.0</c:v>
                </c:pt>
                <c:pt idx="7178">
                  <c:v>0.0</c:v>
                </c:pt>
                <c:pt idx="7179">
                  <c:v>0.0</c:v>
                </c:pt>
                <c:pt idx="7180">
                  <c:v>0.0</c:v>
                </c:pt>
                <c:pt idx="7181">
                  <c:v>0.0</c:v>
                </c:pt>
                <c:pt idx="7182">
                  <c:v>0.0</c:v>
                </c:pt>
                <c:pt idx="7183">
                  <c:v>0.0</c:v>
                </c:pt>
                <c:pt idx="7184">
                  <c:v>0.0</c:v>
                </c:pt>
                <c:pt idx="7185">
                  <c:v>0.0</c:v>
                </c:pt>
                <c:pt idx="7186">
                  <c:v>0.0</c:v>
                </c:pt>
                <c:pt idx="7187">
                  <c:v>0.0</c:v>
                </c:pt>
                <c:pt idx="7188">
                  <c:v>0.0</c:v>
                </c:pt>
                <c:pt idx="7189">
                  <c:v>0.0</c:v>
                </c:pt>
                <c:pt idx="7190">
                  <c:v>0.0</c:v>
                </c:pt>
                <c:pt idx="7191">
                  <c:v>0.0</c:v>
                </c:pt>
                <c:pt idx="7192">
                  <c:v>0.0</c:v>
                </c:pt>
                <c:pt idx="7193">
                  <c:v>0.0</c:v>
                </c:pt>
                <c:pt idx="7194">
                  <c:v>0.0</c:v>
                </c:pt>
                <c:pt idx="7195">
                  <c:v>0.0</c:v>
                </c:pt>
                <c:pt idx="7196">
                  <c:v>0.0</c:v>
                </c:pt>
                <c:pt idx="7197">
                  <c:v>0.0</c:v>
                </c:pt>
                <c:pt idx="7198">
                  <c:v>0.0</c:v>
                </c:pt>
                <c:pt idx="7199">
                  <c:v>0.0</c:v>
                </c:pt>
                <c:pt idx="7200">
                  <c:v>0.0</c:v>
                </c:pt>
                <c:pt idx="7201">
                  <c:v>0.0</c:v>
                </c:pt>
                <c:pt idx="7202">
                  <c:v>0.0</c:v>
                </c:pt>
                <c:pt idx="7203">
                  <c:v>0.0</c:v>
                </c:pt>
                <c:pt idx="7204">
                  <c:v>0.0</c:v>
                </c:pt>
                <c:pt idx="7205">
                  <c:v>0.0</c:v>
                </c:pt>
                <c:pt idx="7206">
                  <c:v>0.0</c:v>
                </c:pt>
                <c:pt idx="7207">
                  <c:v>0.0</c:v>
                </c:pt>
                <c:pt idx="7208">
                  <c:v>0.0</c:v>
                </c:pt>
                <c:pt idx="7209">
                  <c:v>0.0</c:v>
                </c:pt>
                <c:pt idx="7210">
                  <c:v>0.0</c:v>
                </c:pt>
                <c:pt idx="7211">
                  <c:v>0.0</c:v>
                </c:pt>
                <c:pt idx="7212">
                  <c:v>0.0</c:v>
                </c:pt>
                <c:pt idx="7213">
                  <c:v>0.0</c:v>
                </c:pt>
                <c:pt idx="7214">
                  <c:v>0.0</c:v>
                </c:pt>
                <c:pt idx="7215">
                  <c:v>0.0</c:v>
                </c:pt>
                <c:pt idx="7216">
                  <c:v>0.0</c:v>
                </c:pt>
                <c:pt idx="7217">
                  <c:v>0.0</c:v>
                </c:pt>
                <c:pt idx="7218">
                  <c:v>0.0</c:v>
                </c:pt>
                <c:pt idx="7219">
                  <c:v>0.0</c:v>
                </c:pt>
                <c:pt idx="7220">
                  <c:v>0.0</c:v>
                </c:pt>
                <c:pt idx="7221">
                  <c:v>0.0</c:v>
                </c:pt>
                <c:pt idx="7222">
                  <c:v>0.0</c:v>
                </c:pt>
                <c:pt idx="7223">
                  <c:v>0.0</c:v>
                </c:pt>
                <c:pt idx="7224">
                  <c:v>0.0</c:v>
                </c:pt>
                <c:pt idx="7225">
                  <c:v>0.0</c:v>
                </c:pt>
                <c:pt idx="7226">
                  <c:v>0.0</c:v>
                </c:pt>
                <c:pt idx="7227">
                  <c:v>0.0</c:v>
                </c:pt>
                <c:pt idx="7228">
                  <c:v>0.0</c:v>
                </c:pt>
                <c:pt idx="7229">
                  <c:v>0.0</c:v>
                </c:pt>
                <c:pt idx="7230">
                  <c:v>0.0</c:v>
                </c:pt>
                <c:pt idx="7231">
                  <c:v>0.0</c:v>
                </c:pt>
                <c:pt idx="7232">
                  <c:v>0.0</c:v>
                </c:pt>
                <c:pt idx="7233">
                  <c:v>0.0</c:v>
                </c:pt>
                <c:pt idx="7234">
                  <c:v>0.0</c:v>
                </c:pt>
                <c:pt idx="7235">
                  <c:v>0.0</c:v>
                </c:pt>
                <c:pt idx="7236">
                  <c:v>0.0</c:v>
                </c:pt>
                <c:pt idx="7237">
                  <c:v>0.0</c:v>
                </c:pt>
                <c:pt idx="7238">
                  <c:v>0.0</c:v>
                </c:pt>
                <c:pt idx="7239">
                  <c:v>0.0</c:v>
                </c:pt>
                <c:pt idx="7240">
                  <c:v>0.0</c:v>
                </c:pt>
                <c:pt idx="7241">
                  <c:v>0.0</c:v>
                </c:pt>
                <c:pt idx="7242">
                  <c:v>0.0</c:v>
                </c:pt>
                <c:pt idx="7243">
                  <c:v>0.0</c:v>
                </c:pt>
                <c:pt idx="7244">
                  <c:v>0.0</c:v>
                </c:pt>
                <c:pt idx="7245">
                  <c:v>0.0</c:v>
                </c:pt>
                <c:pt idx="7246">
                  <c:v>0.0</c:v>
                </c:pt>
                <c:pt idx="7247">
                  <c:v>0.0</c:v>
                </c:pt>
                <c:pt idx="7248">
                  <c:v>0.0</c:v>
                </c:pt>
                <c:pt idx="7249">
                  <c:v>0.0</c:v>
                </c:pt>
                <c:pt idx="7250">
                  <c:v>0.0</c:v>
                </c:pt>
                <c:pt idx="7251">
                  <c:v>0.0</c:v>
                </c:pt>
                <c:pt idx="7252">
                  <c:v>0.0</c:v>
                </c:pt>
                <c:pt idx="7253">
                  <c:v>0.0</c:v>
                </c:pt>
                <c:pt idx="7254">
                  <c:v>0.0</c:v>
                </c:pt>
                <c:pt idx="7255">
                  <c:v>0.0</c:v>
                </c:pt>
                <c:pt idx="7256">
                  <c:v>0.0</c:v>
                </c:pt>
                <c:pt idx="7257">
                  <c:v>0.0</c:v>
                </c:pt>
                <c:pt idx="7258">
                  <c:v>0.0</c:v>
                </c:pt>
                <c:pt idx="7259">
                  <c:v>0.0</c:v>
                </c:pt>
                <c:pt idx="7260">
                  <c:v>0.0</c:v>
                </c:pt>
                <c:pt idx="7261">
                  <c:v>0.0</c:v>
                </c:pt>
                <c:pt idx="7262">
                  <c:v>0.0</c:v>
                </c:pt>
                <c:pt idx="7263">
                  <c:v>0.0</c:v>
                </c:pt>
                <c:pt idx="7264">
                  <c:v>0.0</c:v>
                </c:pt>
                <c:pt idx="7265">
                  <c:v>0.0</c:v>
                </c:pt>
                <c:pt idx="7266">
                  <c:v>0.0</c:v>
                </c:pt>
                <c:pt idx="7267">
                  <c:v>0.0</c:v>
                </c:pt>
                <c:pt idx="7268">
                  <c:v>0.0</c:v>
                </c:pt>
                <c:pt idx="7269">
                  <c:v>0.0</c:v>
                </c:pt>
                <c:pt idx="7270">
                  <c:v>0.0</c:v>
                </c:pt>
                <c:pt idx="7271">
                  <c:v>0.0</c:v>
                </c:pt>
                <c:pt idx="7272">
                  <c:v>0.0</c:v>
                </c:pt>
                <c:pt idx="7273">
                  <c:v>0.0</c:v>
                </c:pt>
                <c:pt idx="7274">
                  <c:v>0.0</c:v>
                </c:pt>
                <c:pt idx="7275">
                  <c:v>0.0</c:v>
                </c:pt>
                <c:pt idx="7276">
                  <c:v>0.0</c:v>
                </c:pt>
                <c:pt idx="7277">
                  <c:v>0.0</c:v>
                </c:pt>
                <c:pt idx="7278">
                  <c:v>0.0</c:v>
                </c:pt>
                <c:pt idx="7279">
                  <c:v>0.0</c:v>
                </c:pt>
                <c:pt idx="7280">
                  <c:v>0.0</c:v>
                </c:pt>
                <c:pt idx="7281">
                  <c:v>0.0</c:v>
                </c:pt>
                <c:pt idx="7282">
                  <c:v>0.0</c:v>
                </c:pt>
                <c:pt idx="7283">
                  <c:v>0.0</c:v>
                </c:pt>
                <c:pt idx="7284">
                  <c:v>0.0</c:v>
                </c:pt>
                <c:pt idx="7285">
                  <c:v>0.0</c:v>
                </c:pt>
                <c:pt idx="7286">
                  <c:v>0.0</c:v>
                </c:pt>
                <c:pt idx="7287">
                  <c:v>0.0</c:v>
                </c:pt>
                <c:pt idx="7288">
                  <c:v>0.0</c:v>
                </c:pt>
                <c:pt idx="7289">
                  <c:v>0.0</c:v>
                </c:pt>
                <c:pt idx="7290">
                  <c:v>0.0</c:v>
                </c:pt>
                <c:pt idx="7291">
                  <c:v>0.0</c:v>
                </c:pt>
                <c:pt idx="7292">
                  <c:v>0.0</c:v>
                </c:pt>
                <c:pt idx="7293">
                  <c:v>0.0</c:v>
                </c:pt>
                <c:pt idx="7294">
                  <c:v>0.0</c:v>
                </c:pt>
                <c:pt idx="7295">
                  <c:v>0.0</c:v>
                </c:pt>
                <c:pt idx="7296">
                  <c:v>0.0</c:v>
                </c:pt>
                <c:pt idx="7297">
                  <c:v>0.0</c:v>
                </c:pt>
                <c:pt idx="7298">
                  <c:v>0.0</c:v>
                </c:pt>
                <c:pt idx="7299">
                  <c:v>0.0</c:v>
                </c:pt>
                <c:pt idx="7300">
                  <c:v>0.0</c:v>
                </c:pt>
                <c:pt idx="7301">
                  <c:v>0.0</c:v>
                </c:pt>
                <c:pt idx="7302">
                  <c:v>0.0</c:v>
                </c:pt>
                <c:pt idx="7303">
                  <c:v>0.0</c:v>
                </c:pt>
                <c:pt idx="7304">
                  <c:v>0.0</c:v>
                </c:pt>
                <c:pt idx="7305">
                  <c:v>0.0</c:v>
                </c:pt>
                <c:pt idx="7306">
                  <c:v>0.0</c:v>
                </c:pt>
                <c:pt idx="7307">
                  <c:v>0.0</c:v>
                </c:pt>
                <c:pt idx="7308">
                  <c:v>0.0</c:v>
                </c:pt>
                <c:pt idx="7309">
                  <c:v>0.0</c:v>
                </c:pt>
                <c:pt idx="7310">
                  <c:v>0.0</c:v>
                </c:pt>
                <c:pt idx="7311">
                  <c:v>0.0</c:v>
                </c:pt>
                <c:pt idx="7312">
                  <c:v>0.0</c:v>
                </c:pt>
                <c:pt idx="7313">
                  <c:v>0.0</c:v>
                </c:pt>
                <c:pt idx="7314">
                  <c:v>0.0</c:v>
                </c:pt>
                <c:pt idx="7315">
                  <c:v>0.0</c:v>
                </c:pt>
                <c:pt idx="7316">
                  <c:v>0.0</c:v>
                </c:pt>
                <c:pt idx="7317">
                  <c:v>0.0</c:v>
                </c:pt>
                <c:pt idx="7318">
                  <c:v>0.0</c:v>
                </c:pt>
                <c:pt idx="7319">
                  <c:v>0.0</c:v>
                </c:pt>
                <c:pt idx="7320">
                  <c:v>0.0</c:v>
                </c:pt>
                <c:pt idx="7321">
                  <c:v>0.0</c:v>
                </c:pt>
                <c:pt idx="7322">
                  <c:v>0.0</c:v>
                </c:pt>
                <c:pt idx="7323">
                  <c:v>0.0</c:v>
                </c:pt>
                <c:pt idx="7324">
                  <c:v>0.0</c:v>
                </c:pt>
                <c:pt idx="7325">
                  <c:v>0.0</c:v>
                </c:pt>
                <c:pt idx="7326">
                  <c:v>0.0</c:v>
                </c:pt>
                <c:pt idx="7327">
                  <c:v>0.0</c:v>
                </c:pt>
                <c:pt idx="7328">
                  <c:v>0.0</c:v>
                </c:pt>
                <c:pt idx="7329">
                  <c:v>0.0</c:v>
                </c:pt>
                <c:pt idx="7330">
                  <c:v>0.0</c:v>
                </c:pt>
                <c:pt idx="7331">
                  <c:v>0.0</c:v>
                </c:pt>
                <c:pt idx="7332">
                  <c:v>0.0</c:v>
                </c:pt>
                <c:pt idx="7333">
                  <c:v>0.0</c:v>
                </c:pt>
                <c:pt idx="7334">
                  <c:v>0.0</c:v>
                </c:pt>
                <c:pt idx="7335">
                  <c:v>0.0</c:v>
                </c:pt>
                <c:pt idx="7336">
                  <c:v>0.0</c:v>
                </c:pt>
                <c:pt idx="7337">
                  <c:v>0.0</c:v>
                </c:pt>
                <c:pt idx="7338">
                  <c:v>0.0</c:v>
                </c:pt>
                <c:pt idx="7339">
                  <c:v>0.0</c:v>
                </c:pt>
                <c:pt idx="7340">
                  <c:v>0.0</c:v>
                </c:pt>
                <c:pt idx="7341">
                  <c:v>0.0</c:v>
                </c:pt>
                <c:pt idx="7342">
                  <c:v>0.0</c:v>
                </c:pt>
                <c:pt idx="7343">
                  <c:v>0.0</c:v>
                </c:pt>
                <c:pt idx="7344">
                  <c:v>0.0</c:v>
                </c:pt>
                <c:pt idx="7345">
                  <c:v>0.0</c:v>
                </c:pt>
                <c:pt idx="7346">
                  <c:v>0.0</c:v>
                </c:pt>
                <c:pt idx="7347">
                  <c:v>0.0</c:v>
                </c:pt>
                <c:pt idx="7348">
                  <c:v>0.0</c:v>
                </c:pt>
                <c:pt idx="7349">
                  <c:v>0.0</c:v>
                </c:pt>
                <c:pt idx="7350">
                  <c:v>0.0</c:v>
                </c:pt>
                <c:pt idx="7351">
                  <c:v>0.0</c:v>
                </c:pt>
                <c:pt idx="7352">
                  <c:v>0.0</c:v>
                </c:pt>
                <c:pt idx="7353">
                  <c:v>0.0</c:v>
                </c:pt>
                <c:pt idx="7354">
                  <c:v>0.0</c:v>
                </c:pt>
                <c:pt idx="7355">
                  <c:v>0.0</c:v>
                </c:pt>
                <c:pt idx="7356">
                  <c:v>0.0</c:v>
                </c:pt>
                <c:pt idx="7357">
                  <c:v>0.0</c:v>
                </c:pt>
                <c:pt idx="7358">
                  <c:v>0.0</c:v>
                </c:pt>
                <c:pt idx="7359">
                  <c:v>0.0</c:v>
                </c:pt>
                <c:pt idx="7360">
                  <c:v>0.0</c:v>
                </c:pt>
                <c:pt idx="7361">
                  <c:v>0.0</c:v>
                </c:pt>
                <c:pt idx="7362">
                  <c:v>0.0</c:v>
                </c:pt>
                <c:pt idx="7363">
                  <c:v>0.0</c:v>
                </c:pt>
                <c:pt idx="7364">
                  <c:v>0.0</c:v>
                </c:pt>
                <c:pt idx="7365">
                  <c:v>0.0</c:v>
                </c:pt>
                <c:pt idx="7366">
                  <c:v>0.0</c:v>
                </c:pt>
                <c:pt idx="7367">
                  <c:v>0.0</c:v>
                </c:pt>
                <c:pt idx="7368">
                  <c:v>0.0</c:v>
                </c:pt>
                <c:pt idx="7369">
                  <c:v>0.0</c:v>
                </c:pt>
                <c:pt idx="7370">
                  <c:v>0.0</c:v>
                </c:pt>
                <c:pt idx="7371">
                  <c:v>0.0</c:v>
                </c:pt>
                <c:pt idx="7372">
                  <c:v>0.0</c:v>
                </c:pt>
                <c:pt idx="7373">
                  <c:v>0.0</c:v>
                </c:pt>
                <c:pt idx="7374">
                  <c:v>0.0</c:v>
                </c:pt>
                <c:pt idx="7375">
                  <c:v>0.0</c:v>
                </c:pt>
                <c:pt idx="7376">
                  <c:v>0.0</c:v>
                </c:pt>
                <c:pt idx="7377">
                  <c:v>0.0</c:v>
                </c:pt>
                <c:pt idx="7378">
                  <c:v>0.0</c:v>
                </c:pt>
                <c:pt idx="7379">
                  <c:v>0.0</c:v>
                </c:pt>
                <c:pt idx="7380">
                  <c:v>0.0</c:v>
                </c:pt>
                <c:pt idx="7381">
                  <c:v>0.0</c:v>
                </c:pt>
                <c:pt idx="7382">
                  <c:v>0.0</c:v>
                </c:pt>
                <c:pt idx="7383">
                  <c:v>0.0</c:v>
                </c:pt>
                <c:pt idx="7384">
                  <c:v>0.0</c:v>
                </c:pt>
                <c:pt idx="7385">
                  <c:v>0.0</c:v>
                </c:pt>
                <c:pt idx="7386">
                  <c:v>0.0</c:v>
                </c:pt>
                <c:pt idx="7387">
                  <c:v>0.0</c:v>
                </c:pt>
                <c:pt idx="7388">
                  <c:v>0.0</c:v>
                </c:pt>
                <c:pt idx="7389">
                  <c:v>0.0</c:v>
                </c:pt>
                <c:pt idx="7390">
                  <c:v>0.0</c:v>
                </c:pt>
                <c:pt idx="7391">
                  <c:v>0.0</c:v>
                </c:pt>
                <c:pt idx="7392">
                  <c:v>0.0</c:v>
                </c:pt>
                <c:pt idx="7393">
                  <c:v>0.0</c:v>
                </c:pt>
                <c:pt idx="7394">
                  <c:v>0.0</c:v>
                </c:pt>
                <c:pt idx="7395">
                  <c:v>0.0</c:v>
                </c:pt>
                <c:pt idx="7396">
                  <c:v>0.0</c:v>
                </c:pt>
                <c:pt idx="7397">
                  <c:v>0.0</c:v>
                </c:pt>
                <c:pt idx="7398">
                  <c:v>0.0</c:v>
                </c:pt>
                <c:pt idx="7399">
                  <c:v>0.0</c:v>
                </c:pt>
                <c:pt idx="7400">
                  <c:v>0.0</c:v>
                </c:pt>
                <c:pt idx="7401">
                  <c:v>0.0</c:v>
                </c:pt>
                <c:pt idx="7402">
                  <c:v>0.0</c:v>
                </c:pt>
                <c:pt idx="7403">
                  <c:v>0.0</c:v>
                </c:pt>
                <c:pt idx="7404">
                  <c:v>0.0</c:v>
                </c:pt>
                <c:pt idx="7405">
                  <c:v>0.0</c:v>
                </c:pt>
                <c:pt idx="7406">
                  <c:v>0.0</c:v>
                </c:pt>
                <c:pt idx="7407">
                  <c:v>0.0</c:v>
                </c:pt>
                <c:pt idx="7408">
                  <c:v>0.0</c:v>
                </c:pt>
                <c:pt idx="7409">
                  <c:v>0.0</c:v>
                </c:pt>
                <c:pt idx="7410">
                  <c:v>0.0</c:v>
                </c:pt>
                <c:pt idx="7411">
                  <c:v>0.0</c:v>
                </c:pt>
                <c:pt idx="7412">
                  <c:v>0.0</c:v>
                </c:pt>
                <c:pt idx="7413">
                  <c:v>0.0</c:v>
                </c:pt>
                <c:pt idx="7414">
                  <c:v>0.0</c:v>
                </c:pt>
                <c:pt idx="7415">
                  <c:v>0.0</c:v>
                </c:pt>
                <c:pt idx="7416">
                  <c:v>0.0</c:v>
                </c:pt>
                <c:pt idx="7417">
                  <c:v>0.0</c:v>
                </c:pt>
                <c:pt idx="7418">
                  <c:v>0.0</c:v>
                </c:pt>
                <c:pt idx="7419">
                  <c:v>0.0</c:v>
                </c:pt>
                <c:pt idx="7420">
                  <c:v>0.0</c:v>
                </c:pt>
                <c:pt idx="7421">
                  <c:v>0.0</c:v>
                </c:pt>
                <c:pt idx="7422">
                  <c:v>0.0</c:v>
                </c:pt>
                <c:pt idx="7423">
                  <c:v>0.0</c:v>
                </c:pt>
                <c:pt idx="7424">
                  <c:v>0.0</c:v>
                </c:pt>
                <c:pt idx="7425">
                  <c:v>0.0</c:v>
                </c:pt>
                <c:pt idx="7426">
                  <c:v>0.0</c:v>
                </c:pt>
                <c:pt idx="7427">
                  <c:v>0.0</c:v>
                </c:pt>
                <c:pt idx="7428">
                  <c:v>0.0</c:v>
                </c:pt>
                <c:pt idx="7429">
                  <c:v>0.0</c:v>
                </c:pt>
                <c:pt idx="7430">
                  <c:v>0.0</c:v>
                </c:pt>
                <c:pt idx="7431">
                  <c:v>0.0</c:v>
                </c:pt>
                <c:pt idx="7432">
                  <c:v>0.0</c:v>
                </c:pt>
                <c:pt idx="7433">
                  <c:v>0.0</c:v>
                </c:pt>
                <c:pt idx="7434">
                  <c:v>0.0</c:v>
                </c:pt>
                <c:pt idx="7435">
                  <c:v>0.0</c:v>
                </c:pt>
                <c:pt idx="7436">
                  <c:v>0.0</c:v>
                </c:pt>
                <c:pt idx="7437">
                  <c:v>0.0</c:v>
                </c:pt>
                <c:pt idx="7438">
                  <c:v>0.0</c:v>
                </c:pt>
                <c:pt idx="7439">
                  <c:v>0.0</c:v>
                </c:pt>
                <c:pt idx="7440">
                  <c:v>0.0</c:v>
                </c:pt>
                <c:pt idx="7441">
                  <c:v>0.0</c:v>
                </c:pt>
                <c:pt idx="7442">
                  <c:v>0.0</c:v>
                </c:pt>
                <c:pt idx="7443">
                  <c:v>0.0</c:v>
                </c:pt>
                <c:pt idx="7444">
                  <c:v>0.0</c:v>
                </c:pt>
                <c:pt idx="7445">
                  <c:v>0.0</c:v>
                </c:pt>
                <c:pt idx="7446">
                  <c:v>0.0</c:v>
                </c:pt>
                <c:pt idx="7447">
                  <c:v>0.0</c:v>
                </c:pt>
                <c:pt idx="7448">
                  <c:v>0.0</c:v>
                </c:pt>
                <c:pt idx="7449">
                  <c:v>0.0</c:v>
                </c:pt>
                <c:pt idx="7450">
                  <c:v>0.0</c:v>
                </c:pt>
                <c:pt idx="7451">
                  <c:v>0.0</c:v>
                </c:pt>
                <c:pt idx="7452">
                  <c:v>0.0</c:v>
                </c:pt>
                <c:pt idx="7453">
                  <c:v>0.0</c:v>
                </c:pt>
                <c:pt idx="7454">
                  <c:v>0.0</c:v>
                </c:pt>
                <c:pt idx="7455">
                  <c:v>0.0</c:v>
                </c:pt>
                <c:pt idx="7456">
                  <c:v>0.0</c:v>
                </c:pt>
                <c:pt idx="7457">
                  <c:v>0.0</c:v>
                </c:pt>
                <c:pt idx="7458">
                  <c:v>0.0</c:v>
                </c:pt>
                <c:pt idx="7459">
                  <c:v>0.0</c:v>
                </c:pt>
                <c:pt idx="7460">
                  <c:v>0.0</c:v>
                </c:pt>
                <c:pt idx="7461">
                  <c:v>0.0</c:v>
                </c:pt>
                <c:pt idx="7462">
                  <c:v>0.0</c:v>
                </c:pt>
                <c:pt idx="7463">
                  <c:v>0.0</c:v>
                </c:pt>
                <c:pt idx="7464">
                  <c:v>0.0</c:v>
                </c:pt>
                <c:pt idx="7465">
                  <c:v>0.0</c:v>
                </c:pt>
                <c:pt idx="7466">
                  <c:v>0.0</c:v>
                </c:pt>
                <c:pt idx="7467">
                  <c:v>0.0</c:v>
                </c:pt>
                <c:pt idx="7468">
                  <c:v>0.0</c:v>
                </c:pt>
                <c:pt idx="7469">
                  <c:v>0.0</c:v>
                </c:pt>
                <c:pt idx="7470">
                  <c:v>0.0</c:v>
                </c:pt>
                <c:pt idx="7471">
                  <c:v>0.0</c:v>
                </c:pt>
                <c:pt idx="7472">
                  <c:v>0.0</c:v>
                </c:pt>
                <c:pt idx="7473">
                  <c:v>0.0</c:v>
                </c:pt>
                <c:pt idx="7474">
                  <c:v>0.0</c:v>
                </c:pt>
                <c:pt idx="7475">
                  <c:v>0.0</c:v>
                </c:pt>
                <c:pt idx="7476">
                  <c:v>0.0</c:v>
                </c:pt>
                <c:pt idx="7477">
                  <c:v>0.0</c:v>
                </c:pt>
                <c:pt idx="7478">
                  <c:v>0.0</c:v>
                </c:pt>
                <c:pt idx="7479">
                  <c:v>0.0</c:v>
                </c:pt>
                <c:pt idx="7480">
                  <c:v>0.0</c:v>
                </c:pt>
                <c:pt idx="7481">
                  <c:v>0.0</c:v>
                </c:pt>
                <c:pt idx="7482">
                  <c:v>0.0</c:v>
                </c:pt>
                <c:pt idx="7483">
                  <c:v>0.0</c:v>
                </c:pt>
                <c:pt idx="7484">
                  <c:v>0.0</c:v>
                </c:pt>
                <c:pt idx="7485">
                  <c:v>0.0</c:v>
                </c:pt>
                <c:pt idx="7486">
                  <c:v>0.0</c:v>
                </c:pt>
                <c:pt idx="7487">
                  <c:v>0.0</c:v>
                </c:pt>
                <c:pt idx="7488">
                  <c:v>0.0</c:v>
                </c:pt>
                <c:pt idx="7489">
                  <c:v>0.0</c:v>
                </c:pt>
                <c:pt idx="7490">
                  <c:v>0.0</c:v>
                </c:pt>
                <c:pt idx="7491">
                  <c:v>0.0</c:v>
                </c:pt>
                <c:pt idx="7492">
                  <c:v>0.0</c:v>
                </c:pt>
                <c:pt idx="7493">
                  <c:v>0.0</c:v>
                </c:pt>
                <c:pt idx="7494">
                  <c:v>0.0</c:v>
                </c:pt>
                <c:pt idx="7495">
                  <c:v>0.0</c:v>
                </c:pt>
                <c:pt idx="7496">
                  <c:v>0.0</c:v>
                </c:pt>
                <c:pt idx="7497">
                  <c:v>0.0</c:v>
                </c:pt>
                <c:pt idx="7498">
                  <c:v>0.0</c:v>
                </c:pt>
                <c:pt idx="7499">
                  <c:v>0.0</c:v>
                </c:pt>
                <c:pt idx="7500">
                  <c:v>0.0</c:v>
                </c:pt>
                <c:pt idx="7501">
                  <c:v>0.0</c:v>
                </c:pt>
                <c:pt idx="7502">
                  <c:v>0.0</c:v>
                </c:pt>
                <c:pt idx="7503">
                  <c:v>0.0</c:v>
                </c:pt>
                <c:pt idx="7504">
                  <c:v>0.0</c:v>
                </c:pt>
                <c:pt idx="7505">
                  <c:v>0.0</c:v>
                </c:pt>
                <c:pt idx="7506">
                  <c:v>0.0</c:v>
                </c:pt>
                <c:pt idx="7507">
                  <c:v>0.0</c:v>
                </c:pt>
                <c:pt idx="7508">
                  <c:v>0.0</c:v>
                </c:pt>
                <c:pt idx="7509">
                  <c:v>0.0</c:v>
                </c:pt>
                <c:pt idx="7510">
                  <c:v>0.0</c:v>
                </c:pt>
                <c:pt idx="7511">
                  <c:v>0.0</c:v>
                </c:pt>
                <c:pt idx="7512">
                  <c:v>0.0</c:v>
                </c:pt>
                <c:pt idx="7513">
                  <c:v>0.0</c:v>
                </c:pt>
                <c:pt idx="7514">
                  <c:v>0.0</c:v>
                </c:pt>
                <c:pt idx="7515">
                  <c:v>0.0</c:v>
                </c:pt>
                <c:pt idx="7516">
                  <c:v>0.0</c:v>
                </c:pt>
                <c:pt idx="7517">
                  <c:v>0.0</c:v>
                </c:pt>
                <c:pt idx="7518">
                  <c:v>0.0</c:v>
                </c:pt>
                <c:pt idx="7519">
                  <c:v>0.0</c:v>
                </c:pt>
                <c:pt idx="7520">
                  <c:v>0.0</c:v>
                </c:pt>
                <c:pt idx="7521">
                  <c:v>0.0</c:v>
                </c:pt>
                <c:pt idx="7522">
                  <c:v>0.0</c:v>
                </c:pt>
                <c:pt idx="7523">
                  <c:v>0.0</c:v>
                </c:pt>
                <c:pt idx="7524">
                  <c:v>0.0</c:v>
                </c:pt>
                <c:pt idx="7525">
                  <c:v>0.0</c:v>
                </c:pt>
                <c:pt idx="7526">
                  <c:v>0.0</c:v>
                </c:pt>
                <c:pt idx="7527">
                  <c:v>0.0</c:v>
                </c:pt>
                <c:pt idx="7528">
                  <c:v>0.0</c:v>
                </c:pt>
                <c:pt idx="7529">
                  <c:v>0.0</c:v>
                </c:pt>
                <c:pt idx="7530">
                  <c:v>0.0</c:v>
                </c:pt>
                <c:pt idx="7531">
                  <c:v>0.0</c:v>
                </c:pt>
                <c:pt idx="7532">
                  <c:v>0.0</c:v>
                </c:pt>
                <c:pt idx="7533">
                  <c:v>0.0</c:v>
                </c:pt>
                <c:pt idx="7534">
                  <c:v>0.0</c:v>
                </c:pt>
                <c:pt idx="7535">
                  <c:v>0.0</c:v>
                </c:pt>
                <c:pt idx="7536">
                  <c:v>0.0</c:v>
                </c:pt>
                <c:pt idx="7537">
                  <c:v>0.0</c:v>
                </c:pt>
                <c:pt idx="7538">
                  <c:v>0.0</c:v>
                </c:pt>
                <c:pt idx="7539">
                  <c:v>0.0</c:v>
                </c:pt>
                <c:pt idx="7540">
                  <c:v>0.0</c:v>
                </c:pt>
                <c:pt idx="7541">
                  <c:v>0.0</c:v>
                </c:pt>
                <c:pt idx="7542">
                  <c:v>0.0</c:v>
                </c:pt>
                <c:pt idx="7543">
                  <c:v>0.0</c:v>
                </c:pt>
                <c:pt idx="7544">
                  <c:v>0.0</c:v>
                </c:pt>
                <c:pt idx="7545">
                  <c:v>0.0</c:v>
                </c:pt>
                <c:pt idx="7546">
                  <c:v>0.0</c:v>
                </c:pt>
                <c:pt idx="7547">
                  <c:v>0.0</c:v>
                </c:pt>
                <c:pt idx="7548">
                  <c:v>0.0</c:v>
                </c:pt>
                <c:pt idx="7549">
                  <c:v>0.0</c:v>
                </c:pt>
                <c:pt idx="7550">
                  <c:v>0.0</c:v>
                </c:pt>
                <c:pt idx="7551">
                  <c:v>0.0</c:v>
                </c:pt>
                <c:pt idx="7552">
                  <c:v>0.0</c:v>
                </c:pt>
                <c:pt idx="7553">
                  <c:v>0.0</c:v>
                </c:pt>
                <c:pt idx="7554">
                  <c:v>0.0</c:v>
                </c:pt>
                <c:pt idx="7555">
                  <c:v>0.0</c:v>
                </c:pt>
                <c:pt idx="7556">
                  <c:v>0.0</c:v>
                </c:pt>
                <c:pt idx="7557">
                  <c:v>0.0</c:v>
                </c:pt>
                <c:pt idx="7558">
                  <c:v>0.0</c:v>
                </c:pt>
                <c:pt idx="7559">
                  <c:v>0.0</c:v>
                </c:pt>
                <c:pt idx="7560">
                  <c:v>0.0</c:v>
                </c:pt>
                <c:pt idx="7561">
                  <c:v>0.0</c:v>
                </c:pt>
                <c:pt idx="7562">
                  <c:v>0.0</c:v>
                </c:pt>
                <c:pt idx="7563">
                  <c:v>0.0</c:v>
                </c:pt>
                <c:pt idx="7564">
                  <c:v>0.0</c:v>
                </c:pt>
                <c:pt idx="7565">
                  <c:v>0.0</c:v>
                </c:pt>
                <c:pt idx="7566">
                  <c:v>0.0</c:v>
                </c:pt>
                <c:pt idx="7567">
                  <c:v>0.0</c:v>
                </c:pt>
                <c:pt idx="7568">
                  <c:v>0.0</c:v>
                </c:pt>
                <c:pt idx="7569">
                  <c:v>0.0</c:v>
                </c:pt>
                <c:pt idx="7570">
                  <c:v>0.0</c:v>
                </c:pt>
                <c:pt idx="7571">
                  <c:v>0.0</c:v>
                </c:pt>
                <c:pt idx="7572">
                  <c:v>0.0</c:v>
                </c:pt>
                <c:pt idx="7573">
                  <c:v>0.0</c:v>
                </c:pt>
                <c:pt idx="7574">
                  <c:v>0.0</c:v>
                </c:pt>
                <c:pt idx="7575">
                  <c:v>0.0</c:v>
                </c:pt>
                <c:pt idx="7576">
                  <c:v>0.0</c:v>
                </c:pt>
                <c:pt idx="7577">
                  <c:v>0.0</c:v>
                </c:pt>
                <c:pt idx="7578">
                  <c:v>0.0</c:v>
                </c:pt>
                <c:pt idx="7579">
                  <c:v>0.0</c:v>
                </c:pt>
                <c:pt idx="7580">
                  <c:v>0.0</c:v>
                </c:pt>
                <c:pt idx="7581">
                  <c:v>0.0</c:v>
                </c:pt>
                <c:pt idx="7582">
                  <c:v>0.0</c:v>
                </c:pt>
                <c:pt idx="7583">
                  <c:v>0.0</c:v>
                </c:pt>
                <c:pt idx="7584">
                  <c:v>0.0</c:v>
                </c:pt>
                <c:pt idx="7585">
                  <c:v>0.0</c:v>
                </c:pt>
                <c:pt idx="7586">
                  <c:v>0.0</c:v>
                </c:pt>
                <c:pt idx="7587">
                  <c:v>0.0</c:v>
                </c:pt>
                <c:pt idx="7588">
                  <c:v>0.0</c:v>
                </c:pt>
                <c:pt idx="7589">
                  <c:v>0.0</c:v>
                </c:pt>
                <c:pt idx="7590">
                  <c:v>0.0</c:v>
                </c:pt>
                <c:pt idx="7591">
                  <c:v>0.0</c:v>
                </c:pt>
                <c:pt idx="7592">
                  <c:v>0.0</c:v>
                </c:pt>
                <c:pt idx="7593">
                  <c:v>0.0</c:v>
                </c:pt>
                <c:pt idx="7594">
                  <c:v>0.0</c:v>
                </c:pt>
                <c:pt idx="7595">
                  <c:v>0.0</c:v>
                </c:pt>
                <c:pt idx="7596">
                  <c:v>0.0</c:v>
                </c:pt>
                <c:pt idx="7597">
                  <c:v>0.0</c:v>
                </c:pt>
                <c:pt idx="7598">
                  <c:v>0.0</c:v>
                </c:pt>
                <c:pt idx="7599">
                  <c:v>0.0</c:v>
                </c:pt>
                <c:pt idx="7600">
                  <c:v>0.0</c:v>
                </c:pt>
                <c:pt idx="7601">
                  <c:v>0.0</c:v>
                </c:pt>
                <c:pt idx="7602">
                  <c:v>0.0</c:v>
                </c:pt>
                <c:pt idx="7603">
                  <c:v>0.0</c:v>
                </c:pt>
                <c:pt idx="7604">
                  <c:v>0.0</c:v>
                </c:pt>
                <c:pt idx="7605">
                  <c:v>0.0</c:v>
                </c:pt>
                <c:pt idx="7606">
                  <c:v>0.0</c:v>
                </c:pt>
                <c:pt idx="7607">
                  <c:v>0.0</c:v>
                </c:pt>
                <c:pt idx="7608">
                  <c:v>0.0</c:v>
                </c:pt>
                <c:pt idx="7609">
                  <c:v>0.0</c:v>
                </c:pt>
                <c:pt idx="7610">
                  <c:v>0.0</c:v>
                </c:pt>
                <c:pt idx="7611">
                  <c:v>0.0</c:v>
                </c:pt>
                <c:pt idx="7612">
                  <c:v>0.0</c:v>
                </c:pt>
                <c:pt idx="7613">
                  <c:v>0.0</c:v>
                </c:pt>
                <c:pt idx="7614">
                  <c:v>0.0</c:v>
                </c:pt>
                <c:pt idx="7615">
                  <c:v>0.0</c:v>
                </c:pt>
                <c:pt idx="7616">
                  <c:v>0.0</c:v>
                </c:pt>
                <c:pt idx="7617">
                  <c:v>0.0</c:v>
                </c:pt>
                <c:pt idx="7618">
                  <c:v>0.0</c:v>
                </c:pt>
                <c:pt idx="7619">
                  <c:v>0.0</c:v>
                </c:pt>
                <c:pt idx="7620">
                  <c:v>0.0</c:v>
                </c:pt>
                <c:pt idx="7621">
                  <c:v>0.0</c:v>
                </c:pt>
                <c:pt idx="7622">
                  <c:v>0.0</c:v>
                </c:pt>
                <c:pt idx="7623">
                  <c:v>0.0</c:v>
                </c:pt>
                <c:pt idx="7624">
                  <c:v>0.0</c:v>
                </c:pt>
                <c:pt idx="7625">
                  <c:v>0.0</c:v>
                </c:pt>
                <c:pt idx="7626">
                  <c:v>0.0</c:v>
                </c:pt>
                <c:pt idx="7627">
                  <c:v>0.0</c:v>
                </c:pt>
                <c:pt idx="7628">
                  <c:v>0.0</c:v>
                </c:pt>
                <c:pt idx="7629">
                  <c:v>0.0</c:v>
                </c:pt>
                <c:pt idx="7630">
                  <c:v>0.0</c:v>
                </c:pt>
                <c:pt idx="7631">
                  <c:v>0.0</c:v>
                </c:pt>
                <c:pt idx="7632">
                  <c:v>0.0</c:v>
                </c:pt>
                <c:pt idx="7633">
                  <c:v>0.0</c:v>
                </c:pt>
                <c:pt idx="7634">
                  <c:v>0.0</c:v>
                </c:pt>
                <c:pt idx="7635">
                  <c:v>0.0</c:v>
                </c:pt>
                <c:pt idx="7636">
                  <c:v>0.0</c:v>
                </c:pt>
                <c:pt idx="7637">
                  <c:v>0.0</c:v>
                </c:pt>
                <c:pt idx="7638">
                  <c:v>0.0</c:v>
                </c:pt>
                <c:pt idx="7639">
                  <c:v>0.0</c:v>
                </c:pt>
                <c:pt idx="7640">
                  <c:v>0.0</c:v>
                </c:pt>
                <c:pt idx="7641">
                  <c:v>0.0</c:v>
                </c:pt>
                <c:pt idx="7642">
                  <c:v>0.0</c:v>
                </c:pt>
                <c:pt idx="7643">
                  <c:v>0.0</c:v>
                </c:pt>
                <c:pt idx="7644">
                  <c:v>0.0</c:v>
                </c:pt>
                <c:pt idx="7645">
                  <c:v>0.0</c:v>
                </c:pt>
                <c:pt idx="7646">
                  <c:v>0.0</c:v>
                </c:pt>
                <c:pt idx="7647">
                  <c:v>0.0</c:v>
                </c:pt>
                <c:pt idx="7648">
                  <c:v>0.0</c:v>
                </c:pt>
                <c:pt idx="7649">
                  <c:v>0.0</c:v>
                </c:pt>
                <c:pt idx="7650">
                  <c:v>0.0</c:v>
                </c:pt>
                <c:pt idx="7651">
                  <c:v>0.0</c:v>
                </c:pt>
                <c:pt idx="7652">
                  <c:v>0.0</c:v>
                </c:pt>
                <c:pt idx="7653">
                  <c:v>0.0</c:v>
                </c:pt>
                <c:pt idx="7654">
                  <c:v>0.0</c:v>
                </c:pt>
                <c:pt idx="7655">
                  <c:v>0.0</c:v>
                </c:pt>
                <c:pt idx="7656">
                  <c:v>0.0</c:v>
                </c:pt>
                <c:pt idx="7657">
                  <c:v>0.0</c:v>
                </c:pt>
                <c:pt idx="7658">
                  <c:v>0.0</c:v>
                </c:pt>
                <c:pt idx="7659">
                  <c:v>0.0</c:v>
                </c:pt>
                <c:pt idx="7660">
                  <c:v>0.0</c:v>
                </c:pt>
                <c:pt idx="7661">
                  <c:v>0.0</c:v>
                </c:pt>
                <c:pt idx="7662">
                  <c:v>0.0</c:v>
                </c:pt>
                <c:pt idx="7663">
                  <c:v>0.0</c:v>
                </c:pt>
                <c:pt idx="7664">
                  <c:v>0.0</c:v>
                </c:pt>
                <c:pt idx="7665">
                  <c:v>0.0</c:v>
                </c:pt>
                <c:pt idx="7666">
                  <c:v>0.0</c:v>
                </c:pt>
                <c:pt idx="7667">
                  <c:v>0.0</c:v>
                </c:pt>
                <c:pt idx="7668">
                  <c:v>0.0</c:v>
                </c:pt>
                <c:pt idx="7669">
                  <c:v>0.0</c:v>
                </c:pt>
                <c:pt idx="7670">
                  <c:v>0.0</c:v>
                </c:pt>
                <c:pt idx="7671">
                  <c:v>0.0</c:v>
                </c:pt>
                <c:pt idx="7672">
                  <c:v>0.0</c:v>
                </c:pt>
                <c:pt idx="7673">
                  <c:v>0.0</c:v>
                </c:pt>
                <c:pt idx="7674">
                  <c:v>0.0</c:v>
                </c:pt>
                <c:pt idx="7675">
                  <c:v>0.0</c:v>
                </c:pt>
                <c:pt idx="7676">
                  <c:v>0.0</c:v>
                </c:pt>
                <c:pt idx="7677">
                  <c:v>0.0</c:v>
                </c:pt>
                <c:pt idx="7678">
                  <c:v>0.0</c:v>
                </c:pt>
                <c:pt idx="7679">
                  <c:v>0.0</c:v>
                </c:pt>
                <c:pt idx="7680">
                  <c:v>0.0</c:v>
                </c:pt>
                <c:pt idx="7681">
                  <c:v>0.0</c:v>
                </c:pt>
                <c:pt idx="7682">
                  <c:v>0.0</c:v>
                </c:pt>
                <c:pt idx="7683">
                  <c:v>0.0</c:v>
                </c:pt>
                <c:pt idx="7684">
                  <c:v>0.0</c:v>
                </c:pt>
                <c:pt idx="7685">
                  <c:v>0.0</c:v>
                </c:pt>
                <c:pt idx="7686">
                  <c:v>0.0</c:v>
                </c:pt>
                <c:pt idx="7687">
                  <c:v>0.0</c:v>
                </c:pt>
                <c:pt idx="7688">
                  <c:v>0.0</c:v>
                </c:pt>
                <c:pt idx="7689">
                  <c:v>0.0</c:v>
                </c:pt>
                <c:pt idx="7690">
                  <c:v>0.0</c:v>
                </c:pt>
                <c:pt idx="7691">
                  <c:v>0.0</c:v>
                </c:pt>
                <c:pt idx="7692">
                  <c:v>0.0</c:v>
                </c:pt>
                <c:pt idx="7693">
                  <c:v>0.0</c:v>
                </c:pt>
                <c:pt idx="7694">
                  <c:v>0.0</c:v>
                </c:pt>
                <c:pt idx="7695">
                  <c:v>0.0</c:v>
                </c:pt>
                <c:pt idx="7696">
                  <c:v>0.0</c:v>
                </c:pt>
                <c:pt idx="7697">
                  <c:v>0.0</c:v>
                </c:pt>
                <c:pt idx="7698">
                  <c:v>0.0</c:v>
                </c:pt>
                <c:pt idx="7699">
                  <c:v>0.0</c:v>
                </c:pt>
                <c:pt idx="7700">
                  <c:v>0.0</c:v>
                </c:pt>
                <c:pt idx="7701">
                  <c:v>0.0</c:v>
                </c:pt>
                <c:pt idx="7702">
                  <c:v>0.0</c:v>
                </c:pt>
                <c:pt idx="7703">
                  <c:v>0.0</c:v>
                </c:pt>
                <c:pt idx="7704">
                  <c:v>0.0</c:v>
                </c:pt>
                <c:pt idx="7705">
                  <c:v>0.0</c:v>
                </c:pt>
                <c:pt idx="7706">
                  <c:v>0.0</c:v>
                </c:pt>
                <c:pt idx="7707">
                  <c:v>0.0</c:v>
                </c:pt>
                <c:pt idx="7708">
                  <c:v>0.0</c:v>
                </c:pt>
                <c:pt idx="7709">
                  <c:v>0.0</c:v>
                </c:pt>
                <c:pt idx="7710">
                  <c:v>0.0</c:v>
                </c:pt>
                <c:pt idx="7711">
                  <c:v>0.0</c:v>
                </c:pt>
                <c:pt idx="7712">
                  <c:v>0.0</c:v>
                </c:pt>
                <c:pt idx="7713">
                  <c:v>0.0</c:v>
                </c:pt>
                <c:pt idx="7714">
                  <c:v>0.0</c:v>
                </c:pt>
                <c:pt idx="7715">
                  <c:v>0.0</c:v>
                </c:pt>
                <c:pt idx="7716">
                  <c:v>0.0</c:v>
                </c:pt>
                <c:pt idx="7717">
                  <c:v>0.0</c:v>
                </c:pt>
                <c:pt idx="7718">
                  <c:v>0.0</c:v>
                </c:pt>
                <c:pt idx="7719">
                  <c:v>0.0</c:v>
                </c:pt>
                <c:pt idx="7720">
                  <c:v>0.0</c:v>
                </c:pt>
                <c:pt idx="7721">
                  <c:v>0.0</c:v>
                </c:pt>
                <c:pt idx="7722">
                  <c:v>0.0</c:v>
                </c:pt>
                <c:pt idx="7723">
                  <c:v>0.0</c:v>
                </c:pt>
                <c:pt idx="7724">
                  <c:v>0.0</c:v>
                </c:pt>
                <c:pt idx="7725">
                  <c:v>0.0</c:v>
                </c:pt>
                <c:pt idx="7726">
                  <c:v>0.0</c:v>
                </c:pt>
                <c:pt idx="7727">
                  <c:v>0.0</c:v>
                </c:pt>
                <c:pt idx="7728">
                  <c:v>0.0</c:v>
                </c:pt>
                <c:pt idx="7729">
                  <c:v>0.0</c:v>
                </c:pt>
                <c:pt idx="7730">
                  <c:v>0.0</c:v>
                </c:pt>
                <c:pt idx="7731">
                  <c:v>0.0</c:v>
                </c:pt>
                <c:pt idx="7732">
                  <c:v>0.0</c:v>
                </c:pt>
                <c:pt idx="7733">
                  <c:v>0.0</c:v>
                </c:pt>
                <c:pt idx="7734">
                  <c:v>0.0</c:v>
                </c:pt>
                <c:pt idx="7735">
                  <c:v>0.0</c:v>
                </c:pt>
                <c:pt idx="7736">
                  <c:v>0.0</c:v>
                </c:pt>
                <c:pt idx="7737">
                  <c:v>0.0</c:v>
                </c:pt>
                <c:pt idx="7738">
                  <c:v>0.0</c:v>
                </c:pt>
                <c:pt idx="7739">
                  <c:v>0.0</c:v>
                </c:pt>
                <c:pt idx="7740">
                  <c:v>0.0</c:v>
                </c:pt>
                <c:pt idx="7741">
                  <c:v>0.0</c:v>
                </c:pt>
                <c:pt idx="7742">
                  <c:v>0.0</c:v>
                </c:pt>
                <c:pt idx="7743">
                  <c:v>0.0</c:v>
                </c:pt>
                <c:pt idx="7744">
                  <c:v>0.0</c:v>
                </c:pt>
                <c:pt idx="7745">
                  <c:v>0.0</c:v>
                </c:pt>
                <c:pt idx="7746">
                  <c:v>0.0</c:v>
                </c:pt>
                <c:pt idx="7747">
                  <c:v>0.0</c:v>
                </c:pt>
                <c:pt idx="7748">
                  <c:v>0.0</c:v>
                </c:pt>
                <c:pt idx="7749">
                  <c:v>0.0</c:v>
                </c:pt>
                <c:pt idx="7750">
                  <c:v>0.0</c:v>
                </c:pt>
                <c:pt idx="7751">
                  <c:v>0.0</c:v>
                </c:pt>
                <c:pt idx="7752">
                  <c:v>0.0</c:v>
                </c:pt>
                <c:pt idx="7753">
                  <c:v>0.0</c:v>
                </c:pt>
                <c:pt idx="7754">
                  <c:v>0.0</c:v>
                </c:pt>
                <c:pt idx="7755">
                  <c:v>0.0</c:v>
                </c:pt>
                <c:pt idx="7756">
                  <c:v>0.0</c:v>
                </c:pt>
                <c:pt idx="7757">
                  <c:v>0.0</c:v>
                </c:pt>
                <c:pt idx="7758">
                  <c:v>0.0</c:v>
                </c:pt>
                <c:pt idx="7759">
                  <c:v>0.0</c:v>
                </c:pt>
                <c:pt idx="7760">
                  <c:v>0.0</c:v>
                </c:pt>
                <c:pt idx="7761">
                  <c:v>0.0</c:v>
                </c:pt>
                <c:pt idx="7762">
                  <c:v>0.0</c:v>
                </c:pt>
                <c:pt idx="7763">
                  <c:v>0.0</c:v>
                </c:pt>
                <c:pt idx="7764">
                  <c:v>0.0</c:v>
                </c:pt>
                <c:pt idx="7765">
                  <c:v>0.0</c:v>
                </c:pt>
                <c:pt idx="7766">
                  <c:v>0.0</c:v>
                </c:pt>
                <c:pt idx="7767">
                  <c:v>0.0</c:v>
                </c:pt>
                <c:pt idx="7768">
                  <c:v>0.0</c:v>
                </c:pt>
                <c:pt idx="7769">
                  <c:v>0.0</c:v>
                </c:pt>
                <c:pt idx="7770">
                  <c:v>0.0</c:v>
                </c:pt>
                <c:pt idx="7771">
                  <c:v>0.0</c:v>
                </c:pt>
                <c:pt idx="7772">
                  <c:v>0.0</c:v>
                </c:pt>
                <c:pt idx="7773">
                  <c:v>0.0</c:v>
                </c:pt>
                <c:pt idx="7774">
                  <c:v>0.0</c:v>
                </c:pt>
                <c:pt idx="7775">
                  <c:v>0.0</c:v>
                </c:pt>
                <c:pt idx="7776">
                  <c:v>0.0</c:v>
                </c:pt>
                <c:pt idx="7777">
                  <c:v>0.0</c:v>
                </c:pt>
                <c:pt idx="7778">
                  <c:v>0.0</c:v>
                </c:pt>
                <c:pt idx="7779">
                  <c:v>0.0</c:v>
                </c:pt>
                <c:pt idx="7780">
                  <c:v>0.0</c:v>
                </c:pt>
                <c:pt idx="7781">
                  <c:v>0.0</c:v>
                </c:pt>
                <c:pt idx="7782">
                  <c:v>0.0</c:v>
                </c:pt>
                <c:pt idx="7783">
                  <c:v>0.0</c:v>
                </c:pt>
                <c:pt idx="7784">
                  <c:v>0.0</c:v>
                </c:pt>
                <c:pt idx="7785">
                  <c:v>0.0</c:v>
                </c:pt>
                <c:pt idx="7786">
                  <c:v>0.0</c:v>
                </c:pt>
                <c:pt idx="7787">
                  <c:v>0.0</c:v>
                </c:pt>
                <c:pt idx="7788">
                  <c:v>0.0</c:v>
                </c:pt>
                <c:pt idx="7789">
                  <c:v>0.0</c:v>
                </c:pt>
                <c:pt idx="7790">
                  <c:v>0.0</c:v>
                </c:pt>
                <c:pt idx="7791">
                  <c:v>0.0</c:v>
                </c:pt>
                <c:pt idx="7792">
                  <c:v>0.0</c:v>
                </c:pt>
                <c:pt idx="7793">
                  <c:v>0.0</c:v>
                </c:pt>
                <c:pt idx="7794">
                  <c:v>0.0</c:v>
                </c:pt>
                <c:pt idx="7795">
                  <c:v>0.0</c:v>
                </c:pt>
                <c:pt idx="7796">
                  <c:v>0.0</c:v>
                </c:pt>
                <c:pt idx="7797">
                  <c:v>0.0</c:v>
                </c:pt>
                <c:pt idx="7798">
                  <c:v>0.0</c:v>
                </c:pt>
                <c:pt idx="7799">
                  <c:v>0.0</c:v>
                </c:pt>
                <c:pt idx="7800">
                  <c:v>0.0</c:v>
                </c:pt>
                <c:pt idx="7801">
                  <c:v>0.0</c:v>
                </c:pt>
                <c:pt idx="7802">
                  <c:v>0.0</c:v>
                </c:pt>
                <c:pt idx="7803">
                  <c:v>0.0</c:v>
                </c:pt>
                <c:pt idx="7804">
                  <c:v>0.0</c:v>
                </c:pt>
                <c:pt idx="7805">
                  <c:v>0.0</c:v>
                </c:pt>
                <c:pt idx="7806">
                  <c:v>0.0</c:v>
                </c:pt>
                <c:pt idx="7807">
                  <c:v>0.0</c:v>
                </c:pt>
                <c:pt idx="7808">
                  <c:v>0.0</c:v>
                </c:pt>
                <c:pt idx="7809">
                  <c:v>0.0</c:v>
                </c:pt>
                <c:pt idx="7810">
                  <c:v>0.0</c:v>
                </c:pt>
                <c:pt idx="7811">
                  <c:v>0.0</c:v>
                </c:pt>
                <c:pt idx="7812">
                  <c:v>0.0</c:v>
                </c:pt>
                <c:pt idx="7813">
                  <c:v>0.0</c:v>
                </c:pt>
                <c:pt idx="7814">
                  <c:v>0.0</c:v>
                </c:pt>
                <c:pt idx="7815">
                  <c:v>0.0</c:v>
                </c:pt>
                <c:pt idx="7816">
                  <c:v>0.0</c:v>
                </c:pt>
                <c:pt idx="7817">
                  <c:v>0.0</c:v>
                </c:pt>
                <c:pt idx="7818">
                  <c:v>0.0</c:v>
                </c:pt>
                <c:pt idx="7819">
                  <c:v>0.0</c:v>
                </c:pt>
                <c:pt idx="7820">
                  <c:v>0.0</c:v>
                </c:pt>
                <c:pt idx="7821">
                  <c:v>0.0</c:v>
                </c:pt>
                <c:pt idx="7822">
                  <c:v>0.0</c:v>
                </c:pt>
                <c:pt idx="7823">
                  <c:v>0.0</c:v>
                </c:pt>
                <c:pt idx="7824">
                  <c:v>0.0</c:v>
                </c:pt>
                <c:pt idx="7825">
                  <c:v>0.0</c:v>
                </c:pt>
                <c:pt idx="7826">
                  <c:v>0.0</c:v>
                </c:pt>
                <c:pt idx="7827">
                  <c:v>0.0</c:v>
                </c:pt>
                <c:pt idx="7828">
                  <c:v>0.0</c:v>
                </c:pt>
                <c:pt idx="7829">
                  <c:v>0.0</c:v>
                </c:pt>
                <c:pt idx="7830">
                  <c:v>0.0</c:v>
                </c:pt>
                <c:pt idx="7831">
                  <c:v>0.0</c:v>
                </c:pt>
                <c:pt idx="7832">
                  <c:v>0.0</c:v>
                </c:pt>
                <c:pt idx="7833">
                  <c:v>0.0</c:v>
                </c:pt>
                <c:pt idx="7834">
                  <c:v>0.0</c:v>
                </c:pt>
                <c:pt idx="7835">
                  <c:v>0.0</c:v>
                </c:pt>
                <c:pt idx="7836">
                  <c:v>0.0</c:v>
                </c:pt>
                <c:pt idx="7837">
                  <c:v>0.0</c:v>
                </c:pt>
                <c:pt idx="7838">
                  <c:v>0.0</c:v>
                </c:pt>
                <c:pt idx="7839">
                  <c:v>0.0</c:v>
                </c:pt>
                <c:pt idx="7840">
                  <c:v>0.0</c:v>
                </c:pt>
                <c:pt idx="7841">
                  <c:v>0.0</c:v>
                </c:pt>
                <c:pt idx="7842">
                  <c:v>0.0</c:v>
                </c:pt>
                <c:pt idx="7843">
                  <c:v>0.0</c:v>
                </c:pt>
                <c:pt idx="7844">
                  <c:v>0.0</c:v>
                </c:pt>
                <c:pt idx="7845">
                  <c:v>0.0</c:v>
                </c:pt>
                <c:pt idx="7846">
                  <c:v>0.0</c:v>
                </c:pt>
                <c:pt idx="7847">
                  <c:v>0.0</c:v>
                </c:pt>
                <c:pt idx="7848">
                  <c:v>0.0</c:v>
                </c:pt>
                <c:pt idx="7849">
                  <c:v>0.0</c:v>
                </c:pt>
                <c:pt idx="7850">
                  <c:v>0.0</c:v>
                </c:pt>
                <c:pt idx="7851">
                  <c:v>0.0</c:v>
                </c:pt>
                <c:pt idx="7852">
                  <c:v>0.0</c:v>
                </c:pt>
                <c:pt idx="7853">
                  <c:v>0.0</c:v>
                </c:pt>
                <c:pt idx="7854">
                  <c:v>0.0</c:v>
                </c:pt>
                <c:pt idx="7855">
                  <c:v>0.0</c:v>
                </c:pt>
                <c:pt idx="7856">
                  <c:v>0.0</c:v>
                </c:pt>
                <c:pt idx="7857">
                  <c:v>0.0</c:v>
                </c:pt>
                <c:pt idx="7858">
                  <c:v>0.0</c:v>
                </c:pt>
                <c:pt idx="7859">
                  <c:v>0.0</c:v>
                </c:pt>
                <c:pt idx="7860">
                  <c:v>0.0</c:v>
                </c:pt>
                <c:pt idx="7861">
                  <c:v>0.0</c:v>
                </c:pt>
                <c:pt idx="7862">
                  <c:v>0.0</c:v>
                </c:pt>
                <c:pt idx="7863">
                  <c:v>0.0</c:v>
                </c:pt>
                <c:pt idx="7864">
                  <c:v>0.0</c:v>
                </c:pt>
                <c:pt idx="7865">
                  <c:v>0.0</c:v>
                </c:pt>
                <c:pt idx="7866">
                  <c:v>0.0</c:v>
                </c:pt>
                <c:pt idx="7867">
                  <c:v>0.0</c:v>
                </c:pt>
                <c:pt idx="7868">
                  <c:v>0.0</c:v>
                </c:pt>
                <c:pt idx="7869">
                  <c:v>0.0</c:v>
                </c:pt>
                <c:pt idx="7870">
                  <c:v>0.0</c:v>
                </c:pt>
                <c:pt idx="7871">
                  <c:v>0.0</c:v>
                </c:pt>
                <c:pt idx="7872">
                  <c:v>0.0</c:v>
                </c:pt>
                <c:pt idx="7873">
                  <c:v>0.0</c:v>
                </c:pt>
                <c:pt idx="7874">
                  <c:v>0.0</c:v>
                </c:pt>
                <c:pt idx="7875">
                  <c:v>0.0</c:v>
                </c:pt>
                <c:pt idx="7876">
                  <c:v>0.0</c:v>
                </c:pt>
                <c:pt idx="7877">
                  <c:v>0.0</c:v>
                </c:pt>
                <c:pt idx="7878">
                  <c:v>0.0</c:v>
                </c:pt>
                <c:pt idx="7879">
                  <c:v>0.0</c:v>
                </c:pt>
                <c:pt idx="7880">
                  <c:v>0.0</c:v>
                </c:pt>
                <c:pt idx="7881">
                  <c:v>0.0</c:v>
                </c:pt>
                <c:pt idx="7882">
                  <c:v>0.0</c:v>
                </c:pt>
                <c:pt idx="7883">
                  <c:v>0.0</c:v>
                </c:pt>
                <c:pt idx="7884">
                  <c:v>0.0</c:v>
                </c:pt>
                <c:pt idx="7885">
                  <c:v>0.0</c:v>
                </c:pt>
                <c:pt idx="7886">
                  <c:v>0.0</c:v>
                </c:pt>
                <c:pt idx="7887">
                  <c:v>0.0</c:v>
                </c:pt>
                <c:pt idx="7888">
                  <c:v>0.0</c:v>
                </c:pt>
                <c:pt idx="7889">
                  <c:v>0.0</c:v>
                </c:pt>
                <c:pt idx="7890">
                  <c:v>0.0</c:v>
                </c:pt>
                <c:pt idx="7891">
                  <c:v>0.0</c:v>
                </c:pt>
                <c:pt idx="7892">
                  <c:v>0.0</c:v>
                </c:pt>
                <c:pt idx="7893">
                  <c:v>0.0</c:v>
                </c:pt>
                <c:pt idx="7894">
                  <c:v>0.0</c:v>
                </c:pt>
                <c:pt idx="7895">
                  <c:v>0.0</c:v>
                </c:pt>
                <c:pt idx="7896">
                  <c:v>0.0</c:v>
                </c:pt>
                <c:pt idx="7897">
                  <c:v>0.0</c:v>
                </c:pt>
                <c:pt idx="7898">
                  <c:v>0.0</c:v>
                </c:pt>
                <c:pt idx="7899">
                  <c:v>0.0</c:v>
                </c:pt>
                <c:pt idx="7900">
                  <c:v>0.0</c:v>
                </c:pt>
                <c:pt idx="7901">
                  <c:v>0.0</c:v>
                </c:pt>
                <c:pt idx="7902">
                  <c:v>0.0</c:v>
                </c:pt>
                <c:pt idx="7903">
                  <c:v>0.0</c:v>
                </c:pt>
                <c:pt idx="7904">
                  <c:v>0.0</c:v>
                </c:pt>
                <c:pt idx="7905">
                  <c:v>0.0</c:v>
                </c:pt>
                <c:pt idx="7906">
                  <c:v>0.0</c:v>
                </c:pt>
                <c:pt idx="7907">
                  <c:v>0.0</c:v>
                </c:pt>
                <c:pt idx="7908">
                  <c:v>0.0</c:v>
                </c:pt>
                <c:pt idx="7909">
                  <c:v>0.0</c:v>
                </c:pt>
                <c:pt idx="7910">
                  <c:v>0.0</c:v>
                </c:pt>
                <c:pt idx="7911">
                  <c:v>0.0</c:v>
                </c:pt>
                <c:pt idx="7912">
                  <c:v>0.0</c:v>
                </c:pt>
                <c:pt idx="7913">
                  <c:v>0.0</c:v>
                </c:pt>
                <c:pt idx="7914">
                  <c:v>0.0</c:v>
                </c:pt>
                <c:pt idx="7915">
                  <c:v>0.0</c:v>
                </c:pt>
                <c:pt idx="7916">
                  <c:v>0.0</c:v>
                </c:pt>
                <c:pt idx="7917">
                  <c:v>0.0</c:v>
                </c:pt>
                <c:pt idx="7918">
                  <c:v>0.0</c:v>
                </c:pt>
                <c:pt idx="7919">
                  <c:v>0.0</c:v>
                </c:pt>
                <c:pt idx="7920">
                  <c:v>0.0</c:v>
                </c:pt>
                <c:pt idx="7921">
                  <c:v>0.0</c:v>
                </c:pt>
                <c:pt idx="7922">
                  <c:v>0.0</c:v>
                </c:pt>
                <c:pt idx="7923">
                  <c:v>0.0</c:v>
                </c:pt>
                <c:pt idx="7924">
                  <c:v>0.0</c:v>
                </c:pt>
                <c:pt idx="7925">
                  <c:v>0.0</c:v>
                </c:pt>
                <c:pt idx="7926">
                  <c:v>0.0</c:v>
                </c:pt>
                <c:pt idx="7927">
                  <c:v>0.0</c:v>
                </c:pt>
                <c:pt idx="7928">
                  <c:v>0.0</c:v>
                </c:pt>
                <c:pt idx="7929">
                  <c:v>0.0</c:v>
                </c:pt>
                <c:pt idx="7930">
                  <c:v>0.0</c:v>
                </c:pt>
                <c:pt idx="7931">
                  <c:v>0.0</c:v>
                </c:pt>
                <c:pt idx="7932">
                  <c:v>0.0</c:v>
                </c:pt>
                <c:pt idx="7933">
                  <c:v>0.0</c:v>
                </c:pt>
                <c:pt idx="7934">
                  <c:v>0.0</c:v>
                </c:pt>
                <c:pt idx="7935">
                  <c:v>0.0</c:v>
                </c:pt>
                <c:pt idx="7936">
                  <c:v>0.0</c:v>
                </c:pt>
                <c:pt idx="7937">
                  <c:v>0.0</c:v>
                </c:pt>
                <c:pt idx="7938">
                  <c:v>0.0</c:v>
                </c:pt>
                <c:pt idx="7939">
                  <c:v>0.0</c:v>
                </c:pt>
                <c:pt idx="7940">
                  <c:v>0.0</c:v>
                </c:pt>
                <c:pt idx="7941">
                  <c:v>0.0</c:v>
                </c:pt>
                <c:pt idx="7942">
                  <c:v>0.0</c:v>
                </c:pt>
                <c:pt idx="7943">
                  <c:v>0.0</c:v>
                </c:pt>
                <c:pt idx="7944">
                  <c:v>0.0</c:v>
                </c:pt>
                <c:pt idx="7945">
                  <c:v>0.0</c:v>
                </c:pt>
                <c:pt idx="7946">
                  <c:v>0.0</c:v>
                </c:pt>
                <c:pt idx="7947">
                  <c:v>0.0</c:v>
                </c:pt>
                <c:pt idx="7948">
                  <c:v>0.0</c:v>
                </c:pt>
                <c:pt idx="7949">
                  <c:v>0.0</c:v>
                </c:pt>
                <c:pt idx="7950">
                  <c:v>0.0</c:v>
                </c:pt>
                <c:pt idx="7951">
                  <c:v>0.0</c:v>
                </c:pt>
                <c:pt idx="7952">
                  <c:v>0.0</c:v>
                </c:pt>
                <c:pt idx="7953">
                  <c:v>0.0</c:v>
                </c:pt>
                <c:pt idx="7954">
                  <c:v>0.0</c:v>
                </c:pt>
                <c:pt idx="7955">
                  <c:v>0.0</c:v>
                </c:pt>
                <c:pt idx="7956">
                  <c:v>0.0</c:v>
                </c:pt>
                <c:pt idx="7957">
                  <c:v>0.0</c:v>
                </c:pt>
                <c:pt idx="7958">
                  <c:v>0.0</c:v>
                </c:pt>
                <c:pt idx="7959">
                  <c:v>0.0</c:v>
                </c:pt>
                <c:pt idx="7960">
                  <c:v>0.0</c:v>
                </c:pt>
                <c:pt idx="7961">
                  <c:v>0.0</c:v>
                </c:pt>
                <c:pt idx="7962">
                  <c:v>0.0</c:v>
                </c:pt>
                <c:pt idx="7963">
                  <c:v>0.0</c:v>
                </c:pt>
                <c:pt idx="7964">
                  <c:v>0.0</c:v>
                </c:pt>
                <c:pt idx="7965">
                  <c:v>0.0</c:v>
                </c:pt>
                <c:pt idx="7966">
                  <c:v>0.0</c:v>
                </c:pt>
                <c:pt idx="7967">
                  <c:v>0.0</c:v>
                </c:pt>
                <c:pt idx="7968">
                  <c:v>0.0</c:v>
                </c:pt>
                <c:pt idx="7969">
                  <c:v>0.0</c:v>
                </c:pt>
                <c:pt idx="7970">
                  <c:v>0.0</c:v>
                </c:pt>
                <c:pt idx="7971">
                  <c:v>0.0</c:v>
                </c:pt>
                <c:pt idx="7972">
                  <c:v>0.0</c:v>
                </c:pt>
                <c:pt idx="7973">
                  <c:v>0.0</c:v>
                </c:pt>
                <c:pt idx="7974">
                  <c:v>0.0</c:v>
                </c:pt>
                <c:pt idx="7975">
                  <c:v>0.0</c:v>
                </c:pt>
                <c:pt idx="7976">
                  <c:v>0.0</c:v>
                </c:pt>
                <c:pt idx="7977">
                  <c:v>0.0</c:v>
                </c:pt>
                <c:pt idx="7978">
                  <c:v>0.0</c:v>
                </c:pt>
                <c:pt idx="7979">
                  <c:v>0.0</c:v>
                </c:pt>
                <c:pt idx="7980">
                  <c:v>0.0</c:v>
                </c:pt>
                <c:pt idx="7981">
                  <c:v>0.0</c:v>
                </c:pt>
                <c:pt idx="7982">
                  <c:v>0.0</c:v>
                </c:pt>
                <c:pt idx="7983">
                  <c:v>0.0</c:v>
                </c:pt>
                <c:pt idx="7984">
                  <c:v>0.0</c:v>
                </c:pt>
                <c:pt idx="7985">
                  <c:v>0.0</c:v>
                </c:pt>
                <c:pt idx="7986">
                  <c:v>0.0</c:v>
                </c:pt>
                <c:pt idx="7987">
                  <c:v>0.0</c:v>
                </c:pt>
                <c:pt idx="7988">
                  <c:v>0.0</c:v>
                </c:pt>
                <c:pt idx="7989">
                  <c:v>0.0</c:v>
                </c:pt>
                <c:pt idx="7990">
                  <c:v>0.0</c:v>
                </c:pt>
                <c:pt idx="7991">
                  <c:v>0.0</c:v>
                </c:pt>
                <c:pt idx="7992">
                  <c:v>0.0</c:v>
                </c:pt>
                <c:pt idx="7993">
                  <c:v>0.0</c:v>
                </c:pt>
                <c:pt idx="7994">
                  <c:v>0.0</c:v>
                </c:pt>
                <c:pt idx="7995">
                  <c:v>0.0</c:v>
                </c:pt>
                <c:pt idx="7996">
                  <c:v>0.0</c:v>
                </c:pt>
                <c:pt idx="7997">
                  <c:v>0.0</c:v>
                </c:pt>
                <c:pt idx="7998">
                  <c:v>0.0</c:v>
                </c:pt>
                <c:pt idx="7999">
                  <c:v>0.0</c:v>
                </c:pt>
                <c:pt idx="8000">
                  <c:v>0.0</c:v>
                </c:pt>
                <c:pt idx="8001">
                  <c:v>0.0</c:v>
                </c:pt>
                <c:pt idx="8002">
                  <c:v>0.0</c:v>
                </c:pt>
                <c:pt idx="8003">
                  <c:v>0.0</c:v>
                </c:pt>
                <c:pt idx="8004">
                  <c:v>0.0</c:v>
                </c:pt>
                <c:pt idx="8005">
                  <c:v>0.0</c:v>
                </c:pt>
                <c:pt idx="8006">
                  <c:v>0.0</c:v>
                </c:pt>
                <c:pt idx="8007">
                  <c:v>0.0</c:v>
                </c:pt>
                <c:pt idx="8008">
                  <c:v>0.0</c:v>
                </c:pt>
                <c:pt idx="8009">
                  <c:v>0.0</c:v>
                </c:pt>
                <c:pt idx="8010">
                  <c:v>0.0</c:v>
                </c:pt>
                <c:pt idx="8011">
                  <c:v>0.0</c:v>
                </c:pt>
                <c:pt idx="8012">
                  <c:v>0.0</c:v>
                </c:pt>
                <c:pt idx="8013">
                  <c:v>0.0</c:v>
                </c:pt>
                <c:pt idx="8014">
                  <c:v>0.0</c:v>
                </c:pt>
                <c:pt idx="8015">
                  <c:v>0.0</c:v>
                </c:pt>
                <c:pt idx="8016">
                  <c:v>0.0</c:v>
                </c:pt>
                <c:pt idx="8017">
                  <c:v>0.0</c:v>
                </c:pt>
                <c:pt idx="8018">
                  <c:v>0.0</c:v>
                </c:pt>
                <c:pt idx="8019">
                  <c:v>0.0</c:v>
                </c:pt>
                <c:pt idx="8020">
                  <c:v>0.0</c:v>
                </c:pt>
                <c:pt idx="8021">
                  <c:v>0.0</c:v>
                </c:pt>
                <c:pt idx="8022">
                  <c:v>0.0</c:v>
                </c:pt>
                <c:pt idx="8023">
                  <c:v>0.0</c:v>
                </c:pt>
                <c:pt idx="8024">
                  <c:v>0.0</c:v>
                </c:pt>
                <c:pt idx="8025">
                  <c:v>0.0</c:v>
                </c:pt>
                <c:pt idx="8026">
                  <c:v>0.0</c:v>
                </c:pt>
                <c:pt idx="8027">
                  <c:v>0.0</c:v>
                </c:pt>
                <c:pt idx="8028">
                  <c:v>0.0</c:v>
                </c:pt>
                <c:pt idx="8029">
                  <c:v>0.0</c:v>
                </c:pt>
                <c:pt idx="8030">
                  <c:v>0.0</c:v>
                </c:pt>
                <c:pt idx="8031">
                  <c:v>0.0</c:v>
                </c:pt>
                <c:pt idx="8032">
                  <c:v>0.0</c:v>
                </c:pt>
                <c:pt idx="8033">
                  <c:v>0.0</c:v>
                </c:pt>
                <c:pt idx="8034">
                  <c:v>0.0</c:v>
                </c:pt>
                <c:pt idx="8035">
                  <c:v>0.0</c:v>
                </c:pt>
                <c:pt idx="8036">
                  <c:v>0.0</c:v>
                </c:pt>
                <c:pt idx="8037">
                  <c:v>0.0</c:v>
                </c:pt>
                <c:pt idx="8038">
                  <c:v>0.0</c:v>
                </c:pt>
                <c:pt idx="8039">
                  <c:v>0.0</c:v>
                </c:pt>
                <c:pt idx="8040">
                  <c:v>0.0</c:v>
                </c:pt>
                <c:pt idx="8041">
                  <c:v>0.0</c:v>
                </c:pt>
                <c:pt idx="8042">
                  <c:v>0.0</c:v>
                </c:pt>
                <c:pt idx="8043">
                  <c:v>0.0</c:v>
                </c:pt>
                <c:pt idx="8044">
                  <c:v>0.0</c:v>
                </c:pt>
                <c:pt idx="8045">
                  <c:v>0.0</c:v>
                </c:pt>
                <c:pt idx="8046">
                  <c:v>0.0</c:v>
                </c:pt>
                <c:pt idx="8047">
                  <c:v>0.0</c:v>
                </c:pt>
                <c:pt idx="8048">
                  <c:v>0.0</c:v>
                </c:pt>
                <c:pt idx="8049">
                  <c:v>0.0</c:v>
                </c:pt>
                <c:pt idx="8050">
                  <c:v>0.0</c:v>
                </c:pt>
                <c:pt idx="8051">
                  <c:v>0.0</c:v>
                </c:pt>
                <c:pt idx="8052">
                  <c:v>0.0</c:v>
                </c:pt>
                <c:pt idx="8053">
                  <c:v>0.0</c:v>
                </c:pt>
                <c:pt idx="8054">
                  <c:v>0.0</c:v>
                </c:pt>
                <c:pt idx="8055">
                  <c:v>0.0</c:v>
                </c:pt>
                <c:pt idx="8056">
                  <c:v>0.0</c:v>
                </c:pt>
                <c:pt idx="8057">
                  <c:v>0.0</c:v>
                </c:pt>
                <c:pt idx="8058">
                  <c:v>0.0</c:v>
                </c:pt>
                <c:pt idx="8059">
                  <c:v>0.0</c:v>
                </c:pt>
                <c:pt idx="8060">
                  <c:v>0.0</c:v>
                </c:pt>
                <c:pt idx="8061">
                  <c:v>0.0</c:v>
                </c:pt>
                <c:pt idx="8062">
                  <c:v>0.0</c:v>
                </c:pt>
                <c:pt idx="8063">
                  <c:v>0.0</c:v>
                </c:pt>
                <c:pt idx="8064">
                  <c:v>0.0</c:v>
                </c:pt>
                <c:pt idx="8065">
                  <c:v>0.0</c:v>
                </c:pt>
                <c:pt idx="8066">
                  <c:v>0.0</c:v>
                </c:pt>
                <c:pt idx="8067">
                  <c:v>0.0</c:v>
                </c:pt>
                <c:pt idx="8068">
                  <c:v>0.0</c:v>
                </c:pt>
                <c:pt idx="8069">
                  <c:v>0.0</c:v>
                </c:pt>
                <c:pt idx="8070">
                  <c:v>0.0</c:v>
                </c:pt>
                <c:pt idx="8071">
                  <c:v>0.0</c:v>
                </c:pt>
                <c:pt idx="8072">
                  <c:v>0.0</c:v>
                </c:pt>
                <c:pt idx="8073">
                  <c:v>0.0</c:v>
                </c:pt>
                <c:pt idx="8074">
                  <c:v>0.0</c:v>
                </c:pt>
                <c:pt idx="8075">
                  <c:v>0.0</c:v>
                </c:pt>
                <c:pt idx="8076">
                  <c:v>0.0</c:v>
                </c:pt>
                <c:pt idx="8077">
                  <c:v>0.0</c:v>
                </c:pt>
                <c:pt idx="8078">
                  <c:v>0.0</c:v>
                </c:pt>
                <c:pt idx="8079">
                  <c:v>0.0</c:v>
                </c:pt>
                <c:pt idx="8080">
                  <c:v>0.0</c:v>
                </c:pt>
                <c:pt idx="8081">
                  <c:v>0.0</c:v>
                </c:pt>
                <c:pt idx="8082">
                  <c:v>0.0</c:v>
                </c:pt>
                <c:pt idx="8083">
                  <c:v>0.0</c:v>
                </c:pt>
                <c:pt idx="8084">
                  <c:v>0.0</c:v>
                </c:pt>
                <c:pt idx="8085">
                  <c:v>0.0</c:v>
                </c:pt>
                <c:pt idx="8086">
                  <c:v>0.0</c:v>
                </c:pt>
                <c:pt idx="8087">
                  <c:v>0.0</c:v>
                </c:pt>
                <c:pt idx="8088">
                  <c:v>0.0</c:v>
                </c:pt>
                <c:pt idx="8089">
                  <c:v>0.0</c:v>
                </c:pt>
                <c:pt idx="8090">
                  <c:v>0.0</c:v>
                </c:pt>
                <c:pt idx="8091">
                  <c:v>0.0</c:v>
                </c:pt>
                <c:pt idx="8092">
                  <c:v>0.0</c:v>
                </c:pt>
                <c:pt idx="8093">
                  <c:v>0.0</c:v>
                </c:pt>
                <c:pt idx="8094">
                  <c:v>0.0</c:v>
                </c:pt>
                <c:pt idx="8095">
                  <c:v>0.0</c:v>
                </c:pt>
                <c:pt idx="8096">
                  <c:v>0.0</c:v>
                </c:pt>
                <c:pt idx="8097">
                  <c:v>0.0</c:v>
                </c:pt>
                <c:pt idx="8098">
                  <c:v>0.0</c:v>
                </c:pt>
                <c:pt idx="8099">
                  <c:v>0.0</c:v>
                </c:pt>
                <c:pt idx="8100">
                  <c:v>0.0</c:v>
                </c:pt>
                <c:pt idx="8101">
                  <c:v>0.0</c:v>
                </c:pt>
                <c:pt idx="8102">
                  <c:v>0.0</c:v>
                </c:pt>
                <c:pt idx="8103">
                  <c:v>0.0</c:v>
                </c:pt>
                <c:pt idx="8104">
                  <c:v>0.0</c:v>
                </c:pt>
                <c:pt idx="8105">
                  <c:v>0.0</c:v>
                </c:pt>
                <c:pt idx="8106">
                  <c:v>0.0</c:v>
                </c:pt>
                <c:pt idx="8107">
                  <c:v>0.0</c:v>
                </c:pt>
                <c:pt idx="8108">
                  <c:v>0.0</c:v>
                </c:pt>
                <c:pt idx="8109">
                  <c:v>0.0</c:v>
                </c:pt>
                <c:pt idx="8110">
                  <c:v>0.0</c:v>
                </c:pt>
                <c:pt idx="8111">
                  <c:v>0.0</c:v>
                </c:pt>
                <c:pt idx="8112">
                  <c:v>0.0</c:v>
                </c:pt>
                <c:pt idx="8113">
                  <c:v>0.0</c:v>
                </c:pt>
                <c:pt idx="8114">
                  <c:v>0.0</c:v>
                </c:pt>
                <c:pt idx="8115">
                  <c:v>0.0</c:v>
                </c:pt>
                <c:pt idx="8116">
                  <c:v>0.0</c:v>
                </c:pt>
                <c:pt idx="8117">
                  <c:v>0.0</c:v>
                </c:pt>
                <c:pt idx="8118">
                  <c:v>0.0</c:v>
                </c:pt>
                <c:pt idx="8119">
                  <c:v>0.0</c:v>
                </c:pt>
                <c:pt idx="8120">
                  <c:v>0.0</c:v>
                </c:pt>
                <c:pt idx="8121">
                  <c:v>0.0</c:v>
                </c:pt>
                <c:pt idx="8122">
                  <c:v>0.0</c:v>
                </c:pt>
                <c:pt idx="8123">
                  <c:v>0.0</c:v>
                </c:pt>
                <c:pt idx="8124">
                  <c:v>0.0</c:v>
                </c:pt>
                <c:pt idx="8125">
                  <c:v>0.0</c:v>
                </c:pt>
                <c:pt idx="8126">
                  <c:v>0.0</c:v>
                </c:pt>
                <c:pt idx="8127">
                  <c:v>0.0</c:v>
                </c:pt>
                <c:pt idx="8128">
                  <c:v>0.0</c:v>
                </c:pt>
                <c:pt idx="8129">
                  <c:v>0.0</c:v>
                </c:pt>
                <c:pt idx="8130">
                  <c:v>0.0</c:v>
                </c:pt>
                <c:pt idx="8131">
                  <c:v>0.0</c:v>
                </c:pt>
                <c:pt idx="8132">
                  <c:v>0.0</c:v>
                </c:pt>
                <c:pt idx="8133">
                  <c:v>0.0</c:v>
                </c:pt>
                <c:pt idx="8134">
                  <c:v>0.0</c:v>
                </c:pt>
                <c:pt idx="8135">
                  <c:v>0.0</c:v>
                </c:pt>
                <c:pt idx="8136">
                  <c:v>0.0</c:v>
                </c:pt>
                <c:pt idx="8137">
                  <c:v>0.0</c:v>
                </c:pt>
                <c:pt idx="8138">
                  <c:v>0.0</c:v>
                </c:pt>
                <c:pt idx="8139">
                  <c:v>0.0</c:v>
                </c:pt>
                <c:pt idx="8140">
                  <c:v>0.0</c:v>
                </c:pt>
                <c:pt idx="8141">
                  <c:v>0.0</c:v>
                </c:pt>
                <c:pt idx="8142">
                  <c:v>0.0</c:v>
                </c:pt>
                <c:pt idx="8143">
                  <c:v>0.0</c:v>
                </c:pt>
                <c:pt idx="8144">
                  <c:v>0.0</c:v>
                </c:pt>
                <c:pt idx="8145">
                  <c:v>0.0</c:v>
                </c:pt>
                <c:pt idx="8146">
                  <c:v>0.0</c:v>
                </c:pt>
                <c:pt idx="8147">
                  <c:v>0.0</c:v>
                </c:pt>
                <c:pt idx="8148">
                  <c:v>0.0</c:v>
                </c:pt>
                <c:pt idx="8149">
                  <c:v>0.0</c:v>
                </c:pt>
                <c:pt idx="8150">
                  <c:v>0.0</c:v>
                </c:pt>
                <c:pt idx="8151">
                  <c:v>0.0</c:v>
                </c:pt>
                <c:pt idx="8152">
                  <c:v>0.0</c:v>
                </c:pt>
                <c:pt idx="8153">
                  <c:v>0.0</c:v>
                </c:pt>
                <c:pt idx="8154">
                  <c:v>0.0</c:v>
                </c:pt>
                <c:pt idx="8155">
                  <c:v>0.0</c:v>
                </c:pt>
                <c:pt idx="8156">
                  <c:v>0.0</c:v>
                </c:pt>
                <c:pt idx="8157">
                  <c:v>0.0</c:v>
                </c:pt>
                <c:pt idx="8158">
                  <c:v>0.0</c:v>
                </c:pt>
                <c:pt idx="8159">
                  <c:v>0.0</c:v>
                </c:pt>
                <c:pt idx="8160">
                  <c:v>0.0</c:v>
                </c:pt>
                <c:pt idx="8161">
                  <c:v>0.0</c:v>
                </c:pt>
                <c:pt idx="8162">
                  <c:v>0.0</c:v>
                </c:pt>
                <c:pt idx="8163">
                  <c:v>0.0</c:v>
                </c:pt>
                <c:pt idx="8164">
                  <c:v>0.0</c:v>
                </c:pt>
                <c:pt idx="8165">
                  <c:v>0.0</c:v>
                </c:pt>
                <c:pt idx="8166">
                  <c:v>0.0</c:v>
                </c:pt>
                <c:pt idx="8167">
                  <c:v>0.0</c:v>
                </c:pt>
                <c:pt idx="8168">
                  <c:v>0.0</c:v>
                </c:pt>
                <c:pt idx="8169">
                  <c:v>0.0</c:v>
                </c:pt>
                <c:pt idx="8170">
                  <c:v>0.0</c:v>
                </c:pt>
                <c:pt idx="8171">
                  <c:v>0.0</c:v>
                </c:pt>
                <c:pt idx="8172">
                  <c:v>0.0</c:v>
                </c:pt>
                <c:pt idx="8173">
                  <c:v>0.0</c:v>
                </c:pt>
                <c:pt idx="8174">
                  <c:v>0.0</c:v>
                </c:pt>
                <c:pt idx="8175">
                  <c:v>0.0</c:v>
                </c:pt>
                <c:pt idx="8176">
                  <c:v>0.0</c:v>
                </c:pt>
                <c:pt idx="8177">
                  <c:v>0.0</c:v>
                </c:pt>
                <c:pt idx="8178">
                  <c:v>0.0</c:v>
                </c:pt>
                <c:pt idx="8179">
                  <c:v>0.0</c:v>
                </c:pt>
                <c:pt idx="8180">
                  <c:v>0.0</c:v>
                </c:pt>
                <c:pt idx="8181">
                  <c:v>0.0</c:v>
                </c:pt>
                <c:pt idx="8182">
                  <c:v>0.0</c:v>
                </c:pt>
                <c:pt idx="8183">
                  <c:v>0.0</c:v>
                </c:pt>
                <c:pt idx="8184">
                  <c:v>0.0</c:v>
                </c:pt>
                <c:pt idx="8185">
                  <c:v>0.0</c:v>
                </c:pt>
                <c:pt idx="8186">
                  <c:v>0.0</c:v>
                </c:pt>
                <c:pt idx="8187">
                  <c:v>0.0</c:v>
                </c:pt>
                <c:pt idx="8188">
                  <c:v>0.0</c:v>
                </c:pt>
                <c:pt idx="8189">
                  <c:v>0.0</c:v>
                </c:pt>
                <c:pt idx="8190">
                  <c:v>0.0</c:v>
                </c:pt>
                <c:pt idx="8191">
                  <c:v>0.0</c:v>
                </c:pt>
                <c:pt idx="8192">
                  <c:v>0.0</c:v>
                </c:pt>
                <c:pt idx="8193">
                  <c:v>0.0</c:v>
                </c:pt>
                <c:pt idx="8194">
                  <c:v>0.0</c:v>
                </c:pt>
                <c:pt idx="8195">
                  <c:v>0.0</c:v>
                </c:pt>
                <c:pt idx="8196">
                  <c:v>0.0</c:v>
                </c:pt>
                <c:pt idx="8197">
                  <c:v>0.0</c:v>
                </c:pt>
                <c:pt idx="8198">
                  <c:v>0.0</c:v>
                </c:pt>
                <c:pt idx="8199">
                  <c:v>0.0</c:v>
                </c:pt>
                <c:pt idx="8200">
                  <c:v>0.0</c:v>
                </c:pt>
                <c:pt idx="8201">
                  <c:v>0.0</c:v>
                </c:pt>
                <c:pt idx="8202">
                  <c:v>0.0</c:v>
                </c:pt>
                <c:pt idx="8203">
                  <c:v>0.0</c:v>
                </c:pt>
                <c:pt idx="8204">
                  <c:v>0.0</c:v>
                </c:pt>
                <c:pt idx="8205">
                  <c:v>0.0</c:v>
                </c:pt>
                <c:pt idx="8206">
                  <c:v>0.0</c:v>
                </c:pt>
                <c:pt idx="8207">
                  <c:v>0.0</c:v>
                </c:pt>
                <c:pt idx="8208">
                  <c:v>0.0</c:v>
                </c:pt>
                <c:pt idx="8209">
                  <c:v>0.0</c:v>
                </c:pt>
                <c:pt idx="8210">
                  <c:v>0.0</c:v>
                </c:pt>
                <c:pt idx="8211">
                  <c:v>0.0</c:v>
                </c:pt>
                <c:pt idx="8212">
                  <c:v>0.0</c:v>
                </c:pt>
                <c:pt idx="8213">
                  <c:v>0.0</c:v>
                </c:pt>
                <c:pt idx="8214">
                  <c:v>0.0</c:v>
                </c:pt>
                <c:pt idx="8215">
                  <c:v>0.0</c:v>
                </c:pt>
                <c:pt idx="8216">
                  <c:v>0.0</c:v>
                </c:pt>
                <c:pt idx="8217">
                  <c:v>0.0</c:v>
                </c:pt>
                <c:pt idx="8218">
                  <c:v>0.0</c:v>
                </c:pt>
                <c:pt idx="8219">
                  <c:v>0.0</c:v>
                </c:pt>
                <c:pt idx="8220">
                  <c:v>0.0</c:v>
                </c:pt>
                <c:pt idx="8221">
                  <c:v>0.0</c:v>
                </c:pt>
                <c:pt idx="8222">
                  <c:v>0.0</c:v>
                </c:pt>
                <c:pt idx="8223">
                  <c:v>0.0</c:v>
                </c:pt>
                <c:pt idx="8224">
                  <c:v>0.0</c:v>
                </c:pt>
                <c:pt idx="8225">
                  <c:v>0.0</c:v>
                </c:pt>
                <c:pt idx="8226">
                  <c:v>0.0</c:v>
                </c:pt>
                <c:pt idx="8227">
                  <c:v>0.0</c:v>
                </c:pt>
                <c:pt idx="8228">
                  <c:v>0.0</c:v>
                </c:pt>
                <c:pt idx="8229">
                  <c:v>0.0</c:v>
                </c:pt>
                <c:pt idx="8230">
                  <c:v>0.0</c:v>
                </c:pt>
                <c:pt idx="8231">
                  <c:v>0.0</c:v>
                </c:pt>
                <c:pt idx="8232">
                  <c:v>0.0</c:v>
                </c:pt>
                <c:pt idx="8233">
                  <c:v>0.0</c:v>
                </c:pt>
                <c:pt idx="8234">
                  <c:v>0.0</c:v>
                </c:pt>
                <c:pt idx="8235">
                  <c:v>0.0</c:v>
                </c:pt>
                <c:pt idx="8236">
                  <c:v>0.0</c:v>
                </c:pt>
                <c:pt idx="8237">
                  <c:v>0.0</c:v>
                </c:pt>
                <c:pt idx="8238">
                  <c:v>0.0</c:v>
                </c:pt>
                <c:pt idx="8239">
                  <c:v>0.0</c:v>
                </c:pt>
                <c:pt idx="8240">
                  <c:v>0.0</c:v>
                </c:pt>
                <c:pt idx="8241">
                  <c:v>0.0</c:v>
                </c:pt>
                <c:pt idx="8242">
                  <c:v>0.0</c:v>
                </c:pt>
                <c:pt idx="8243">
                  <c:v>0.0</c:v>
                </c:pt>
                <c:pt idx="8244">
                  <c:v>0.0</c:v>
                </c:pt>
                <c:pt idx="8245">
                  <c:v>0.0</c:v>
                </c:pt>
                <c:pt idx="8246">
                  <c:v>0.0</c:v>
                </c:pt>
                <c:pt idx="8247">
                  <c:v>0.0</c:v>
                </c:pt>
                <c:pt idx="8248">
                  <c:v>0.0</c:v>
                </c:pt>
                <c:pt idx="8249">
                  <c:v>0.0</c:v>
                </c:pt>
                <c:pt idx="8250">
                  <c:v>0.0</c:v>
                </c:pt>
                <c:pt idx="8251">
                  <c:v>0.0</c:v>
                </c:pt>
                <c:pt idx="8252">
                  <c:v>0.0</c:v>
                </c:pt>
                <c:pt idx="8253">
                  <c:v>0.0</c:v>
                </c:pt>
                <c:pt idx="8254">
                  <c:v>0.0</c:v>
                </c:pt>
                <c:pt idx="8255">
                  <c:v>0.0</c:v>
                </c:pt>
                <c:pt idx="8256">
                  <c:v>0.0</c:v>
                </c:pt>
                <c:pt idx="8257">
                  <c:v>0.0</c:v>
                </c:pt>
                <c:pt idx="8258">
                  <c:v>0.0</c:v>
                </c:pt>
                <c:pt idx="8259">
                  <c:v>0.0</c:v>
                </c:pt>
                <c:pt idx="8260">
                  <c:v>0.0</c:v>
                </c:pt>
                <c:pt idx="8261">
                  <c:v>0.0</c:v>
                </c:pt>
                <c:pt idx="8262">
                  <c:v>0.0</c:v>
                </c:pt>
                <c:pt idx="8263">
                  <c:v>0.0</c:v>
                </c:pt>
                <c:pt idx="8264">
                  <c:v>0.0</c:v>
                </c:pt>
                <c:pt idx="8265">
                  <c:v>0.0</c:v>
                </c:pt>
                <c:pt idx="8266">
                  <c:v>0.0</c:v>
                </c:pt>
                <c:pt idx="8267">
                  <c:v>0.0</c:v>
                </c:pt>
                <c:pt idx="8268">
                  <c:v>0.0</c:v>
                </c:pt>
                <c:pt idx="8269">
                  <c:v>0.0</c:v>
                </c:pt>
                <c:pt idx="8270">
                  <c:v>0.0</c:v>
                </c:pt>
                <c:pt idx="8271">
                  <c:v>0.0</c:v>
                </c:pt>
                <c:pt idx="8272">
                  <c:v>0.0</c:v>
                </c:pt>
                <c:pt idx="8273">
                  <c:v>0.0</c:v>
                </c:pt>
                <c:pt idx="8274">
                  <c:v>0.0</c:v>
                </c:pt>
                <c:pt idx="8275">
                  <c:v>0.0</c:v>
                </c:pt>
                <c:pt idx="8276">
                  <c:v>0.0</c:v>
                </c:pt>
                <c:pt idx="8277">
                  <c:v>0.0</c:v>
                </c:pt>
                <c:pt idx="8278">
                  <c:v>0.0</c:v>
                </c:pt>
                <c:pt idx="8279">
                  <c:v>0.0</c:v>
                </c:pt>
                <c:pt idx="8280">
                  <c:v>0.0</c:v>
                </c:pt>
                <c:pt idx="8281">
                  <c:v>0.0</c:v>
                </c:pt>
                <c:pt idx="8282">
                  <c:v>0.0</c:v>
                </c:pt>
                <c:pt idx="8283">
                  <c:v>0.0</c:v>
                </c:pt>
                <c:pt idx="8284">
                  <c:v>0.0</c:v>
                </c:pt>
                <c:pt idx="8285">
                  <c:v>0.0</c:v>
                </c:pt>
                <c:pt idx="8286">
                  <c:v>0.0</c:v>
                </c:pt>
                <c:pt idx="8287">
                  <c:v>0.0</c:v>
                </c:pt>
                <c:pt idx="8288">
                  <c:v>0.0</c:v>
                </c:pt>
                <c:pt idx="8289">
                  <c:v>0.0</c:v>
                </c:pt>
                <c:pt idx="8290">
                  <c:v>0.0</c:v>
                </c:pt>
                <c:pt idx="8291">
                  <c:v>0.0</c:v>
                </c:pt>
                <c:pt idx="8292">
                  <c:v>0.0</c:v>
                </c:pt>
                <c:pt idx="8293">
                  <c:v>0.0</c:v>
                </c:pt>
                <c:pt idx="8294">
                  <c:v>0.0</c:v>
                </c:pt>
                <c:pt idx="8295">
                  <c:v>0.0</c:v>
                </c:pt>
                <c:pt idx="8296">
                  <c:v>0.0</c:v>
                </c:pt>
                <c:pt idx="8297">
                  <c:v>0.0</c:v>
                </c:pt>
                <c:pt idx="8298">
                  <c:v>0.0</c:v>
                </c:pt>
                <c:pt idx="8299">
                  <c:v>0.0</c:v>
                </c:pt>
                <c:pt idx="8300">
                  <c:v>0.0</c:v>
                </c:pt>
                <c:pt idx="8301">
                  <c:v>0.0</c:v>
                </c:pt>
                <c:pt idx="8302">
                  <c:v>0.0</c:v>
                </c:pt>
                <c:pt idx="8303">
                  <c:v>0.0</c:v>
                </c:pt>
                <c:pt idx="8304">
                  <c:v>0.0</c:v>
                </c:pt>
                <c:pt idx="8305">
                  <c:v>0.0</c:v>
                </c:pt>
                <c:pt idx="8306">
                  <c:v>0.0</c:v>
                </c:pt>
                <c:pt idx="8307">
                  <c:v>0.0</c:v>
                </c:pt>
                <c:pt idx="8308">
                  <c:v>0.0</c:v>
                </c:pt>
                <c:pt idx="8309">
                  <c:v>0.0</c:v>
                </c:pt>
                <c:pt idx="8310">
                  <c:v>0.0</c:v>
                </c:pt>
                <c:pt idx="8311">
                  <c:v>0.0</c:v>
                </c:pt>
                <c:pt idx="8312">
                  <c:v>0.0</c:v>
                </c:pt>
                <c:pt idx="8313">
                  <c:v>0.0</c:v>
                </c:pt>
                <c:pt idx="8314">
                  <c:v>0.0</c:v>
                </c:pt>
                <c:pt idx="8315">
                  <c:v>0.0</c:v>
                </c:pt>
                <c:pt idx="8316">
                  <c:v>0.0</c:v>
                </c:pt>
                <c:pt idx="8317">
                  <c:v>0.0</c:v>
                </c:pt>
                <c:pt idx="8318">
                  <c:v>0.0</c:v>
                </c:pt>
                <c:pt idx="8319">
                  <c:v>0.0</c:v>
                </c:pt>
                <c:pt idx="8320">
                  <c:v>0.0</c:v>
                </c:pt>
                <c:pt idx="8321">
                  <c:v>0.0</c:v>
                </c:pt>
                <c:pt idx="8322">
                  <c:v>0.0</c:v>
                </c:pt>
                <c:pt idx="8323">
                  <c:v>0.0</c:v>
                </c:pt>
                <c:pt idx="8324">
                  <c:v>0.0</c:v>
                </c:pt>
                <c:pt idx="8325">
                  <c:v>0.0</c:v>
                </c:pt>
                <c:pt idx="8326">
                  <c:v>0.0</c:v>
                </c:pt>
                <c:pt idx="8327">
                  <c:v>0.0</c:v>
                </c:pt>
                <c:pt idx="8328">
                  <c:v>0.0</c:v>
                </c:pt>
                <c:pt idx="8329">
                  <c:v>0.0</c:v>
                </c:pt>
                <c:pt idx="8330">
                  <c:v>0.0</c:v>
                </c:pt>
                <c:pt idx="8331">
                  <c:v>0.0</c:v>
                </c:pt>
                <c:pt idx="8332">
                  <c:v>0.0</c:v>
                </c:pt>
                <c:pt idx="8333">
                  <c:v>0.0</c:v>
                </c:pt>
                <c:pt idx="8334">
                  <c:v>0.0</c:v>
                </c:pt>
                <c:pt idx="8335">
                  <c:v>0.0</c:v>
                </c:pt>
                <c:pt idx="8336">
                  <c:v>0.0</c:v>
                </c:pt>
                <c:pt idx="8337">
                  <c:v>0.0</c:v>
                </c:pt>
                <c:pt idx="8338">
                  <c:v>0.0</c:v>
                </c:pt>
                <c:pt idx="8339">
                  <c:v>0.0</c:v>
                </c:pt>
                <c:pt idx="8340">
                  <c:v>0.0</c:v>
                </c:pt>
                <c:pt idx="8341">
                  <c:v>0.0</c:v>
                </c:pt>
                <c:pt idx="8342">
                  <c:v>0.0</c:v>
                </c:pt>
                <c:pt idx="8343">
                  <c:v>0.0</c:v>
                </c:pt>
                <c:pt idx="8344">
                  <c:v>0.0</c:v>
                </c:pt>
                <c:pt idx="8345">
                  <c:v>0.0</c:v>
                </c:pt>
                <c:pt idx="8346">
                  <c:v>0.0</c:v>
                </c:pt>
                <c:pt idx="8347">
                  <c:v>0.0</c:v>
                </c:pt>
                <c:pt idx="8348">
                  <c:v>0.0</c:v>
                </c:pt>
                <c:pt idx="8349">
                  <c:v>0.0</c:v>
                </c:pt>
                <c:pt idx="8350">
                  <c:v>0.0</c:v>
                </c:pt>
                <c:pt idx="8351">
                  <c:v>0.0</c:v>
                </c:pt>
                <c:pt idx="8352">
                  <c:v>0.0</c:v>
                </c:pt>
                <c:pt idx="8353">
                  <c:v>0.0</c:v>
                </c:pt>
                <c:pt idx="8354">
                  <c:v>0.0</c:v>
                </c:pt>
                <c:pt idx="8355">
                  <c:v>0.0</c:v>
                </c:pt>
                <c:pt idx="8356">
                  <c:v>0.0</c:v>
                </c:pt>
                <c:pt idx="8357">
                  <c:v>0.0</c:v>
                </c:pt>
                <c:pt idx="8358">
                  <c:v>0.0</c:v>
                </c:pt>
                <c:pt idx="8359">
                  <c:v>0.0</c:v>
                </c:pt>
                <c:pt idx="8360">
                  <c:v>0.0</c:v>
                </c:pt>
                <c:pt idx="8361">
                  <c:v>0.0</c:v>
                </c:pt>
                <c:pt idx="8362">
                  <c:v>0.0</c:v>
                </c:pt>
                <c:pt idx="8363">
                  <c:v>0.0</c:v>
                </c:pt>
                <c:pt idx="8364">
                  <c:v>0.0</c:v>
                </c:pt>
                <c:pt idx="8365">
                  <c:v>0.0</c:v>
                </c:pt>
                <c:pt idx="8366">
                  <c:v>0.0</c:v>
                </c:pt>
                <c:pt idx="8367">
                  <c:v>0.0</c:v>
                </c:pt>
                <c:pt idx="8368">
                  <c:v>0.0</c:v>
                </c:pt>
                <c:pt idx="8369">
                  <c:v>0.0</c:v>
                </c:pt>
                <c:pt idx="8370">
                  <c:v>0.0</c:v>
                </c:pt>
                <c:pt idx="8371">
                  <c:v>0.0</c:v>
                </c:pt>
                <c:pt idx="8372">
                  <c:v>0.0</c:v>
                </c:pt>
                <c:pt idx="8373">
                  <c:v>0.0</c:v>
                </c:pt>
                <c:pt idx="8374">
                  <c:v>0.0</c:v>
                </c:pt>
                <c:pt idx="8375">
                  <c:v>0.0</c:v>
                </c:pt>
                <c:pt idx="8376">
                  <c:v>0.0</c:v>
                </c:pt>
                <c:pt idx="8377">
                  <c:v>0.0</c:v>
                </c:pt>
                <c:pt idx="8378">
                  <c:v>0.0</c:v>
                </c:pt>
                <c:pt idx="8379">
                  <c:v>0.0</c:v>
                </c:pt>
                <c:pt idx="8380">
                  <c:v>0.0</c:v>
                </c:pt>
                <c:pt idx="8381">
                  <c:v>0.0</c:v>
                </c:pt>
                <c:pt idx="8382">
                  <c:v>0.0</c:v>
                </c:pt>
                <c:pt idx="8383">
                  <c:v>0.0</c:v>
                </c:pt>
                <c:pt idx="8384">
                  <c:v>0.0</c:v>
                </c:pt>
                <c:pt idx="8385">
                  <c:v>0.0</c:v>
                </c:pt>
                <c:pt idx="8386">
                  <c:v>0.0</c:v>
                </c:pt>
                <c:pt idx="8387">
                  <c:v>0.0</c:v>
                </c:pt>
                <c:pt idx="8388">
                  <c:v>0.0</c:v>
                </c:pt>
                <c:pt idx="8389">
                  <c:v>0.0</c:v>
                </c:pt>
                <c:pt idx="8390">
                  <c:v>0.0</c:v>
                </c:pt>
                <c:pt idx="8391">
                  <c:v>0.0</c:v>
                </c:pt>
                <c:pt idx="8392">
                  <c:v>0.0</c:v>
                </c:pt>
                <c:pt idx="8393">
                  <c:v>0.0</c:v>
                </c:pt>
                <c:pt idx="8394">
                  <c:v>0.0</c:v>
                </c:pt>
                <c:pt idx="8395">
                  <c:v>0.0</c:v>
                </c:pt>
                <c:pt idx="8396">
                  <c:v>0.0</c:v>
                </c:pt>
                <c:pt idx="8397">
                  <c:v>0.0</c:v>
                </c:pt>
                <c:pt idx="8398">
                  <c:v>0.0</c:v>
                </c:pt>
                <c:pt idx="8399">
                  <c:v>0.0</c:v>
                </c:pt>
                <c:pt idx="8400">
                  <c:v>0.0</c:v>
                </c:pt>
                <c:pt idx="8401">
                  <c:v>0.0</c:v>
                </c:pt>
                <c:pt idx="8402">
                  <c:v>0.0</c:v>
                </c:pt>
                <c:pt idx="8403">
                  <c:v>0.0</c:v>
                </c:pt>
                <c:pt idx="8404">
                  <c:v>0.0</c:v>
                </c:pt>
                <c:pt idx="8405">
                  <c:v>0.0</c:v>
                </c:pt>
                <c:pt idx="8406">
                  <c:v>0.0</c:v>
                </c:pt>
                <c:pt idx="8407">
                  <c:v>0.0</c:v>
                </c:pt>
                <c:pt idx="8408">
                  <c:v>0.0</c:v>
                </c:pt>
                <c:pt idx="8409">
                  <c:v>0.0</c:v>
                </c:pt>
                <c:pt idx="8410">
                  <c:v>0.0</c:v>
                </c:pt>
                <c:pt idx="8411">
                  <c:v>0.0</c:v>
                </c:pt>
                <c:pt idx="8412">
                  <c:v>0.0</c:v>
                </c:pt>
                <c:pt idx="8413">
                  <c:v>0.0</c:v>
                </c:pt>
                <c:pt idx="8414">
                  <c:v>0.0</c:v>
                </c:pt>
                <c:pt idx="8415">
                  <c:v>0.0</c:v>
                </c:pt>
                <c:pt idx="8416">
                  <c:v>0.0</c:v>
                </c:pt>
                <c:pt idx="8417">
                  <c:v>0.0</c:v>
                </c:pt>
                <c:pt idx="8418">
                  <c:v>0.0</c:v>
                </c:pt>
                <c:pt idx="8419">
                  <c:v>0.0</c:v>
                </c:pt>
                <c:pt idx="8420">
                  <c:v>0.0</c:v>
                </c:pt>
                <c:pt idx="8421">
                  <c:v>0.0</c:v>
                </c:pt>
                <c:pt idx="8422">
                  <c:v>0.0</c:v>
                </c:pt>
                <c:pt idx="8423">
                  <c:v>0.0</c:v>
                </c:pt>
                <c:pt idx="8424">
                  <c:v>0.0</c:v>
                </c:pt>
                <c:pt idx="8425">
                  <c:v>0.0</c:v>
                </c:pt>
                <c:pt idx="8426">
                  <c:v>0.0</c:v>
                </c:pt>
                <c:pt idx="8427">
                  <c:v>0.0</c:v>
                </c:pt>
                <c:pt idx="8428">
                  <c:v>0.0</c:v>
                </c:pt>
                <c:pt idx="8429">
                  <c:v>0.0</c:v>
                </c:pt>
                <c:pt idx="8430">
                  <c:v>0.0</c:v>
                </c:pt>
                <c:pt idx="8431">
                  <c:v>0.0</c:v>
                </c:pt>
                <c:pt idx="8432">
                  <c:v>0.0</c:v>
                </c:pt>
                <c:pt idx="8433">
                  <c:v>0.0</c:v>
                </c:pt>
                <c:pt idx="8434">
                  <c:v>0.0</c:v>
                </c:pt>
                <c:pt idx="8435">
                  <c:v>0.0</c:v>
                </c:pt>
                <c:pt idx="8436">
                  <c:v>0.0</c:v>
                </c:pt>
                <c:pt idx="8437">
                  <c:v>0.0</c:v>
                </c:pt>
                <c:pt idx="8438">
                  <c:v>0.0</c:v>
                </c:pt>
                <c:pt idx="8439">
                  <c:v>0.0</c:v>
                </c:pt>
                <c:pt idx="8440">
                  <c:v>0.0</c:v>
                </c:pt>
                <c:pt idx="8441">
                  <c:v>0.0</c:v>
                </c:pt>
                <c:pt idx="8442">
                  <c:v>0.0</c:v>
                </c:pt>
                <c:pt idx="8443">
                  <c:v>0.0</c:v>
                </c:pt>
                <c:pt idx="8444">
                  <c:v>0.0</c:v>
                </c:pt>
                <c:pt idx="8445">
                  <c:v>0.0</c:v>
                </c:pt>
                <c:pt idx="8446">
                  <c:v>0.0</c:v>
                </c:pt>
                <c:pt idx="8447">
                  <c:v>0.0</c:v>
                </c:pt>
                <c:pt idx="8448">
                  <c:v>0.0</c:v>
                </c:pt>
                <c:pt idx="8449">
                  <c:v>0.0</c:v>
                </c:pt>
                <c:pt idx="8450">
                  <c:v>0.0</c:v>
                </c:pt>
                <c:pt idx="8451">
                  <c:v>0.0</c:v>
                </c:pt>
                <c:pt idx="8452">
                  <c:v>0.0</c:v>
                </c:pt>
                <c:pt idx="8453">
                  <c:v>0.0</c:v>
                </c:pt>
                <c:pt idx="8454">
                  <c:v>0.0</c:v>
                </c:pt>
                <c:pt idx="8455">
                  <c:v>0.0</c:v>
                </c:pt>
                <c:pt idx="8456">
                  <c:v>0.0</c:v>
                </c:pt>
                <c:pt idx="8457">
                  <c:v>0.0</c:v>
                </c:pt>
                <c:pt idx="8458">
                  <c:v>0.0</c:v>
                </c:pt>
                <c:pt idx="8459">
                  <c:v>0.0</c:v>
                </c:pt>
                <c:pt idx="8460">
                  <c:v>0.0</c:v>
                </c:pt>
                <c:pt idx="8461">
                  <c:v>0.0</c:v>
                </c:pt>
                <c:pt idx="8462">
                  <c:v>0.0</c:v>
                </c:pt>
                <c:pt idx="8463">
                  <c:v>0.0</c:v>
                </c:pt>
                <c:pt idx="8464">
                  <c:v>0.0</c:v>
                </c:pt>
                <c:pt idx="8465">
                  <c:v>0.0</c:v>
                </c:pt>
                <c:pt idx="8466">
                  <c:v>0.0</c:v>
                </c:pt>
                <c:pt idx="8467">
                  <c:v>0.0</c:v>
                </c:pt>
                <c:pt idx="8468">
                  <c:v>0.0</c:v>
                </c:pt>
                <c:pt idx="8469">
                  <c:v>0.0</c:v>
                </c:pt>
                <c:pt idx="8470">
                  <c:v>0.0</c:v>
                </c:pt>
                <c:pt idx="8471">
                  <c:v>0.0</c:v>
                </c:pt>
                <c:pt idx="8472">
                  <c:v>0.0</c:v>
                </c:pt>
                <c:pt idx="8473">
                  <c:v>0.0</c:v>
                </c:pt>
                <c:pt idx="8474">
                  <c:v>0.0</c:v>
                </c:pt>
                <c:pt idx="8475">
                  <c:v>0.0</c:v>
                </c:pt>
                <c:pt idx="8476">
                  <c:v>0.0</c:v>
                </c:pt>
                <c:pt idx="8477">
                  <c:v>0.0</c:v>
                </c:pt>
                <c:pt idx="8478">
                  <c:v>0.0</c:v>
                </c:pt>
                <c:pt idx="8479">
                  <c:v>0.0</c:v>
                </c:pt>
                <c:pt idx="8480">
                  <c:v>0.0</c:v>
                </c:pt>
                <c:pt idx="8481">
                  <c:v>0.0</c:v>
                </c:pt>
                <c:pt idx="8482">
                  <c:v>0.0</c:v>
                </c:pt>
                <c:pt idx="8483">
                  <c:v>0.0</c:v>
                </c:pt>
                <c:pt idx="8484">
                  <c:v>0.0</c:v>
                </c:pt>
                <c:pt idx="8485">
                  <c:v>0.0</c:v>
                </c:pt>
                <c:pt idx="8486">
                  <c:v>0.0</c:v>
                </c:pt>
                <c:pt idx="8487">
                  <c:v>0.0</c:v>
                </c:pt>
                <c:pt idx="8488">
                  <c:v>0.0</c:v>
                </c:pt>
                <c:pt idx="8489">
                  <c:v>0.0</c:v>
                </c:pt>
                <c:pt idx="8490">
                  <c:v>0.0</c:v>
                </c:pt>
                <c:pt idx="8491">
                  <c:v>0.0</c:v>
                </c:pt>
                <c:pt idx="8492">
                  <c:v>0.0</c:v>
                </c:pt>
                <c:pt idx="8493">
                  <c:v>0.0</c:v>
                </c:pt>
                <c:pt idx="8494">
                  <c:v>0.0</c:v>
                </c:pt>
                <c:pt idx="8495">
                  <c:v>0.0</c:v>
                </c:pt>
                <c:pt idx="8496">
                  <c:v>0.0</c:v>
                </c:pt>
                <c:pt idx="8497">
                  <c:v>0.0</c:v>
                </c:pt>
                <c:pt idx="8498">
                  <c:v>0.0</c:v>
                </c:pt>
                <c:pt idx="8499">
                  <c:v>0.0</c:v>
                </c:pt>
                <c:pt idx="8500">
                  <c:v>0.0</c:v>
                </c:pt>
                <c:pt idx="8501">
                  <c:v>0.0</c:v>
                </c:pt>
                <c:pt idx="8502">
                  <c:v>0.0</c:v>
                </c:pt>
                <c:pt idx="8503">
                  <c:v>0.0</c:v>
                </c:pt>
                <c:pt idx="8504">
                  <c:v>0.0</c:v>
                </c:pt>
                <c:pt idx="8505">
                  <c:v>0.0</c:v>
                </c:pt>
                <c:pt idx="8506">
                  <c:v>0.0</c:v>
                </c:pt>
                <c:pt idx="8507">
                  <c:v>0.0</c:v>
                </c:pt>
                <c:pt idx="8508">
                  <c:v>0.0</c:v>
                </c:pt>
                <c:pt idx="8509">
                  <c:v>0.0</c:v>
                </c:pt>
                <c:pt idx="8510">
                  <c:v>0.0</c:v>
                </c:pt>
                <c:pt idx="8511">
                  <c:v>0.0</c:v>
                </c:pt>
                <c:pt idx="8512">
                  <c:v>0.0</c:v>
                </c:pt>
                <c:pt idx="8513">
                  <c:v>0.0</c:v>
                </c:pt>
                <c:pt idx="8514">
                  <c:v>0.0</c:v>
                </c:pt>
                <c:pt idx="8515">
                  <c:v>0.0</c:v>
                </c:pt>
                <c:pt idx="8516">
                  <c:v>0.0</c:v>
                </c:pt>
                <c:pt idx="8517">
                  <c:v>0.0</c:v>
                </c:pt>
                <c:pt idx="8518">
                  <c:v>0.0</c:v>
                </c:pt>
                <c:pt idx="8519">
                  <c:v>0.0</c:v>
                </c:pt>
                <c:pt idx="8520">
                  <c:v>0.0</c:v>
                </c:pt>
                <c:pt idx="8521">
                  <c:v>0.0</c:v>
                </c:pt>
                <c:pt idx="8522">
                  <c:v>0.0</c:v>
                </c:pt>
                <c:pt idx="8523">
                  <c:v>0.0</c:v>
                </c:pt>
                <c:pt idx="8524">
                  <c:v>0.0</c:v>
                </c:pt>
                <c:pt idx="8525">
                  <c:v>0.0</c:v>
                </c:pt>
                <c:pt idx="8526">
                  <c:v>0.0</c:v>
                </c:pt>
                <c:pt idx="8527">
                  <c:v>0.0</c:v>
                </c:pt>
                <c:pt idx="8528">
                  <c:v>0.0</c:v>
                </c:pt>
                <c:pt idx="8529">
                  <c:v>0.0</c:v>
                </c:pt>
                <c:pt idx="8530">
                  <c:v>0.0</c:v>
                </c:pt>
                <c:pt idx="8531">
                  <c:v>0.0</c:v>
                </c:pt>
                <c:pt idx="8532">
                  <c:v>0.0</c:v>
                </c:pt>
                <c:pt idx="8533">
                  <c:v>0.0</c:v>
                </c:pt>
                <c:pt idx="8534">
                  <c:v>0.0</c:v>
                </c:pt>
                <c:pt idx="8535">
                  <c:v>0.0</c:v>
                </c:pt>
                <c:pt idx="8536">
                  <c:v>0.0</c:v>
                </c:pt>
                <c:pt idx="8537">
                  <c:v>0.0</c:v>
                </c:pt>
                <c:pt idx="8538">
                  <c:v>0.0</c:v>
                </c:pt>
                <c:pt idx="8539">
                  <c:v>0.0</c:v>
                </c:pt>
                <c:pt idx="8540">
                  <c:v>0.0</c:v>
                </c:pt>
                <c:pt idx="8541">
                  <c:v>0.0</c:v>
                </c:pt>
                <c:pt idx="8542">
                  <c:v>0.0</c:v>
                </c:pt>
                <c:pt idx="8543">
                  <c:v>0.0</c:v>
                </c:pt>
                <c:pt idx="8544">
                  <c:v>0.0</c:v>
                </c:pt>
                <c:pt idx="8545">
                  <c:v>0.0</c:v>
                </c:pt>
                <c:pt idx="8546">
                  <c:v>0.0</c:v>
                </c:pt>
                <c:pt idx="8547">
                  <c:v>0.0</c:v>
                </c:pt>
                <c:pt idx="8548">
                  <c:v>0.0</c:v>
                </c:pt>
                <c:pt idx="8549">
                  <c:v>0.0</c:v>
                </c:pt>
                <c:pt idx="8550">
                  <c:v>0.0</c:v>
                </c:pt>
                <c:pt idx="8551">
                  <c:v>0.0</c:v>
                </c:pt>
                <c:pt idx="8552">
                  <c:v>0.0</c:v>
                </c:pt>
                <c:pt idx="8553">
                  <c:v>0.0</c:v>
                </c:pt>
                <c:pt idx="8554">
                  <c:v>0.0</c:v>
                </c:pt>
                <c:pt idx="8555">
                  <c:v>0.0</c:v>
                </c:pt>
                <c:pt idx="8556">
                  <c:v>0.0</c:v>
                </c:pt>
                <c:pt idx="8557">
                  <c:v>0.0</c:v>
                </c:pt>
                <c:pt idx="8558">
                  <c:v>0.0</c:v>
                </c:pt>
                <c:pt idx="8559">
                  <c:v>0.0</c:v>
                </c:pt>
                <c:pt idx="8560">
                  <c:v>0.0</c:v>
                </c:pt>
                <c:pt idx="8561">
                  <c:v>0.0</c:v>
                </c:pt>
                <c:pt idx="8562">
                  <c:v>0.0</c:v>
                </c:pt>
                <c:pt idx="8563">
                  <c:v>0.0</c:v>
                </c:pt>
                <c:pt idx="8564">
                  <c:v>0.0</c:v>
                </c:pt>
                <c:pt idx="8565">
                  <c:v>0.0</c:v>
                </c:pt>
                <c:pt idx="8566">
                  <c:v>0.0</c:v>
                </c:pt>
                <c:pt idx="8567">
                  <c:v>0.0</c:v>
                </c:pt>
                <c:pt idx="8568">
                  <c:v>0.0</c:v>
                </c:pt>
                <c:pt idx="8569">
                  <c:v>0.0</c:v>
                </c:pt>
                <c:pt idx="8570">
                  <c:v>0.0</c:v>
                </c:pt>
                <c:pt idx="8571">
                  <c:v>0.0</c:v>
                </c:pt>
                <c:pt idx="8572">
                  <c:v>0.0</c:v>
                </c:pt>
                <c:pt idx="8573">
                  <c:v>0.0</c:v>
                </c:pt>
                <c:pt idx="8574">
                  <c:v>0.0</c:v>
                </c:pt>
                <c:pt idx="8575">
                  <c:v>0.0</c:v>
                </c:pt>
                <c:pt idx="8576">
                  <c:v>0.0</c:v>
                </c:pt>
                <c:pt idx="8577">
                  <c:v>0.0</c:v>
                </c:pt>
                <c:pt idx="8578">
                  <c:v>0.0</c:v>
                </c:pt>
                <c:pt idx="8579">
                  <c:v>0.0</c:v>
                </c:pt>
                <c:pt idx="8580">
                  <c:v>0.0</c:v>
                </c:pt>
                <c:pt idx="8581">
                  <c:v>0.0</c:v>
                </c:pt>
                <c:pt idx="8582">
                  <c:v>0.0</c:v>
                </c:pt>
                <c:pt idx="8583">
                  <c:v>0.0</c:v>
                </c:pt>
                <c:pt idx="8584">
                  <c:v>0.0</c:v>
                </c:pt>
                <c:pt idx="8585">
                  <c:v>0.0</c:v>
                </c:pt>
                <c:pt idx="8586">
                  <c:v>0.0</c:v>
                </c:pt>
                <c:pt idx="8587">
                  <c:v>0.0</c:v>
                </c:pt>
                <c:pt idx="8588">
                  <c:v>0.0</c:v>
                </c:pt>
                <c:pt idx="8589">
                  <c:v>0.0</c:v>
                </c:pt>
                <c:pt idx="8590">
                  <c:v>0.0</c:v>
                </c:pt>
                <c:pt idx="8591">
                  <c:v>0.0</c:v>
                </c:pt>
                <c:pt idx="8592">
                  <c:v>0.0</c:v>
                </c:pt>
                <c:pt idx="8593">
                  <c:v>0.0</c:v>
                </c:pt>
                <c:pt idx="8594">
                  <c:v>0.0</c:v>
                </c:pt>
                <c:pt idx="8595">
                  <c:v>0.0</c:v>
                </c:pt>
                <c:pt idx="8596">
                  <c:v>0.0</c:v>
                </c:pt>
                <c:pt idx="8597">
                  <c:v>0.0</c:v>
                </c:pt>
                <c:pt idx="8598">
                  <c:v>0.0</c:v>
                </c:pt>
                <c:pt idx="8599">
                  <c:v>0.0</c:v>
                </c:pt>
                <c:pt idx="8600">
                  <c:v>0.0</c:v>
                </c:pt>
                <c:pt idx="8601">
                  <c:v>0.0</c:v>
                </c:pt>
                <c:pt idx="8602">
                  <c:v>0.0</c:v>
                </c:pt>
                <c:pt idx="8603">
                  <c:v>0.0</c:v>
                </c:pt>
                <c:pt idx="8604">
                  <c:v>0.0</c:v>
                </c:pt>
                <c:pt idx="8605">
                  <c:v>0.0</c:v>
                </c:pt>
                <c:pt idx="8606">
                  <c:v>0.0</c:v>
                </c:pt>
                <c:pt idx="8607">
                  <c:v>0.0</c:v>
                </c:pt>
                <c:pt idx="8608">
                  <c:v>0.0</c:v>
                </c:pt>
                <c:pt idx="8609">
                  <c:v>0.0</c:v>
                </c:pt>
                <c:pt idx="8610">
                  <c:v>0.0</c:v>
                </c:pt>
                <c:pt idx="8611">
                  <c:v>0.0</c:v>
                </c:pt>
                <c:pt idx="8612">
                  <c:v>0.0</c:v>
                </c:pt>
                <c:pt idx="8613">
                  <c:v>0.0</c:v>
                </c:pt>
                <c:pt idx="8614">
                  <c:v>0.0</c:v>
                </c:pt>
                <c:pt idx="8615">
                  <c:v>0.0</c:v>
                </c:pt>
                <c:pt idx="8616">
                  <c:v>0.0</c:v>
                </c:pt>
                <c:pt idx="8617">
                  <c:v>0.0</c:v>
                </c:pt>
                <c:pt idx="8618">
                  <c:v>0.0</c:v>
                </c:pt>
                <c:pt idx="8619">
                  <c:v>0.0</c:v>
                </c:pt>
                <c:pt idx="8620">
                  <c:v>0.0</c:v>
                </c:pt>
                <c:pt idx="8621">
                  <c:v>0.0</c:v>
                </c:pt>
                <c:pt idx="8622">
                  <c:v>0.0</c:v>
                </c:pt>
                <c:pt idx="8623">
                  <c:v>0.0</c:v>
                </c:pt>
                <c:pt idx="8624">
                  <c:v>0.0</c:v>
                </c:pt>
                <c:pt idx="8625">
                  <c:v>0.0</c:v>
                </c:pt>
                <c:pt idx="8626">
                  <c:v>0.0</c:v>
                </c:pt>
                <c:pt idx="8627">
                  <c:v>0.0</c:v>
                </c:pt>
                <c:pt idx="8628">
                  <c:v>0.0</c:v>
                </c:pt>
                <c:pt idx="8629">
                  <c:v>0.0</c:v>
                </c:pt>
                <c:pt idx="8630">
                  <c:v>0.0</c:v>
                </c:pt>
                <c:pt idx="8631">
                  <c:v>0.0</c:v>
                </c:pt>
                <c:pt idx="8632">
                  <c:v>0.0</c:v>
                </c:pt>
                <c:pt idx="8633">
                  <c:v>0.0</c:v>
                </c:pt>
                <c:pt idx="8634">
                  <c:v>0.0</c:v>
                </c:pt>
                <c:pt idx="8635">
                  <c:v>0.0</c:v>
                </c:pt>
                <c:pt idx="8636">
                  <c:v>0.0</c:v>
                </c:pt>
                <c:pt idx="8637">
                  <c:v>0.0</c:v>
                </c:pt>
                <c:pt idx="8638">
                  <c:v>0.0</c:v>
                </c:pt>
                <c:pt idx="8639">
                  <c:v>0.0</c:v>
                </c:pt>
                <c:pt idx="8640">
                  <c:v>0.0</c:v>
                </c:pt>
                <c:pt idx="8641">
                  <c:v>0.0</c:v>
                </c:pt>
                <c:pt idx="8642">
                  <c:v>0.0</c:v>
                </c:pt>
                <c:pt idx="8643">
                  <c:v>0.0</c:v>
                </c:pt>
                <c:pt idx="8644">
                  <c:v>0.0</c:v>
                </c:pt>
                <c:pt idx="8645">
                  <c:v>0.0</c:v>
                </c:pt>
                <c:pt idx="8646">
                  <c:v>0.0</c:v>
                </c:pt>
                <c:pt idx="8647">
                  <c:v>0.0</c:v>
                </c:pt>
                <c:pt idx="8648">
                  <c:v>0.0</c:v>
                </c:pt>
                <c:pt idx="8649">
                  <c:v>0.0</c:v>
                </c:pt>
                <c:pt idx="8650">
                  <c:v>0.0</c:v>
                </c:pt>
                <c:pt idx="8651">
                  <c:v>0.0</c:v>
                </c:pt>
                <c:pt idx="8652">
                  <c:v>0.0</c:v>
                </c:pt>
                <c:pt idx="8653">
                  <c:v>0.0</c:v>
                </c:pt>
                <c:pt idx="8654">
                  <c:v>0.0</c:v>
                </c:pt>
                <c:pt idx="8655">
                  <c:v>0.0</c:v>
                </c:pt>
                <c:pt idx="8656">
                  <c:v>0.0</c:v>
                </c:pt>
                <c:pt idx="8657">
                  <c:v>0.0</c:v>
                </c:pt>
                <c:pt idx="8658">
                  <c:v>0.0</c:v>
                </c:pt>
                <c:pt idx="8659">
                  <c:v>0.0</c:v>
                </c:pt>
                <c:pt idx="8660">
                  <c:v>0.0</c:v>
                </c:pt>
                <c:pt idx="8661">
                  <c:v>0.0</c:v>
                </c:pt>
                <c:pt idx="8662">
                  <c:v>0.0</c:v>
                </c:pt>
                <c:pt idx="8663">
                  <c:v>0.0</c:v>
                </c:pt>
                <c:pt idx="8664">
                  <c:v>0.0</c:v>
                </c:pt>
                <c:pt idx="8665">
                  <c:v>0.0</c:v>
                </c:pt>
                <c:pt idx="8666">
                  <c:v>0.0</c:v>
                </c:pt>
                <c:pt idx="8667">
                  <c:v>0.0</c:v>
                </c:pt>
                <c:pt idx="8668">
                  <c:v>0.0</c:v>
                </c:pt>
                <c:pt idx="8669">
                  <c:v>0.0</c:v>
                </c:pt>
                <c:pt idx="8670">
                  <c:v>0.0</c:v>
                </c:pt>
                <c:pt idx="8671">
                  <c:v>0.0</c:v>
                </c:pt>
                <c:pt idx="8672">
                  <c:v>0.0</c:v>
                </c:pt>
                <c:pt idx="8673">
                  <c:v>0.0</c:v>
                </c:pt>
                <c:pt idx="8674">
                  <c:v>0.0</c:v>
                </c:pt>
                <c:pt idx="8675">
                  <c:v>0.0</c:v>
                </c:pt>
                <c:pt idx="8676">
                  <c:v>0.0</c:v>
                </c:pt>
                <c:pt idx="8677">
                  <c:v>0.0</c:v>
                </c:pt>
                <c:pt idx="8678">
                  <c:v>0.0</c:v>
                </c:pt>
                <c:pt idx="8679">
                  <c:v>0.0</c:v>
                </c:pt>
                <c:pt idx="8680">
                  <c:v>0.0</c:v>
                </c:pt>
                <c:pt idx="8681">
                  <c:v>0.0</c:v>
                </c:pt>
                <c:pt idx="8682">
                  <c:v>0.0</c:v>
                </c:pt>
                <c:pt idx="8683">
                  <c:v>0.0</c:v>
                </c:pt>
                <c:pt idx="8684">
                  <c:v>0.0</c:v>
                </c:pt>
                <c:pt idx="8685">
                  <c:v>0.0</c:v>
                </c:pt>
                <c:pt idx="8686">
                  <c:v>0.0</c:v>
                </c:pt>
                <c:pt idx="8687">
                  <c:v>0.0</c:v>
                </c:pt>
                <c:pt idx="8688">
                  <c:v>0.0</c:v>
                </c:pt>
                <c:pt idx="8689">
                  <c:v>0.0</c:v>
                </c:pt>
                <c:pt idx="8690">
                  <c:v>0.0</c:v>
                </c:pt>
                <c:pt idx="8691">
                  <c:v>0.0</c:v>
                </c:pt>
                <c:pt idx="8692">
                  <c:v>0.0</c:v>
                </c:pt>
                <c:pt idx="8693">
                  <c:v>0.0</c:v>
                </c:pt>
                <c:pt idx="8694">
                  <c:v>0.0</c:v>
                </c:pt>
                <c:pt idx="8695">
                  <c:v>0.0</c:v>
                </c:pt>
                <c:pt idx="8696">
                  <c:v>0.0</c:v>
                </c:pt>
                <c:pt idx="8697">
                  <c:v>0.0</c:v>
                </c:pt>
                <c:pt idx="8698">
                  <c:v>0.0</c:v>
                </c:pt>
                <c:pt idx="8699">
                  <c:v>0.0</c:v>
                </c:pt>
                <c:pt idx="8700">
                  <c:v>0.0</c:v>
                </c:pt>
                <c:pt idx="8701">
                  <c:v>0.0</c:v>
                </c:pt>
                <c:pt idx="8702">
                  <c:v>0.0</c:v>
                </c:pt>
                <c:pt idx="8703">
                  <c:v>0.0</c:v>
                </c:pt>
                <c:pt idx="8704">
                  <c:v>0.0</c:v>
                </c:pt>
                <c:pt idx="8705">
                  <c:v>0.0</c:v>
                </c:pt>
                <c:pt idx="8706">
                  <c:v>0.0</c:v>
                </c:pt>
                <c:pt idx="8707">
                  <c:v>0.0</c:v>
                </c:pt>
                <c:pt idx="8708">
                  <c:v>0.0</c:v>
                </c:pt>
                <c:pt idx="8709">
                  <c:v>0.0</c:v>
                </c:pt>
                <c:pt idx="8710">
                  <c:v>0.0</c:v>
                </c:pt>
                <c:pt idx="8711">
                  <c:v>0.0</c:v>
                </c:pt>
                <c:pt idx="8712">
                  <c:v>0.0</c:v>
                </c:pt>
                <c:pt idx="8713">
                  <c:v>0.0</c:v>
                </c:pt>
                <c:pt idx="8714">
                  <c:v>0.0</c:v>
                </c:pt>
                <c:pt idx="8715">
                  <c:v>0.0</c:v>
                </c:pt>
                <c:pt idx="8716">
                  <c:v>0.0</c:v>
                </c:pt>
                <c:pt idx="8717">
                  <c:v>0.0</c:v>
                </c:pt>
                <c:pt idx="8718">
                  <c:v>0.0</c:v>
                </c:pt>
                <c:pt idx="8719">
                  <c:v>0.0</c:v>
                </c:pt>
                <c:pt idx="8720">
                  <c:v>0.0</c:v>
                </c:pt>
                <c:pt idx="8721">
                  <c:v>0.0</c:v>
                </c:pt>
                <c:pt idx="8722">
                  <c:v>0.0</c:v>
                </c:pt>
                <c:pt idx="8723">
                  <c:v>0.0</c:v>
                </c:pt>
                <c:pt idx="8724">
                  <c:v>0.0</c:v>
                </c:pt>
                <c:pt idx="8725">
                  <c:v>0.0</c:v>
                </c:pt>
                <c:pt idx="8726">
                  <c:v>0.0</c:v>
                </c:pt>
                <c:pt idx="8727">
                  <c:v>0.0</c:v>
                </c:pt>
                <c:pt idx="8728">
                  <c:v>0.0</c:v>
                </c:pt>
                <c:pt idx="8729">
                  <c:v>0.0</c:v>
                </c:pt>
                <c:pt idx="8730">
                  <c:v>0.0</c:v>
                </c:pt>
                <c:pt idx="8731">
                  <c:v>0.0</c:v>
                </c:pt>
                <c:pt idx="8732">
                  <c:v>0.0</c:v>
                </c:pt>
                <c:pt idx="8733">
                  <c:v>0.0</c:v>
                </c:pt>
                <c:pt idx="8734">
                  <c:v>0.0</c:v>
                </c:pt>
                <c:pt idx="8735">
                  <c:v>0.0</c:v>
                </c:pt>
                <c:pt idx="8736">
                  <c:v>0.0</c:v>
                </c:pt>
                <c:pt idx="8737">
                  <c:v>0.0</c:v>
                </c:pt>
                <c:pt idx="8738">
                  <c:v>0.0</c:v>
                </c:pt>
                <c:pt idx="8739">
                  <c:v>0.0</c:v>
                </c:pt>
                <c:pt idx="8740">
                  <c:v>0.0</c:v>
                </c:pt>
                <c:pt idx="8741">
                  <c:v>0.0</c:v>
                </c:pt>
                <c:pt idx="8742">
                  <c:v>0.0</c:v>
                </c:pt>
                <c:pt idx="8743">
                  <c:v>0.0</c:v>
                </c:pt>
                <c:pt idx="8744">
                  <c:v>0.0</c:v>
                </c:pt>
                <c:pt idx="8745">
                  <c:v>0.0</c:v>
                </c:pt>
                <c:pt idx="8746">
                  <c:v>0.0</c:v>
                </c:pt>
                <c:pt idx="8747">
                  <c:v>0.0</c:v>
                </c:pt>
                <c:pt idx="8748">
                  <c:v>0.0</c:v>
                </c:pt>
                <c:pt idx="8749">
                  <c:v>0.0</c:v>
                </c:pt>
                <c:pt idx="8750">
                  <c:v>0.0</c:v>
                </c:pt>
                <c:pt idx="8751">
                  <c:v>0.0</c:v>
                </c:pt>
                <c:pt idx="8752">
                  <c:v>0.0</c:v>
                </c:pt>
                <c:pt idx="8753">
                  <c:v>0.0</c:v>
                </c:pt>
                <c:pt idx="8754">
                  <c:v>0.0</c:v>
                </c:pt>
                <c:pt idx="8755">
                  <c:v>0.0</c:v>
                </c:pt>
                <c:pt idx="8756">
                  <c:v>0.0</c:v>
                </c:pt>
                <c:pt idx="8757">
                  <c:v>0.0</c:v>
                </c:pt>
                <c:pt idx="8758">
                  <c:v>0.0</c:v>
                </c:pt>
                <c:pt idx="8759">
                  <c:v>0.0</c:v>
                </c:pt>
                <c:pt idx="8760">
                  <c:v>0.0</c:v>
                </c:pt>
                <c:pt idx="8761">
                  <c:v>0.0</c:v>
                </c:pt>
                <c:pt idx="8762">
                  <c:v>0.0</c:v>
                </c:pt>
                <c:pt idx="8763">
                  <c:v>0.0</c:v>
                </c:pt>
                <c:pt idx="8764">
                  <c:v>0.0</c:v>
                </c:pt>
                <c:pt idx="8765">
                  <c:v>0.0</c:v>
                </c:pt>
                <c:pt idx="8766">
                  <c:v>0.0</c:v>
                </c:pt>
                <c:pt idx="8767">
                  <c:v>0.0</c:v>
                </c:pt>
                <c:pt idx="8768">
                  <c:v>0.0</c:v>
                </c:pt>
                <c:pt idx="8769">
                  <c:v>0.0</c:v>
                </c:pt>
                <c:pt idx="8770">
                  <c:v>0.0</c:v>
                </c:pt>
                <c:pt idx="8771">
                  <c:v>0.0</c:v>
                </c:pt>
                <c:pt idx="8772">
                  <c:v>0.0</c:v>
                </c:pt>
                <c:pt idx="8773">
                  <c:v>0.0</c:v>
                </c:pt>
                <c:pt idx="8774">
                  <c:v>0.0</c:v>
                </c:pt>
                <c:pt idx="8775">
                  <c:v>0.0</c:v>
                </c:pt>
                <c:pt idx="8776">
                  <c:v>0.0</c:v>
                </c:pt>
                <c:pt idx="8777">
                  <c:v>0.0</c:v>
                </c:pt>
                <c:pt idx="8778">
                  <c:v>0.0</c:v>
                </c:pt>
                <c:pt idx="8779">
                  <c:v>0.0</c:v>
                </c:pt>
                <c:pt idx="8780">
                  <c:v>0.0</c:v>
                </c:pt>
                <c:pt idx="8781">
                  <c:v>0.0</c:v>
                </c:pt>
                <c:pt idx="8782">
                  <c:v>0.0</c:v>
                </c:pt>
                <c:pt idx="8783">
                  <c:v>0.0</c:v>
                </c:pt>
                <c:pt idx="8784">
                  <c:v>0.0</c:v>
                </c:pt>
                <c:pt idx="8785">
                  <c:v>0.0</c:v>
                </c:pt>
                <c:pt idx="8786">
                  <c:v>0.0</c:v>
                </c:pt>
                <c:pt idx="8787">
                  <c:v>0.0</c:v>
                </c:pt>
                <c:pt idx="8788">
                  <c:v>0.0</c:v>
                </c:pt>
                <c:pt idx="8789">
                  <c:v>0.0</c:v>
                </c:pt>
                <c:pt idx="8790">
                  <c:v>0.0</c:v>
                </c:pt>
                <c:pt idx="8791">
                  <c:v>0.0</c:v>
                </c:pt>
                <c:pt idx="8792">
                  <c:v>0.0</c:v>
                </c:pt>
                <c:pt idx="8793">
                  <c:v>0.0</c:v>
                </c:pt>
                <c:pt idx="8794">
                  <c:v>0.0</c:v>
                </c:pt>
                <c:pt idx="8795">
                  <c:v>0.0</c:v>
                </c:pt>
                <c:pt idx="8796">
                  <c:v>0.0</c:v>
                </c:pt>
                <c:pt idx="8797">
                  <c:v>0.0</c:v>
                </c:pt>
                <c:pt idx="8798">
                  <c:v>0.0</c:v>
                </c:pt>
                <c:pt idx="8799">
                  <c:v>0.0</c:v>
                </c:pt>
                <c:pt idx="8800">
                  <c:v>0.0</c:v>
                </c:pt>
                <c:pt idx="8801">
                  <c:v>0.0</c:v>
                </c:pt>
                <c:pt idx="8802">
                  <c:v>0.0</c:v>
                </c:pt>
                <c:pt idx="8803">
                  <c:v>0.0</c:v>
                </c:pt>
                <c:pt idx="8804">
                  <c:v>0.0</c:v>
                </c:pt>
                <c:pt idx="8805">
                  <c:v>0.0</c:v>
                </c:pt>
                <c:pt idx="8806">
                  <c:v>0.0</c:v>
                </c:pt>
                <c:pt idx="8807">
                  <c:v>0.0</c:v>
                </c:pt>
                <c:pt idx="8808">
                  <c:v>0.0</c:v>
                </c:pt>
                <c:pt idx="8809">
                  <c:v>0.0</c:v>
                </c:pt>
                <c:pt idx="8810">
                  <c:v>0.0</c:v>
                </c:pt>
                <c:pt idx="8811">
                  <c:v>0.0</c:v>
                </c:pt>
                <c:pt idx="8812">
                  <c:v>0.0</c:v>
                </c:pt>
                <c:pt idx="8813">
                  <c:v>0.0</c:v>
                </c:pt>
                <c:pt idx="8814">
                  <c:v>0.0</c:v>
                </c:pt>
                <c:pt idx="8815">
                  <c:v>0.0</c:v>
                </c:pt>
                <c:pt idx="8816">
                  <c:v>0.0</c:v>
                </c:pt>
                <c:pt idx="8817">
                  <c:v>0.0</c:v>
                </c:pt>
                <c:pt idx="8818">
                  <c:v>0.0</c:v>
                </c:pt>
                <c:pt idx="8819">
                  <c:v>0.0</c:v>
                </c:pt>
                <c:pt idx="8820">
                  <c:v>0.0</c:v>
                </c:pt>
                <c:pt idx="8821">
                  <c:v>0.0</c:v>
                </c:pt>
                <c:pt idx="8822">
                  <c:v>0.0</c:v>
                </c:pt>
                <c:pt idx="8823">
                  <c:v>0.0</c:v>
                </c:pt>
                <c:pt idx="8824">
                  <c:v>0.0</c:v>
                </c:pt>
                <c:pt idx="8825">
                  <c:v>0.0</c:v>
                </c:pt>
                <c:pt idx="8826">
                  <c:v>0.0</c:v>
                </c:pt>
                <c:pt idx="8827">
                  <c:v>0.0</c:v>
                </c:pt>
                <c:pt idx="8828">
                  <c:v>0.0</c:v>
                </c:pt>
                <c:pt idx="8829">
                  <c:v>0.0</c:v>
                </c:pt>
                <c:pt idx="8830">
                  <c:v>0.0</c:v>
                </c:pt>
                <c:pt idx="8831">
                  <c:v>0.0</c:v>
                </c:pt>
                <c:pt idx="8832">
                  <c:v>0.0</c:v>
                </c:pt>
                <c:pt idx="8833">
                  <c:v>0.0</c:v>
                </c:pt>
                <c:pt idx="8834">
                  <c:v>0.0</c:v>
                </c:pt>
                <c:pt idx="8835">
                  <c:v>0.0</c:v>
                </c:pt>
                <c:pt idx="8836">
                  <c:v>0.0</c:v>
                </c:pt>
                <c:pt idx="8837">
                  <c:v>0.0</c:v>
                </c:pt>
                <c:pt idx="8838">
                  <c:v>0.0</c:v>
                </c:pt>
                <c:pt idx="8839">
                  <c:v>0.0</c:v>
                </c:pt>
                <c:pt idx="8840">
                  <c:v>0.0</c:v>
                </c:pt>
                <c:pt idx="8841">
                  <c:v>0.0</c:v>
                </c:pt>
                <c:pt idx="8842">
                  <c:v>0.0</c:v>
                </c:pt>
                <c:pt idx="8843">
                  <c:v>0.0</c:v>
                </c:pt>
                <c:pt idx="8844">
                  <c:v>0.0</c:v>
                </c:pt>
                <c:pt idx="8845">
                  <c:v>0.0</c:v>
                </c:pt>
                <c:pt idx="8846">
                  <c:v>0.0</c:v>
                </c:pt>
                <c:pt idx="8847">
                  <c:v>0.0</c:v>
                </c:pt>
                <c:pt idx="8848">
                  <c:v>0.0</c:v>
                </c:pt>
                <c:pt idx="8849">
                  <c:v>0.0</c:v>
                </c:pt>
                <c:pt idx="8850">
                  <c:v>0.0</c:v>
                </c:pt>
                <c:pt idx="8851">
                  <c:v>0.0</c:v>
                </c:pt>
                <c:pt idx="8852">
                  <c:v>0.0</c:v>
                </c:pt>
                <c:pt idx="8853">
                  <c:v>0.0</c:v>
                </c:pt>
                <c:pt idx="8854">
                  <c:v>0.0</c:v>
                </c:pt>
                <c:pt idx="8855">
                  <c:v>0.0</c:v>
                </c:pt>
                <c:pt idx="8856">
                  <c:v>0.0</c:v>
                </c:pt>
                <c:pt idx="8857">
                  <c:v>0.0</c:v>
                </c:pt>
                <c:pt idx="8858">
                  <c:v>0.0</c:v>
                </c:pt>
                <c:pt idx="8859">
                  <c:v>0.0</c:v>
                </c:pt>
                <c:pt idx="8860">
                  <c:v>0.0</c:v>
                </c:pt>
                <c:pt idx="8861">
                  <c:v>0.0</c:v>
                </c:pt>
                <c:pt idx="8862">
                  <c:v>0.0</c:v>
                </c:pt>
                <c:pt idx="8863">
                  <c:v>0.0</c:v>
                </c:pt>
                <c:pt idx="8864">
                  <c:v>0.0</c:v>
                </c:pt>
                <c:pt idx="8865">
                  <c:v>0.0</c:v>
                </c:pt>
                <c:pt idx="8866">
                  <c:v>0.0</c:v>
                </c:pt>
                <c:pt idx="8867">
                  <c:v>0.0</c:v>
                </c:pt>
                <c:pt idx="8868">
                  <c:v>0.0</c:v>
                </c:pt>
                <c:pt idx="8869">
                  <c:v>0.0</c:v>
                </c:pt>
                <c:pt idx="8870">
                  <c:v>0.0</c:v>
                </c:pt>
                <c:pt idx="8871">
                  <c:v>0.0</c:v>
                </c:pt>
                <c:pt idx="8872">
                  <c:v>0.0</c:v>
                </c:pt>
                <c:pt idx="8873">
                  <c:v>0.0</c:v>
                </c:pt>
                <c:pt idx="8874">
                  <c:v>0.0</c:v>
                </c:pt>
                <c:pt idx="8875">
                  <c:v>0.0</c:v>
                </c:pt>
                <c:pt idx="8876">
                  <c:v>0.0</c:v>
                </c:pt>
                <c:pt idx="8877">
                  <c:v>0.0</c:v>
                </c:pt>
                <c:pt idx="8878">
                  <c:v>0.0</c:v>
                </c:pt>
                <c:pt idx="8879">
                  <c:v>0.0</c:v>
                </c:pt>
                <c:pt idx="8880">
                  <c:v>0.0</c:v>
                </c:pt>
                <c:pt idx="8881">
                  <c:v>0.0</c:v>
                </c:pt>
                <c:pt idx="8882">
                  <c:v>0.0</c:v>
                </c:pt>
                <c:pt idx="8883">
                  <c:v>0.0</c:v>
                </c:pt>
                <c:pt idx="8884">
                  <c:v>0.0</c:v>
                </c:pt>
                <c:pt idx="8885">
                  <c:v>0.0</c:v>
                </c:pt>
                <c:pt idx="8886">
                  <c:v>0.0</c:v>
                </c:pt>
                <c:pt idx="8887">
                  <c:v>0.0</c:v>
                </c:pt>
                <c:pt idx="8888">
                  <c:v>0.0</c:v>
                </c:pt>
                <c:pt idx="8889">
                  <c:v>0.0</c:v>
                </c:pt>
                <c:pt idx="8890">
                  <c:v>0.0</c:v>
                </c:pt>
                <c:pt idx="8891">
                  <c:v>0.0</c:v>
                </c:pt>
                <c:pt idx="8892">
                  <c:v>0.0</c:v>
                </c:pt>
                <c:pt idx="8893">
                  <c:v>0.0</c:v>
                </c:pt>
                <c:pt idx="8894">
                  <c:v>0.0</c:v>
                </c:pt>
                <c:pt idx="8895">
                  <c:v>0.0</c:v>
                </c:pt>
                <c:pt idx="8896">
                  <c:v>0.0</c:v>
                </c:pt>
                <c:pt idx="8897">
                  <c:v>0.0</c:v>
                </c:pt>
                <c:pt idx="8898">
                  <c:v>0.0</c:v>
                </c:pt>
                <c:pt idx="8899">
                  <c:v>0.0</c:v>
                </c:pt>
                <c:pt idx="8900">
                  <c:v>0.0</c:v>
                </c:pt>
                <c:pt idx="8901">
                  <c:v>0.0</c:v>
                </c:pt>
                <c:pt idx="8902">
                  <c:v>0.0</c:v>
                </c:pt>
                <c:pt idx="8903">
                  <c:v>0.0</c:v>
                </c:pt>
                <c:pt idx="8904">
                  <c:v>0.0</c:v>
                </c:pt>
                <c:pt idx="8905">
                  <c:v>0.0</c:v>
                </c:pt>
                <c:pt idx="8906">
                  <c:v>0.0</c:v>
                </c:pt>
                <c:pt idx="8907">
                  <c:v>0.0</c:v>
                </c:pt>
                <c:pt idx="8908">
                  <c:v>0.0</c:v>
                </c:pt>
                <c:pt idx="8909">
                  <c:v>0.0</c:v>
                </c:pt>
                <c:pt idx="8910">
                  <c:v>0.0</c:v>
                </c:pt>
                <c:pt idx="8911">
                  <c:v>0.0</c:v>
                </c:pt>
                <c:pt idx="8912">
                  <c:v>0.0</c:v>
                </c:pt>
                <c:pt idx="8913">
                  <c:v>0.0</c:v>
                </c:pt>
                <c:pt idx="8914">
                  <c:v>0.0</c:v>
                </c:pt>
                <c:pt idx="8915">
                  <c:v>0.0</c:v>
                </c:pt>
                <c:pt idx="8916">
                  <c:v>0.0</c:v>
                </c:pt>
                <c:pt idx="8917">
                  <c:v>0.0</c:v>
                </c:pt>
                <c:pt idx="8918">
                  <c:v>0.0</c:v>
                </c:pt>
                <c:pt idx="8919">
                  <c:v>0.0</c:v>
                </c:pt>
                <c:pt idx="8920">
                  <c:v>0.0</c:v>
                </c:pt>
                <c:pt idx="8921">
                  <c:v>0.0</c:v>
                </c:pt>
                <c:pt idx="8922">
                  <c:v>0.0</c:v>
                </c:pt>
                <c:pt idx="8923">
                  <c:v>0.0</c:v>
                </c:pt>
                <c:pt idx="8924">
                  <c:v>0.0</c:v>
                </c:pt>
                <c:pt idx="8925">
                  <c:v>0.0</c:v>
                </c:pt>
                <c:pt idx="8926">
                  <c:v>0.0</c:v>
                </c:pt>
                <c:pt idx="8927">
                  <c:v>0.0</c:v>
                </c:pt>
                <c:pt idx="8928">
                  <c:v>0.0</c:v>
                </c:pt>
                <c:pt idx="8929">
                  <c:v>0.0</c:v>
                </c:pt>
                <c:pt idx="8930">
                  <c:v>0.0</c:v>
                </c:pt>
                <c:pt idx="8931">
                  <c:v>0.0</c:v>
                </c:pt>
                <c:pt idx="8932">
                  <c:v>0.0</c:v>
                </c:pt>
                <c:pt idx="8933">
                  <c:v>0.0</c:v>
                </c:pt>
                <c:pt idx="8934">
                  <c:v>0.0</c:v>
                </c:pt>
                <c:pt idx="8935">
                  <c:v>0.0</c:v>
                </c:pt>
                <c:pt idx="8936">
                  <c:v>0.0</c:v>
                </c:pt>
                <c:pt idx="8937">
                  <c:v>0.0</c:v>
                </c:pt>
                <c:pt idx="8938">
                  <c:v>0.0</c:v>
                </c:pt>
                <c:pt idx="8939">
                  <c:v>0.0</c:v>
                </c:pt>
                <c:pt idx="8940">
                  <c:v>0.0</c:v>
                </c:pt>
                <c:pt idx="8941">
                  <c:v>0.0</c:v>
                </c:pt>
                <c:pt idx="8942">
                  <c:v>0.0</c:v>
                </c:pt>
                <c:pt idx="8943">
                  <c:v>0.0</c:v>
                </c:pt>
                <c:pt idx="8944">
                  <c:v>0.0</c:v>
                </c:pt>
                <c:pt idx="8945">
                  <c:v>0.0</c:v>
                </c:pt>
                <c:pt idx="8946">
                  <c:v>0.0</c:v>
                </c:pt>
                <c:pt idx="8947">
                  <c:v>0.0</c:v>
                </c:pt>
                <c:pt idx="8948">
                  <c:v>0.0</c:v>
                </c:pt>
                <c:pt idx="8949">
                  <c:v>0.0</c:v>
                </c:pt>
                <c:pt idx="8950">
                  <c:v>0.0</c:v>
                </c:pt>
                <c:pt idx="8951">
                  <c:v>0.0</c:v>
                </c:pt>
                <c:pt idx="8952">
                  <c:v>0.0</c:v>
                </c:pt>
                <c:pt idx="8953">
                  <c:v>0.0</c:v>
                </c:pt>
                <c:pt idx="8954">
                  <c:v>0.0</c:v>
                </c:pt>
                <c:pt idx="8955">
                  <c:v>0.0</c:v>
                </c:pt>
                <c:pt idx="8956">
                  <c:v>0.0</c:v>
                </c:pt>
                <c:pt idx="8957">
                  <c:v>0.0</c:v>
                </c:pt>
                <c:pt idx="8958">
                  <c:v>0.0</c:v>
                </c:pt>
                <c:pt idx="8959">
                  <c:v>0.0</c:v>
                </c:pt>
                <c:pt idx="8960">
                  <c:v>0.0</c:v>
                </c:pt>
                <c:pt idx="8961">
                  <c:v>0.0</c:v>
                </c:pt>
                <c:pt idx="8962">
                  <c:v>0.0</c:v>
                </c:pt>
                <c:pt idx="8963">
                  <c:v>0.0</c:v>
                </c:pt>
                <c:pt idx="8964">
                  <c:v>0.0</c:v>
                </c:pt>
                <c:pt idx="8965">
                  <c:v>0.0</c:v>
                </c:pt>
                <c:pt idx="8966">
                  <c:v>0.0</c:v>
                </c:pt>
                <c:pt idx="8967">
                  <c:v>0.0</c:v>
                </c:pt>
                <c:pt idx="8968">
                  <c:v>0.0</c:v>
                </c:pt>
                <c:pt idx="8969">
                  <c:v>0.0</c:v>
                </c:pt>
                <c:pt idx="8970">
                  <c:v>0.0</c:v>
                </c:pt>
                <c:pt idx="8971">
                  <c:v>0.0</c:v>
                </c:pt>
                <c:pt idx="8972">
                  <c:v>0.0</c:v>
                </c:pt>
                <c:pt idx="8973">
                  <c:v>0.0</c:v>
                </c:pt>
                <c:pt idx="8974">
                  <c:v>0.0</c:v>
                </c:pt>
                <c:pt idx="8975">
                  <c:v>0.0</c:v>
                </c:pt>
                <c:pt idx="8976">
                  <c:v>0.0</c:v>
                </c:pt>
                <c:pt idx="8977">
                  <c:v>0.0</c:v>
                </c:pt>
                <c:pt idx="8978">
                  <c:v>0.0</c:v>
                </c:pt>
                <c:pt idx="8979">
                  <c:v>0.0</c:v>
                </c:pt>
                <c:pt idx="8980">
                  <c:v>0.0</c:v>
                </c:pt>
                <c:pt idx="8981">
                  <c:v>0.0</c:v>
                </c:pt>
                <c:pt idx="8982">
                  <c:v>0.0</c:v>
                </c:pt>
                <c:pt idx="8983">
                  <c:v>0.0</c:v>
                </c:pt>
                <c:pt idx="8984">
                  <c:v>0.0</c:v>
                </c:pt>
                <c:pt idx="8985">
                  <c:v>0.0</c:v>
                </c:pt>
                <c:pt idx="8986">
                  <c:v>0.0</c:v>
                </c:pt>
                <c:pt idx="8987">
                  <c:v>0.0</c:v>
                </c:pt>
                <c:pt idx="8988">
                  <c:v>0.0</c:v>
                </c:pt>
                <c:pt idx="8989">
                  <c:v>0.0</c:v>
                </c:pt>
                <c:pt idx="8990">
                  <c:v>0.0</c:v>
                </c:pt>
                <c:pt idx="8991">
                  <c:v>0.0</c:v>
                </c:pt>
                <c:pt idx="8992">
                  <c:v>0.0</c:v>
                </c:pt>
                <c:pt idx="8993">
                  <c:v>0.0</c:v>
                </c:pt>
                <c:pt idx="8994">
                  <c:v>0.0</c:v>
                </c:pt>
                <c:pt idx="8995">
                  <c:v>0.0</c:v>
                </c:pt>
                <c:pt idx="8996">
                  <c:v>0.0</c:v>
                </c:pt>
                <c:pt idx="8997">
                  <c:v>0.0</c:v>
                </c:pt>
                <c:pt idx="8998">
                  <c:v>0.0</c:v>
                </c:pt>
                <c:pt idx="8999">
                  <c:v>0.0</c:v>
                </c:pt>
                <c:pt idx="9000">
                  <c:v>0.0</c:v>
                </c:pt>
                <c:pt idx="9001">
                  <c:v>0.0</c:v>
                </c:pt>
                <c:pt idx="9002">
                  <c:v>0.0</c:v>
                </c:pt>
                <c:pt idx="9003">
                  <c:v>0.0</c:v>
                </c:pt>
                <c:pt idx="9004">
                  <c:v>0.0</c:v>
                </c:pt>
                <c:pt idx="9005">
                  <c:v>0.0</c:v>
                </c:pt>
                <c:pt idx="9006">
                  <c:v>0.0</c:v>
                </c:pt>
                <c:pt idx="9007">
                  <c:v>0.0</c:v>
                </c:pt>
                <c:pt idx="9008">
                  <c:v>0.0</c:v>
                </c:pt>
                <c:pt idx="9009">
                  <c:v>0.0</c:v>
                </c:pt>
                <c:pt idx="9010">
                  <c:v>0.0</c:v>
                </c:pt>
                <c:pt idx="9011">
                  <c:v>0.0</c:v>
                </c:pt>
                <c:pt idx="9012">
                  <c:v>0.0</c:v>
                </c:pt>
                <c:pt idx="9013">
                  <c:v>0.0</c:v>
                </c:pt>
                <c:pt idx="9014">
                  <c:v>0.0</c:v>
                </c:pt>
                <c:pt idx="9015">
                  <c:v>0.0</c:v>
                </c:pt>
                <c:pt idx="9016">
                  <c:v>0.0</c:v>
                </c:pt>
                <c:pt idx="9017">
                  <c:v>0.0</c:v>
                </c:pt>
                <c:pt idx="9018">
                  <c:v>0.0</c:v>
                </c:pt>
                <c:pt idx="9019">
                  <c:v>0.0</c:v>
                </c:pt>
                <c:pt idx="9020">
                  <c:v>0.0</c:v>
                </c:pt>
                <c:pt idx="9021">
                  <c:v>0.0</c:v>
                </c:pt>
                <c:pt idx="9022">
                  <c:v>0.0</c:v>
                </c:pt>
                <c:pt idx="9023">
                  <c:v>0.0</c:v>
                </c:pt>
                <c:pt idx="9024">
                  <c:v>0.0</c:v>
                </c:pt>
                <c:pt idx="9025">
                  <c:v>0.0</c:v>
                </c:pt>
                <c:pt idx="9026">
                  <c:v>0.0</c:v>
                </c:pt>
                <c:pt idx="9027">
                  <c:v>0.0</c:v>
                </c:pt>
                <c:pt idx="9028">
                  <c:v>0.0</c:v>
                </c:pt>
                <c:pt idx="9029">
                  <c:v>0.0</c:v>
                </c:pt>
                <c:pt idx="9030">
                  <c:v>0.0</c:v>
                </c:pt>
                <c:pt idx="9031">
                  <c:v>0.0</c:v>
                </c:pt>
                <c:pt idx="9032">
                  <c:v>0.0</c:v>
                </c:pt>
                <c:pt idx="9033">
                  <c:v>0.0</c:v>
                </c:pt>
                <c:pt idx="9034">
                  <c:v>0.0</c:v>
                </c:pt>
                <c:pt idx="9035">
                  <c:v>0.0</c:v>
                </c:pt>
                <c:pt idx="9036">
                  <c:v>0.0</c:v>
                </c:pt>
                <c:pt idx="9037">
                  <c:v>0.0</c:v>
                </c:pt>
                <c:pt idx="9038">
                  <c:v>0.0</c:v>
                </c:pt>
                <c:pt idx="9039">
                  <c:v>0.0</c:v>
                </c:pt>
                <c:pt idx="9040">
                  <c:v>0.0</c:v>
                </c:pt>
                <c:pt idx="9041">
                  <c:v>0.0</c:v>
                </c:pt>
                <c:pt idx="9042">
                  <c:v>0.0</c:v>
                </c:pt>
                <c:pt idx="9043">
                  <c:v>0.0</c:v>
                </c:pt>
                <c:pt idx="9044">
                  <c:v>0.0</c:v>
                </c:pt>
                <c:pt idx="9045">
                  <c:v>0.0</c:v>
                </c:pt>
                <c:pt idx="9046">
                  <c:v>0.0</c:v>
                </c:pt>
                <c:pt idx="9047">
                  <c:v>0.0</c:v>
                </c:pt>
                <c:pt idx="9048">
                  <c:v>0.0</c:v>
                </c:pt>
                <c:pt idx="9049">
                  <c:v>0.0</c:v>
                </c:pt>
                <c:pt idx="9050">
                  <c:v>0.0</c:v>
                </c:pt>
                <c:pt idx="9051">
                  <c:v>0.0</c:v>
                </c:pt>
                <c:pt idx="9052">
                  <c:v>0.0</c:v>
                </c:pt>
                <c:pt idx="9053">
                  <c:v>0.0</c:v>
                </c:pt>
                <c:pt idx="9054">
                  <c:v>0.0</c:v>
                </c:pt>
                <c:pt idx="9055">
                  <c:v>0.0</c:v>
                </c:pt>
                <c:pt idx="9056">
                  <c:v>0.0</c:v>
                </c:pt>
                <c:pt idx="9057">
                  <c:v>0.0</c:v>
                </c:pt>
                <c:pt idx="9058">
                  <c:v>0.0</c:v>
                </c:pt>
                <c:pt idx="9059">
                  <c:v>0.0</c:v>
                </c:pt>
                <c:pt idx="9060">
                  <c:v>0.0</c:v>
                </c:pt>
                <c:pt idx="9061">
                  <c:v>0.0</c:v>
                </c:pt>
                <c:pt idx="9062">
                  <c:v>0.0</c:v>
                </c:pt>
                <c:pt idx="9063">
                  <c:v>0.0</c:v>
                </c:pt>
                <c:pt idx="9064">
                  <c:v>0.0</c:v>
                </c:pt>
                <c:pt idx="9065">
                  <c:v>0.0</c:v>
                </c:pt>
                <c:pt idx="9066">
                  <c:v>0.0</c:v>
                </c:pt>
                <c:pt idx="9067">
                  <c:v>0.0</c:v>
                </c:pt>
                <c:pt idx="9068">
                  <c:v>0.0</c:v>
                </c:pt>
                <c:pt idx="9069">
                  <c:v>0.0</c:v>
                </c:pt>
                <c:pt idx="9070">
                  <c:v>0.0</c:v>
                </c:pt>
                <c:pt idx="9071">
                  <c:v>0.0</c:v>
                </c:pt>
                <c:pt idx="9072">
                  <c:v>0.0</c:v>
                </c:pt>
                <c:pt idx="9073">
                  <c:v>0.0</c:v>
                </c:pt>
                <c:pt idx="9074">
                  <c:v>0.0</c:v>
                </c:pt>
                <c:pt idx="9075">
                  <c:v>0.0</c:v>
                </c:pt>
                <c:pt idx="9076">
                  <c:v>0.0</c:v>
                </c:pt>
                <c:pt idx="9077">
                  <c:v>0.0</c:v>
                </c:pt>
                <c:pt idx="9078">
                  <c:v>0.0</c:v>
                </c:pt>
                <c:pt idx="9079">
                  <c:v>0.0</c:v>
                </c:pt>
                <c:pt idx="9080">
                  <c:v>0.0</c:v>
                </c:pt>
                <c:pt idx="9081">
                  <c:v>0.0</c:v>
                </c:pt>
                <c:pt idx="9082">
                  <c:v>0.0</c:v>
                </c:pt>
                <c:pt idx="9083">
                  <c:v>0.0</c:v>
                </c:pt>
                <c:pt idx="9084">
                  <c:v>0.0</c:v>
                </c:pt>
                <c:pt idx="9085">
                  <c:v>0.0</c:v>
                </c:pt>
                <c:pt idx="9086">
                  <c:v>0.0</c:v>
                </c:pt>
                <c:pt idx="9087">
                  <c:v>0.0</c:v>
                </c:pt>
                <c:pt idx="9088">
                  <c:v>0.0</c:v>
                </c:pt>
                <c:pt idx="9089">
                  <c:v>0.0</c:v>
                </c:pt>
                <c:pt idx="9090">
                  <c:v>0.0</c:v>
                </c:pt>
                <c:pt idx="9091">
                  <c:v>0.0</c:v>
                </c:pt>
                <c:pt idx="9092">
                  <c:v>0.0</c:v>
                </c:pt>
                <c:pt idx="9093">
                  <c:v>0.0</c:v>
                </c:pt>
                <c:pt idx="9094">
                  <c:v>0.0</c:v>
                </c:pt>
                <c:pt idx="9095">
                  <c:v>0.0</c:v>
                </c:pt>
                <c:pt idx="9096">
                  <c:v>0.0</c:v>
                </c:pt>
                <c:pt idx="9097">
                  <c:v>0.0</c:v>
                </c:pt>
                <c:pt idx="9098">
                  <c:v>0.0</c:v>
                </c:pt>
                <c:pt idx="9099">
                  <c:v>0.0</c:v>
                </c:pt>
                <c:pt idx="9100">
                  <c:v>0.0</c:v>
                </c:pt>
                <c:pt idx="9101">
                  <c:v>0.0</c:v>
                </c:pt>
                <c:pt idx="9102">
                  <c:v>0.0</c:v>
                </c:pt>
                <c:pt idx="9103">
                  <c:v>0.0</c:v>
                </c:pt>
                <c:pt idx="9104">
                  <c:v>0.0</c:v>
                </c:pt>
                <c:pt idx="9105">
                  <c:v>0.0</c:v>
                </c:pt>
                <c:pt idx="9106">
                  <c:v>0.0</c:v>
                </c:pt>
                <c:pt idx="9107">
                  <c:v>0.0</c:v>
                </c:pt>
                <c:pt idx="9108">
                  <c:v>0.0</c:v>
                </c:pt>
                <c:pt idx="9109">
                  <c:v>0.0</c:v>
                </c:pt>
                <c:pt idx="9110">
                  <c:v>0.0</c:v>
                </c:pt>
                <c:pt idx="9111">
                  <c:v>0.0</c:v>
                </c:pt>
                <c:pt idx="9112">
                  <c:v>0.0</c:v>
                </c:pt>
                <c:pt idx="9113">
                  <c:v>0.0</c:v>
                </c:pt>
                <c:pt idx="9114">
                  <c:v>0.0</c:v>
                </c:pt>
                <c:pt idx="9115">
                  <c:v>0.0</c:v>
                </c:pt>
                <c:pt idx="9116">
                  <c:v>0.0</c:v>
                </c:pt>
                <c:pt idx="9117">
                  <c:v>0.0</c:v>
                </c:pt>
                <c:pt idx="9118">
                  <c:v>0.0</c:v>
                </c:pt>
                <c:pt idx="9119">
                  <c:v>0.0</c:v>
                </c:pt>
                <c:pt idx="9120">
                  <c:v>0.0</c:v>
                </c:pt>
                <c:pt idx="9121">
                  <c:v>0.0</c:v>
                </c:pt>
                <c:pt idx="9122">
                  <c:v>0.0</c:v>
                </c:pt>
                <c:pt idx="9123">
                  <c:v>0.0</c:v>
                </c:pt>
                <c:pt idx="9124">
                  <c:v>0.0</c:v>
                </c:pt>
                <c:pt idx="9125">
                  <c:v>0.0</c:v>
                </c:pt>
                <c:pt idx="9126">
                  <c:v>0.0</c:v>
                </c:pt>
                <c:pt idx="9127">
                  <c:v>0.0</c:v>
                </c:pt>
                <c:pt idx="9128">
                  <c:v>0.0</c:v>
                </c:pt>
                <c:pt idx="9129">
                  <c:v>0.0</c:v>
                </c:pt>
                <c:pt idx="9130">
                  <c:v>0.0</c:v>
                </c:pt>
                <c:pt idx="9131">
                  <c:v>0.0</c:v>
                </c:pt>
                <c:pt idx="9132">
                  <c:v>0.0</c:v>
                </c:pt>
                <c:pt idx="9133">
                  <c:v>0.0</c:v>
                </c:pt>
                <c:pt idx="9134">
                  <c:v>0.0</c:v>
                </c:pt>
                <c:pt idx="9135">
                  <c:v>0.0</c:v>
                </c:pt>
                <c:pt idx="9136">
                  <c:v>0.0</c:v>
                </c:pt>
                <c:pt idx="9137">
                  <c:v>0.0</c:v>
                </c:pt>
                <c:pt idx="9138">
                  <c:v>0.0</c:v>
                </c:pt>
                <c:pt idx="9139">
                  <c:v>0.0</c:v>
                </c:pt>
                <c:pt idx="9140">
                  <c:v>0.0</c:v>
                </c:pt>
                <c:pt idx="9141">
                  <c:v>0.0</c:v>
                </c:pt>
                <c:pt idx="9142">
                  <c:v>0.0</c:v>
                </c:pt>
                <c:pt idx="9143">
                  <c:v>0.0</c:v>
                </c:pt>
                <c:pt idx="9144">
                  <c:v>0.0</c:v>
                </c:pt>
                <c:pt idx="9145">
                  <c:v>0.0</c:v>
                </c:pt>
                <c:pt idx="9146">
                  <c:v>0.0</c:v>
                </c:pt>
                <c:pt idx="9147">
                  <c:v>0.0</c:v>
                </c:pt>
                <c:pt idx="9148">
                  <c:v>0.0</c:v>
                </c:pt>
                <c:pt idx="9149">
                  <c:v>0.0</c:v>
                </c:pt>
                <c:pt idx="9150">
                  <c:v>0.0</c:v>
                </c:pt>
                <c:pt idx="9151">
                  <c:v>0.0</c:v>
                </c:pt>
                <c:pt idx="9152">
                  <c:v>0.0</c:v>
                </c:pt>
                <c:pt idx="9153">
                  <c:v>0.0</c:v>
                </c:pt>
                <c:pt idx="9154">
                  <c:v>0.0</c:v>
                </c:pt>
                <c:pt idx="9155">
                  <c:v>0.0</c:v>
                </c:pt>
                <c:pt idx="9156">
                  <c:v>0.0</c:v>
                </c:pt>
                <c:pt idx="9157">
                  <c:v>0.0</c:v>
                </c:pt>
                <c:pt idx="9158">
                  <c:v>0.0</c:v>
                </c:pt>
                <c:pt idx="9159">
                  <c:v>0.0</c:v>
                </c:pt>
                <c:pt idx="9160">
                  <c:v>0.0</c:v>
                </c:pt>
                <c:pt idx="9161">
                  <c:v>0.0</c:v>
                </c:pt>
                <c:pt idx="9162">
                  <c:v>0.0</c:v>
                </c:pt>
                <c:pt idx="9163">
                  <c:v>0.0</c:v>
                </c:pt>
                <c:pt idx="9164">
                  <c:v>0.0</c:v>
                </c:pt>
                <c:pt idx="9165">
                  <c:v>0.0</c:v>
                </c:pt>
                <c:pt idx="9166">
                  <c:v>0.0</c:v>
                </c:pt>
                <c:pt idx="9167">
                  <c:v>0.0</c:v>
                </c:pt>
                <c:pt idx="9168">
                  <c:v>0.0</c:v>
                </c:pt>
                <c:pt idx="9169">
                  <c:v>0.0</c:v>
                </c:pt>
                <c:pt idx="9170">
                  <c:v>0.0</c:v>
                </c:pt>
                <c:pt idx="9171">
                  <c:v>0.0</c:v>
                </c:pt>
                <c:pt idx="9172">
                  <c:v>0.0</c:v>
                </c:pt>
                <c:pt idx="9173">
                  <c:v>0.0</c:v>
                </c:pt>
                <c:pt idx="9174">
                  <c:v>0.0</c:v>
                </c:pt>
                <c:pt idx="9175">
                  <c:v>0.0</c:v>
                </c:pt>
                <c:pt idx="9176">
                  <c:v>0.0</c:v>
                </c:pt>
                <c:pt idx="9177">
                  <c:v>0.0</c:v>
                </c:pt>
                <c:pt idx="9178">
                  <c:v>0.0</c:v>
                </c:pt>
                <c:pt idx="9179">
                  <c:v>0.0</c:v>
                </c:pt>
                <c:pt idx="9180">
                  <c:v>0.0</c:v>
                </c:pt>
                <c:pt idx="9181">
                  <c:v>0.0</c:v>
                </c:pt>
                <c:pt idx="9182">
                  <c:v>0.0</c:v>
                </c:pt>
                <c:pt idx="9183">
                  <c:v>0.0</c:v>
                </c:pt>
                <c:pt idx="9184">
                  <c:v>0.0</c:v>
                </c:pt>
                <c:pt idx="9185">
                  <c:v>0.0</c:v>
                </c:pt>
                <c:pt idx="9186">
                  <c:v>0.0</c:v>
                </c:pt>
                <c:pt idx="9187">
                  <c:v>0.0</c:v>
                </c:pt>
                <c:pt idx="9188">
                  <c:v>0.0</c:v>
                </c:pt>
                <c:pt idx="9189">
                  <c:v>0.0</c:v>
                </c:pt>
                <c:pt idx="9190">
                  <c:v>0.0</c:v>
                </c:pt>
                <c:pt idx="9191">
                  <c:v>0.0</c:v>
                </c:pt>
                <c:pt idx="9192">
                  <c:v>0.0</c:v>
                </c:pt>
                <c:pt idx="9193">
                  <c:v>0.0</c:v>
                </c:pt>
                <c:pt idx="9194">
                  <c:v>0.0</c:v>
                </c:pt>
                <c:pt idx="9195">
                  <c:v>0.0</c:v>
                </c:pt>
                <c:pt idx="9196">
                  <c:v>0.0</c:v>
                </c:pt>
                <c:pt idx="9197">
                  <c:v>0.0</c:v>
                </c:pt>
                <c:pt idx="9198">
                  <c:v>0.0</c:v>
                </c:pt>
                <c:pt idx="9199">
                  <c:v>0.0</c:v>
                </c:pt>
                <c:pt idx="9200">
                  <c:v>0.0</c:v>
                </c:pt>
                <c:pt idx="9201">
                  <c:v>0.0</c:v>
                </c:pt>
                <c:pt idx="9202">
                  <c:v>0.0</c:v>
                </c:pt>
                <c:pt idx="9203">
                  <c:v>0.0</c:v>
                </c:pt>
                <c:pt idx="9204">
                  <c:v>0.0</c:v>
                </c:pt>
                <c:pt idx="9205">
                  <c:v>0.0</c:v>
                </c:pt>
                <c:pt idx="9206">
                  <c:v>0.0</c:v>
                </c:pt>
                <c:pt idx="9207">
                  <c:v>0.0</c:v>
                </c:pt>
                <c:pt idx="9208">
                  <c:v>0.0</c:v>
                </c:pt>
                <c:pt idx="9209">
                  <c:v>0.0</c:v>
                </c:pt>
                <c:pt idx="9210">
                  <c:v>0.0</c:v>
                </c:pt>
                <c:pt idx="9211">
                  <c:v>0.0</c:v>
                </c:pt>
                <c:pt idx="9212">
                  <c:v>0.0</c:v>
                </c:pt>
                <c:pt idx="9213">
                  <c:v>0.0</c:v>
                </c:pt>
                <c:pt idx="9214">
                  <c:v>0.0</c:v>
                </c:pt>
                <c:pt idx="9215">
                  <c:v>0.0</c:v>
                </c:pt>
                <c:pt idx="9216">
                  <c:v>0.0</c:v>
                </c:pt>
                <c:pt idx="9217">
                  <c:v>0.0</c:v>
                </c:pt>
                <c:pt idx="9218">
                  <c:v>0.0</c:v>
                </c:pt>
                <c:pt idx="9219">
                  <c:v>0.0</c:v>
                </c:pt>
                <c:pt idx="9220">
                  <c:v>0.0</c:v>
                </c:pt>
                <c:pt idx="9221">
                  <c:v>0.0</c:v>
                </c:pt>
                <c:pt idx="9222">
                  <c:v>0.0</c:v>
                </c:pt>
                <c:pt idx="9223">
                  <c:v>0.0</c:v>
                </c:pt>
                <c:pt idx="9224">
                  <c:v>0.0</c:v>
                </c:pt>
                <c:pt idx="9225">
                  <c:v>0.0</c:v>
                </c:pt>
                <c:pt idx="9226">
                  <c:v>0.0</c:v>
                </c:pt>
                <c:pt idx="9227">
                  <c:v>0.0</c:v>
                </c:pt>
                <c:pt idx="9228">
                  <c:v>0.0</c:v>
                </c:pt>
                <c:pt idx="9229">
                  <c:v>0.0</c:v>
                </c:pt>
                <c:pt idx="9230">
                  <c:v>0.0</c:v>
                </c:pt>
                <c:pt idx="9231">
                  <c:v>0.0</c:v>
                </c:pt>
                <c:pt idx="9232">
                  <c:v>0.0</c:v>
                </c:pt>
                <c:pt idx="9233">
                  <c:v>0.0</c:v>
                </c:pt>
                <c:pt idx="9234">
                  <c:v>0.0</c:v>
                </c:pt>
                <c:pt idx="9235">
                  <c:v>0.0</c:v>
                </c:pt>
                <c:pt idx="9236">
                  <c:v>0.0</c:v>
                </c:pt>
                <c:pt idx="9237">
                  <c:v>0.0</c:v>
                </c:pt>
                <c:pt idx="9238">
                  <c:v>0.0</c:v>
                </c:pt>
                <c:pt idx="9239">
                  <c:v>0.0</c:v>
                </c:pt>
                <c:pt idx="9240">
                  <c:v>0.0</c:v>
                </c:pt>
                <c:pt idx="9241">
                  <c:v>0.0</c:v>
                </c:pt>
                <c:pt idx="9242">
                  <c:v>0.0</c:v>
                </c:pt>
                <c:pt idx="9243">
                  <c:v>0.0</c:v>
                </c:pt>
                <c:pt idx="9244">
                  <c:v>0.0</c:v>
                </c:pt>
                <c:pt idx="9245">
                  <c:v>0.0</c:v>
                </c:pt>
                <c:pt idx="9246">
                  <c:v>0.0</c:v>
                </c:pt>
                <c:pt idx="9247">
                  <c:v>0.0</c:v>
                </c:pt>
                <c:pt idx="9248">
                  <c:v>0.0</c:v>
                </c:pt>
                <c:pt idx="9249">
                  <c:v>0.0</c:v>
                </c:pt>
                <c:pt idx="9250">
                  <c:v>0.0</c:v>
                </c:pt>
                <c:pt idx="9251">
                  <c:v>0.0</c:v>
                </c:pt>
                <c:pt idx="9252">
                  <c:v>0.0</c:v>
                </c:pt>
                <c:pt idx="9253">
                  <c:v>0.0</c:v>
                </c:pt>
                <c:pt idx="9254">
                  <c:v>0.0</c:v>
                </c:pt>
                <c:pt idx="9255">
                  <c:v>0.0</c:v>
                </c:pt>
                <c:pt idx="9256">
                  <c:v>0.0</c:v>
                </c:pt>
                <c:pt idx="9257">
                  <c:v>0.0</c:v>
                </c:pt>
                <c:pt idx="9258">
                  <c:v>0.0</c:v>
                </c:pt>
                <c:pt idx="9259">
                  <c:v>0.0</c:v>
                </c:pt>
                <c:pt idx="9260">
                  <c:v>0.0</c:v>
                </c:pt>
                <c:pt idx="9261">
                  <c:v>0.0</c:v>
                </c:pt>
                <c:pt idx="9262">
                  <c:v>0.0</c:v>
                </c:pt>
                <c:pt idx="9263">
                  <c:v>0.0</c:v>
                </c:pt>
                <c:pt idx="9264">
                  <c:v>0.0</c:v>
                </c:pt>
                <c:pt idx="9265">
                  <c:v>0.0</c:v>
                </c:pt>
                <c:pt idx="9266">
                  <c:v>0.0</c:v>
                </c:pt>
                <c:pt idx="9267">
                  <c:v>0.0</c:v>
                </c:pt>
                <c:pt idx="9268">
                  <c:v>0.0</c:v>
                </c:pt>
                <c:pt idx="9269">
                  <c:v>0.0</c:v>
                </c:pt>
                <c:pt idx="9270">
                  <c:v>0.0</c:v>
                </c:pt>
                <c:pt idx="9271">
                  <c:v>0.0</c:v>
                </c:pt>
                <c:pt idx="9272">
                  <c:v>0.0</c:v>
                </c:pt>
                <c:pt idx="9273">
                  <c:v>0.0</c:v>
                </c:pt>
                <c:pt idx="9274">
                  <c:v>0.0</c:v>
                </c:pt>
                <c:pt idx="9275">
                  <c:v>0.0</c:v>
                </c:pt>
                <c:pt idx="9276">
                  <c:v>0.0</c:v>
                </c:pt>
                <c:pt idx="9277">
                  <c:v>0.0</c:v>
                </c:pt>
                <c:pt idx="9278">
                  <c:v>0.0</c:v>
                </c:pt>
                <c:pt idx="9279">
                  <c:v>0.0</c:v>
                </c:pt>
                <c:pt idx="9280">
                  <c:v>0.0</c:v>
                </c:pt>
                <c:pt idx="9281">
                  <c:v>0.0</c:v>
                </c:pt>
                <c:pt idx="9282">
                  <c:v>0.0</c:v>
                </c:pt>
                <c:pt idx="9283">
                  <c:v>0.0</c:v>
                </c:pt>
                <c:pt idx="9284">
                  <c:v>0.0</c:v>
                </c:pt>
                <c:pt idx="9285">
                  <c:v>0.0</c:v>
                </c:pt>
                <c:pt idx="9286">
                  <c:v>0.0</c:v>
                </c:pt>
                <c:pt idx="9287">
                  <c:v>0.0</c:v>
                </c:pt>
                <c:pt idx="9288">
                  <c:v>0.0</c:v>
                </c:pt>
                <c:pt idx="9289">
                  <c:v>0.0</c:v>
                </c:pt>
                <c:pt idx="9290">
                  <c:v>0.0</c:v>
                </c:pt>
                <c:pt idx="9291">
                  <c:v>0.0</c:v>
                </c:pt>
                <c:pt idx="9292">
                  <c:v>0.0</c:v>
                </c:pt>
                <c:pt idx="9293">
                  <c:v>0.0</c:v>
                </c:pt>
                <c:pt idx="9294">
                  <c:v>0.0</c:v>
                </c:pt>
                <c:pt idx="9295">
                  <c:v>0.0</c:v>
                </c:pt>
                <c:pt idx="9296">
                  <c:v>0.0</c:v>
                </c:pt>
                <c:pt idx="9297">
                  <c:v>0.0</c:v>
                </c:pt>
                <c:pt idx="9298">
                  <c:v>0.0</c:v>
                </c:pt>
                <c:pt idx="9299">
                  <c:v>0.0</c:v>
                </c:pt>
                <c:pt idx="9300">
                  <c:v>0.0</c:v>
                </c:pt>
                <c:pt idx="9301">
                  <c:v>0.0</c:v>
                </c:pt>
                <c:pt idx="9302">
                  <c:v>0.0</c:v>
                </c:pt>
                <c:pt idx="9303">
                  <c:v>0.0</c:v>
                </c:pt>
                <c:pt idx="9304">
                  <c:v>0.0</c:v>
                </c:pt>
                <c:pt idx="9305">
                  <c:v>0.0</c:v>
                </c:pt>
                <c:pt idx="9306">
                  <c:v>0.0</c:v>
                </c:pt>
                <c:pt idx="9307">
                  <c:v>0.0</c:v>
                </c:pt>
                <c:pt idx="9308">
                  <c:v>0.0</c:v>
                </c:pt>
                <c:pt idx="9309">
                  <c:v>0.0</c:v>
                </c:pt>
                <c:pt idx="9310">
                  <c:v>0.0</c:v>
                </c:pt>
                <c:pt idx="9311">
                  <c:v>0.0</c:v>
                </c:pt>
                <c:pt idx="9312">
                  <c:v>0.0</c:v>
                </c:pt>
                <c:pt idx="9313">
                  <c:v>0.0</c:v>
                </c:pt>
                <c:pt idx="9314">
                  <c:v>0.0</c:v>
                </c:pt>
                <c:pt idx="9315">
                  <c:v>0.0</c:v>
                </c:pt>
                <c:pt idx="9316">
                  <c:v>0.0</c:v>
                </c:pt>
                <c:pt idx="9317">
                  <c:v>0.0</c:v>
                </c:pt>
                <c:pt idx="9318">
                  <c:v>0.0</c:v>
                </c:pt>
                <c:pt idx="9319">
                  <c:v>0.0</c:v>
                </c:pt>
                <c:pt idx="9320">
                  <c:v>0.0</c:v>
                </c:pt>
                <c:pt idx="9321">
                  <c:v>0.0</c:v>
                </c:pt>
                <c:pt idx="9322">
                  <c:v>0.0</c:v>
                </c:pt>
                <c:pt idx="9323">
                  <c:v>0.0</c:v>
                </c:pt>
                <c:pt idx="9324">
                  <c:v>0.0</c:v>
                </c:pt>
                <c:pt idx="9325">
                  <c:v>0.0</c:v>
                </c:pt>
                <c:pt idx="9326">
                  <c:v>0.0</c:v>
                </c:pt>
                <c:pt idx="9327">
                  <c:v>0.0</c:v>
                </c:pt>
                <c:pt idx="9328">
                  <c:v>0.0</c:v>
                </c:pt>
                <c:pt idx="9329">
                  <c:v>0.0</c:v>
                </c:pt>
                <c:pt idx="9330">
                  <c:v>0.0</c:v>
                </c:pt>
                <c:pt idx="9331">
                  <c:v>0.0</c:v>
                </c:pt>
                <c:pt idx="9332">
                  <c:v>0.0</c:v>
                </c:pt>
                <c:pt idx="9333">
                  <c:v>0.0</c:v>
                </c:pt>
                <c:pt idx="9334">
                  <c:v>0.0</c:v>
                </c:pt>
                <c:pt idx="9335">
                  <c:v>0.0</c:v>
                </c:pt>
                <c:pt idx="9336">
                  <c:v>0.0</c:v>
                </c:pt>
                <c:pt idx="9337">
                  <c:v>0.0</c:v>
                </c:pt>
                <c:pt idx="9338">
                  <c:v>0.0</c:v>
                </c:pt>
                <c:pt idx="9339">
                  <c:v>0.0</c:v>
                </c:pt>
                <c:pt idx="9340">
                  <c:v>0.0</c:v>
                </c:pt>
                <c:pt idx="9341">
                  <c:v>0.0</c:v>
                </c:pt>
                <c:pt idx="9342">
                  <c:v>0.0</c:v>
                </c:pt>
                <c:pt idx="9343">
                  <c:v>0.0</c:v>
                </c:pt>
                <c:pt idx="9344">
                  <c:v>0.0</c:v>
                </c:pt>
                <c:pt idx="9345">
                  <c:v>0.0</c:v>
                </c:pt>
                <c:pt idx="9346">
                  <c:v>0.0</c:v>
                </c:pt>
                <c:pt idx="9347">
                  <c:v>0.0</c:v>
                </c:pt>
                <c:pt idx="9348">
                  <c:v>0.0</c:v>
                </c:pt>
                <c:pt idx="9349">
                  <c:v>0.0</c:v>
                </c:pt>
                <c:pt idx="9350">
                  <c:v>0.0</c:v>
                </c:pt>
                <c:pt idx="9351">
                  <c:v>0.0</c:v>
                </c:pt>
                <c:pt idx="9352">
                  <c:v>0.0</c:v>
                </c:pt>
                <c:pt idx="9353">
                  <c:v>0.0</c:v>
                </c:pt>
                <c:pt idx="9354">
                  <c:v>0.0</c:v>
                </c:pt>
                <c:pt idx="9355">
                  <c:v>0.0</c:v>
                </c:pt>
                <c:pt idx="9356">
                  <c:v>0.0</c:v>
                </c:pt>
                <c:pt idx="9357">
                  <c:v>0.0</c:v>
                </c:pt>
                <c:pt idx="9358">
                  <c:v>0.0</c:v>
                </c:pt>
                <c:pt idx="9359">
                  <c:v>0.0</c:v>
                </c:pt>
                <c:pt idx="9360">
                  <c:v>0.0</c:v>
                </c:pt>
                <c:pt idx="9361">
                  <c:v>0.0</c:v>
                </c:pt>
                <c:pt idx="9362">
                  <c:v>0.0</c:v>
                </c:pt>
                <c:pt idx="9363">
                  <c:v>0.0</c:v>
                </c:pt>
                <c:pt idx="9364">
                  <c:v>0.0</c:v>
                </c:pt>
                <c:pt idx="9365">
                  <c:v>0.0</c:v>
                </c:pt>
                <c:pt idx="9366">
                  <c:v>0.0</c:v>
                </c:pt>
                <c:pt idx="9367">
                  <c:v>0.0</c:v>
                </c:pt>
                <c:pt idx="9368">
                  <c:v>0.0</c:v>
                </c:pt>
                <c:pt idx="9369">
                  <c:v>0.0</c:v>
                </c:pt>
                <c:pt idx="9370">
                  <c:v>0.0</c:v>
                </c:pt>
                <c:pt idx="9371">
                  <c:v>0.0</c:v>
                </c:pt>
                <c:pt idx="9372">
                  <c:v>0.0</c:v>
                </c:pt>
                <c:pt idx="9373">
                  <c:v>0.0</c:v>
                </c:pt>
                <c:pt idx="9374">
                  <c:v>0.0</c:v>
                </c:pt>
                <c:pt idx="9375">
                  <c:v>0.0</c:v>
                </c:pt>
                <c:pt idx="9376">
                  <c:v>0.0</c:v>
                </c:pt>
                <c:pt idx="9377">
                  <c:v>0.0</c:v>
                </c:pt>
                <c:pt idx="9378">
                  <c:v>0.0</c:v>
                </c:pt>
                <c:pt idx="9379">
                  <c:v>0.0</c:v>
                </c:pt>
                <c:pt idx="9380">
                  <c:v>0.0</c:v>
                </c:pt>
                <c:pt idx="9381">
                  <c:v>0.0</c:v>
                </c:pt>
                <c:pt idx="9382">
                  <c:v>0.0</c:v>
                </c:pt>
                <c:pt idx="9383">
                  <c:v>0.0</c:v>
                </c:pt>
                <c:pt idx="9384">
                  <c:v>0.0</c:v>
                </c:pt>
                <c:pt idx="9385">
                  <c:v>0.0</c:v>
                </c:pt>
                <c:pt idx="9386">
                  <c:v>0.0</c:v>
                </c:pt>
                <c:pt idx="9387">
                  <c:v>0.0</c:v>
                </c:pt>
                <c:pt idx="9388">
                  <c:v>0.0</c:v>
                </c:pt>
                <c:pt idx="9389">
                  <c:v>0.0</c:v>
                </c:pt>
                <c:pt idx="9390">
                  <c:v>0.0</c:v>
                </c:pt>
                <c:pt idx="9391">
                  <c:v>0.0</c:v>
                </c:pt>
                <c:pt idx="9392">
                  <c:v>0.0</c:v>
                </c:pt>
                <c:pt idx="9393">
                  <c:v>0.0</c:v>
                </c:pt>
                <c:pt idx="9394">
                  <c:v>0.0</c:v>
                </c:pt>
                <c:pt idx="9395">
                  <c:v>0.0</c:v>
                </c:pt>
                <c:pt idx="9396">
                  <c:v>0.0</c:v>
                </c:pt>
                <c:pt idx="9397">
                  <c:v>0.0</c:v>
                </c:pt>
                <c:pt idx="9398">
                  <c:v>0.0</c:v>
                </c:pt>
                <c:pt idx="9399">
                  <c:v>0.0</c:v>
                </c:pt>
                <c:pt idx="9400">
                  <c:v>0.0</c:v>
                </c:pt>
                <c:pt idx="9401">
                  <c:v>0.0</c:v>
                </c:pt>
                <c:pt idx="9402">
                  <c:v>0.0</c:v>
                </c:pt>
                <c:pt idx="9403">
                  <c:v>0.0</c:v>
                </c:pt>
                <c:pt idx="9404">
                  <c:v>0.0</c:v>
                </c:pt>
                <c:pt idx="9405">
                  <c:v>0.0</c:v>
                </c:pt>
                <c:pt idx="9406">
                  <c:v>0.0</c:v>
                </c:pt>
                <c:pt idx="9407">
                  <c:v>0.0</c:v>
                </c:pt>
                <c:pt idx="9408">
                  <c:v>0.0</c:v>
                </c:pt>
                <c:pt idx="9409">
                  <c:v>0.0</c:v>
                </c:pt>
                <c:pt idx="9410">
                  <c:v>0.0</c:v>
                </c:pt>
                <c:pt idx="9411">
                  <c:v>0.0</c:v>
                </c:pt>
                <c:pt idx="9412">
                  <c:v>0.0</c:v>
                </c:pt>
                <c:pt idx="9413">
                  <c:v>0.0</c:v>
                </c:pt>
                <c:pt idx="9414">
                  <c:v>0.0</c:v>
                </c:pt>
                <c:pt idx="9415">
                  <c:v>0.0</c:v>
                </c:pt>
                <c:pt idx="9416">
                  <c:v>0.0</c:v>
                </c:pt>
                <c:pt idx="9417">
                  <c:v>0.0</c:v>
                </c:pt>
                <c:pt idx="9418">
                  <c:v>0.0</c:v>
                </c:pt>
                <c:pt idx="9419">
                  <c:v>0.0</c:v>
                </c:pt>
                <c:pt idx="9420">
                  <c:v>0.0</c:v>
                </c:pt>
                <c:pt idx="9421">
                  <c:v>0.0</c:v>
                </c:pt>
                <c:pt idx="9422">
                  <c:v>0.0</c:v>
                </c:pt>
                <c:pt idx="9423">
                  <c:v>0.0</c:v>
                </c:pt>
                <c:pt idx="9424">
                  <c:v>0.0</c:v>
                </c:pt>
                <c:pt idx="9425">
                  <c:v>0.0</c:v>
                </c:pt>
                <c:pt idx="9426">
                  <c:v>0.0</c:v>
                </c:pt>
                <c:pt idx="9427">
                  <c:v>0.0</c:v>
                </c:pt>
                <c:pt idx="9428">
                  <c:v>0.0</c:v>
                </c:pt>
                <c:pt idx="9429">
                  <c:v>0.0</c:v>
                </c:pt>
                <c:pt idx="9430">
                  <c:v>0.0</c:v>
                </c:pt>
                <c:pt idx="9431">
                  <c:v>0.0</c:v>
                </c:pt>
                <c:pt idx="9432">
                  <c:v>0.0</c:v>
                </c:pt>
                <c:pt idx="9433">
                  <c:v>0.0</c:v>
                </c:pt>
                <c:pt idx="9434">
                  <c:v>0.0</c:v>
                </c:pt>
                <c:pt idx="9435">
                  <c:v>0.0</c:v>
                </c:pt>
                <c:pt idx="9436">
                  <c:v>0.0</c:v>
                </c:pt>
                <c:pt idx="9437">
                  <c:v>0.0</c:v>
                </c:pt>
                <c:pt idx="9438">
                  <c:v>0.0</c:v>
                </c:pt>
                <c:pt idx="9439">
                  <c:v>0.0</c:v>
                </c:pt>
                <c:pt idx="9440">
                  <c:v>0.0</c:v>
                </c:pt>
                <c:pt idx="9441">
                  <c:v>0.0</c:v>
                </c:pt>
                <c:pt idx="9442">
                  <c:v>0.0</c:v>
                </c:pt>
                <c:pt idx="9443">
                  <c:v>0.0</c:v>
                </c:pt>
                <c:pt idx="9444">
                  <c:v>0.0</c:v>
                </c:pt>
                <c:pt idx="9445">
                  <c:v>0.0</c:v>
                </c:pt>
                <c:pt idx="9446">
                  <c:v>0.0</c:v>
                </c:pt>
                <c:pt idx="9447">
                  <c:v>0.0</c:v>
                </c:pt>
                <c:pt idx="9448">
                  <c:v>0.0</c:v>
                </c:pt>
                <c:pt idx="9449">
                  <c:v>0.0</c:v>
                </c:pt>
                <c:pt idx="9450">
                  <c:v>0.0</c:v>
                </c:pt>
                <c:pt idx="9451">
                  <c:v>0.0</c:v>
                </c:pt>
                <c:pt idx="9452">
                  <c:v>0.0</c:v>
                </c:pt>
                <c:pt idx="9453">
                  <c:v>0.0</c:v>
                </c:pt>
                <c:pt idx="9454">
                  <c:v>0.0</c:v>
                </c:pt>
                <c:pt idx="9455">
                  <c:v>0.0</c:v>
                </c:pt>
                <c:pt idx="9456">
                  <c:v>0.0</c:v>
                </c:pt>
                <c:pt idx="9457">
                  <c:v>0.0</c:v>
                </c:pt>
                <c:pt idx="9458">
                  <c:v>0.0</c:v>
                </c:pt>
                <c:pt idx="9459">
                  <c:v>0.0</c:v>
                </c:pt>
                <c:pt idx="9460">
                  <c:v>0.0</c:v>
                </c:pt>
                <c:pt idx="9461">
                  <c:v>0.0</c:v>
                </c:pt>
                <c:pt idx="9462">
                  <c:v>0.0</c:v>
                </c:pt>
                <c:pt idx="9463">
                  <c:v>0.0</c:v>
                </c:pt>
                <c:pt idx="9464">
                  <c:v>0.0</c:v>
                </c:pt>
                <c:pt idx="9465">
                  <c:v>0.0</c:v>
                </c:pt>
                <c:pt idx="9466">
                  <c:v>0.0</c:v>
                </c:pt>
                <c:pt idx="9467">
                  <c:v>0.0</c:v>
                </c:pt>
                <c:pt idx="9468">
                  <c:v>0.0</c:v>
                </c:pt>
                <c:pt idx="9469">
                  <c:v>0.0</c:v>
                </c:pt>
                <c:pt idx="9470">
                  <c:v>0.0</c:v>
                </c:pt>
                <c:pt idx="9471">
                  <c:v>0.0</c:v>
                </c:pt>
                <c:pt idx="9472">
                  <c:v>0.0</c:v>
                </c:pt>
                <c:pt idx="9473">
                  <c:v>0.0</c:v>
                </c:pt>
                <c:pt idx="9474">
                  <c:v>0.0</c:v>
                </c:pt>
                <c:pt idx="9475">
                  <c:v>0.0</c:v>
                </c:pt>
                <c:pt idx="9476">
                  <c:v>0.0</c:v>
                </c:pt>
                <c:pt idx="9477">
                  <c:v>0.0</c:v>
                </c:pt>
                <c:pt idx="9478">
                  <c:v>0.0</c:v>
                </c:pt>
                <c:pt idx="9479">
                  <c:v>0.0</c:v>
                </c:pt>
                <c:pt idx="9480">
                  <c:v>0.0</c:v>
                </c:pt>
                <c:pt idx="9481">
                  <c:v>0.0</c:v>
                </c:pt>
                <c:pt idx="9482">
                  <c:v>0.0</c:v>
                </c:pt>
                <c:pt idx="9483">
                  <c:v>0.0</c:v>
                </c:pt>
                <c:pt idx="9484">
                  <c:v>0.0</c:v>
                </c:pt>
                <c:pt idx="9485">
                  <c:v>0.0</c:v>
                </c:pt>
                <c:pt idx="9486">
                  <c:v>0.0</c:v>
                </c:pt>
                <c:pt idx="9487">
                  <c:v>0.0</c:v>
                </c:pt>
                <c:pt idx="9488">
                  <c:v>0.0</c:v>
                </c:pt>
                <c:pt idx="9489">
                  <c:v>0.0</c:v>
                </c:pt>
                <c:pt idx="9490">
                  <c:v>0.0</c:v>
                </c:pt>
                <c:pt idx="9491">
                  <c:v>0.0</c:v>
                </c:pt>
                <c:pt idx="9492">
                  <c:v>0.0</c:v>
                </c:pt>
                <c:pt idx="9493">
                  <c:v>0.0</c:v>
                </c:pt>
                <c:pt idx="9494">
                  <c:v>0.0</c:v>
                </c:pt>
                <c:pt idx="9495">
                  <c:v>0.0</c:v>
                </c:pt>
                <c:pt idx="9496">
                  <c:v>0.0</c:v>
                </c:pt>
                <c:pt idx="9497">
                  <c:v>0.0</c:v>
                </c:pt>
                <c:pt idx="9498">
                  <c:v>0.0</c:v>
                </c:pt>
                <c:pt idx="9499">
                  <c:v>0.0</c:v>
                </c:pt>
                <c:pt idx="9500">
                  <c:v>0.0</c:v>
                </c:pt>
                <c:pt idx="9501">
                  <c:v>0.0</c:v>
                </c:pt>
                <c:pt idx="9502">
                  <c:v>0.0</c:v>
                </c:pt>
                <c:pt idx="9503">
                  <c:v>0.0</c:v>
                </c:pt>
                <c:pt idx="9504">
                  <c:v>0.0</c:v>
                </c:pt>
                <c:pt idx="9505">
                  <c:v>0.0</c:v>
                </c:pt>
                <c:pt idx="9506">
                  <c:v>0.0</c:v>
                </c:pt>
                <c:pt idx="9507">
                  <c:v>0.0</c:v>
                </c:pt>
                <c:pt idx="9508">
                  <c:v>0.0</c:v>
                </c:pt>
                <c:pt idx="9509">
                  <c:v>0.0</c:v>
                </c:pt>
                <c:pt idx="9510">
                  <c:v>0.0</c:v>
                </c:pt>
                <c:pt idx="9511">
                  <c:v>0.0</c:v>
                </c:pt>
                <c:pt idx="9512">
                  <c:v>0.0</c:v>
                </c:pt>
                <c:pt idx="9513">
                  <c:v>0.0</c:v>
                </c:pt>
                <c:pt idx="9514">
                  <c:v>0.0</c:v>
                </c:pt>
                <c:pt idx="9515">
                  <c:v>0.0</c:v>
                </c:pt>
                <c:pt idx="9516">
                  <c:v>0.0</c:v>
                </c:pt>
                <c:pt idx="9517">
                  <c:v>0.0</c:v>
                </c:pt>
                <c:pt idx="9518">
                  <c:v>0.0</c:v>
                </c:pt>
                <c:pt idx="9519">
                  <c:v>0.0</c:v>
                </c:pt>
                <c:pt idx="9520">
                  <c:v>0.0</c:v>
                </c:pt>
                <c:pt idx="9521">
                  <c:v>0.0</c:v>
                </c:pt>
                <c:pt idx="9522">
                  <c:v>0.0</c:v>
                </c:pt>
                <c:pt idx="9523">
                  <c:v>0.0</c:v>
                </c:pt>
                <c:pt idx="9524">
                  <c:v>0.0</c:v>
                </c:pt>
                <c:pt idx="9525">
                  <c:v>0.0</c:v>
                </c:pt>
                <c:pt idx="9526">
                  <c:v>0.0</c:v>
                </c:pt>
                <c:pt idx="9527">
                  <c:v>0.0</c:v>
                </c:pt>
                <c:pt idx="9528">
                  <c:v>0.0</c:v>
                </c:pt>
                <c:pt idx="9529">
                  <c:v>0.0</c:v>
                </c:pt>
                <c:pt idx="9530">
                  <c:v>0.0</c:v>
                </c:pt>
                <c:pt idx="9531">
                  <c:v>0.0</c:v>
                </c:pt>
                <c:pt idx="9532">
                  <c:v>0.0</c:v>
                </c:pt>
                <c:pt idx="9533">
                  <c:v>0.0</c:v>
                </c:pt>
                <c:pt idx="9534">
                  <c:v>0.0</c:v>
                </c:pt>
                <c:pt idx="9535">
                  <c:v>0.0</c:v>
                </c:pt>
                <c:pt idx="9536">
                  <c:v>0.0</c:v>
                </c:pt>
                <c:pt idx="9537">
                  <c:v>0.0</c:v>
                </c:pt>
                <c:pt idx="9538">
                  <c:v>0.0</c:v>
                </c:pt>
                <c:pt idx="9539">
                  <c:v>0.0</c:v>
                </c:pt>
                <c:pt idx="9540">
                  <c:v>0.0</c:v>
                </c:pt>
                <c:pt idx="9541">
                  <c:v>0.0</c:v>
                </c:pt>
                <c:pt idx="9542">
                  <c:v>0.0</c:v>
                </c:pt>
                <c:pt idx="9543">
                  <c:v>0.0</c:v>
                </c:pt>
                <c:pt idx="9544">
                  <c:v>0.0</c:v>
                </c:pt>
                <c:pt idx="9545">
                  <c:v>0.0</c:v>
                </c:pt>
                <c:pt idx="9546">
                  <c:v>0.0</c:v>
                </c:pt>
                <c:pt idx="9547">
                  <c:v>0.0</c:v>
                </c:pt>
                <c:pt idx="9548">
                  <c:v>0.0</c:v>
                </c:pt>
                <c:pt idx="9549">
                  <c:v>0.0</c:v>
                </c:pt>
                <c:pt idx="9550">
                  <c:v>0.0</c:v>
                </c:pt>
                <c:pt idx="9551">
                  <c:v>0.0</c:v>
                </c:pt>
                <c:pt idx="9552">
                  <c:v>0.0</c:v>
                </c:pt>
                <c:pt idx="9553">
                  <c:v>0.0</c:v>
                </c:pt>
                <c:pt idx="9554">
                  <c:v>0.0</c:v>
                </c:pt>
                <c:pt idx="9555">
                  <c:v>0.0</c:v>
                </c:pt>
                <c:pt idx="9556">
                  <c:v>0.0</c:v>
                </c:pt>
                <c:pt idx="9557">
                  <c:v>0.0</c:v>
                </c:pt>
                <c:pt idx="9558">
                  <c:v>0.0</c:v>
                </c:pt>
                <c:pt idx="9559">
                  <c:v>0.0</c:v>
                </c:pt>
                <c:pt idx="9560">
                  <c:v>0.0</c:v>
                </c:pt>
                <c:pt idx="9561">
                  <c:v>0.0</c:v>
                </c:pt>
                <c:pt idx="9562">
                  <c:v>0.0</c:v>
                </c:pt>
                <c:pt idx="9563">
                  <c:v>0.0</c:v>
                </c:pt>
                <c:pt idx="9564">
                  <c:v>0.0</c:v>
                </c:pt>
                <c:pt idx="9565">
                  <c:v>0.0</c:v>
                </c:pt>
                <c:pt idx="9566">
                  <c:v>0.0</c:v>
                </c:pt>
                <c:pt idx="9567">
                  <c:v>0.0</c:v>
                </c:pt>
                <c:pt idx="9568">
                  <c:v>0.0</c:v>
                </c:pt>
                <c:pt idx="9569">
                  <c:v>0.0</c:v>
                </c:pt>
                <c:pt idx="9570">
                  <c:v>0.0</c:v>
                </c:pt>
                <c:pt idx="9571">
                  <c:v>0.0</c:v>
                </c:pt>
                <c:pt idx="9572">
                  <c:v>0.0</c:v>
                </c:pt>
                <c:pt idx="9573">
                  <c:v>0.0</c:v>
                </c:pt>
                <c:pt idx="9574">
                  <c:v>0.0</c:v>
                </c:pt>
                <c:pt idx="9575">
                  <c:v>0.0</c:v>
                </c:pt>
                <c:pt idx="9576">
                  <c:v>0.0</c:v>
                </c:pt>
                <c:pt idx="9577">
                  <c:v>0.0</c:v>
                </c:pt>
                <c:pt idx="9578">
                  <c:v>0.0</c:v>
                </c:pt>
                <c:pt idx="9579">
                  <c:v>0.0</c:v>
                </c:pt>
                <c:pt idx="9580">
                  <c:v>0.0</c:v>
                </c:pt>
                <c:pt idx="9581">
                  <c:v>0.0</c:v>
                </c:pt>
                <c:pt idx="9582">
                  <c:v>0.0</c:v>
                </c:pt>
                <c:pt idx="9583">
                  <c:v>0.0</c:v>
                </c:pt>
                <c:pt idx="9584">
                  <c:v>0.0</c:v>
                </c:pt>
                <c:pt idx="9585">
                  <c:v>0.0</c:v>
                </c:pt>
                <c:pt idx="9586">
                  <c:v>0.0</c:v>
                </c:pt>
                <c:pt idx="9587">
                  <c:v>0.0</c:v>
                </c:pt>
                <c:pt idx="9588">
                  <c:v>0.0</c:v>
                </c:pt>
                <c:pt idx="9589">
                  <c:v>0.0</c:v>
                </c:pt>
                <c:pt idx="9590">
                  <c:v>0.0</c:v>
                </c:pt>
                <c:pt idx="9591">
                  <c:v>0.0</c:v>
                </c:pt>
                <c:pt idx="9592">
                  <c:v>0.0</c:v>
                </c:pt>
                <c:pt idx="9593">
                  <c:v>0.0</c:v>
                </c:pt>
                <c:pt idx="9594">
                  <c:v>0.0</c:v>
                </c:pt>
                <c:pt idx="9595">
                  <c:v>0.0</c:v>
                </c:pt>
                <c:pt idx="9596">
                  <c:v>0.0</c:v>
                </c:pt>
                <c:pt idx="9597">
                  <c:v>0.0</c:v>
                </c:pt>
                <c:pt idx="9598">
                  <c:v>0.0</c:v>
                </c:pt>
                <c:pt idx="9599">
                  <c:v>0.0</c:v>
                </c:pt>
                <c:pt idx="9600">
                  <c:v>0.0</c:v>
                </c:pt>
                <c:pt idx="9601">
                  <c:v>0.0</c:v>
                </c:pt>
                <c:pt idx="9602">
                  <c:v>0.0</c:v>
                </c:pt>
                <c:pt idx="9603">
                  <c:v>0.0</c:v>
                </c:pt>
                <c:pt idx="9604">
                  <c:v>0.0</c:v>
                </c:pt>
                <c:pt idx="9605">
                  <c:v>0.0</c:v>
                </c:pt>
                <c:pt idx="9606">
                  <c:v>0.0</c:v>
                </c:pt>
                <c:pt idx="9607">
                  <c:v>0.0</c:v>
                </c:pt>
                <c:pt idx="9608">
                  <c:v>0.0</c:v>
                </c:pt>
                <c:pt idx="9609">
                  <c:v>0.0</c:v>
                </c:pt>
                <c:pt idx="9610">
                  <c:v>0.0</c:v>
                </c:pt>
                <c:pt idx="9611">
                  <c:v>0.0</c:v>
                </c:pt>
                <c:pt idx="9612">
                  <c:v>0.0</c:v>
                </c:pt>
                <c:pt idx="9613">
                  <c:v>0.0</c:v>
                </c:pt>
                <c:pt idx="9614">
                  <c:v>0.0</c:v>
                </c:pt>
                <c:pt idx="9615">
                  <c:v>0.0</c:v>
                </c:pt>
                <c:pt idx="9616">
                  <c:v>0.0</c:v>
                </c:pt>
                <c:pt idx="9617">
                  <c:v>0.0</c:v>
                </c:pt>
                <c:pt idx="9618">
                  <c:v>0.0</c:v>
                </c:pt>
                <c:pt idx="9619">
                  <c:v>0.0</c:v>
                </c:pt>
                <c:pt idx="9620">
                  <c:v>0.0</c:v>
                </c:pt>
                <c:pt idx="9621">
                  <c:v>0.0</c:v>
                </c:pt>
                <c:pt idx="9622">
                  <c:v>0.0</c:v>
                </c:pt>
                <c:pt idx="9623">
                  <c:v>0.0</c:v>
                </c:pt>
                <c:pt idx="9624">
                  <c:v>0.0</c:v>
                </c:pt>
                <c:pt idx="9625">
                  <c:v>0.0</c:v>
                </c:pt>
                <c:pt idx="9626">
                  <c:v>0.0</c:v>
                </c:pt>
                <c:pt idx="9627">
                  <c:v>0.0</c:v>
                </c:pt>
                <c:pt idx="9628">
                  <c:v>0.0</c:v>
                </c:pt>
                <c:pt idx="9629">
                  <c:v>0.0</c:v>
                </c:pt>
                <c:pt idx="9630">
                  <c:v>0.0</c:v>
                </c:pt>
                <c:pt idx="9631">
                  <c:v>0.0</c:v>
                </c:pt>
                <c:pt idx="9632">
                  <c:v>0.0</c:v>
                </c:pt>
                <c:pt idx="9633">
                  <c:v>0.0</c:v>
                </c:pt>
                <c:pt idx="9634">
                  <c:v>0.0</c:v>
                </c:pt>
                <c:pt idx="9635">
                  <c:v>0.0</c:v>
                </c:pt>
                <c:pt idx="9636">
                  <c:v>0.0</c:v>
                </c:pt>
                <c:pt idx="9637">
                  <c:v>0.0</c:v>
                </c:pt>
                <c:pt idx="9638">
                  <c:v>0.0</c:v>
                </c:pt>
                <c:pt idx="9639">
                  <c:v>0.0</c:v>
                </c:pt>
                <c:pt idx="9640">
                  <c:v>0.0</c:v>
                </c:pt>
                <c:pt idx="9641">
                  <c:v>0.0</c:v>
                </c:pt>
                <c:pt idx="9642">
                  <c:v>0.0</c:v>
                </c:pt>
                <c:pt idx="9643">
                  <c:v>0.0</c:v>
                </c:pt>
                <c:pt idx="9644">
                  <c:v>0.0</c:v>
                </c:pt>
                <c:pt idx="9645">
                  <c:v>0.0</c:v>
                </c:pt>
                <c:pt idx="9646">
                  <c:v>0.0</c:v>
                </c:pt>
                <c:pt idx="9647">
                  <c:v>0.0</c:v>
                </c:pt>
                <c:pt idx="9648">
                  <c:v>0.0</c:v>
                </c:pt>
                <c:pt idx="9649">
                  <c:v>0.0</c:v>
                </c:pt>
                <c:pt idx="9650">
                  <c:v>0.0</c:v>
                </c:pt>
                <c:pt idx="9651">
                  <c:v>0.0</c:v>
                </c:pt>
                <c:pt idx="9652">
                  <c:v>0.0</c:v>
                </c:pt>
                <c:pt idx="9653">
                  <c:v>0.0</c:v>
                </c:pt>
                <c:pt idx="9654">
                  <c:v>0.0</c:v>
                </c:pt>
                <c:pt idx="9655">
                  <c:v>0.0</c:v>
                </c:pt>
                <c:pt idx="9656">
                  <c:v>0.0</c:v>
                </c:pt>
                <c:pt idx="9657">
                  <c:v>0.0</c:v>
                </c:pt>
                <c:pt idx="9658">
                  <c:v>0.0</c:v>
                </c:pt>
                <c:pt idx="9659">
                  <c:v>0.0</c:v>
                </c:pt>
                <c:pt idx="9660">
                  <c:v>0.0</c:v>
                </c:pt>
                <c:pt idx="9661">
                  <c:v>0.0</c:v>
                </c:pt>
                <c:pt idx="9662">
                  <c:v>0.0</c:v>
                </c:pt>
                <c:pt idx="9663">
                  <c:v>0.0</c:v>
                </c:pt>
                <c:pt idx="9664">
                  <c:v>0.0</c:v>
                </c:pt>
                <c:pt idx="9665">
                  <c:v>0.0</c:v>
                </c:pt>
                <c:pt idx="9666">
                  <c:v>0.0</c:v>
                </c:pt>
                <c:pt idx="9667">
                  <c:v>0.0</c:v>
                </c:pt>
                <c:pt idx="9668">
                  <c:v>0.0</c:v>
                </c:pt>
                <c:pt idx="9669">
                  <c:v>0.0</c:v>
                </c:pt>
                <c:pt idx="9670">
                  <c:v>0.0</c:v>
                </c:pt>
                <c:pt idx="9671">
                  <c:v>0.0</c:v>
                </c:pt>
                <c:pt idx="9672">
                  <c:v>0.0</c:v>
                </c:pt>
                <c:pt idx="9673">
                  <c:v>0.0</c:v>
                </c:pt>
                <c:pt idx="9674">
                  <c:v>0.0</c:v>
                </c:pt>
                <c:pt idx="9675">
                  <c:v>0.0</c:v>
                </c:pt>
                <c:pt idx="9676">
                  <c:v>0.0</c:v>
                </c:pt>
                <c:pt idx="9677">
                  <c:v>0.0</c:v>
                </c:pt>
                <c:pt idx="9678">
                  <c:v>0.0</c:v>
                </c:pt>
                <c:pt idx="9679">
                  <c:v>0.0</c:v>
                </c:pt>
                <c:pt idx="9680">
                  <c:v>0.0</c:v>
                </c:pt>
                <c:pt idx="9681">
                  <c:v>0.0</c:v>
                </c:pt>
                <c:pt idx="9682">
                  <c:v>0.0</c:v>
                </c:pt>
                <c:pt idx="9683">
                  <c:v>0.0</c:v>
                </c:pt>
                <c:pt idx="9684">
                  <c:v>0.0</c:v>
                </c:pt>
                <c:pt idx="9685">
                  <c:v>0.0</c:v>
                </c:pt>
                <c:pt idx="9686">
                  <c:v>0.0</c:v>
                </c:pt>
                <c:pt idx="9687">
                  <c:v>0.0</c:v>
                </c:pt>
                <c:pt idx="9688">
                  <c:v>0.0</c:v>
                </c:pt>
                <c:pt idx="9689">
                  <c:v>0.0</c:v>
                </c:pt>
                <c:pt idx="9690">
                  <c:v>0.0</c:v>
                </c:pt>
                <c:pt idx="9691">
                  <c:v>0.0</c:v>
                </c:pt>
                <c:pt idx="9692">
                  <c:v>0.0</c:v>
                </c:pt>
                <c:pt idx="9693">
                  <c:v>0.0</c:v>
                </c:pt>
                <c:pt idx="9694">
                  <c:v>0.0</c:v>
                </c:pt>
                <c:pt idx="9695">
                  <c:v>0.0</c:v>
                </c:pt>
                <c:pt idx="9696">
                  <c:v>0.0</c:v>
                </c:pt>
                <c:pt idx="9697">
                  <c:v>0.0</c:v>
                </c:pt>
                <c:pt idx="9698">
                  <c:v>0.0</c:v>
                </c:pt>
                <c:pt idx="9699">
                  <c:v>0.0</c:v>
                </c:pt>
                <c:pt idx="9700">
                  <c:v>0.0</c:v>
                </c:pt>
                <c:pt idx="9701">
                  <c:v>0.0</c:v>
                </c:pt>
                <c:pt idx="9702">
                  <c:v>0.0</c:v>
                </c:pt>
                <c:pt idx="9703">
                  <c:v>0.0</c:v>
                </c:pt>
                <c:pt idx="9704">
                  <c:v>0.0</c:v>
                </c:pt>
                <c:pt idx="9705">
                  <c:v>0.0</c:v>
                </c:pt>
                <c:pt idx="9706">
                  <c:v>0.0</c:v>
                </c:pt>
                <c:pt idx="9707">
                  <c:v>0.0</c:v>
                </c:pt>
                <c:pt idx="9708">
                  <c:v>0.0</c:v>
                </c:pt>
                <c:pt idx="9709">
                  <c:v>0.0</c:v>
                </c:pt>
                <c:pt idx="9710">
                  <c:v>0.0</c:v>
                </c:pt>
                <c:pt idx="9711">
                  <c:v>0.0</c:v>
                </c:pt>
                <c:pt idx="9712">
                  <c:v>0.0</c:v>
                </c:pt>
                <c:pt idx="9713">
                  <c:v>0.0</c:v>
                </c:pt>
                <c:pt idx="9714">
                  <c:v>0.0</c:v>
                </c:pt>
                <c:pt idx="9715">
                  <c:v>0.0</c:v>
                </c:pt>
                <c:pt idx="9716">
                  <c:v>0.0</c:v>
                </c:pt>
                <c:pt idx="9717">
                  <c:v>0.0</c:v>
                </c:pt>
                <c:pt idx="9718">
                  <c:v>0.0</c:v>
                </c:pt>
                <c:pt idx="9719">
                  <c:v>0.0</c:v>
                </c:pt>
                <c:pt idx="9720">
                  <c:v>0.0</c:v>
                </c:pt>
                <c:pt idx="9721">
                  <c:v>0.0</c:v>
                </c:pt>
                <c:pt idx="9722">
                  <c:v>0.0</c:v>
                </c:pt>
                <c:pt idx="9723">
                  <c:v>0.0</c:v>
                </c:pt>
                <c:pt idx="9724">
                  <c:v>0.0</c:v>
                </c:pt>
                <c:pt idx="9725">
                  <c:v>0.0</c:v>
                </c:pt>
                <c:pt idx="9726">
                  <c:v>0.0</c:v>
                </c:pt>
                <c:pt idx="9727">
                  <c:v>0.0</c:v>
                </c:pt>
                <c:pt idx="9728">
                  <c:v>0.0</c:v>
                </c:pt>
                <c:pt idx="9729">
                  <c:v>0.0</c:v>
                </c:pt>
                <c:pt idx="9730">
                  <c:v>0.0</c:v>
                </c:pt>
                <c:pt idx="9731">
                  <c:v>0.0</c:v>
                </c:pt>
                <c:pt idx="9732">
                  <c:v>0.0</c:v>
                </c:pt>
                <c:pt idx="9733">
                  <c:v>0.0</c:v>
                </c:pt>
                <c:pt idx="9734">
                  <c:v>0.0</c:v>
                </c:pt>
                <c:pt idx="9735">
                  <c:v>0.0</c:v>
                </c:pt>
                <c:pt idx="9736">
                  <c:v>0.0</c:v>
                </c:pt>
                <c:pt idx="9737">
                  <c:v>0.0</c:v>
                </c:pt>
                <c:pt idx="9738">
                  <c:v>0.0</c:v>
                </c:pt>
                <c:pt idx="9739">
                  <c:v>0.0</c:v>
                </c:pt>
                <c:pt idx="9740">
                  <c:v>0.0</c:v>
                </c:pt>
                <c:pt idx="9741">
                  <c:v>0.0</c:v>
                </c:pt>
                <c:pt idx="9742">
                  <c:v>0.0</c:v>
                </c:pt>
                <c:pt idx="9743">
                  <c:v>0.0</c:v>
                </c:pt>
                <c:pt idx="9744">
                  <c:v>0.0</c:v>
                </c:pt>
                <c:pt idx="9745">
                  <c:v>0.0</c:v>
                </c:pt>
                <c:pt idx="9746">
                  <c:v>0.0</c:v>
                </c:pt>
                <c:pt idx="9747">
                  <c:v>0.0</c:v>
                </c:pt>
                <c:pt idx="9748">
                  <c:v>0.0</c:v>
                </c:pt>
                <c:pt idx="9749">
                  <c:v>0.0</c:v>
                </c:pt>
                <c:pt idx="9750">
                  <c:v>0.0</c:v>
                </c:pt>
                <c:pt idx="9751">
                  <c:v>0.0</c:v>
                </c:pt>
                <c:pt idx="9752">
                  <c:v>0.0</c:v>
                </c:pt>
                <c:pt idx="9753">
                  <c:v>0.0</c:v>
                </c:pt>
                <c:pt idx="9754">
                  <c:v>0.0</c:v>
                </c:pt>
                <c:pt idx="9755">
                  <c:v>0.0</c:v>
                </c:pt>
                <c:pt idx="9756">
                  <c:v>0.0</c:v>
                </c:pt>
                <c:pt idx="9757">
                  <c:v>0.0</c:v>
                </c:pt>
                <c:pt idx="9758">
                  <c:v>0.0</c:v>
                </c:pt>
                <c:pt idx="9759">
                  <c:v>0.0</c:v>
                </c:pt>
                <c:pt idx="9760">
                  <c:v>0.0</c:v>
                </c:pt>
                <c:pt idx="9761">
                  <c:v>0.0</c:v>
                </c:pt>
                <c:pt idx="9762">
                  <c:v>0.0</c:v>
                </c:pt>
                <c:pt idx="9763">
                  <c:v>0.0</c:v>
                </c:pt>
                <c:pt idx="9764">
                  <c:v>0.0</c:v>
                </c:pt>
                <c:pt idx="9765">
                  <c:v>0.0</c:v>
                </c:pt>
                <c:pt idx="9766">
                  <c:v>0.0</c:v>
                </c:pt>
                <c:pt idx="9767">
                  <c:v>0.0</c:v>
                </c:pt>
                <c:pt idx="9768">
                  <c:v>0.0</c:v>
                </c:pt>
                <c:pt idx="9769">
                  <c:v>0.0</c:v>
                </c:pt>
                <c:pt idx="9770">
                  <c:v>0.0</c:v>
                </c:pt>
                <c:pt idx="9771">
                  <c:v>0.0</c:v>
                </c:pt>
                <c:pt idx="9772">
                  <c:v>0.0</c:v>
                </c:pt>
                <c:pt idx="9773">
                  <c:v>0.0</c:v>
                </c:pt>
                <c:pt idx="9774">
                  <c:v>0.0</c:v>
                </c:pt>
                <c:pt idx="9775">
                  <c:v>0.0</c:v>
                </c:pt>
                <c:pt idx="9776">
                  <c:v>0.0</c:v>
                </c:pt>
                <c:pt idx="9777">
                  <c:v>0.0</c:v>
                </c:pt>
                <c:pt idx="9778">
                  <c:v>0.0</c:v>
                </c:pt>
                <c:pt idx="9779">
                  <c:v>0.0</c:v>
                </c:pt>
                <c:pt idx="9780">
                  <c:v>0.0</c:v>
                </c:pt>
                <c:pt idx="9781">
                  <c:v>0.0</c:v>
                </c:pt>
                <c:pt idx="9782">
                  <c:v>0.0</c:v>
                </c:pt>
                <c:pt idx="9783">
                  <c:v>0.0</c:v>
                </c:pt>
                <c:pt idx="9784">
                  <c:v>0.0</c:v>
                </c:pt>
                <c:pt idx="9785">
                  <c:v>0.0</c:v>
                </c:pt>
                <c:pt idx="9786">
                  <c:v>0.0</c:v>
                </c:pt>
                <c:pt idx="9787">
                  <c:v>0.0</c:v>
                </c:pt>
                <c:pt idx="9788">
                  <c:v>0.0</c:v>
                </c:pt>
                <c:pt idx="9789">
                  <c:v>0.0</c:v>
                </c:pt>
                <c:pt idx="9790">
                  <c:v>0.0</c:v>
                </c:pt>
                <c:pt idx="9791">
                  <c:v>0.0</c:v>
                </c:pt>
                <c:pt idx="9792">
                  <c:v>0.0</c:v>
                </c:pt>
                <c:pt idx="9793">
                  <c:v>0.0</c:v>
                </c:pt>
                <c:pt idx="9794">
                  <c:v>0.0</c:v>
                </c:pt>
                <c:pt idx="9795">
                  <c:v>0.0</c:v>
                </c:pt>
                <c:pt idx="9796">
                  <c:v>0.0</c:v>
                </c:pt>
                <c:pt idx="9797">
                  <c:v>0.0</c:v>
                </c:pt>
                <c:pt idx="9798">
                  <c:v>0.0</c:v>
                </c:pt>
                <c:pt idx="9799">
                  <c:v>0.0</c:v>
                </c:pt>
                <c:pt idx="9800">
                  <c:v>0.0</c:v>
                </c:pt>
                <c:pt idx="9801">
                  <c:v>0.0</c:v>
                </c:pt>
                <c:pt idx="9802">
                  <c:v>0.0</c:v>
                </c:pt>
                <c:pt idx="9803">
                  <c:v>0.0</c:v>
                </c:pt>
                <c:pt idx="9804">
                  <c:v>0.0</c:v>
                </c:pt>
                <c:pt idx="9805">
                  <c:v>0.0</c:v>
                </c:pt>
                <c:pt idx="9806">
                  <c:v>0.0</c:v>
                </c:pt>
                <c:pt idx="9807">
                  <c:v>0.0</c:v>
                </c:pt>
                <c:pt idx="9808">
                  <c:v>0.0</c:v>
                </c:pt>
                <c:pt idx="9809">
                  <c:v>0.0</c:v>
                </c:pt>
                <c:pt idx="9810">
                  <c:v>0.0</c:v>
                </c:pt>
                <c:pt idx="9811">
                  <c:v>0.0</c:v>
                </c:pt>
                <c:pt idx="9812">
                  <c:v>0.0</c:v>
                </c:pt>
                <c:pt idx="9813">
                  <c:v>0.0</c:v>
                </c:pt>
                <c:pt idx="9814">
                  <c:v>0.0</c:v>
                </c:pt>
                <c:pt idx="9815">
                  <c:v>0.0</c:v>
                </c:pt>
                <c:pt idx="9816">
                  <c:v>0.0</c:v>
                </c:pt>
                <c:pt idx="9817">
                  <c:v>0.0</c:v>
                </c:pt>
                <c:pt idx="9818">
                  <c:v>0.0</c:v>
                </c:pt>
                <c:pt idx="9819">
                  <c:v>0.0</c:v>
                </c:pt>
                <c:pt idx="9820">
                  <c:v>0.0</c:v>
                </c:pt>
                <c:pt idx="9821">
                  <c:v>0.0</c:v>
                </c:pt>
                <c:pt idx="9822">
                  <c:v>0.0</c:v>
                </c:pt>
                <c:pt idx="9823">
                  <c:v>0.0</c:v>
                </c:pt>
                <c:pt idx="9824">
                  <c:v>0.0</c:v>
                </c:pt>
                <c:pt idx="9825">
                  <c:v>0.0</c:v>
                </c:pt>
                <c:pt idx="9826">
                  <c:v>0.0</c:v>
                </c:pt>
                <c:pt idx="9827">
                  <c:v>0.0</c:v>
                </c:pt>
                <c:pt idx="9828">
                  <c:v>0.0</c:v>
                </c:pt>
                <c:pt idx="9829">
                  <c:v>0.0</c:v>
                </c:pt>
                <c:pt idx="9830">
                  <c:v>0.0</c:v>
                </c:pt>
                <c:pt idx="9831">
                  <c:v>0.0</c:v>
                </c:pt>
                <c:pt idx="9832">
                  <c:v>0.0</c:v>
                </c:pt>
                <c:pt idx="9833">
                  <c:v>0.0</c:v>
                </c:pt>
                <c:pt idx="9834">
                  <c:v>0.0</c:v>
                </c:pt>
                <c:pt idx="9835">
                  <c:v>0.0</c:v>
                </c:pt>
                <c:pt idx="9836">
                  <c:v>0.0</c:v>
                </c:pt>
                <c:pt idx="9837">
                  <c:v>0.0</c:v>
                </c:pt>
                <c:pt idx="9838">
                  <c:v>0.0</c:v>
                </c:pt>
                <c:pt idx="9839">
                  <c:v>0.0</c:v>
                </c:pt>
                <c:pt idx="9840">
                  <c:v>0.0</c:v>
                </c:pt>
                <c:pt idx="9841">
                  <c:v>0.0</c:v>
                </c:pt>
                <c:pt idx="9842">
                  <c:v>0.0</c:v>
                </c:pt>
                <c:pt idx="9843">
                  <c:v>0.0</c:v>
                </c:pt>
                <c:pt idx="9844">
                  <c:v>0.0</c:v>
                </c:pt>
                <c:pt idx="9845">
                  <c:v>0.0</c:v>
                </c:pt>
                <c:pt idx="9846">
                  <c:v>0.0</c:v>
                </c:pt>
                <c:pt idx="9847">
                  <c:v>0.0</c:v>
                </c:pt>
                <c:pt idx="9848">
                  <c:v>0.0</c:v>
                </c:pt>
                <c:pt idx="9849">
                  <c:v>0.0</c:v>
                </c:pt>
                <c:pt idx="9850">
                  <c:v>0.0</c:v>
                </c:pt>
                <c:pt idx="9851">
                  <c:v>0.0</c:v>
                </c:pt>
                <c:pt idx="9852">
                  <c:v>0.0</c:v>
                </c:pt>
                <c:pt idx="9853">
                  <c:v>0.0</c:v>
                </c:pt>
                <c:pt idx="9854">
                  <c:v>0.0</c:v>
                </c:pt>
                <c:pt idx="9855">
                  <c:v>0.0</c:v>
                </c:pt>
                <c:pt idx="9856">
                  <c:v>0.0</c:v>
                </c:pt>
                <c:pt idx="9857">
                  <c:v>0.0</c:v>
                </c:pt>
                <c:pt idx="9858">
                  <c:v>0.0</c:v>
                </c:pt>
                <c:pt idx="9859">
                  <c:v>0.0</c:v>
                </c:pt>
                <c:pt idx="9860">
                  <c:v>0.0</c:v>
                </c:pt>
                <c:pt idx="9861">
                  <c:v>0.0</c:v>
                </c:pt>
                <c:pt idx="9862">
                  <c:v>0.0</c:v>
                </c:pt>
                <c:pt idx="9863">
                  <c:v>0.0</c:v>
                </c:pt>
                <c:pt idx="9864">
                  <c:v>0.0</c:v>
                </c:pt>
                <c:pt idx="9865">
                  <c:v>0.0</c:v>
                </c:pt>
                <c:pt idx="9866">
                  <c:v>0.0</c:v>
                </c:pt>
                <c:pt idx="9867">
                  <c:v>0.0</c:v>
                </c:pt>
                <c:pt idx="9868">
                  <c:v>0.0</c:v>
                </c:pt>
                <c:pt idx="9869">
                  <c:v>0.0</c:v>
                </c:pt>
                <c:pt idx="9870">
                  <c:v>0.0</c:v>
                </c:pt>
                <c:pt idx="9871">
                  <c:v>0.0</c:v>
                </c:pt>
                <c:pt idx="9872">
                  <c:v>0.0</c:v>
                </c:pt>
                <c:pt idx="9873">
                  <c:v>0.0</c:v>
                </c:pt>
                <c:pt idx="9874">
                  <c:v>0.0</c:v>
                </c:pt>
                <c:pt idx="9875">
                  <c:v>0.0</c:v>
                </c:pt>
                <c:pt idx="9876">
                  <c:v>0.0</c:v>
                </c:pt>
                <c:pt idx="9877">
                  <c:v>0.0</c:v>
                </c:pt>
                <c:pt idx="9878">
                  <c:v>0.0</c:v>
                </c:pt>
                <c:pt idx="9879">
                  <c:v>0.0</c:v>
                </c:pt>
                <c:pt idx="9880">
                  <c:v>0.0</c:v>
                </c:pt>
                <c:pt idx="9881">
                  <c:v>0.0</c:v>
                </c:pt>
                <c:pt idx="9882">
                  <c:v>0.0</c:v>
                </c:pt>
                <c:pt idx="9883">
                  <c:v>0.0</c:v>
                </c:pt>
                <c:pt idx="9884">
                  <c:v>0.0</c:v>
                </c:pt>
                <c:pt idx="9885">
                  <c:v>0.0</c:v>
                </c:pt>
                <c:pt idx="9886">
                  <c:v>0.0</c:v>
                </c:pt>
                <c:pt idx="9887">
                  <c:v>0.0</c:v>
                </c:pt>
                <c:pt idx="9888">
                  <c:v>0.0</c:v>
                </c:pt>
                <c:pt idx="9889">
                  <c:v>0.0</c:v>
                </c:pt>
                <c:pt idx="9890">
                  <c:v>0.0</c:v>
                </c:pt>
                <c:pt idx="9891">
                  <c:v>0.0</c:v>
                </c:pt>
                <c:pt idx="9892">
                  <c:v>0.0</c:v>
                </c:pt>
                <c:pt idx="9893">
                  <c:v>0.0</c:v>
                </c:pt>
                <c:pt idx="9894">
                  <c:v>0.0</c:v>
                </c:pt>
                <c:pt idx="9895">
                  <c:v>0.0</c:v>
                </c:pt>
                <c:pt idx="9896">
                  <c:v>0.0</c:v>
                </c:pt>
                <c:pt idx="9897">
                  <c:v>0.0</c:v>
                </c:pt>
                <c:pt idx="9898">
                  <c:v>0.0</c:v>
                </c:pt>
                <c:pt idx="9899">
                  <c:v>0.0</c:v>
                </c:pt>
                <c:pt idx="9900">
                  <c:v>0.0</c:v>
                </c:pt>
                <c:pt idx="9901">
                  <c:v>0.0</c:v>
                </c:pt>
                <c:pt idx="9902">
                  <c:v>0.0</c:v>
                </c:pt>
                <c:pt idx="9903">
                  <c:v>0.0</c:v>
                </c:pt>
                <c:pt idx="9904">
                  <c:v>0.0</c:v>
                </c:pt>
                <c:pt idx="9905">
                  <c:v>0.0</c:v>
                </c:pt>
                <c:pt idx="9906">
                  <c:v>0.0</c:v>
                </c:pt>
                <c:pt idx="9907">
                  <c:v>0.0</c:v>
                </c:pt>
                <c:pt idx="9908">
                  <c:v>0.0</c:v>
                </c:pt>
                <c:pt idx="9909">
                  <c:v>0.0</c:v>
                </c:pt>
                <c:pt idx="9910">
                  <c:v>0.0</c:v>
                </c:pt>
                <c:pt idx="9911">
                  <c:v>0.0</c:v>
                </c:pt>
                <c:pt idx="9912">
                  <c:v>0.0</c:v>
                </c:pt>
                <c:pt idx="9913">
                  <c:v>0.0</c:v>
                </c:pt>
                <c:pt idx="9914">
                  <c:v>0.0</c:v>
                </c:pt>
                <c:pt idx="9915">
                  <c:v>0.0</c:v>
                </c:pt>
                <c:pt idx="9916">
                  <c:v>0.0</c:v>
                </c:pt>
                <c:pt idx="9917">
                  <c:v>0.0</c:v>
                </c:pt>
                <c:pt idx="9918">
                  <c:v>0.0</c:v>
                </c:pt>
                <c:pt idx="9919">
                  <c:v>0.0</c:v>
                </c:pt>
                <c:pt idx="9920">
                  <c:v>0.0</c:v>
                </c:pt>
                <c:pt idx="9921">
                  <c:v>0.0</c:v>
                </c:pt>
                <c:pt idx="9922">
                  <c:v>0.0</c:v>
                </c:pt>
                <c:pt idx="9923">
                  <c:v>0.0</c:v>
                </c:pt>
                <c:pt idx="9924">
                  <c:v>0.0</c:v>
                </c:pt>
                <c:pt idx="9925">
                  <c:v>0.0</c:v>
                </c:pt>
                <c:pt idx="9926">
                  <c:v>0.0</c:v>
                </c:pt>
                <c:pt idx="9927">
                  <c:v>0.0</c:v>
                </c:pt>
                <c:pt idx="9928">
                  <c:v>0.0</c:v>
                </c:pt>
                <c:pt idx="9929">
                  <c:v>0.0</c:v>
                </c:pt>
                <c:pt idx="9930">
                  <c:v>0.0</c:v>
                </c:pt>
                <c:pt idx="9931">
                  <c:v>0.0</c:v>
                </c:pt>
                <c:pt idx="9932">
                  <c:v>0.0</c:v>
                </c:pt>
                <c:pt idx="9933">
                  <c:v>0.0</c:v>
                </c:pt>
                <c:pt idx="9934">
                  <c:v>0.0</c:v>
                </c:pt>
                <c:pt idx="9935">
                  <c:v>0.0</c:v>
                </c:pt>
                <c:pt idx="9936">
                  <c:v>0.0</c:v>
                </c:pt>
                <c:pt idx="9937">
                  <c:v>0.0</c:v>
                </c:pt>
                <c:pt idx="9938">
                  <c:v>0.0</c:v>
                </c:pt>
                <c:pt idx="9939">
                  <c:v>0.0</c:v>
                </c:pt>
                <c:pt idx="9940">
                  <c:v>0.0</c:v>
                </c:pt>
                <c:pt idx="9941">
                  <c:v>0.0</c:v>
                </c:pt>
                <c:pt idx="9942">
                  <c:v>0.0</c:v>
                </c:pt>
                <c:pt idx="9943">
                  <c:v>0.0</c:v>
                </c:pt>
                <c:pt idx="9944">
                  <c:v>0.0</c:v>
                </c:pt>
                <c:pt idx="9945">
                  <c:v>0.0</c:v>
                </c:pt>
                <c:pt idx="9946">
                  <c:v>0.0</c:v>
                </c:pt>
                <c:pt idx="9947">
                  <c:v>0.0</c:v>
                </c:pt>
                <c:pt idx="9948">
                  <c:v>0.0</c:v>
                </c:pt>
                <c:pt idx="9949">
                  <c:v>0.0</c:v>
                </c:pt>
                <c:pt idx="9950">
                  <c:v>0.0</c:v>
                </c:pt>
                <c:pt idx="9951">
                  <c:v>0.0</c:v>
                </c:pt>
                <c:pt idx="9952">
                  <c:v>0.0</c:v>
                </c:pt>
                <c:pt idx="9953">
                  <c:v>0.0</c:v>
                </c:pt>
                <c:pt idx="9954">
                  <c:v>0.0</c:v>
                </c:pt>
                <c:pt idx="9955">
                  <c:v>0.0</c:v>
                </c:pt>
                <c:pt idx="9956">
                  <c:v>0.0</c:v>
                </c:pt>
                <c:pt idx="9957">
                  <c:v>0.0</c:v>
                </c:pt>
                <c:pt idx="9958">
                  <c:v>0.0</c:v>
                </c:pt>
                <c:pt idx="9959">
                  <c:v>0.0</c:v>
                </c:pt>
                <c:pt idx="9960">
                  <c:v>0.0</c:v>
                </c:pt>
                <c:pt idx="9961">
                  <c:v>0.0</c:v>
                </c:pt>
                <c:pt idx="9962">
                  <c:v>0.0</c:v>
                </c:pt>
                <c:pt idx="9963">
                  <c:v>0.0</c:v>
                </c:pt>
                <c:pt idx="9964">
                  <c:v>0.0</c:v>
                </c:pt>
                <c:pt idx="9965">
                  <c:v>0.0</c:v>
                </c:pt>
                <c:pt idx="9966">
                  <c:v>0.0</c:v>
                </c:pt>
                <c:pt idx="9967">
                  <c:v>0.0</c:v>
                </c:pt>
                <c:pt idx="9968">
                  <c:v>0.0</c:v>
                </c:pt>
                <c:pt idx="9969">
                  <c:v>0.0</c:v>
                </c:pt>
                <c:pt idx="9970">
                  <c:v>0.0</c:v>
                </c:pt>
                <c:pt idx="9971">
                  <c:v>0.0</c:v>
                </c:pt>
                <c:pt idx="9972">
                  <c:v>0.0</c:v>
                </c:pt>
                <c:pt idx="9973">
                  <c:v>0.0</c:v>
                </c:pt>
                <c:pt idx="9974">
                  <c:v>0.0</c:v>
                </c:pt>
                <c:pt idx="9975">
                  <c:v>0.0</c:v>
                </c:pt>
                <c:pt idx="9976">
                  <c:v>0.0</c:v>
                </c:pt>
                <c:pt idx="9977">
                  <c:v>0.0</c:v>
                </c:pt>
                <c:pt idx="9978">
                  <c:v>0.0</c:v>
                </c:pt>
                <c:pt idx="9979">
                  <c:v>0.0</c:v>
                </c:pt>
                <c:pt idx="9980">
                  <c:v>0.0</c:v>
                </c:pt>
                <c:pt idx="9981">
                  <c:v>0.0</c:v>
                </c:pt>
                <c:pt idx="9982">
                  <c:v>0.0</c:v>
                </c:pt>
                <c:pt idx="9983">
                  <c:v>0.0</c:v>
                </c:pt>
                <c:pt idx="9984">
                  <c:v>0.0</c:v>
                </c:pt>
                <c:pt idx="9985">
                  <c:v>0.0</c:v>
                </c:pt>
                <c:pt idx="9986">
                  <c:v>0.0</c:v>
                </c:pt>
                <c:pt idx="9987">
                  <c:v>0.0</c:v>
                </c:pt>
                <c:pt idx="9988">
                  <c:v>0.0</c:v>
                </c:pt>
                <c:pt idx="9989">
                  <c:v>0.0</c:v>
                </c:pt>
                <c:pt idx="9990">
                  <c:v>0.0</c:v>
                </c:pt>
                <c:pt idx="9991">
                  <c:v>0.0</c:v>
                </c:pt>
                <c:pt idx="9992">
                  <c:v>0.0</c:v>
                </c:pt>
                <c:pt idx="9993">
                  <c:v>0.0</c:v>
                </c:pt>
                <c:pt idx="9994">
                  <c:v>0.0</c:v>
                </c:pt>
                <c:pt idx="9995">
                  <c:v>0.0</c:v>
                </c:pt>
                <c:pt idx="9996">
                  <c:v>0.0</c:v>
                </c:pt>
                <c:pt idx="9997">
                  <c:v>0.0</c:v>
                </c:pt>
                <c:pt idx="9998">
                  <c:v>0.0</c:v>
                </c:pt>
                <c:pt idx="9999">
                  <c:v>0.0</c:v>
                </c:pt>
                <c:pt idx="10000">
                  <c:v>0.0</c:v>
                </c:pt>
                <c:pt idx="10001">
                  <c:v>0.0</c:v>
                </c:pt>
                <c:pt idx="10002">
                  <c:v>0.0</c:v>
                </c:pt>
                <c:pt idx="10003">
                  <c:v>0.0</c:v>
                </c:pt>
                <c:pt idx="10004">
                  <c:v>0.0</c:v>
                </c:pt>
                <c:pt idx="10005">
                  <c:v>0.0</c:v>
                </c:pt>
                <c:pt idx="10006">
                  <c:v>0.0</c:v>
                </c:pt>
                <c:pt idx="10007">
                  <c:v>0.0</c:v>
                </c:pt>
                <c:pt idx="10008">
                  <c:v>0.0</c:v>
                </c:pt>
                <c:pt idx="10009">
                  <c:v>0.0</c:v>
                </c:pt>
                <c:pt idx="10010">
                  <c:v>0.0</c:v>
                </c:pt>
                <c:pt idx="10011">
                  <c:v>0.0</c:v>
                </c:pt>
                <c:pt idx="10012">
                  <c:v>0.0</c:v>
                </c:pt>
                <c:pt idx="10013">
                  <c:v>0.0</c:v>
                </c:pt>
                <c:pt idx="10014">
                  <c:v>0.0</c:v>
                </c:pt>
                <c:pt idx="10015">
                  <c:v>0.0</c:v>
                </c:pt>
                <c:pt idx="10016">
                  <c:v>0.0</c:v>
                </c:pt>
                <c:pt idx="10017">
                  <c:v>0.0</c:v>
                </c:pt>
                <c:pt idx="10018">
                  <c:v>0.0</c:v>
                </c:pt>
                <c:pt idx="10019">
                  <c:v>0.0</c:v>
                </c:pt>
                <c:pt idx="10020">
                  <c:v>0.0</c:v>
                </c:pt>
                <c:pt idx="10021">
                  <c:v>0.0</c:v>
                </c:pt>
                <c:pt idx="10022">
                  <c:v>0.0</c:v>
                </c:pt>
                <c:pt idx="10023">
                  <c:v>0.0</c:v>
                </c:pt>
                <c:pt idx="10024">
                  <c:v>0.0</c:v>
                </c:pt>
                <c:pt idx="10025">
                  <c:v>0.0</c:v>
                </c:pt>
                <c:pt idx="10026">
                  <c:v>0.0</c:v>
                </c:pt>
                <c:pt idx="10027">
                  <c:v>0.0</c:v>
                </c:pt>
                <c:pt idx="10028">
                  <c:v>0.0</c:v>
                </c:pt>
                <c:pt idx="10029">
                  <c:v>0.0</c:v>
                </c:pt>
                <c:pt idx="10030">
                  <c:v>0.0</c:v>
                </c:pt>
                <c:pt idx="10031">
                  <c:v>0.0</c:v>
                </c:pt>
                <c:pt idx="10032">
                  <c:v>0.0</c:v>
                </c:pt>
                <c:pt idx="10033">
                  <c:v>0.0</c:v>
                </c:pt>
                <c:pt idx="10034">
                  <c:v>0.0</c:v>
                </c:pt>
                <c:pt idx="10035">
                  <c:v>0.0</c:v>
                </c:pt>
                <c:pt idx="10036">
                  <c:v>0.0</c:v>
                </c:pt>
                <c:pt idx="10037">
                  <c:v>0.0</c:v>
                </c:pt>
                <c:pt idx="10038">
                  <c:v>0.0</c:v>
                </c:pt>
                <c:pt idx="10039">
                  <c:v>0.0</c:v>
                </c:pt>
                <c:pt idx="10040">
                  <c:v>0.0</c:v>
                </c:pt>
                <c:pt idx="10041">
                  <c:v>0.0</c:v>
                </c:pt>
                <c:pt idx="10042">
                  <c:v>0.0</c:v>
                </c:pt>
                <c:pt idx="10043">
                  <c:v>0.0</c:v>
                </c:pt>
                <c:pt idx="10044">
                  <c:v>0.0</c:v>
                </c:pt>
                <c:pt idx="10045">
                  <c:v>0.0</c:v>
                </c:pt>
                <c:pt idx="10046">
                  <c:v>0.0</c:v>
                </c:pt>
                <c:pt idx="10047">
                  <c:v>0.0</c:v>
                </c:pt>
                <c:pt idx="10048">
                  <c:v>0.0</c:v>
                </c:pt>
                <c:pt idx="10049">
                  <c:v>0.0</c:v>
                </c:pt>
                <c:pt idx="10050">
                  <c:v>0.0</c:v>
                </c:pt>
                <c:pt idx="10051">
                  <c:v>0.0</c:v>
                </c:pt>
                <c:pt idx="10052">
                  <c:v>0.0</c:v>
                </c:pt>
                <c:pt idx="10053">
                  <c:v>0.0</c:v>
                </c:pt>
                <c:pt idx="10054">
                  <c:v>0.0</c:v>
                </c:pt>
                <c:pt idx="10055">
                  <c:v>0.0</c:v>
                </c:pt>
                <c:pt idx="10056">
                  <c:v>0.0</c:v>
                </c:pt>
                <c:pt idx="10057">
                  <c:v>0.0</c:v>
                </c:pt>
                <c:pt idx="10058">
                  <c:v>0.0</c:v>
                </c:pt>
                <c:pt idx="10059">
                  <c:v>0.0</c:v>
                </c:pt>
                <c:pt idx="10060">
                  <c:v>0.0</c:v>
                </c:pt>
                <c:pt idx="10061">
                  <c:v>0.0</c:v>
                </c:pt>
                <c:pt idx="10062">
                  <c:v>0.0</c:v>
                </c:pt>
                <c:pt idx="10063">
                  <c:v>0.0</c:v>
                </c:pt>
                <c:pt idx="10064">
                  <c:v>0.0</c:v>
                </c:pt>
                <c:pt idx="10065">
                  <c:v>0.0</c:v>
                </c:pt>
                <c:pt idx="10066">
                  <c:v>0.0</c:v>
                </c:pt>
                <c:pt idx="10067">
                  <c:v>0.0</c:v>
                </c:pt>
                <c:pt idx="10068">
                  <c:v>0.0</c:v>
                </c:pt>
                <c:pt idx="10069">
                  <c:v>0.0</c:v>
                </c:pt>
                <c:pt idx="10070">
                  <c:v>0.0</c:v>
                </c:pt>
                <c:pt idx="10071">
                  <c:v>0.0</c:v>
                </c:pt>
                <c:pt idx="10072">
                  <c:v>0.0</c:v>
                </c:pt>
                <c:pt idx="10073">
                  <c:v>0.0</c:v>
                </c:pt>
                <c:pt idx="10074">
                  <c:v>0.0</c:v>
                </c:pt>
                <c:pt idx="10075">
                  <c:v>0.0</c:v>
                </c:pt>
                <c:pt idx="10076">
                  <c:v>0.0</c:v>
                </c:pt>
                <c:pt idx="10077">
                  <c:v>0.0</c:v>
                </c:pt>
                <c:pt idx="10078">
                  <c:v>0.0</c:v>
                </c:pt>
                <c:pt idx="10079">
                  <c:v>0.0</c:v>
                </c:pt>
                <c:pt idx="10080">
                  <c:v>0.0</c:v>
                </c:pt>
                <c:pt idx="10081">
                  <c:v>0.0</c:v>
                </c:pt>
                <c:pt idx="10082">
                  <c:v>0.0</c:v>
                </c:pt>
                <c:pt idx="10083">
                  <c:v>0.0</c:v>
                </c:pt>
                <c:pt idx="10084">
                  <c:v>0.0</c:v>
                </c:pt>
                <c:pt idx="10085">
                  <c:v>0.0</c:v>
                </c:pt>
                <c:pt idx="10086">
                  <c:v>0.0</c:v>
                </c:pt>
                <c:pt idx="10087">
                  <c:v>0.0</c:v>
                </c:pt>
                <c:pt idx="10088">
                  <c:v>0.0</c:v>
                </c:pt>
                <c:pt idx="10089">
                  <c:v>0.0</c:v>
                </c:pt>
                <c:pt idx="10090">
                  <c:v>0.0</c:v>
                </c:pt>
                <c:pt idx="10091">
                  <c:v>0.0</c:v>
                </c:pt>
                <c:pt idx="10092">
                  <c:v>0.0</c:v>
                </c:pt>
                <c:pt idx="10093">
                  <c:v>0.0</c:v>
                </c:pt>
                <c:pt idx="10094">
                  <c:v>0.0</c:v>
                </c:pt>
                <c:pt idx="10095">
                  <c:v>0.0</c:v>
                </c:pt>
                <c:pt idx="10096">
                  <c:v>0.0</c:v>
                </c:pt>
                <c:pt idx="10097">
                  <c:v>0.0</c:v>
                </c:pt>
                <c:pt idx="10098">
                  <c:v>0.0</c:v>
                </c:pt>
                <c:pt idx="10099">
                  <c:v>0.0</c:v>
                </c:pt>
                <c:pt idx="10100">
                  <c:v>0.0</c:v>
                </c:pt>
                <c:pt idx="10101">
                  <c:v>0.0</c:v>
                </c:pt>
                <c:pt idx="10102">
                  <c:v>0.0</c:v>
                </c:pt>
                <c:pt idx="10103">
                  <c:v>0.0</c:v>
                </c:pt>
                <c:pt idx="10104">
                  <c:v>0.0</c:v>
                </c:pt>
                <c:pt idx="10105">
                  <c:v>0.0</c:v>
                </c:pt>
                <c:pt idx="10106">
                  <c:v>0.0</c:v>
                </c:pt>
                <c:pt idx="10107">
                  <c:v>0.0</c:v>
                </c:pt>
                <c:pt idx="10108">
                  <c:v>0.0</c:v>
                </c:pt>
                <c:pt idx="10109">
                  <c:v>0.0</c:v>
                </c:pt>
                <c:pt idx="10110">
                  <c:v>0.0</c:v>
                </c:pt>
                <c:pt idx="10111">
                  <c:v>0.0</c:v>
                </c:pt>
                <c:pt idx="10112">
                  <c:v>0.0</c:v>
                </c:pt>
                <c:pt idx="10113">
                  <c:v>0.0</c:v>
                </c:pt>
                <c:pt idx="10114">
                  <c:v>0.0</c:v>
                </c:pt>
                <c:pt idx="10115">
                  <c:v>0.0</c:v>
                </c:pt>
                <c:pt idx="10116">
                  <c:v>0.0</c:v>
                </c:pt>
                <c:pt idx="10117">
                  <c:v>0.0</c:v>
                </c:pt>
                <c:pt idx="10118">
                  <c:v>0.0</c:v>
                </c:pt>
                <c:pt idx="10119">
                  <c:v>0.0</c:v>
                </c:pt>
                <c:pt idx="10120">
                  <c:v>0.0</c:v>
                </c:pt>
                <c:pt idx="10121">
                  <c:v>0.0</c:v>
                </c:pt>
                <c:pt idx="10122">
                  <c:v>0.0</c:v>
                </c:pt>
                <c:pt idx="10123">
                  <c:v>0.0</c:v>
                </c:pt>
                <c:pt idx="10124">
                  <c:v>0.0</c:v>
                </c:pt>
                <c:pt idx="10125">
                  <c:v>0.0</c:v>
                </c:pt>
                <c:pt idx="10126">
                  <c:v>0.0</c:v>
                </c:pt>
                <c:pt idx="10127">
                  <c:v>0.0</c:v>
                </c:pt>
                <c:pt idx="10128">
                  <c:v>0.0</c:v>
                </c:pt>
                <c:pt idx="10129">
                  <c:v>0.0</c:v>
                </c:pt>
                <c:pt idx="10130">
                  <c:v>0.0</c:v>
                </c:pt>
                <c:pt idx="10131">
                  <c:v>0.0</c:v>
                </c:pt>
                <c:pt idx="10132">
                  <c:v>0.0</c:v>
                </c:pt>
                <c:pt idx="10133">
                  <c:v>0.0</c:v>
                </c:pt>
                <c:pt idx="10134">
                  <c:v>0.0</c:v>
                </c:pt>
                <c:pt idx="10135">
                  <c:v>0.0</c:v>
                </c:pt>
                <c:pt idx="10136">
                  <c:v>0.0</c:v>
                </c:pt>
                <c:pt idx="10137">
                  <c:v>0.0</c:v>
                </c:pt>
                <c:pt idx="10138">
                  <c:v>0.0</c:v>
                </c:pt>
                <c:pt idx="10139">
                  <c:v>0.0</c:v>
                </c:pt>
                <c:pt idx="10140">
                  <c:v>0.0</c:v>
                </c:pt>
                <c:pt idx="10141">
                  <c:v>0.0</c:v>
                </c:pt>
                <c:pt idx="10142">
                  <c:v>0.0</c:v>
                </c:pt>
                <c:pt idx="10143">
                  <c:v>0.0</c:v>
                </c:pt>
                <c:pt idx="10144">
                  <c:v>0.0</c:v>
                </c:pt>
                <c:pt idx="10145">
                  <c:v>0.0</c:v>
                </c:pt>
                <c:pt idx="10146">
                  <c:v>0.0</c:v>
                </c:pt>
                <c:pt idx="10147">
                  <c:v>0.0</c:v>
                </c:pt>
                <c:pt idx="10148">
                  <c:v>0.0</c:v>
                </c:pt>
                <c:pt idx="10149">
                  <c:v>0.0</c:v>
                </c:pt>
                <c:pt idx="10150">
                  <c:v>0.0</c:v>
                </c:pt>
                <c:pt idx="10151">
                  <c:v>0.0</c:v>
                </c:pt>
                <c:pt idx="10152">
                  <c:v>0.0</c:v>
                </c:pt>
                <c:pt idx="10153">
                  <c:v>0.0</c:v>
                </c:pt>
                <c:pt idx="10154">
                  <c:v>0.0</c:v>
                </c:pt>
                <c:pt idx="10155">
                  <c:v>0.0</c:v>
                </c:pt>
                <c:pt idx="10156">
                  <c:v>0.0</c:v>
                </c:pt>
                <c:pt idx="10157">
                  <c:v>0.0</c:v>
                </c:pt>
                <c:pt idx="10158">
                  <c:v>0.0</c:v>
                </c:pt>
                <c:pt idx="10159">
                  <c:v>0.0</c:v>
                </c:pt>
                <c:pt idx="10160">
                  <c:v>0.0</c:v>
                </c:pt>
                <c:pt idx="10161">
                  <c:v>0.0</c:v>
                </c:pt>
                <c:pt idx="10162">
                  <c:v>0.0</c:v>
                </c:pt>
                <c:pt idx="10163">
                  <c:v>0.0</c:v>
                </c:pt>
                <c:pt idx="10164">
                  <c:v>0.0</c:v>
                </c:pt>
                <c:pt idx="10165">
                  <c:v>0.0</c:v>
                </c:pt>
                <c:pt idx="10166">
                  <c:v>0.0</c:v>
                </c:pt>
                <c:pt idx="10167">
                  <c:v>0.0</c:v>
                </c:pt>
                <c:pt idx="10168">
                  <c:v>0.0</c:v>
                </c:pt>
                <c:pt idx="10169">
                  <c:v>0.0</c:v>
                </c:pt>
                <c:pt idx="10170">
                  <c:v>0.0</c:v>
                </c:pt>
                <c:pt idx="10171">
                  <c:v>0.0</c:v>
                </c:pt>
                <c:pt idx="10172">
                  <c:v>0.0</c:v>
                </c:pt>
                <c:pt idx="10173">
                  <c:v>0.0</c:v>
                </c:pt>
                <c:pt idx="10174">
                  <c:v>0.0</c:v>
                </c:pt>
                <c:pt idx="10175">
                  <c:v>0.0</c:v>
                </c:pt>
                <c:pt idx="10176">
                  <c:v>0.0</c:v>
                </c:pt>
                <c:pt idx="10177">
                  <c:v>0.0</c:v>
                </c:pt>
                <c:pt idx="10178">
                  <c:v>0.0</c:v>
                </c:pt>
                <c:pt idx="10179">
                  <c:v>0.0</c:v>
                </c:pt>
                <c:pt idx="10180">
                  <c:v>0.0</c:v>
                </c:pt>
                <c:pt idx="10181">
                  <c:v>0.0</c:v>
                </c:pt>
                <c:pt idx="10182">
                  <c:v>0.0</c:v>
                </c:pt>
                <c:pt idx="10183">
                  <c:v>0.0</c:v>
                </c:pt>
                <c:pt idx="10184">
                  <c:v>0.0</c:v>
                </c:pt>
                <c:pt idx="10185">
                  <c:v>0.0</c:v>
                </c:pt>
                <c:pt idx="10186">
                  <c:v>0.0</c:v>
                </c:pt>
                <c:pt idx="10187">
                  <c:v>0.0</c:v>
                </c:pt>
                <c:pt idx="10188">
                  <c:v>0.0</c:v>
                </c:pt>
                <c:pt idx="10189">
                  <c:v>0.0</c:v>
                </c:pt>
                <c:pt idx="10190">
                  <c:v>0.0</c:v>
                </c:pt>
                <c:pt idx="10191">
                  <c:v>0.0</c:v>
                </c:pt>
                <c:pt idx="10192">
                  <c:v>0.0</c:v>
                </c:pt>
                <c:pt idx="10193">
                  <c:v>0.0</c:v>
                </c:pt>
                <c:pt idx="10194">
                  <c:v>0.0</c:v>
                </c:pt>
                <c:pt idx="10195">
                  <c:v>0.0</c:v>
                </c:pt>
                <c:pt idx="10196">
                  <c:v>0.0</c:v>
                </c:pt>
                <c:pt idx="10197">
                  <c:v>0.0</c:v>
                </c:pt>
                <c:pt idx="10198">
                  <c:v>0.0</c:v>
                </c:pt>
                <c:pt idx="10199">
                  <c:v>0.0</c:v>
                </c:pt>
                <c:pt idx="10200">
                  <c:v>0.0</c:v>
                </c:pt>
                <c:pt idx="10201">
                  <c:v>0.0</c:v>
                </c:pt>
                <c:pt idx="10202">
                  <c:v>0.0</c:v>
                </c:pt>
                <c:pt idx="10203">
                  <c:v>0.0</c:v>
                </c:pt>
                <c:pt idx="10204">
                  <c:v>0.0</c:v>
                </c:pt>
                <c:pt idx="10205">
                  <c:v>0.0</c:v>
                </c:pt>
                <c:pt idx="10206">
                  <c:v>0.0</c:v>
                </c:pt>
                <c:pt idx="10207">
                  <c:v>0.0</c:v>
                </c:pt>
                <c:pt idx="10208">
                  <c:v>0.0</c:v>
                </c:pt>
                <c:pt idx="10209">
                  <c:v>0.0</c:v>
                </c:pt>
                <c:pt idx="10210">
                  <c:v>0.0</c:v>
                </c:pt>
                <c:pt idx="10211">
                  <c:v>0.0</c:v>
                </c:pt>
                <c:pt idx="10212">
                  <c:v>0.0</c:v>
                </c:pt>
                <c:pt idx="10213">
                  <c:v>0.0</c:v>
                </c:pt>
                <c:pt idx="10214">
                  <c:v>0.0</c:v>
                </c:pt>
                <c:pt idx="10215">
                  <c:v>0.0</c:v>
                </c:pt>
                <c:pt idx="10216">
                  <c:v>0.0</c:v>
                </c:pt>
                <c:pt idx="10217">
                  <c:v>0.0</c:v>
                </c:pt>
                <c:pt idx="10218">
                  <c:v>0.0</c:v>
                </c:pt>
                <c:pt idx="10219">
                  <c:v>0.0</c:v>
                </c:pt>
                <c:pt idx="10220">
                  <c:v>0.0</c:v>
                </c:pt>
                <c:pt idx="10221">
                  <c:v>0.0</c:v>
                </c:pt>
                <c:pt idx="10222">
                  <c:v>0.0</c:v>
                </c:pt>
                <c:pt idx="10223">
                  <c:v>0.0</c:v>
                </c:pt>
                <c:pt idx="10224">
                  <c:v>0.0</c:v>
                </c:pt>
                <c:pt idx="10225">
                  <c:v>0.0</c:v>
                </c:pt>
                <c:pt idx="10226">
                  <c:v>0.0</c:v>
                </c:pt>
                <c:pt idx="10227">
                  <c:v>0.0</c:v>
                </c:pt>
                <c:pt idx="10228">
                  <c:v>0.0</c:v>
                </c:pt>
                <c:pt idx="10229">
                  <c:v>0.0</c:v>
                </c:pt>
                <c:pt idx="10230">
                  <c:v>0.0</c:v>
                </c:pt>
                <c:pt idx="10231">
                  <c:v>0.0</c:v>
                </c:pt>
                <c:pt idx="10232">
                  <c:v>0.0</c:v>
                </c:pt>
                <c:pt idx="10233">
                  <c:v>0.0</c:v>
                </c:pt>
                <c:pt idx="10234">
                  <c:v>0.0</c:v>
                </c:pt>
                <c:pt idx="10235">
                  <c:v>0.0</c:v>
                </c:pt>
                <c:pt idx="10236">
                  <c:v>0.0</c:v>
                </c:pt>
                <c:pt idx="10237">
                  <c:v>0.0</c:v>
                </c:pt>
                <c:pt idx="10238">
                  <c:v>0.0</c:v>
                </c:pt>
                <c:pt idx="10239">
                  <c:v>0.0</c:v>
                </c:pt>
                <c:pt idx="10240">
                  <c:v>0.0</c:v>
                </c:pt>
                <c:pt idx="10241">
                  <c:v>0.0</c:v>
                </c:pt>
                <c:pt idx="10242">
                  <c:v>0.0</c:v>
                </c:pt>
                <c:pt idx="10243">
                  <c:v>0.0</c:v>
                </c:pt>
                <c:pt idx="10244">
                  <c:v>0.0</c:v>
                </c:pt>
                <c:pt idx="10245">
                  <c:v>0.0</c:v>
                </c:pt>
                <c:pt idx="10246">
                  <c:v>0.0</c:v>
                </c:pt>
                <c:pt idx="10247">
                  <c:v>0.0</c:v>
                </c:pt>
                <c:pt idx="10248">
                  <c:v>0.0</c:v>
                </c:pt>
                <c:pt idx="10249">
                  <c:v>0.0</c:v>
                </c:pt>
                <c:pt idx="10250">
                  <c:v>0.0</c:v>
                </c:pt>
                <c:pt idx="10251">
                  <c:v>0.0</c:v>
                </c:pt>
                <c:pt idx="10252">
                  <c:v>0.0</c:v>
                </c:pt>
                <c:pt idx="10253">
                  <c:v>0.0</c:v>
                </c:pt>
                <c:pt idx="10254">
                  <c:v>0.0</c:v>
                </c:pt>
                <c:pt idx="10255">
                  <c:v>0.0</c:v>
                </c:pt>
                <c:pt idx="10256">
                  <c:v>0.0</c:v>
                </c:pt>
                <c:pt idx="10257">
                  <c:v>0.0</c:v>
                </c:pt>
                <c:pt idx="10258">
                  <c:v>0.0</c:v>
                </c:pt>
                <c:pt idx="10259">
                  <c:v>0.0</c:v>
                </c:pt>
                <c:pt idx="10260">
                  <c:v>0.0</c:v>
                </c:pt>
                <c:pt idx="10261">
                  <c:v>0.0</c:v>
                </c:pt>
                <c:pt idx="10262">
                  <c:v>0.0</c:v>
                </c:pt>
                <c:pt idx="10263">
                  <c:v>0.0</c:v>
                </c:pt>
                <c:pt idx="10264">
                  <c:v>0.0</c:v>
                </c:pt>
                <c:pt idx="10265">
                  <c:v>0.0</c:v>
                </c:pt>
                <c:pt idx="10266">
                  <c:v>0.0</c:v>
                </c:pt>
                <c:pt idx="10267">
                  <c:v>0.0</c:v>
                </c:pt>
                <c:pt idx="10268">
                  <c:v>0.0</c:v>
                </c:pt>
                <c:pt idx="10269">
                  <c:v>0.0</c:v>
                </c:pt>
                <c:pt idx="10270">
                  <c:v>0.0</c:v>
                </c:pt>
                <c:pt idx="10271">
                  <c:v>0.0</c:v>
                </c:pt>
                <c:pt idx="10272">
                  <c:v>0.0</c:v>
                </c:pt>
                <c:pt idx="10273">
                  <c:v>0.0</c:v>
                </c:pt>
                <c:pt idx="10274">
                  <c:v>0.0</c:v>
                </c:pt>
                <c:pt idx="10275">
                  <c:v>0.0</c:v>
                </c:pt>
                <c:pt idx="10276">
                  <c:v>0.0</c:v>
                </c:pt>
                <c:pt idx="10277">
                  <c:v>0.0</c:v>
                </c:pt>
                <c:pt idx="10278">
                  <c:v>0.0</c:v>
                </c:pt>
                <c:pt idx="10279">
                  <c:v>0.0</c:v>
                </c:pt>
                <c:pt idx="10280">
                  <c:v>0.0</c:v>
                </c:pt>
                <c:pt idx="10281">
                  <c:v>0.0</c:v>
                </c:pt>
                <c:pt idx="10282">
                  <c:v>0.0</c:v>
                </c:pt>
                <c:pt idx="10283">
                  <c:v>0.0</c:v>
                </c:pt>
                <c:pt idx="10284">
                  <c:v>0.0</c:v>
                </c:pt>
                <c:pt idx="10285">
                  <c:v>0.0</c:v>
                </c:pt>
                <c:pt idx="10286">
                  <c:v>0.0</c:v>
                </c:pt>
                <c:pt idx="10287">
                  <c:v>0.0</c:v>
                </c:pt>
                <c:pt idx="10288">
                  <c:v>0.0</c:v>
                </c:pt>
                <c:pt idx="10289">
                  <c:v>0.0</c:v>
                </c:pt>
                <c:pt idx="10290">
                  <c:v>0.0</c:v>
                </c:pt>
                <c:pt idx="10291">
                  <c:v>0.0</c:v>
                </c:pt>
                <c:pt idx="10292">
                  <c:v>0.0</c:v>
                </c:pt>
                <c:pt idx="10293">
                  <c:v>0.0</c:v>
                </c:pt>
                <c:pt idx="10294">
                  <c:v>0.0</c:v>
                </c:pt>
                <c:pt idx="10295">
                  <c:v>0.0</c:v>
                </c:pt>
                <c:pt idx="10296">
                  <c:v>0.0</c:v>
                </c:pt>
                <c:pt idx="10297">
                  <c:v>0.0</c:v>
                </c:pt>
                <c:pt idx="10298">
                  <c:v>0.0</c:v>
                </c:pt>
                <c:pt idx="10299">
                  <c:v>0.0</c:v>
                </c:pt>
                <c:pt idx="10300">
                  <c:v>0.0</c:v>
                </c:pt>
                <c:pt idx="10301">
                  <c:v>0.0</c:v>
                </c:pt>
                <c:pt idx="10302">
                  <c:v>0.0</c:v>
                </c:pt>
                <c:pt idx="10303">
                  <c:v>0.0</c:v>
                </c:pt>
                <c:pt idx="10304">
                  <c:v>0.0</c:v>
                </c:pt>
                <c:pt idx="10305">
                  <c:v>0.0</c:v>
                </c:pt>
                <c:pt idx="10306">
                  <c:v>0.0</c:v>
                </c:pt>
                <c:pt idx="10307">
                  <c:v>0.0</c:v>
                </c:pt>
                <c:pt idx="10308">
                  <c:v>0.0</c:v>
                </c:pt>
                <c:pt idx="10309">
                  <c:v>0.0</c:v>
                </c:pt>
                <c:pt idx="10310">
                  <c:v>0.0</c:v>
                </c:pt>
                <c:pt idx="10311">
                  <c:v>0.0</c:v>
                </c:pt>
                <c:pt idx="10312">
                  <c:v>0.0</c:v>
                </c:pt>
                <c:pt idx="10313">
                  <c:v>0.0</c:v>
                </c:pt>
                <c:pt idx="10314">
                  <c:v>0.0</c:v>
                </c:pt>
                <c:pt idx="10315">
                  <c:v>0.0</c:v>
                </c:pt>
                <c:pt idx="10316">
                  <c:v>0.0</c:v>
                </c:pt>
                <c:pt idx="10317">
                  <c:v>0.0</c:v>
                </c:pt>
                <c:pt idx="10318">
                  <c:v>0.0</c:v>
                </c:pt>
                <c:pt idx="10319">
                  <c:v>0.0</c:v>
                </c:pt>
                <c:pt idx="10320">
                  <c:v>0.0</c:v>
                </c:pt>
                <c:pt idx="10321">
                  <c:v>0.0</c:v>
                </c:pt>
                <c:pt idx="10322">
                  <c:v>0.0</c:v>
                </c:pt>
                <c:pt idx="10323">
                  <c:v>0.0</c:v>
                </c:pt>
                <c:pt idx="10324">
                  <c:v>0.0</c:v>
                </c:pt>
                <c:pt idx="10325">
                  <c:v>0.0</c:v>
                </c:pt>
                <c:pt idx="10326">
                  <c:v>0.0</c:v>
                </c:pt>
                <c:pt idx="10327">
                  <c:v>0.0</c:v>
                </c:pt>
                <c:pt idx="10328">
                  <c:v>0.0</c:v>
                </c:pt>
                <c:pt idx="10329">
                  <c:v>0.0</c:v>
                </c:pt>
                <c:pt idx="10330">
                  <c:v>0.0</c:v>
                </c:pt>
                <c:pt idx="10331">
                  <c:v>0.0</c:v>
                </c:pt>
                <c:pt idx="10332">
                  <c:v>0.0</c:v>
                </c:pt>
                <c:pt idx="10333">
                  <c:v>0.0</c:v>
                </c:pt>
                <c:pt idx="10334">
                  <c:v>0.0</c:v>
                </c:pt>
                <c:pt idx="10335">
                  <c:v>0.0</c:v>
                </c:pt>
                <c:pt idx="10336">
                  <c:v>0.0</c:v>
                </c:pt>
                <c:pt idx="10337">
                  <c:v>0.0</c:v>
                </c:pt>
                <c:pt idx="10338">
                  <c:v>0.0</c:v>
                </c:pt>
                <c:pt idx="10339">
                  <c:v>0.0</c:v>
                </c:pt>
                <c:pt idx="10340">
                  <c:v>0.0</c:v>
                </c:pt>
                <c:pt idx="10341">
                  <c:v>0.0</c:v>
                </c:pt>
                <c:pt idx="10342">
                  <c:v>0.0</c:v>
                </c:pt>
                <c:pt idx="10343">
                  <c:v>0.0</c:v>
                </c:pt>
                <c:pt idx="10344">
                  <c:v>0.0</c:v>
                </c:pt>
                <c:pt idx="10345">
                  <c:v>0.0</c:v>
                </c:pt>
                <c:pt idx="10346">
                  <c:v>0.0</c:v>
                </c:pt>
                <c:pt idx="10347">
                  <c:v>0.0</c:v>
                </c:pt>
                <c:pt idx="10348">
                  <c:v>0.0</c:v>
                </c:pt>
                <c:pt idx="10349">
                  <c:v>0.0</c:v>
                </c:pt>
                <c:pt idx="10350">
                  <c:v>0.0</c:v>
                </c:pt>
                <c:pt idx="10351">
                  <c:v>0.0</c:v>
                </c:pt>
                <c:pt idx="10352">
                  <c:v>0.0</c:v>
                </c:pt>
                <c:pt idx="10353">
                  <c:v>0.0</c:v>
                </c:pt>
                <c:pt idx="10354">
                  <c:v>0.0</c:v>
                </c:pt>
                <c:pt idx="10355">
                  <c:v>0.0</c:v>
                </c:pt>
                <c:pt idx="10356">
                  <c:v>0.0</c:v>
                </c:pt>
                <c:pt idx="10357">
                  <c:v>0.0</c:v>
                </c:pt>
                <c:pt idx="10358">
                  <c:v>0.0</c:v>
                </c:pt>
                <c:pt idx="10359">
                  <c:v>0.0</c:v>
                </c:pt>
                <c:pt idx="10360">
                  <c:v>0.0</c:v>
                </c:pt>
                <c:pt idx="10361">
                  <c:v>0.0</c:v>
                </c:pt>
                <c:pt idx="10362">
                  <c:v>0.0</c:v>
                </c:pt>
                <c:pt idx="10363">
                  <c:v>0.0</c:v>
                </c:pt>
                <c:pt idx="10364">
                  <c:v>0.0</c:v>
                </c:pt>
                <c:pt idx="10365">
                  <c:v>0.0</c:v>
                </c:pt>
                <c:pt idx="10366">
                  <c:v>0.0</c:v>
                </c:pt>
                <c:pt idx="10367">
                  <c:v>0.0</c:v>
                </c:pt>
                <c:pt idx="10368">
                  <c:v>0.0</c:v>
                </c:pt>
                <c:pt idx="10369">
                  <c:v>0.0</c:v>
                </c:pt>
                <c:pt idx="10370">
                  <c:v>0.0</c:v>
                </c:pt>
                <c:pt idx="10371">
                  <c:v>0.0</c:v>
                </c:pt>
                <c:pt idx="10372">
                  <c:v>0.0</c:v>
                </c:pt>
                <c:pt idx="10373">
                  <c:v>0.0</c:v>
                </c:pt>
                <c:pt idx="10374">
                  <c:v>0.0</c:v>
                </c:pt>
                <c:pt idx="10375">
                  <c:v>0.0</c:v>
                </c:pt>
                <c:pt idx="10376">
                  <c:v>0.0</c:v>
                </c:pt>
                <c:pt idx="10377">
                  <c:v>0.0</c:v>
                </c:pt>
                <c:pt idx="10378">
                  <c:v>0.0</c:v>
                </c:pt>
                <c:pt idx="10379">
                  <c:v>0.0</c:v>
                </c:pt>
                <c:pt idx="10380">
                  <c:v>0.0</c:v>
                </c:pt>
                <c:pt idx="10381">
                  <c:v>0.0</c:v>
                </c:pt>
                <c:pt idx="10382">
                  <c:v>0.0</c:v>
                </c:pt>
                <c:pt idx="10383">
                  <c:v>0.0</c:v>
                </c:pt>
                <c:pt idx="10384">
                  <c:v>0.0</c:v>
                </c:pt>
                <c:pt idx="10385">
                  <c:v>0.0</c:v>
                </c:pt>
                <c:pt idx="10386">
                  <c:v>0.0</c:v>
                </c:pt>
                <c:pt idx="10387">
                  <c:v>0.0</c:v>
                </c:pt>
                <c:pt idx="10388">
                  <c:v>0.0</c:v>
                </c:pt>
                <c:pt idx="10389">
                  <c:v>0.0</c:v>
                </c:pt>
                <c:pt idx="10390">
                  <c:v>0.0</c:v>
                </c:pt>
                <c:pt idx="10391">
                  <c:v>0.0</c:v>
                </c:pt>
                <c:pt idx="10392">
                  <c:v>0.0</c:v>
                </c:pt>
                <c:pt idx="10393">
                  <c:v>0.0</c:v>
                </c:pt>
                <c:pt idx="10394">
                  <c:v>0.0</c:v>
                </c:pt>
                <c:pt idx="10395">
                  <c:v>0.0</c:v>
                </c:pt>
                <c:pt idx="10396">
                  <c:v>0.0</c:v>
                </c:pt>
                <c:pt idx="10397">
                  <c:v>0.0</c:v>
                </c:pt>
                <c:pt idx="10398">
                  <c:v>0.0</c:v>
                </c:pt>
                <c:pt idx="10399">
                  <c:v>0.0</c:v>
                </c:pt>
                <c:pt idx="10400">
                  <c:v>0.0</c:v>
                </c:pt>
                <c:pt idx="10401">
                  <c:v>0.0</c:v>
                </c:pt>
                <c:pt idx="10402">
                  <c:v>0.0</c:v>
                </c:pt>
                <c:pt idx="10403">
                  <c:v>0.0</c:v>
                </c:pt>
                <c:pt idx="10404">
                  <c:v>0.0</c:v>
                </c:pt>
                <c:pt idx="10405">
                  <c:v>0.0</c:v>
                </c:pt>
                <c:pt idx="10406">
                  <c:v>0.0</c:v>
                </c:pt>
                <c:pt idx="10407">
                  <c:v>0.0</c:v>
                </c:pt>
                <c:pt idx="10408">
                  <c:v>0.0</c:v>
                </c:pt>
                <c:pt idx="10409">
                  <c:v>0.0</c:v>
                </c:pt>
                <c:pt idx="10410">
                  <c:v>0.0</c:v>
                </c:pt>
                <c:pt idx="10411">
                  <c:v>0.0</c:v>
                </c:pt>
                <c:pt idx="10412">
                  <c:v>0.0</c:v>
                </c:pt>
                <c:pt idx="10413">
                  <c:v>0.0</c:v>
                </c:pt>
                <c:pt idx="10414">
                  <c:v>0.0</c:v>
                </c:pt>
                <c:pt idx="10415">
                  <c:v>0.0</c:v>
                </c:pt>
                <c:pt idx="10416">
                  <c:v>0.0</c:v>
                </c:pt>
                <c:pt idx="10417">
                  <c:v>0.0</c:v>
                </c:pt>
                <c:pt idx="10418">
                  <c:v>0.0</c:v>
                </c:pt>
                <c:pt idx="10419">
                  <c:v>0.0</c:v>
                </c:pt>
                <c:pt idx="10420">
                  <c:v>0.0</c:v>
                </c:pt>
                <c:pt idx="10421">
                  <c:v>0.0</c:v>
                </c:pt>
                <c:pt idx="10422">
                  <c:v>0.0</c:v>
                </c:pt>
                <c:pt idx="10423">
                  <c:v>0.0</c:v>
                </c:pt>
                <c:pt idx="10424">
                  <c:v>0.0</c:v>
                </c:pt>
                <c:pt idx="10425">
                  <c:v>0.0</c:v>
                </c:pt>
                <c:pt idx="10426">
                  <c:v>0.0</c:v>
                </c:pt>
                <c:pt idx="10427">
                  <c:v>0.0</c:v>
                </c:pt>
                <c:pt idx="10428">
                  <c:v>0.0</c:v>
                </c:pt>
                <c:pt idx="10429">
                  <c:v>0.0</c:v>
                </c:pt>
                <c:pt idx="10430">
                  <c:v>0.0</c:v>
                </c:pt>
                <c:pt idx="10431">
                  <c:v>0.0</c:v>
                </c:pt>
                <c:pt idx="10432">
                  <c:v>0.0</c:v>
                </c:pt>
                <c:pt idx="10433">
                  <c:v>0.0</c:v>
                </c:pt>
                <c:pt idx="10434">
                  <c:v>0.0</c:v>
                </c:pt>
                <c:pt idx="10435">
                  <c:v>0.0</c:v>
                </c:pt>
                <c:pt idx="10436">
                  <c:v>0.0</c:v>
                </c:pt>
                <c:pt idx="10437">
                  <c:v>0.0</c:v>
                </c:pt>
                <c:pt idx="10438">
                  <c:v>0.0</c:v>
                </c:pt>
                <c:pt idx="10439">
                  <c:v>0.0</c:v>
                </c:pt>
                <c:pt idx="10440">
                  <c:v>0.0</c:v>
                </c:pt>
                <c:pt idx="10441">
                  <c:v>0.0</c:v>
                </c:pt>
                <c:pt idx="10442">
                  <c:v>0.0</c:v>
                </c:pt>
                <c:pt idx="10443">
                  <c:v>0.0</c:v>
                </c:pt>
                <c:pt idx="10444">
                  <c:v>0.0</c:v>
                </c:pt>
                <c:pt idx="10445">
                  <c:v>0.0</c:v>
                </c:pt>
                <c:pt idx="10446">
                  <c:v>0.0</c:v>
                </c:pt>
                <c:pt idx="10447">
                  <c:v>0.0</c:v>
                </c:pt>
                <c:pt idx="10448">
                  <c:v>0.0</c:v>
                </c:pt>
                <c:pt idx="10449">
                  <c:v>0.0</c:v>
                </c:pt>
                <c:pt idx="10450">
                  <c:v>0.0</c:v>
                </c:pt>
                <c:pt idx="10451">
                  <c:v>0.0</c:v>
                </c:pt>
                <c:pt idx="10452">
                  <c:v>0.0</c:v>
                </c:pt>
                <c:pt idx="10453">
                  <c:v>0.0</c:v>
                </c:pt>
                <c:pt idx="10454">
                  <c:v>0.0</c:v>
                </c:pt>
                <c:pt idx="10455">
                  <c:v>0.0</c:v>
                </c:pt>
                <c:pt idx="10456">
                  <c:v>0.0</c:v>
                </c:pt>
                <c:pt idx="10457">
                  <c:v>0.0</c:v>
                </c:pt>
                <c:pt idx="10458">
                  <c:v>0.0</c:v>
                </c:pt>
                <c:pt idx="10459">
                  <c:v>0.0</c:v>
                </c:pt>
                <c:pt idx="10460">
                  <c:v>0.0</c:v>
                </c:pt>
                <c:pt idx="10461">
                  <c:v>0.0</c:v>
                </c:pt>
                <c:pt idx="10462">
                  <c:v>0.0</c:v>
                </c:pt>
                <c:pt idx="10463">
                  <c:v>0.0</c:v>
                </c:pt>
                <c:pt idx="10464">
                  <c:v>0.0</c:v>
                </c:pt>
                <c:pt idx="10465">
                  <c:v>0.0</c:v>
                </c:pt>
                <c:pt idx="10466">
                  <c:v>0.0</c:v>
                </c:pt>
                <c:pt idx="10467">
                  <c:v>0.0</c:v>
                </c:pt>
                <c:pt idx="10468">
                  <c:v>0.0</c:v>
                </c:pt>
                <c:pt idx="10469">
                  <c:v>0.0</c:v>
                </c:pt>
                <c:pt idx="10470">
                  <c:v>0.0</c:v>
                </c:pt>
                <c:pt idx="10471">
                  <c:v>0.0</c:v>
                </c:pt>
                <c:pt idx="10472">
                  <c:v>0.0</c:v>
                </c:pt>
                <c:pt idx="10473">
                  <c:v>0.0</c:v>
                </c:pt>
                <c:pt idx="10474">
                  <c:v>0.0</c:v>
                </c:pt>
                <c:pt idx="10475">
                  <c:v>0.0</c:v>
                </c:pt>
                <c:pt idx="10476">
                  <c:v>0.0</c:v>
                </c:pt>
                <c:pt idx="10477">
                  <c:v>0.0</c:v>
                </c:pt>
                <c:pt idx="10478">
                  <c:v>0.0</c:v>
                </c:pt>
                <c:pt idx="10479">
                  <c:v>0.0</c:v>
                </c:pt>
                <c:pt idx="10480">
                  <c:v>0.0</c:v>
                </c:pt>
                <c:pt idx="10481">
                  <c:v>0.0</c:v>
                </c:pt>
                <c:pt idx="10482">
                  <c:v>0.0</c:v>
                </c:pt>
                <c:pt idx="10483">
                  <c:v>0.0</c:v>
                </c:pt>
                <c:pt idx="10484">
                  <c:v>0.0</c:v>
                </c:pt>
                <c:pt idx="10485">
                  <c:v>0.0</c:v>
                </c:pt>
                <c:pt idx="10486">
                  <c:v>0.0</c:v>
                </c:pt>
                <c:pt idx="10487">
                  <c:v>0.0</c:v>
                </c:pt>
                <c:pt idx="10488">
                  <c:v>0.0</c:v>
                </c:pt>
                <c:pt idx="10489">
                  <c:v>0.0</c:v>
                </c:pt>
                <c:pt idx="10490">
                  <c:v>0.0</c:v>
                </c:pt>
                <c:pt idx="10491">
                  <c:v>0.0</c:v>
                </c:pt>
                <c:pt idx="10492">
                  <c:v>0.0</c:v>
                </c:pt>
                <c:pt idx="10493">
                  <c:v>0.0</c:v>
                </c:pt>
                <c:pt idx="10494">
                  <c:v>0.0</c:v>
                </c:pt>
                <c:pt idx="10495">
                  <c:v>0.0</c:v>
                </c:pt>
                <c:pt idx="10496">
                  <c:v>0.0</c:v>
                </c:pt>
                <c:pt idx="10497">
                  <c:v>0.0</c:v>
                </c:pt>
                <c:pt idx="10498">
                  <c:v>0.0</c:v>
                </c:pt>
                <c:pt idx="10499">
                  <c:v>0.0</c:v>
                </c:pt>
                <c:pt idx="10500">
                  <c:v>0.0</c:v>
                </c:pt>
                <c:pt idx="10501">
                  <c:v>0.0</c:v>
                </c:pt>
                <c:pt idx="10502">
                  <c:v>0.0</c:v>
                </c:pt>
                <c:pt idx="10503">
                  <c:v>0.0</c:v>
                </c:pt>
                <c:pt idx="10504">
                  <c:v>0.0</c:v>
                </c:pt>
                <c:pt idx="10505">
                  <c:v>0.0</c:v>
                </c:pt>
                <c:pt idx="10506">
                  <c:v>0.0</c:v>
                </c:pt>
                <c:pt idx="10507">
                  <c:v>0.0</c:v>
                </c:pt>
                <c:pt idx="10508">
                  <c:v>0.0</c:v>
                </c:pt>
                <c:pt idx="10509">
                  <c:v>0.0</c:v>
                </c:pt>
                <c:pt idx="10510">
                  <c:v>0.0</c:v>
                </c:pt>
                <c:pt idx="10511">
                  <c:v>0.0</c:v>
                </c:pt>
                <c:pt idx="10512">
                  <c:v>0.0</c:v>
                </c:pt>
                <c:pt idx="10513">
                  <c:v>0.0</c:v>
                </c:pt>
                <c:pt idx="10514">
                  <c:v>0.0</c:v>
                </c:pt>
                <c:pt idx="10515">
                  <c:v>0.0</c:v>
                </c:pt>
                <c:pt idx="10516">
                  <c:v>0.0</c:v>
                </c:pt>
                <c:pt idx="10517">
                  <c:v>0.0</c:v>
                </c:pt>
                <c:pt idx="10518">
                  <c:v>0.0</c:v>
                </c:pt>
                <c:pt idx="10519">
                  <c:v>0.0</c:v>
                </c:pt>
                <c:pt idx="10520">
                  <c:v>0.0</c:v>
                </c:pt>
                <c:pt idx="10521">
                  <c:v>0.0</c:v>
                </c:pt>
                <c:pt idx="10522">
                  <c:v>0.0</c:v>
                </c:pt>
                <c:pt idx="10523">
                  <c:v>0.0</c:v>
                </c:pt>
                <c:pt idx="10524">
                  <c:v>0.0</c:v>
                </c:pt>
                <c:pt idx="10525">
                  <c:v>0.0</c:v>
                </c:pt>
                <c:pt idx="10526">
                  <c:v>0.0</c:v>
                </c:pt>
                <c:pt idx="10527">
                  <c:v>0.0</c:v>
                </c:pt>
                <c:pt idx="10528">
                  <c:v>0.0</c:v>
                </c:pt>
                <c:pt idx="10529">
                  <c:v>0.0</c:v>
                </c:pt>
                <c:pt idx="10530">
                  <c:v>0.0</c:v>
                </c:pt>
                <c:pt idx="10531">
                  <c:v>0.0</c:v>
                </c:pt>
                <c:pt idx="10532">
                  <c:v>0.0</c:v>
                </c:pt>
                <c:pt idx="10533">
                  <c:v>0.0</c:v>
                </c:pt>
                <c:pt idx="10534">
                  <c:v>0.0</c:v>
                </c:pt>
                <c:pt idx="10535">
                  <c:v>0.0</c:v>
                </c:pt>
                <c:pt idx="10536">
                  <c:v>0.0</c:v>
                </c:pt>
                <c:pt idx="10537">
                  <c:v>0.0</c:v>
                </c:pt>
                <c:pt idx="10538">
                  <c:v>0.0</c:v>
                </c:pt>
                <c:pt idx="10539">
                  <c:v>0.0</c:v>
                </c:pt>
                <c:pt idx="10540">
                  <c:v>0.0</c:v>
                </c:pt>
                <c:pt idx="10541">
                  <c:v>0.0</c:v>
                </c:pt>
                <c:pt idx="10542">
                  <c:v>0.0</c:v>
                </c:pt>
                <c:pt idx="10543">
                  <c:v>0.0</c:v>
                </c:pt>
                <c:pt idx="10544">
                  <c:v>0.0</c:v>
                </c:pt>
                <c:pt idx="10545">
                  <c:v>0.0</c:v>
                </c:pt>
                <c:pt idx="10546">
                  <c:v>0.0</c:v>
                </c:pt>
                <c:pt idx="10547">
                  <c:v>0.0</c:v>
                </c:pt>
                <c:pt idx="10548">
                  <c:v>0.0</c:v>
                </c:pt>
                <c:pt idx="10549">
                  <c:v>0.0</c:v>
                </c:pt>
                <c:pt idx="10550">
                  <c:v>0.0</c:v>
                </c:pt>
                <c:pt idx="10551">
                  <c:v>0.0</c:v>
                </c:pt>
                <c:pt idx="10552">
                  <c:v>0.0</c:v>
                </c:pt>
                <c:pt idx="10553">
                  <c:v>0.0</c:v>
                </c:pt>
                <c:pt idx="10554">
                  <c:v>0.0</c:v>
                </c:pt>
                <c:pt idx="10555">
                  <c:v>0.0</c:v>
                </c:pt>
                <c:pt idx="10556">
                  <c:v>0.0</c:v>
                </c:pt>
                <c:pt idx="10557">
                  <c:v>0.0</c:v>
                </c:pt>
                <c:pt idx="10558">
                  <c:v>0.0</c:v>
                </c:pt>
                <c:pt idx="10559">
                  <c:v>0.0</c:v>
                </c:pt>
                <c:pt idx="10560">
                  <c:v>0.0</c:v>
                </c:pt>
                <c:pt idx="10561">
                  <c:v>0.0</c:v>
                </c:pt>
                <c:pt idx="10562">
                  <c:v>0.0</c:v>
                </c:pt>
                <c:pt idx="10563">
                  <c:v>0.0</c:v>
                </c:pt>
                <c:pt idx="10564">
                  <c:v>0.0</c:v>
                </c:pt>
                <c:pt idx="10565">
                  <c:v>0.0</c:v>
                </c:pt>
                <c:pt idx="10566">
                  <c:v>0.0</c:v>
                </c:pt>
                <c:pt idx="10567">
                  <c:v>0.0</c:v>
                </c:pt>
                <c:pt idx="10568">
                  <c:v>0.0</c:v>
                </c:pt>
                <c:pt idx="10569">
                  <c:v>0.0</c:v>
                </c:pt>
                <c:pt idx="10570">
                  <c:v>0.0</c:v>
                </c:pt>
                <c:pt idx="10571">
                  <c:v>0.0</c:v>
                </c:pt>
                <c:pt idx="10572">
                  <c:v>0.0</c:v>
                </c:pt>
                <c:pt idx="10573">
                  <c:v>0.0</c:v>
                </c:pt>
                <c:pt idx="10574">
                  <c:v>0.0</c:v>
                </c:pt>
                <c:pt idx="10575">
                  <c:v>0.0</c:v>
                </c:pt>
                <c:pt idx="10576">
                  <c:v>0.0</c:v>
                </c:pt>
                <c:pt idx="10577">
                  <c:v>0.0</c:v>
                </c:pt>
                <c:pt idx="10578">
                  <c:v>0.0</c:v>
                </c:pt>
                <c:pt idx="10579">
                  <c:v>0.0</c:v>
                </c:pt>
                <c:pt idx="10580">
                  <c:v>0.0</c:v>
                </c:pt>
                <c:pt idx="10581">
                  <c:v>0.0</c:v>
                </c:pt>
                <c:pt idx="10582">
                  <c:v>0.0</c:v>
                </c:pt>
                <c:pt idx="10583">
                  <c:v>0.0</c:v>
                </c:pt>
                <c:pt idx="10584">
                  <c:v>0.0</c:v>
                </c:pt>
                <c:pt idx="10585">
                  <c:v>0.0</c:v>
                </c:pt>
                <c:pt idx="10586">
                  <c:v>0.0</c:v>
                </c:pt>
                <c:pt idx="10587">
                  <c:v>0.0</c:v>
                </c:pt>
                <c:pt idx="10588">
                  <c:v>0.0</c:v>
                </c:pt>
                <c:pt idx="10589">
                  <c:v>0.0</c:v>
                </c:pt>
                <c:pt idx="10590">
                  <c:v>0.0</c:v>
                </c:pt>
                <c:pt idx="10591">
                  <c:v>0.0</c:v>
                </c:pt>
                <c:pt idx="10592">
                  <c:v>0.0</c:v>
                </c:pt>
                <c:pt idx="10593">
                  <c:v>0.0</c:v>
                </c:pt>
                <c:pt idx="10594">
                  <c:v>0.0</c:v>
                </c:pt>
                <c:pt idx="10595">
                  <c:v>0.0</c:v>
                </c:pt>
                <c:pt idx="10596">
                  <c:v>0.0</c:v>
                </c:pt>
                <c:pt idx="10597">
                  <c:v>0.0</c:v>
                </c:pt>
                <c:pt idx="10598">
                  <c:v>0.0</c:v>
                </c:pt>
                <c:pt idx="10599">
                  <c:v>0.0</c:v>
                </c:pt>
                <c:pt idx="10600">
                  <c:v>0.0</c:v>
                </c:pt>
                <c:pt idx="10601">
                  <c:v>0.0</c:v>
                </c:pt>
                <c:pt idx="10602">
                  <c:v>0.0</c:v>
                </c:pt>
                <c:pt idx="10603">
                  <c:v>0.0</c:v>
                </c:pt>
                <c:pt idx="10604">
                  <c:v>0.0</c:v>
                </c:pt>
                <c:pt idx="10605">
                  <c:v>0.0</c:v>
                </c:pt>
                <c:pt idx="10606">
                  <c:v>0.0</c:v>
                </c:pt>
                <c:pt idx="10607">
                  <c:v>0.0</c:v>
                </c:pt>
                <c:pt idx="10608">
                  <c:v>0.0</c:v>
                </c:pt>
                <c:pt idx="10609">
                  <c:v>0.0</c:v>
                </c:pt>
                <c:pt idx="10610">
                  <c:v>0.0</c:v>
                </c:pt>
                <c:pt idx="10611">
                  <c:v>0.0</c:v>
                </c:pt>
                <c:pt idx="10612">
                  <c:v>0.0</c:v>
                </c:pt>
                <c:pt idx="10613">
                  <c:v>0.0</c:v>
                </c:pt>
                <c:pt idx="10614">
                  <c:v>0.0</c:v>
                </c:pt>
                <c:pt idx="10615">
                  <c:v>0.0</c:v>
                </c:pt>
                <c:pt idx="10616">
                  <c:v>0.0</c:v>
                </c:pt>
                <c:pt idx="10617">
                  <c:v>0.0</c:v>
                </c:pt>
                <c:pt idx="10618">
                  <c:v>0.0</c:v>
                </c:pt>
                <c:pt idx="10619">
                  <c:v>0.0</c:v>
                </c:pt>
                <c:pt idx="10620">
                  <c:v>0.0</c:v>
                </c:pt>
                <c:pt idx="10621">
                  <c:v>0.0</c:v>
                </c:pt>
                <c:pt idx="10622">
                  <c:v>0.0</c:v>
                </c:pt>
                <c:pt idx="10623">
                  <c:v>0.0</c:v>
                </c:pt>
                <c:pt idx="10624">
                  <c:v>0.0</c:v>
                </c:pt>
                <c:pt idx="10625">
                  <c:v>0.0</c:v>
                </c:pt>
                <c:pt idx="10626">
                  <c:v>0.0</c:v>
                </c:pt>
                <c:pt idx="10627">
                  <c:v>0.0</c:v>
                </c:pt>
                <c:pt idx="10628">
                  <c:v>0.0</c:v>
                </c:pt>
                <c:pt idx="10629">
                  <c:v>0.0</c:v>
                </c:pt>
                <c:pt idx="10630">
                  <c:v>0.0</c:v>
                </c:pt>
                <c:pt idx="10631">
                  <c:v>0.0</c:v>
                </c:pt>
                <c:pt idx="10632">
                  <c:v>0.0</c:v>
                </c:pt>
                <c:pt idx="10633">
                  <c:v>0.0</c:v>
                </c:pt>
                <c:pt idx="10634">
                  <c:v>0.0</c:v>
                </c:pt>
                <c:pt idx="10635">
                  <c:v>0.0</c:v>
                </c:pt>
                <c:pt idx="10636">
                  <c:v>0.0</c:v>
                </c:pt>
                <c:pt idx="10637">
                  <c:v>0.0</c:v>
                </c:pt>
                <c:pt idx="10638">
                  <c:v>0.0</c:v>
                </c:pt>
                <c:pt idx="10639">
                  <c:v>0.0</c:v>
                </c:pt>
                <c:pt idx="10640">
                  <c:v>0.0</c:v>
                </c:pt>
                <c:pt idx="10641">
                  <c:v>0.0</c:v>
                </c:pt>
                <c:pt idx="10642">
                  <c:v>0.0</c:v>
                </c:pt>
                <c:pt idx="10643">
                  <c:v>0.0</c:v>
                </c:pt>
                <c:pt idx="10644">
                  <c:v>0.0</c:v>
                </c:pt>
                <c:pt idx="10645">
                  <c:v>0.0</c:v>
                </c:pt>
                <c:pt idx="10646">
                  <c:v>0.0</c:v>
                </c:pt>
                <c:pt idx="10647">
                  <c:v>0.0</c:v>
                </c:pt>
                <c:pt idx="10648">
                  <c:v>0.0</c:v>
                </c:pt>
                <c:pt idx="10649">
                  <c:v>0.0</c:v>
                </c:pt>
                <c:pt idx="10650">
                  <c:v>0.0</c:v>
                </c:pt>
                <c:pt idx="10651">
                  <c:v>0.0</c:v>
                </c:pt>
                <c:pt idx="10652">
                  <c:v>0.0</c:v>
                </c:pt>
                <c:pt idx="10653">
                  <c:v>0.0</c:v>
                </c:pt>
                <c:pt idx="10654">
                  <c:v>0.0</c:v>
                </c:pt>
                <c:pt idx="10655">
                  <c:v>0.0</c:v>
                </c:pt>
                <c:pt idx="10656">
                  <c:v>0.0</c:v>
                </c:pt>
                <c:pt idx="10657">
                  <c:v>0.0</c:v>
                </c:pt>
                <c:pt idx="10658">
                  <c:v>0.0</c:v>
                </c:pt>
                <c:pt idx="10659">
                  <c:v>0.0</c:v>
                </c:pt>
                <c:pt idx="10660">
                  <c:v>0.0</c:v>
                </c:pt>
                <c:pt idx="10661">
                  <c:v>0.0</c:v>
                </c:pt>
                <c:pt idx="10662">
                  <c:v>0.0</c:v>
                </c:pt>
                <c:pt idx="10663">
                  <c:v>0.0</c:v>
                </c:pt>
                <c:pt idx="10664">
                  <c:v>0.0</c:v>
                </c:pt>
                <c:pt idx="10665">
                  <c:v>0.0</c:v>
                </c:pt>
                <c:pt idx="10666">
                  <c:v>0.0</c:v>
                </c:pt>
                <c:pt idx="10667">
                  <c:v>0.0</c:v>
                </c:pt>
                <c:pt idx="10668">
                  <c:v>0.0</c:v>
                </c:pt>
                <c:pt idx="10669">
                  <c:v>0.0</c:v>
                </c:pt>
                <c:pt idx="10670">
                  <c:v>0.0</c:v>
                </c:pt>
                <c:pt idx="10671">
                  <c:v>0.0</c:v>
                </c:pt>
                <c:pt idx="10672">
                  <c:v>0.0</c:v>
                </c:pt>
                <c:pt idx="10673">
                  <c:v>0.0</c:v>
                </c:pt>
                <c:pt idx="10674">
                  <c:v>0.0</c:v>
                </c:pt>
                <c:pt idx="10675">
                  <c:v>0.0</c:v>
                </c:pt>
                <c:pt idx="10676">
                  <c:v>0.0</c:v>
                </c:pt>
                <c:pt idx="10677">
                  <c:v>0.0</c:v>
                </c:pt>
                <c:pt idx="10678">
                  <c:v>0.0</c:v>
                </c:pt>
                <c:pt idx="10679">
                  <c:v>0.0</c:v>
                </c:pt>
                <c:pt idx="10680">
                  <c:v>0.0</c:v>
                </c:pt>
                <c:pt idx="10681">
                  <c:v>0.0</c:v>
                </c:pt>
                <c:pt idx="10682">
                  <c:v>0.0</c:v>
                </c:pt>
                <c:pt idx="10683">
                  <c:v>0.0</c:v>
                </c:pt>
                <c:pt idx="10684">
                  <c:v>0.0</c:v>
                </c:pt>
                <c:pt idx="10685">
                  <c:v>0.0</c:v>
                </c:pt>
                <c:pt idx="10686">
                  <c:v>0.0</c:v>
                </c:pt>
                <c:pt idx="10687">
                  <c:v>0.0</c:v>
                </c:pt>
                <c:pt idx="10688">
                  <c:v>0.0</c:v>
                </c:pt>
                <c:pt idx="10689">
                  <c:v>0.0</c:v>
                </c:pt>
                <c:pt idx="10690">
                  <c:v>0.0</c:v>
                </c:pt>
                <c:pt idx="10691">
                  <c:v>0.0</c:v>
                </c:pt>
                <c:pt idx="10692">
                  <c:v>0.0</c:v>
                </c:pt>
                <c:pt idx="10693">
                  <c:v>0.0</c:v>
                </c:pt>
                <c:pt idx="10694">
                  <c:v>0.0</c:v>
                </c:pt>
                <c:pt idx="10695">
                  <c:v>0.0</c:v>
                </c:pt>
                <c:pt idx="10696">
                  <c:v>0.0</c:v>
                </c:pt>
                <c:pt idx="10697">
                  <c:v>0.0</c:v>
                </c:pt>
                <c:pt idx="10698">
                  <c:v>0.0</c:v>
                </c:pt>
                <c:pt idx="10699">
                  <c:v>0.0</c:v>
                </c:pt>
                <c:pt idx="10700">
                  <c:v>0.0</c:v>
                </c:pt>
                <c:pt idx="10701">
                  <c:v>0.0</c:v>
                </c:pt>
                <c:pt idx="10702">
                  <c:v>0.0</c:v>
                </c:pt>
                <c:pt idx="10703">
                  <c:v>0.0</c:v>
                </c:pt>
                <c:pt idx="10704">
                  <c:v>0.0</c:v>
                </c:pt>
                <c:pt idx="10705">
                  <c:v>0.0</c:v>
                </c:pt>
                <c:pt idx="10706">
                  <c:v>0.0</c:v>
                </c:pt>
                <c:pt idx="10707">
                  <c:v>0.0</c:v>
                </c:pt>
                <c:pt idx="10708">
                  <c:v>0.0</c:v>
                </c:pt>
                <c:pt idx="10709">
                  <c:v>0.0</c:v>
                </c:pt>
                <c:pt idx="10710">
                  <c:v>0.0</c:v>
                </c:pt>
                <c:pt idx="10711">
                  <c:v>0.0</c:v>
                </c:pt>
                <c:pt idx="10712">
                  <c:v>0.0</c:v>
                </c:pt>
                <c:pt idx="10713">
                  <c:v>0.0</c:v>
                </c:pt>
                <c:pt idx="10714">
                  <c:v>0.0</c:v>
                </c:pt>
                <c:pt idx="10715">
                  <c:v>0.0</c:v>
                </c:pt>
                <c:pt idx="10716">
                  <c:v>0.0</c:v>
                </c:pt>
                <c:pt idx="10717">
                  <c:v>0.0</c:v>
                </c:pt>
                <c:pt idx="10718">
                  <c:v>0.0</c:v>
                </c:pt>
                <c:pt idx="10719">
                  <c:v>0.0</c:v>
                </c:pt>
                <c:pt idx="10720">
                  <c:v>0.0</c:v>
                </c:pt>
                <c:pt idx="10721">
                  <c:v>0.0</c:v>
                </c:pt>
                <c:pt idx="10722">
                  <c:v>0.0</c:v>
                </c:pt>
                <c:pt idx="10723">
                  <c:v>0.0</c:v>
                </c:pt>
                <c:pt idx="10724">
                  <c:v>0.0</c:v>
                </c:pt>
                <c:pt idx="10725">
                  <c:v>0.0</c:v>
                </c:pt>
                <c:pt idx="10726">
                  <c:v>0.0</c:v>
                </c:pt>
                <c:pt idx="10727">
                  <c:v>0.0</c:v>
                </c:pt>
                <c:pt idx="10728">
                  <c:v>0.0</c:v>
                </c:pt>
                <c:pt idx="10729">
                  <c:v>0.0</c:v>
                </c:pt>
                <c:pt idx="10730">
                  <c:v>0.0</c:v>
                </c:pt>
                <c:pt idx="10731">
                  <c:v>0.0</c:v>
                </c:pt>
                <c:pt idx="10732">
                  <c:v>0.0</c:v>
                </c:pt>
                <c:pt idx="10733">
                  <c:v>0.0</c:v>
                </c:pt>
                <c:pt idx="10734">
                  <c:v>0.0</c:v>
                </c:pt>
                <c:pt idx="10735">
                  <c:v>0.0</c:v>
                </c:pt>
                <c:pt idx="10736">
                  <c:v>0.0</c:v>
                </c:pt>
                <c:pt idx="10737">
                  <c:v>0.0</c:v>
                </c:pt>
                <c:pt idx="10738">
                  <c:v>0.0</c:v>
                </c:pt>
                <c:pt idx="10739">
                  <c:v>0.0</c:v>
                </c:pt>
                <c:pt idx="10740">
                  <c:v>0.0</c:v>
                </c:pt>
                <c:pt idx="10741">
                  <c:v>0.0</c:v>
                </c:pt>
                <c:pt idx="10742">
                  <c:v>0.0</c:v>
                </c:pt>
                <c:pt idx="10743">
                  <c:v>0.0</c:v>
                </c:pt>
                <c:pt idx="10744">
                  <c:v>0.0</c:v>
                </c:pt>
                <c:pt idx="10745">
                  <c:v>0.0</c:v>
                </c:pt>
                <c:pt idx="10746">
                  <c:v>0.0</c:v>
                </c:pt>
                <c:pt idx="10747">
                  <c:v>0.0</c:v>
                </c:pt>
                <c:pt idx="10748">
                  <c:v>0.0</c:v>
                </c:pt>
                <c:pt idx="10749">
                  <c:v>0.0</c:v>
                </c:pt>
                <c:pt idx="10750">
                  <c:v>0.0</c:v>
                </c:pt>
                <c:pt idx="10751">
                  <c:v>0.0</c:v>
                </c:pt>
                <c:pt idx="10752">
                  <c:v>0.0</c:v>
                </c:pt>
                <c:pt idx="10753">
                  <c:v>0.0</c:v>
                </c:pt>
                <c:pt idx="10754">
                  <c:v>0.0</c:v>
                </c:pt>
                <c:pt idx="10755">
                  <c:v>0.0</c:v>
                </c:pt>
                <c:pt idx="10756">
                  <c:v>0.0</c:v>
                </c:pt>
                <c:pt idx="10757">
                  <c:v>0.0</c:v>
                </c:pt>
                <c:pt idx="10758">
                  <c:v>0.0</c:v>
                </c:pt>
                <c:pt idx="10759">
                  <c:v>0.0</c:v>
                </c:pt>
                <c:pt idx="10760">
                  <c:v>0.0</c:v>
                </c:pt>
                <c:pt idx="10761">
                  <c:v>0.0</c:v>
                </c:pt>
                <c:pt idx="10762">
                  <c:v>0.0</c:v>
                </c:pt>
                <c:pt idx="10763">
                  <c:v>0.0</c:v>
                </c:pt>
                <c:pt idx="10764">
                  <c:v>0.0</c:v>
                </c:pt>
                <c:pt idx="10765">
                  <c:v>0.0</c:v>
                </c:pt>
                <c:pt idx="10766">
                  <c:v>0.0</c:v>
                </c:pt>
                <c:pt idx="10767">
                  <c:v>0.0</c:v>
                </c:pt>
                <c:pt idx="10768">
                  <c:v>0.0</c:v>
                </c:pt>
                <c:pt idx="10769">
                  <c:v>0.0</c:v>
                </c:pt>
                <c:pt idx="10770">
                  <c:v>0.0</c:v>
                </c:pt>
                <c:pt idx="10771">
                  <c:v>0.0</c:v>
                </c:pt>
                <c:pt idx="10772">
                  <c:v>0.0</c:v>
                </c:pt>
                <c:pt idx="10773">
                  <c:v>0.0</c:v>
                </c:pt>
                <c:pt idx="10774">
                  <c:v>0.0</c:v>
                </c:pt>
                <c:pt idx="10775">
                  <c:v>0.0</c:v>
                </c:pt>
                <c:pt idx="10776">
                  <c:v>0.0</c:v>
                </c:pt>
                <c:pt idx="10777">
                  <c:v>0.0</c:v>
                </c:pt>
                <c:pt idx="10778">
                  <c:v>0.0</c:v>
                </c:pt>
                <c:pt idx="10779">
                  <c:v>0.0</c:v>
                </c:pt>
                <c:pt idx="10780">
                  <c:v>0.0</c:v>
                </c:pt>
                <c:pt idx="10781">
                  <c:v>0.0</c:v>
                </c:pt>
                <c:pt idx="10782">
                  <c:v>0.0</c:v>
                </c:pt>
                <c:pt idx="10783">
                  <c:v>0.0</c:v>
                </c:pt>
                <c:pt idx="10784">
                  <c:v>0.0</c:v>
                </c:pt>
                <c:pt idx="10785">
                  <c:v>0.0</c:v>
                </c:pt>
                <c:pt idx="10786">
                  <c:v>0.0</c:v>
                </c:pt>
                <c:pt idx="10787">
                  <c:v>0.0</c:v>
                </c:pt>
                <c:pt idx="10788">
                  <c:v>0.0</c:v>
                </c:pt>
                <c:pt idx="10789">
                  <c:v>0.0</c:v>
                </c:pt>
                <c:pt idx="10790">
                  <c:v>0.0</c:v>
                </c:pt>
                <c:pt idx="10791">
                  <c:v>0.0</c:v>
                </c:pt>
                <c:pt idx="10792">
                  <c:v>0.0</c:v>
                </c:pt>
                <c:pt idx="10793">
                  <c:v>0.0</c:v>
                </c:pt>
                <c:pt idx="10794">
                  <c:v>0.0</c:v>
                </c:pt>
                <c:pt idx="10795">
                  <c:v>0.0</c:v>
                </c:pt>
                <c:pt idx="10796">
                  <c:v>0.0</c:v>
                </c:pt>
                <c:pt idx="10797">
                  <c:v>0.0</c:v>
                </c:pt>
                <c:pt idx="10798">
                  <c:v>0.0</c:v>
                </c:pt>
                <c:pt idx="10799">
                  <c:v>0.0</c:v>
                </c:pt>
                <c:pt idx="10800">
                  <c:v>0.0</c:v>
                </c:pt>
                <c:pt idx="10801">
                  <c:v>0.0</c:v>
                </c:pt>
                <c:pt idx="10802">
                  <c:v>0.0</c:v>
                </c:pt>
                <c:pt idx="10803">
                  <c:v>0.0</c:v>
                </c:pt>
                <c:pt idx="10804">
                  <c:v>0.0</c:v>
                </c:pt>
                <c:pt idx="10805">
                  <c:v>0.0</c:v>
                </c:pt>
                <c:pt idx="10806">
                  <c:v>0.0</c:v>
                </c:pt>
                <c:pt idx="10807">
                  <c:v>0.0</c:v>
                </c:pt>
                <c:pt idx="10808">
                  <c:v>0.0</c:v>
                </c:pt>
                <c:pt idx="10809">
                  <c:v>0.0</c:v>
                </c:pt>
                <c:pt idx="10810">
                  <c:v>0.0</c:v>
                </c:pt>
                <c:pt idx="10811">
                  <c:v>0.0</c:v>
                </c:pt>
                <c:pt idx="10812">
                  <c:v>0.0</c:v>
                </c:pt>
                <c:pt idx="10813">
                  <c:v>0.0</c:v>
                </c:pt>
                <c:pt idx="10814">
                  <c:v>0.0</c:v>
                </c:pt>
                <c:pt idx="10815">
                  <c:v>0.0</c:v>
                </c:pt>
                <c:pt idx="10816">
                  <c:v>0.0</c:v>
                </c:pt>
                <c:pt idx="10817">
                  <c:v>0.0</c:v>
                </c:pt>
                <c:pt idx="10818">
                  <c:v>0.0</c:v>
                </c:pt>
                <c:pt idx="10819">
                  <c:v>0.0</c:v>
                </c:pt>
                <c:pt idx="10820">
                  <c:v>0.0</c:v>
                </c:pt>
                <c:pt idx="10821">
                  <c:v>0.0</c:v>
                </c:pt>
                <c:pt idx="10822">
                  <c:v>0.0</c:v>
                </c:pt>
                <c:pt idx="10823">
                  <c:v>0.0</c:v>
                </c:pt>
                <c:pt idx="10824">
                  <c:v>0.0</c:v>
                </c:pt>
                <c:pt idx="10825">
                  <c:v>0.0</c:v>
                </c:pt>
                <c:pt idx="10826">
                  <c:v>0.0</c:v>
                </c:pt>
                <c:pt idx="10827">
                  <c:v>0.0</c:v>
                </c:pt>
                <c:pt idx="10828">
                  <c:v>0.0</c:v>
                </c:pt>
                <c:pt idx="10829">
                  <c:v>0.0</c:v>
                </c:pt>
                <c:pt idx="10830">
                  <c:v>0.0</c:v>
                </c:pt>
                <c:pt idx="10831">
                  <c:v>0.0</c:v>
                </c:pt>
                <c:pt idx="10832">
                  <c:v>0.0</c:v>
                </c:pt>
                <c:pt idx="10833">
                  <c:v>0.0</c:v>
                </c:pt>
                <c:pt idx="10834">
                  <c:v>0.0</c:v>
                </c:pt>
                <c:pt idx="10835">
                  <c:v>0.0</c:v>
                </c:pt>
                <c:pt idx="10836">
                  <c:v>0.0</c:v>
                </c:pt>
                <c:pt idx="10837">
                  <c:v>0.0</c:v>
                </c:pt>
                <c:pt idx="10838">
                  <c:v>0.0</c:v>
                </c:pt>
                <c:pt idx="10839">
                  <c:v>0.0</c:v>
                </c:pt>
                <c:pt idx="10840">
                  <c:v>0.0</c:v>
                </c:pt>
                <c:pt idx="10841">
                  <c:v>0.0</c:v>
                </c:pt>
                <c:pt idx="10842">
                  <c:v>0.0</c:v>
                </c:pt>
                <c:pt idx="10843">
                  <c:v>0.0</c:v>
                </c:pt>
                <c:pt idx="10844">
                  <c:v>0.0</c:v>
                </c:pt>
                <c:pt idx="10845">
                  <c:v>0.0</c:v>
                </c:pt>
                <c:pt idx="10846">
                  <c:v>0.0</c:v>
                </c:pt>
                <c:pt idx="10847">
                  <c:v>0.0</c:v>
                </c:pt>
                <c:pt idx="10848">
                  <c:v>0.0</c:v>
                </c:pt>
                <c:pt idx="10849">
                  <c:v>0.0</c:v>
                </c:pt>
                <c:pt idx="10850">
                  <c:v>0.0</c:v>
                </c:pt>
                <c:pt idx="10851">
                  <c:v>0.0</c:v>
                </c:pt>
                <c:pt idx="10852">
                  <c:v>0.0</c:v>
                </c:pt>
                <c:pt idx="10853">
                  <c:v>0.0</c:v>
                </c:pt>
                <c:pt idx="10854">
                  <c:v>0.0</c:v>
                </c:pt>
                <c:pt idx="10855">
                  <c:v>0.0</c:v>
                </c:pt>
                <c:pt idx="10856">
                  <c:v>0.0</c:v>
                </c:pt>
                <c:pt idx="10857">
                  <c:v>0.0</c:v>
                </c:pt>
                <c:pt idx="10858">
                  <c:v>0.0</c:v>
                </c:pt>
                <c:pt idx="10859">
                  <c:v>0.0</c:v>
                </c:pt>
                <c:pt idx="10860">
                  <c:v>0.0</c:v>
                </c:pt>
                <c:pt idx="10861">
                  <c:v>0.0</c:v>
                </c:pt>
                <c:pt idx="10862">
                  <c:v>0.0</c:v>
                </c:pt>
                <c:pt idx="10863">
                  <c:v>0.0</c:v>
                </c:pt>
                <c:pt idx="10864">
                  <c:v>0.0</c:v>
                </c:pt>
                <c:pt idx="10865">
                  <c:v>0.0</c:v>
                </c:pt>
                <c:pt idx="10866">
                  <c:v>0.0</c:v>
                </c:pt>
                <c:pt idx="10867">
                  <c:v>0.0</c:v>
                </c:pt>
                <c:pt idx="10868">
                  <c:v>0.0</c:v>
                </c:pt>
                <c:pt idx="10869">
                  <c:v>0.0</c:v>
                </c:pt>
                <c:pt idx="10870">
                  <c:v>0.0</c:v>
                </c:pt>
                <c:pt idx="10871">
                  <c:v>0.0</c:v>
                </c:pt>
                <c:pt idx="10872">
                  <c:v>0.0</c:v>
                </c:pt>
                <c:pt idx="10873">
                  <c:v>0.0</c:v>
                </c:pt>
                <c:pt idx="10874">
                  <c:v>0.0</c:v>
                </c:pt>
                <c:pt idx="10875">
                  <c:v>0.0</c:v>
                </c:pt>
                <c:pt idx="10876">
                  <c:v>0.0</c:v>
                </c:pt>
                <c:pt idx="10877">
                  <c:v>0.0</c:v>
                </c:pt>
                <c:pt idx="10878">
                  <c:v>0.0</c:v>
                </c:pt>
                <c:pt idx="10879">
                  <c:v>0.0</c:v>
                </c:pt>
                <c:pt idx="10880">
                  <c:v>0.0</c:v>
                </c:pt>
                <c:pt idx="10881">
                  <c:v>0.0</c:v>
                </c:pt>
                <c:pt idx="10882">
                  <c:v>0.0</c:v>
                </c:pt>
                <c:pt idx="10883">
                  <c:v>0.0</c:v>
                </c:pt>
                <c:pt idx="10884">
                  <c:v>0.0</c:v>
                </c:pt>
                <c:pt idx="10885">
                  <c:v>0.0</c:v>
                </c:pt>
                <c:pt idx="10886">
                  <c:v>0.0</c:v>
                </c:pt>
                <c:pt idx="10887">
                  <c:v>0.0</c:v>
                </c:pt>
                <c:pt idx="10888">
                  <c:v>0.0</c:v>
                </c:pt>
                <c:pt idx="10889">
                  <c:v>0.0</c:v>
                </c:pt>
                <c:pt idx="10890">
                  <c:v>0.0</c:v>
                </c:pt>
                <c:pt idx="10891">
                  <c:v>0.0</c:v>
                </c:pt>
                <c:pt idx="10892">
                  <c:v>0.0</c:v>
                </c:pt>
                <c:pt idx="10893">
                  <c:v>0.0</c:v>
                </c:pt>
                <c:pt idx="10894">
                  <c:v>0.0</c:v>
                </c:pt>
                <c:pt idx="10895">
                  <c:v>0.0</c:v>
                </c:pt>
                <c:pt idx="10896">
                  <c:v>0.0</c:v>
                </c:pt>
                <c:pt idx="10897">
                  <c:v>0.0</c:v>
                </c:pt>
                <c:pt idx="10898">
                  <c:v>0.0</c:v>
                </c:pt>
                <c:pt idx="10899">
                  <c:v>0.0</c:v>
                </c:pt>
                <c:pt idx="10900">
                  <c:v>0.0</c:v>
                </c:pt>
                <c:pt idx="10901">
                  <c:v>0.0</c:v>
                </c:pt>
                <c:pt idx="10902">
                  <c:v>0.0</c:v>
                </c:pt>
                <c:pt idx="10903">
                  <c:v>0.0</c:v>
                </c:pt>
                <c:pt idx="10904">
                  <c:v>0.0</c:v>
                </c:pt>
                <c:pt idx="10905">
                  <c:v>0.0</c:v>
                </c:pt>
                <c:pt idx="10906">
                  <c:v>0.0</c:v>
                </c:pt>
                <c:pt idx="10907">
                  <c:v>0.0</c:v>
                </c:pt>
                <c:pt idx="10908">
                  <c:v>0.0</c:v>
                </c:pt>
                <c:pt idx="10909">
                  <c:v>0.0</c:v>
                </c:pt>
                <c:pt idx="10910">
                  <c:v>0.0</c:v>
                </c:pt>
                <c:pt idx="10911">
                  <c:v>0.0</c:v>
                </c:pt>
                <c:pt idx="10912">
                  <c:v>0.0</c:v>
                </c:pt>
                <c:pt idx="10913">
                  <c:v>0.0</c:v>
                </c:pt>
                <c:pt idx="10914">
                  <c:v>0.0</c:v>
                </c:pt>
                <c:pt idx="10915">
                  <c:v>0.0</c:v>
                </c:pt>
                <c:pt idx="10916">
                  <c:v>0.0</c:v>
                </c:pt>
                <c:pt idx="10917">
                  <c:v>0.0</c:v>
                </c:pt>
                <c:pt idx="10918">
                  <c:v>0.0</c:v>
                </c:pt>
                <c:pt idx="10919">
                  <c:v>0.0</c:v>
                </c:pt>
                <c:pt idx="10920">
                  <c:v>0.0</c:v>
                </c:pt>
                <c:pt idx="10921">
                  <c:v>0.0</c:v>
                </c:pt>
                <c:pt idx="10922">
                  <c:v>0.0</c:v>
                </c:pt>
                <c:pt idx="10923">
                  <c:v>0.0</c:v>
                </c:pt>
                <c:pt idx="10924">
                  <c:v>0.0</c:v>
                </c:pt>
                <c:pt idx="10925">
                  <c:v>0.0</c:v>
                </c:pt>
                <c:pt idx="10926">
                  <c:v>0.0</c:v>
                </c:pt>
                <c:pt idx="10927">
                  <c:v>0.0</c:v>
                </c:pt>
                <c:pt idx="10928">
                  <c:v>0.0</c:v>
                </c:pt>
                <c:pt idx="10929">
                  <c:v>0.0</c:v>
                </c:pt>
                <c:pt idx="10930">
                  <c:v>0.0</c:v>
                </c:pt>
                <c:pt idx="10931">
                  <c:v>0.0</c:v>
                </c:pt>
                <c:pt idx="10932">
                  <c:v>0.0</c:v>
                </c:pt>
                <c:pt idx="10933">
                  <c:v>0.0</c:v>
                </c:pt>
                <c:pt idx="10934">
                  <c:v>0.0</c:v>
                </c:pt>
                <c:pt idx="10935">
                  <c:v>0.0</c:v>
                </c:pt>
                <c:pt idx="10936">
                  <c:v>0.0</c:v>
                </c:pt>
                <c:pt idx="10937">
                  <c:v>0.0</c:v>
                </c:pt>
                <c:pt idx="10938">
                  <c:v>0.0</c:v>
                </c:pt>
                <c:pt idx="10939">
                  <c:v>0.0</c:v>
                </c:pt>
                <c:pt idx="10940">
                  <c:v>0.0</c:v>
                </c:pt>
                <c:pt idx="10941">
                  <c:v>0.0</c:v>
                </c:pt>
                <c:pt idx="10942">
                  <c:v>0.0</c:v>
                </c:pt>
                <c:pt idx="10943">
                  <c:v>0.0</c:v>
                </c:pt>
                <c:pt idx="10944">
                  <c:v>0.0</c:v>
                </c:pt>
                <c:pt idx="10945">
                  <c:v>0.0</c:v>
                </c:pt>
                <c:pt idx="10946">
                  <c:v>0.0</c:v>
                </c:pt>
                <c:pt idx="10947">
                  <c:v>0.0</c:v>
                </c:pt>
                <c:pt idx="10948">
                  <c:v>0.0</c:v>
                </c:pt>
                <c:pt idx="10949">
                  <c:v>0.0</c:v>
                </c:pt>
                <c:pt idx="10950">
                  <c:v>0.0</c:v>
                </c:pt>
                <c:pt idx="10951">
                  <c:v>0.0</c:v>
                </c:pt>
                <c:pt idx="10952">
                  <c:v>0.0</c:v>
                </c:pt>
                <c:pt idx="10953">
                  <c:v>0.0</c:v>
                </c:pt>
                <c:pt idx="10954">
                  <c:v>0.0</c:v>
                </c:pt>
                <c:pt idx="10955">
                  <c:v>0.0</c:v>
                </c:pt>
                <c:pt idx="10956">
                  <c:v>0.0</c:v>
                </c:pt>
                <c:pt idx="10957">
                  <c:v>0.0</c:v>
                </c:pt>
                <c:pt idx="10958">
                  <c:v>0.0</c:v>
                </c:pt>
                <c:pt idx="10959">
                  <c:v>0.0</c:v>
                </c:pt>
                <c:pt idx="10960">
                  <c:v>0.0</c:v>
                </c:pt>
                <c:pt idx="10961">
                  <c:v>0.0</c:v>
                </c:pt>
                <c:pt idx="10962">
                  <c:v>0.0</c:v>
                </c:pt>
                <c:pt idx="10963">
                  <c:v>0.0</c:v>
                </c:pt>
                <c:pt idx="10964">
                  <c:v>0.0</c:v>
                </c:pt>
                <c:pt idx="10965">
                  <c:v>0.0</c:v>
                </c:pt>
                <c:pt idx="10966">
                  <c:v>0.0</c:v>
                </c:pt>
                <c:pt idx="10967">
                  <c:v>0.0</c:v>
                </c:pt>
                <c:pt idx="10968">
                  <c:v>0.0</c:v>
                </c:pt>
                <c:pt idx="10969">
                  <c:v>0.0</c:v>
                </c:pt>
                <c:pt idx="10970">
                  <c:v>0.0</c:v>
                </c:pt>
                <c:pt idx="10971">
                  <c:v>0.0</c:v>
                </c:pt>
                <c:pt idx="10972">
                  <c:v>0.0</c:v>
                </c:pt>
                <c:pt idx="10973">
                  <c:v>0.0</c:v>
                </c:pt>
                <c:pt idx="10974">
                  <c:v>0.0</c:v>
                </c:pt>
                <c:pt idx="10975">
                  <c:v>0.0</c:v>
                </c:pt>
                <c:pt idx="10976">
                  <c:v>0.0</c:v>
                </c:pt>
                <c:pt idx="10977">
                  <c:v>0.0</c:v>
                </c:pt>
                <c:pt idx="10978">
                  <c:v>0.0</c:v>
                </c:pt>
                <c:pt idx="10979">
                  <c:v>0.0</c:v>
                </c:pt>
                <c:pt idx="10980">
                  <c:v>0.0</c:v>
                </c:pt>
                <c:pt idx="10981">
                  <c:v>0.0</c:v>
                </c:pt>
                <c:pt idx="10982">
                  <c:v>0.0</c:v>
                </c:pt>
                <c:pt idx="10983">
                  <c:v>0.0</c:v>
                </c:pt>
                <c:pt idx="10984">
                  <c:v>0.0</c:v>
                </c:pt>
                <c:pt idx="10985">
                  <c:v>0.0</c:v>
                </c:pt>
                <c:pt idx="10986">
                  <c:v>0.0</c:v>
                </c:pt>
                <c:pt idx="10987">
                  <c:v>0.0</c:v>
                </c:pt>
                <c:pt idx="10988">
                  <c:v>0.0</c:v>
                </c:pt>
                <c:pt idx="10989">
                  <c:v>0.0</c:v>
                </c:pt>
                <c:pt idx="10990">
                  <c:v>0.0</c:v>
                </c:pt>
                <c:pt idx="10991">
                  <c:v>0.0</c:v>
                </c:pt>
                <c:pt idx="10992">
                  <c:v>0.0</c:v>
                </c:pt>
                <c:pt idx="10993">
                  <c:v>0.0</c:v>
                </c:pt>
                <c:pt idx="10994">
                  <c:v>0.0</c:v>
                </c:pt>
                <c:pt idx="10995">
                  <c:v>0.0</c:v>
                </c:pt>
                <c:pt idx="10996">
                  <c:v>0.0</c:v>
                </c:pt>
                <c:pt idx="10997">
                  <c:v>0.0</c:v>
                </c:pt>
                <c:pt idx="10998">
                  <c:v>0.0</c:v>
                </c:pt>
                <c:pt idx="10999">
                  <c:v>0.0</c:v>
                </c:pt>
                <c:pt idx="11000">
                  <c:v>0.0</c:v>
                </c:pt>
                <c:pt idx="11001">
                  <c:v>0.0</c:v>
                </c:pt>
                <c:pt idx="11002">
                  <c:v>0.0</c:v>
                </c:pt>
                <c:pt idx="11003">
                  <c:v>0.0</c:v>
                </c:pt>
                <c:pt idx="11004">
                  <c:v>0.0</c:v>
                </c:pt>
                <c:pt idx="11005">
                  <c:v>0.0</c:v>
                </c:pt>
                <c:pt idx="11006">
                  <c:v>0.0</c:v>
                </c:pt>
                <c:pt idx="11007">
                  <c:v>0.0</c:v>
                </c:pt>
                <c:pt idx="11008">
                  <c:v>0.0</c:v>
                </c:pt>
                <c:pt idx="11009">
                  <c:v>0.0</c:v>
                </c:pt>
                <c:pt idx="11010">
                  <c:v>0.0</c:v>
                </c:pt>
                <c:pt idx="11011">
                  <c:v>0.0</c:v>
                </c:pt>
                <c:pt idx="11012">
                  <c:v>0.0</c:v>
                </c:pt>
                <c:pt idx="11013">
                  <c:v>0.0</c:v>
                </c:pt>
                <c:pt idx="11014">
                  <c:v>0.0</c:v>
                </c:pt>
                <c:pt idx="11015">
                  <c:v>0.0</c:v>
                </c:pt>
                <c:pt idx="11016">
                  <c:v>0.0</c:v>
                </c:pt>
                <c:pt idx="11017">
                  <c:v>0.0</c:v>
                </c:pt>
                <c:pt idx="11018">
                  <c:v>0.0</c:v>
                </c:pt>
                <c:pt idx="11019">
                  <c:v>0.0</c:v>
                </c:pt>
                <c:pt idx="11020">
                  <c:v>0.0</c:v>
                </c:pt>
                <c:pt idx="11021">
                  <c:v>0.0</c:v>
                </c:pt>
                <c:pt idx="11022">
                  <c:v>0.0</c:v>
                </c:pt>
                <c:pt idx="11023">
                  <c:v>0.0</c:v>
                </c:pt>
                <c:pt idx="11024">
                  <c:v>0.0</c:v>
                </c:pt>
                <c:pt idx="11025">
                  <c:v>0.0</c:v>
                </c:pt>
                <c:pt idx="11026">
                  <c:v>0.0</c:v>
                </c:pt>
                <c:pt idx="11027">
                  <c:v>0.0</c:v>
                </c:pt>
                <c:pt idx="11028">
                  <c:v>0.0</c:v>
                </c:pt>
                <c:pt idx="11029">
                  <c:v>0.0</c:v>
                </c:pt>
                <c:pt idx="11030">
                  <c:v>0.0</c:v>
                </c:pt>
                <c:pt idx="11031">
                  <c:v>0.0</c:v>
                </c:pt>
                <c:pt idx="11032">
                  <c:v>0.0</c:v>
                </c:pt>
                <c:pt idx="11033">
                  <c:v>0.0</c:v>
                </c:pt>
                <c:pt idx="11034">
                  <c:v>0.0</c:v>
                </c:pt>
                <c:pt idx="11035">
                  <c:v>0.0</c:v>
                </c:pt>
                <c:pt idx="11036">
                  <c:v>0.0</c:v>
                </c:pt>
                <c:pt idx="11037">
                  <c:v>0.0</c:v>
                </c:pt>
                <c:pt idx="11038">
                  <c:v>0.0</c:v>
                </c:pt>
                <c:pt idx="11039">
                  <c:v>0.0</c:v>
                </c:pt>
                <c:pt idx="11040">
                  <c:v>0.0</c:v>
                </c:pt>
                <c:pt idx="11041">
                  <c:v>0.0</c:v>
                </c:pt>
                <c:pt idx="11042">
                  <c:v>0.0</c:v>
                </c:pt>
                <c:pt idx="11043">
                  <c:v>0.0</c:v>
                </c:pt>
                <c:pt idx="11044">
                  <c:v>0.0</c:v>
                </c:pt>
                <c:pt idx="11045">
                  <c:v>0.0</c:v>
                </c:pt>
                <c:pt idx="11046">
                  <c:v>0.0</c:v>
                </c:pt>
                <c:pt idx="11047">
                  <c:v>0.0</c:v>
                </c:pt>
                <c:pt idx="11048">
                  <c:v>0.0</c:v>
                </c:pt>
                <c:pt idx="11049">
                  <c:v>0.0</c:v>
                </c:pt>
                <c:pt idx="11050">
                  <c:v>0.0</c:v>
                </c:pt>
                <c:pt idx="11051">
                  <c:v>0.0</c:v>
                </c:pt>
                <c:pt idx="11052">
                  <c:v>0.0</c:v>
                </c:pt>
                <c:pt idx="11053">
                  <c:v>0.0</c:v>
                </c:pt>
                <c:pt idx="11054">
                  <c:v>0.0</c:v>
                </c:pt>
                <c:pt idx="11055">
                  <c:v>0.0</c:v>
                </c:pt>
                <c:pt idx="11056">
                  <c:v>0.0</c:v>
                </c:pt>
                <c:pt idx="11057">
                  <c:v>0.0</c:v>
                </c:pt>
                <c:pt idx="11058">
                  <c:v>0.0</c:v>
                </c:pt>
                <c:pt idx="11059">
                  <c:v>0.0</c:v>
                </c:pt>
                <c:pt idx="11060">
                  <c:v>0.0</c:v>
                </c:pt>
                <c:pt idx="11061">
                  <c:v>0.0</c:v>
                </c:pt>
                <c:pt idx="11062">
                  <c:v>0.0</c:v>
                </c:pt>
                <c:pt idx="11063">
                  <c:v>0.0</c:v>
                </c:pt>
                <c:pt idx="11064">
                  <c:v>0.0</c:v>
                </c:pt>
                <c:pt idx="11065">
                  <c:v>0.0</c:v>
                </c:pt>
                <c:pt idx="11066">
                  <c:v>0.0</c:v>
                </c:pt>
                <c:pt idx="11067">
                  <c:v>0.0</c:v>
                </c:pt>
                <c:pt idx="11068">
                  <c:v>0.0</c:v>
                </c:pt>
                <c:pt idx="11069">
                  <c:v>0.0</c:v>
                </c:pt>
                <c:pt idx="11070">
                  <c:v>0.0</c:v>
                </c:pt>
                <c:pt idx="11071">
                  <c:v>0.0</c:v>
                </c:pt>
                <c:pt idx="11072">
                  <c:v>0.0</c:v>
                </c:pt>
                <c:pt idx="11073">
                  <c:v>0.0</c:v>
                </c:pt>
                <c:pt idx="11074">
                  <c:v>0.0</c:v>
                </c:pt>
                <c:pt idx="11075">
                  <c:v>0.0</c:v>
                </c:pt>
                <c:pt idx="11076">
                  <c:v>0.0</c:v>
                </c:pt>
                <c:pt idx="11077">
                  <c:v>0.0</c:v>
                </c:pt>
                <c:pt idx="11078">
                  <c:v>0.0</c:v>
                </c:pt>
                <c:pt idx="11079">
                  <c:v>0.0</c:v>
                </c:pt>
                <c:pt idx="11080">
                  <c:v>0.0</c:v>
                </c:pt>
                <c:pt idx="11081">
                  <c:v>0.0</c:v>
                </c:pt>
                <c:pt idx="11082">
                  <c:v>0.0</c:v>
                </c:pt>
                <c:pt idx="11083">
                  <c:v>0.0</c:v>
                </c:pt>
                <c:pt idx="11084">
                  <c:v>0.0</c:v>
                </c:pt>
                <c:pt idx="11085">
                  <c:v>0.0</c:v>
                </c:pt>
                <c:pt idx="11086">
                  <c:v>0.0</c:v>
                </c:pt>
                <c:pt idx="11087">
                  <c:v>0.0</c:v>
                </c:pt>
                <c:pt idx="11088">
                  <c:v>0.0</c:v>
                </c:pt>
                <c:pt idx="11089">
                  <c:v>0.0</c:v>
                </c:pt>
                <c:pt idx="11090">
                  <c:v>0.0</c:v>
                </c:pt>
                <c:pt idx="11091">
                  <c:v>0.0</c:v>
                </c:pt>
                <c:pt idx="11092">
                  <c:v>0.0</c:v>
                </c:pt>
                <c:pt idx="11093">
                  <c:v>0.0</c:v>
                </c:pt>
                <c:pt idx="11094">
                  <c:v>0.0</c:v>
                </c:pt>
                <c:pt idx="11095">
                  <c:v>0.0</c:v>
                </c:pt>
                <c:pt idx="11096">
                  <c:v>0.0</c:v>
                </c:pt>
                <c:pt idx="11097">
                  <c:v>0.0</c:v>
                </c:pt>
                <c:pt idx="11098">
                  <c:v>0.0</c:v>
                </c:pt>
                <c:pt idx="11099">
                  <c:v>0.0</c:v>
                </c:pt>
                <c:pt idx="11100">
                  <c:v>0.0</c:v>
                </c:pt>
                <c:pt idx="11101">
                  <c:v>0.0</c:v>
                </c:pt>
                <c:pt idx="11102">
                  <c:v>0.0</c:v>
                </c:pt>
                <c:pt idx="11103">
                  <c:v>0.0</c:v>
                </c:pt>
                <c:pt idx="11104">
                  <c:v>0.0</c:v>
                </c:pt>
                <c:pt idx="11105">
                  <c:v>0.0</c:v>
                </c:pt>
                <c:pt idx="11106">
                  <c:v>0.0</c:v>
                </c:pt>
                <c:pt idx="11107">
                  <c:v>0.0</c:v>
                </c:pt>
                <c:pt idx="11108">
                  <c:v>0.0</c:v>
                </c:pt>
                <c:pt idx="11109">
                  <c:v>0.0</c:v>
                </c:pt>
                <c:pt idx="11110">
                  <c:v>0.0</c:v>
                </c:pt>
                <c:pt idx="11111">
                  <c:v>0.0</c:v>
                </c:pt>
                <c:pt idx="11112">
                  <c:v>0.0</c:v>
                </c:pt>
                <c:pt idx="11113">
                  <c:v>0.0</c:v>
                </c:pt>
                <c:pt idx="11114">
                  <c:v>0.0</c:v>
                </c:pt>
                <c:pt idx="11115">
                  <c:v>0.0</c:v>
                </c:pt>
                <c:pt idx="11116">
                  <c:v>0.0</c:v>
                </c:pt>
                <c:pt idx="11117">
                  <c:v>0.0</c:v>
                </c:pt>
                <c:pt idx="11118">
                  <c:v>0.0</c:v>
                </c:pt>
                <c:pt idx="11119">
                  <c:v>0.0</c:v>
                </c:pt>
                <c:pt idx="11120">
                  <c:v>0.0</c:v>
                </c:pt>
                <c:pt idx="11121">
                  <c:v>0.0</c:v>
                </c:pt>
                <c:pt idx="11122">
                  <c:v>0.0</c:v>
                </c:pt>
                <c:pt idx="11123">
                  <c:v>0.0</c:v>
                </c:pt>
                <c:pt idx="11124">
                  <c:v>0.0</c:v>
                </c:pt>
                <c:pt idx="11125">
                  <c:v>0.0</c:v>
                </c:pt>
                <c:pt idx="11126">
                  <c:v>0.0</c:v>
                </c:pt>
                <c:pt idx="11127">
                  <c:v>0.0</c:v>
                </c:pt>
                <c:pt idx="11128">
                  <c:v>0.0</c:v>
                </c:pt>
                <c:pt idx="11129">
                  <c:v>0.0</c:v>
                </c:pt>
                <c:pt idx="11130">
                  <c:v>0.0</c:v>
                </c:pt>
                <c:pt idx="11131">
                  <c:v>0.0</c:v>
                </c:pt>
                <c:pt idx="11132">
                  <c:v>0.0</c:v>
                </c:pt>
                <c:pt idx="11133">
                  <c:v>0.0</c:v>
                </c:pt>
                <c:pt idx="11134">
                  <c:v>0.0</c:v>
                </c:pt>
                <c:pt idx="11135">
                  <c:v>0.0</c:v>
                </c:pt>
                <c:pt idx="11136">
                  <c:v>0.0</c:v>
                </c:pt>
                <c:pt idx="11137">
                  <c:v>0.0</c:v>
                </c:pt>
                <c:pt idx="11138">
                  <c:v>0.0</c:v>
                </c:pt>
                <c:pt idx="11139">
                  <c:v>0.0</c:v>
                </c:pt>
                <c:pt idx="11140">
                  <c:v>0.0</c:v>
                </c:pt>
                <c:pt idx="11141">
                  <c:v>0.0</c:v>
                </c:pt>
                <c:pt idx="11142">
                  <c:v>0.0</c:v>
                </c:pt>
                <c:pt idx="11143">
                  <c:v>0.0</c:v>
                </c:pt>
                <c:pt idx="11144">
                  <c:v>0.0</c:v>
                </c:pt>
                <c:pt idx="11145">
                  <c:v>0.0</c:v>
                </c:pt>
                <c:pt idx="11146">
                  <c:v>0.0</c:v>
                </c:pt>
                <c:pt idx="11147">
                  <c:v>0.0</c:v>
                </c:pt>
                <c:pt idx="11148">
                  <c:v>0.0</c:v>
                </c:pt>
                <c:pt idx="11149">
                  <c:v>0.0</c:v>
                </c:pt>
                <c:pt idx="11150">
                  <c:v>0.0</c:v>
                </c:pt>
                <c:pt idx="11151">
                  <c:v>0.0</c:v>
                </c:pt>
                <c:pt idx="11152">
                  <c:v>0.0</c:v>
                </c:pt>
                <c:pt idx="11153">
                  <c:v>0.0</c:v>
                </c:pt>
                <c:pt idx="11154">
                  <c:v>0.0</c:v>
                </c:pt>
                <c:pt idx="11155">
                  <c:v>0.0</c:v>
                </c:pt>
                <c:pt idx="11156">
                  <c:v>0.0</c:v>
                </c:pt>
                <c:pt idx="11157">
                  <c:v>0.0</c:v>
                </c:pt>
                <c:pt idx="11158">
                  <c:v>0.0</c:v>
                </c:pt>
                <c:pt idx="11159">
                  <c:v>0.0</c:v>
                </c:pt>
                <c:pt idx="11160">
                  <c:v>0.0</c:v>
                </c:pt>
                <c:pt idx="11161">
                  <c:v>0.0</c:v>
                </c:pt>
                <c:pt idx="11162">
                  <c:v>0.0</c:v>
                </c:pt>
                <c:pt idx="11163">
                  <c:v>0.0</c:v>
                </c:pt>
                <c:pt idx="11164">
                  <c:v>0.0</c:v>
                </c:pt>
                <c:pt idx="11165">
                  <c:v>0.0</c:v>
                </c:pt>
                <c:pt idx="11166">
                  <c:v>0.0</c:v>
                </c:pt>
                <c:pt idx="11167">
                  <c:v>0.0</c:v>
                </c:pt>
                <c:pt idx="11168">
                  <c:v>0.0</c:v>
                </c:pt>
                <c:pt idx="11169">
                  <c:v>0.0</c:v>
                </c:pt>
                <c:pt idx="11170">
                  <c:v>0.0</c:v>
                </c:pt>
                <c:pt idx="11171">
                  <c:v>0.0</c:v>
                </c:pt>
                <c:pt idx="11172">
                  <c:v>0.0</c:v>
                </c:pt>
                <c:pt idx="11173">
                  <c:v>0.0</c:v>
                </c:pt>
                <c:pt idx="11174">
                  <c:v>0.0</c:v>
                </c:pt>
                <c:pt idx="11175">
                  <c:v>0.0</c:v>
                </c:pt>
                <c:pt idx="11176">
                  <c:v>0.0</c:v>
                </c:pt>
                <c:pt idx="11177">
                  <c:v>0.0</c:v>
                </c:pt>
                <c:pt idx="11178">
                  <c:v>0.0</c:v>
                </c:pt>
                <c:pt idx="11179">
                  <c:v>0.0</c:v>
                </c:pt>
                <c:pt idx="11180">
                  <c:v>0.0</c:v>
                </c:pt>
                <c:pt idx="11181">
                  <c:v>0.0</c:v>
                </c:pt>
                <c:pt idx="11182">
                  <c:v>0.0</c:v>
                </c:pt>
                <c:pt idx="11183">
                  <c:v>0.0</c:v>
                </c:pt>
                <c:pt idx="11184">
                  <c:v>0.0</c:v>
                </c:pt>
                <c:pt idx="11185">
                  <c:v>0.0</c:v>
                </c:pt>
                <c:pt idx="11186">
                  <c:v>0.0</c:v>
                </c:pt>
                <c:pt idx="11187">
                  <c:v>0.0</c:v>
                </c:pt>
                <c:pt idx="11188">
                  <c:v>0.0</c:v>
                </c:pt>
                <c:pt idx="11189">
                  <c:v>0.0</c:v>
                </c:pt>
                <c:pt idx="11190">
                  <c:v>0.0</c:v>
                </c:pt>
                <c:pt idx="11191">
                  <c:v>0.0</c:v>
                </c:pt>
                <c:pt idx="11192">
                  <c:v>0.0</c:v>
                </c:pt>
                <c:pt idx="11193">
                  <c:v>0.0</c:v>
                </c:pt>
                <c:pt idx="11194">
                  <c:v>0.0</c:v>
                </c:pt>
                <c:pt idx="11195">
                  <c:v>0.0</c:v>
                </c:pt>
                <c:pt idx="11196">
                  <c:v>0.0</c:v>
                </c:pt>
                <c:pt idx="11197">
                  <c:v>0.0</c:v>
                </c:pt>
                <c:pt idx="11198">
                  <c:v>0.0</c:v>
                </c:pt>
                <c:pt idx="11199">
                  <c:v>0.0</c:v>
                </c:pt>
                <c:pt idx="11200">
                  <c:v>0.0</c:v>
                </c:pt>
                <c:pt idx="11201">
                  <c:v>0.0</c:v>
                </c:pt>
                <c:pt idx="11202">
                  <c:v>0.0</c:v>
                </c:pt>
                <c:pt idx="11203">
                  <c:v>0.0</c:v>
                </c:pt>
                <c:pt idx="11204">
                  <c:v>0.0</c:v>
                </c:pt>
                <c:pt idx="11205">
                  <c:v>0.0</c:v>
                </c:pt>
                <c:pt idx="11206">
                  <c:v>0.0</c:v>
                </c:pt>
                <c:pt idx="11207">
                  <c:v>0.0</c:v>
                </c:pt>
                <c:pt idx="11208">
                  <c:v>0.0</c:v>
                </c:pt>
                <c:pt idx="11209">
                  <c:v>0.0</c:v>
                </c:pt>
                <c:pt idx="11210">
                  <c:v>0.0</c:v>
                </c:pt>
                <c:pt idx="11211">
                  <c:v>0.0</c:v>
                </c:pt>
                <c:pt idx="11212">
                  <c:v>0.0</c:v>
                </c:pt>
                <c:pt idx="11213">
                  <c:v>0.0</c:v>
                </c:pt>
                <c:pt idx="11214">
                  <c:v>0.0</c:v>
                </c:pt>
                <c:pt idx="11215">
                  <c:v>0.0</c:v>
                </c:pt>
                <c:pt idx="11216">
                  <c:v>0.0</c:v>
                </c:pt>
                <c:pt idx="11217">
                  <c:v>0.0</c:v>
                </c:pt>
                <c:pt idx="11218">
                  <c:v>0.0</c:v>
                </c:pt>
                <c:pt idx="11219">
                  <c:v>0.0</c:v>
                </c:pt>
                <c:pt idx="11220">
                  <c:v>0.0</c:v>
                </c:pt>
                <c:pt idx="11221">
                  <c:v>0.0</c:v>
                </c:pt>
                <c:pt idx="11222">
                  <c:v>0.0</c:v>
                </c:pt>
                <c:pt idx="11223">
                  <c:v>0.0</c:v>
                </c:pt>
                <c:pt idx="11224">
                  <c:v>0.0</c:v>
                </c:pt>
                <c:pt idx="11225">
                  <c:v>0.0</c:v>
                </c:pt>
                <c:pt idx="11226">
                  <c:v>0.0</c:v>
                </c:pt>
                <c:pt idx="11227">
                  <c:v>0.0</c:v>
                </c:pt>
                <c:pt idx="11228">
                  <c:v>0.0</c:v>
                </c:pt>
                <c:pt idx="11229">
                  <c:v>0.0</c:v>
                </c:pt>
                <c:pt idx="11230">
                  <c:v>0.0</c:v>
                </c:pt>
                <c:pt idx="11231">
                  <c:v>0.0</c:v>
                </c:pt>
                <c:pt idx="11232">
                  <c:v>0.0</c:v>
                </c:pt>
                <c:pt idx="11233">
                  <c:v>0.0</c:v>
                </c:pt>
                <c:pt idx="11234">
                  <c:v>0.0</c:v>
                </c:pt>
                <c:pt idx="11235">
                  <c:v>0.0</c:v>
                </c:pt>
                <c:pt idx="11236">
                  <c:v>0.0</c:v>
                </c:pt>
                <c:pt idx="11237">
                  <c:v>0.0</c:v>
                </c:pt>
                <c:pt idx="11238">
                  <c:v>0.0</c:v>
                </c:pt>
                <c:pt idx="11239">
                  <c:v>0.0</c:v>
                </c:pt>
                <c:pt idx="11240">
                  <c:v>0.0</c:v>
                </c:pt>
                <c:pt idx="11241">
                  <c:v>0.0</c:v>
                </c:pt>
                <c:pt idx="11242">
                  <c:v>0.0</c:v>
                </c:pt>
                <c:pt idx="11243">
                  <c:v>0.0</c:v>
                </c:pt>
                <c:pt idx="11244">
                  <c:v>0.0</c:v>
                </c:pt>
                <c:pt idx="11245">
                  <c:v>0.0</c:v>
                </c:pt>
                <c:pt idx="11246">
                  <c:v>0.0</c:v>
                </c:pt>
                <c:pt idx="11247">
                  <c:v>0.0</c:v>
                </c:pt>
                <c:pt idx="11248">
                  <c:v>0.0</c:v>
                </c:pt>
                <c:pt idx="11249">
                  <c:v>0.0</c:v>
                </c:pt>
                <c:pt idx="11250">
                  <c:v>0.0</c:v>
                </c:pt>
                <c:pt idx="11251">
                  <c:v>0.0</c:v>
                </c:pt>
                <c:pt idx="11252">
                  <c:v>0.0</c:v>
                </c:pt>
                <c:pt idx="11253">
                  <c:v>0.0</c:v>
                </c:pt>
                <c:pt idx="11254">
                  <c:v>0.0</c:v>
                </c:pt>
                <c:pt idx="11255">
                  <c:v>0.0</c:v>
                </c:pt>
                <c:pt idx="11256">
                  <c:v>0.0</c:v>
                </c:pt>
                <c:pt idx="11257">
                  <c:v>0.0</c:v>
                </c:pt>
                <c:pt idx="11258">
                  <c:v>0.0</c:v>
                </c:pt>
                <c:pt idx="11259">
                  <c:v>0.0</c:v>
                </c:pt>
                <c:pt idx="11260">
                  <c:v>0.0</c:v>
                </c:pt>
                <c:pt idx="11261">
                  <c:v>0.0</c:v>
                </c:pt>
                <c:pt idx="11262">
                  <c:v>0.0</c:v>
                </c:pt>
                <c:pt idx="11263">
                  <c:v>0.0</c:v>
                </c:pt>
                <c:pt idx="11264">
                  <c:v>0.0</c:v>
                </c:pt>
                <c:pt idx="11265">
                  <c:v>0.0</c:v>
                </c:pt>
                <c:pt idx="11266">
                  <c:v>0.0</c:v>
                </c:pt>
                <c:pt idx="11267">
                  <c:v>0.0</c:v>
                </c:pt>
                <c:pt idx="11268">
                  <c:v>0.0</c:v>
                </c:pt>
                <c:pt idx="11269">
                  <c:v>0.0</c:v>
                </c:pt>
                <c:pt idx="11270">
                  <c:v>0.0</c:v>
                </c:pt>
                <c:pt idx="11271">
                  <c:v>0.0</c:v>
                </c:pt>
                <c:pt idx="11272">
                  <c:v>0.0</c:v>
                </c:pt>
                <c:pt idx="11273">
                  <c:v>0.0</c:v>
                </c:pt>
                <c:pt idx="11274">
                  <c:v>0.0</c:v>
                </c:pt>
                <c:pt idx="11275">
                  <c:v>0.0</c:v>
                </c:pt>
                <c:pt idx="11276">
                  <c:v>0.0</c:v>
                </c:pt>
                <c:pt idx="11277">
                  <c:v>0.0</c:v>
                </c:pt>
                <c:pt idx="11278">
                  <c:v>0.0</c:v>
                </c:pt>
                <c:pt idx="11279">
                  <c:v>0.0</c:v>
                </c:pt>
                <c:pt idx="11280">
                  <c:v>0.0</c:v>
                </c:pt>
                <c:pt idx="11281">
                  <c:v>0.0</c:v>
                </c:pt>
                <c:pt idx="11282">
                  <c:v>0.0</c:v>
                </c:pt>
                <c:pt idx="11283">
                  <c:v>0.0</c:v>
                </c:pt>
                <c:pt idx="11284">
                  <c:v>0.0</c:v>
                </c:pt>
                <c:pt idx="11285">
                  <c:v>0.0</c:v>
                </c:pt>
                <c:pt idx="11286">
                  <c:v>0.0</c:v>
                </c:pt>
                <c:pt idx="11287">
                  <c:v>0.0</c:v>
                </c:pt>
                <c:pt idx="11288">
                  <c:v>0.0</c:v>
                </c:pt>
                <c:pt idx="11289">
                  <c:v>0.0</c:v>
                </c:pt>
                <c:pt idx="11290">
                  <c:v>0.0</c:v>
                </c:pt>
                <c:pt idx="11291">
                  <c:v>0.0</c:v>
                </c:pt>
                <c:pt idx="11292">
                  <c:v>0.0</c:v>
                </c:pt>
                <c:pt idx="11293">
                  <c:v>0.0</c:v>
                </c:pt>
                <c:pt idx="11294">
                  <c:v>0.0</c:v>
                </c:pt>
                <c:pt idx="11295">
                  <c:v>0.0</c:v>
                </c:pt>
                <c:pt idx="11296">
                  <c:v>0.0</c:v>
                </c:pt>
                <c:pt idx="11297">
                  <c:v>0.0</c:v>
                </c:pt>
                <c:pt idx="11298">
                  <c:v>0.0</c:v>
                </c:pt>
                <c:pt idx="11299">
                  <c:v>0.0</c:v>
                </c:pt>
                <c:pt idx="11300">
                  <c:v>0.0</c:v>
                </c:pt>
                <c:pt idx="11301">
                  <c:v>0.0</c:v>
                </c:pt>
                <c:pt idx="11302">
                  <c:v>0.0</c:v>
                </c:pt>
                <c:pt idx="11303">
                  <c:v>0.0</c:v>
                </c:pt>
                <c:pt idx="11304">
                  <c:v>0.0</c:v>
                </c:pt>
                <c:pt idx="11305">
                  <c:v>0.0</c:v>
                </c:pt>
                <c:pt idx="11306">
                  <c:v>0.0</c:v>
                </c:pt>
                <c:pt idx="11307">
                  <c:v>0.0</c:v>
                </c:pt>
                <c:pt idx="11308">
                  <c:v>0.0</c:v>
                </c:pt>
                <c:pt idx="11309">
                  <c:v>0.0</c:v>
                </c:pt>
                <c:pt idx="11310">
                  <c:v>0.0</c:v>
                </c:pt>
                <c:pt idx="11311">
                  <c:v>0.0</c:v>
                </c:pt>
                <c:pt idx="11312">
                  <c:v>0.0</c:v>
                </c:pt>
                <c:pt idx="11313">
                  <c:v>0.0</c:v>
                </c:pt>
                <c:pt idx="11314">
                  <c:v>0.0</c:v>
                </c:pt>
                <c:pt idx="11315">
                  <c:v>0.0</c:v>
                </c:pt>
                <c:pt idx="11316">
                  <c:v>0.0</c:v>
                </c:pt>
                <c:pt idx="11317">
                  <c:v>0.0</c:v>
                </c:pt>
                <c:pt idx="11318">
                  <c:v>0.0</c:v>
                </c:pt>
                <c:pt idx="11319">
                  <c:v>0.0</c:v>
                </c:pt>
                <c:pt idx="11320">
                  <c:v>0.0</c:v>
                </c:pt>
                <c:pt idx="11321">
                  <c:v>0.0</c:v>
                </c:pt>
                <c:pt idx="11322">
                  <c:v>0.0</c:v>
                </c:pt>
                <c:pt idx="11323">
                  <c:v>0.0</c:v>
                </c:pt>
                <c:pt idx="11324">
                  <c:v>0.0</c:v>
                </c:pt>
                <c:pt idx="11325">
                  <c:v>0.0</c:v>
                </c:pt>
                <c:pt idx="11326">
                  <c:v>0.0</c:v>
                </c:pt>
                <c:pt idx="11327">
                  <c:v>0.0</c:v>
                </c:pt>
                <c:pt idx="11328">
                  <c:v>0.0</c:v>
                </c:pt>
                <c:pt idx="11329">
                  <c:v>0.0</c:v>
                </c:pt>
                <c:pt idx="11330">
                  <c:v>0.0</c:v>
                </c:pt>
                <c:pt idx="11331">
                  <c:v>0.0</c:v>
                </c:pt>
                <c:pt idx="11332">
                  <c:v>0.0</c:v>
                </c:pt>
                <c:pt idx="11333">
                  <c:v>0.0</c:v>
                </c:pt>
                <c:pt idx="11334">
                  <c:v>0.0</c:v>
                </c:pt>
                <c:pt idx="11335">
                  <c:v>0.0</c:v>
                </c:pt>
                <c:pt idx="11336">
                  <c:v>0.0</c:v>
                </c:pt>
                <c:pt idx="11337">
                  <c:v>0.0</c:v>
                </c:pt>
                <c:pt idx="11338">
                  <c:v>0.0</c:v>
                </c:pt>
                <c:pt idx="11339">
                  <c:v>0.0</c:v>
                </c:pt>
                <c:pt idx="11340">
                  <c:v>0.0</c:v>
                </c:pt>
                <c:pt idx="11341">
                  <c:v>0.0</c:v>
                </c:pt>
                <c:pt idx="11342">
                  <c:v>0.0</c:v>
                </c:pt>
                <c:pt idx="11343">
                  <c:v>0.0</c:v>
                </c:pt>
                <c:pt idx="11344">
                  <c:v>0.0</c:v>
                </c:pt>
                <c:pt idx="11345">
                  <c:v>0.0</c:v>
                </c:pt>
                <c:pt idx="11346">
                  <c:v>0.0</c:v>
                </c:pt>
                <c:pt idx="11347">
                  <c:v>0.0</c:v>
                </c:pt>
                <c:pt idx="11348">
                  <c:v>0.0</c:v>
                </c:pt>
                <c:pt idx="11349">
                  <c:v>0.0</c:v>
                </c:pt>
                <c:pt idx="11350">
                  <c:v>0.0</c:v>
                </c:pt>
                <c:pt idx="11351">
                  <c:v>0.0</c:v>
                </c:pt>
                <c:pt idx="11352">
                  <c:v>0.0</c:v>
                </c:pt>
                <c:pt idx="11353">
                  <c:v>0.0</c:v>
                </c:pt>
                <c:pt idx="11354">
                  <c:v>0.0</c:v>
                </c:pt>
                <c:pt idx="11355">
                  <c:v>0.0</c:v>
                </c:pt>
                <c:pt idx="11356">
                  <c:v>0.0</c:v>
                </c:pt>
                <c:pt idx="11357">
                  <c:v>0.0</c:v>
                </c:pt>
                <c:pt idx="11358">
                  <c:v>0.0</c:v>
                </c:pt>
                <c:pt idx="11359">
                  <c:v>0.0</c:v>
                </c:pt>
                <c:pt idx="11360">
                  <c:v>0.0</c:v>
                </c:pt>
                <c:pt idx="11361">
                  <c:v>0.0</c:v>
                </c:pt>
                <c:pt idx="11362">
                  <c:v>0.0</c:v>
                </c:pt>
                <c:pt idx="11363">
                  <c:v>0.0</c:v>
                </c:pt>
                <c:pt idx="11364">
                  <c:v>0.0</c:v>
                </c:pt>
                <c:pt idx="11365">
                  <c:v>0.0</c:v>
                </c:pt>
                <c:pt idx="11366">
                  <c:v>0.0</c:v>
                </c:pt>
                <c:pt idx="11367">
                  <c:v>0.0</c:v>
                </c:pt>
                <c:pt idx="11368">
                  <c:v>0.0</c:v>
                </c:pt>
                <c:pt idx="11369">
                  <c:v>0.0</c:v>
                </c:pt>
                <c:pt idx="11370">
                  <c:v>0.0</c:v>
                </c:pt>
                <c:pt idx="11371">
                  <c:v>0.0</c:v>
                </c:pt>
                <c:pt idx="11372">
                  <c:v>0.0</c:v>
                </c:pt>
                <c:pt idx="11373">
                  <c:v>0.0</c:v>
                </c:pt>
                <c:pt idx="11374">
                  <c:v>0.0</c:v>
                </c:pt>
                <c:pt idx="11375">
                  <c:v>0.0</c:v>
                </c:pt>
                <c:pt idx="11376">
                  <c:v>0.0</c:v>
                </c:pt>
                <c:pt idx="11377">
                  <c:v>0.0</c:v>
                </c:pt>
                <c:pt idx="11378">
                  <c:v>0.0</c:v>
                </c:pt>
                <c:pt idx="11379">
                  <c:v>0.0</c:v>
                </c:pt>
                <c:pt idx="11380">
                  <c:v>0.0</c:v>
                </c:pt>
                <c:pt idx="11381">
                  <c:v>0.0</c:v>
                </c:pt>
                <c:pt idx="11382">
                  <c:v>0.0</c:v>
                </c:pt>
                <c:pt idx="11383">
                  <c:v>0.0</c:v>
                </c:pt>
                <c:pt idx="11384">
                  <c:v>0.0</c:v>
                </c:pt>
                <c:pt idx="11385">
                  <c:v>0.0</c:v>
                </c:pt>
                <c:pt idx="11386">
                  <c:v>0.0</c:v>
                </c:pt>
                <c:pt idx="11387">
                  <c:v>0.0</c:v>
                </c:pt>
                <c:pt idx="11388">
                  <c:v>0.0</c:v>
                </c:pt>
                <c:pt idx="11389">
                  <c:v>0.0</c:v>
                </c:pt>
                <c:pt idx="11390">
                  <c:v>0.0</c:v>
                </c:pt>
                <c:pt idx="11391">
                  <c:v>0.0</c:v>
                </c:pt>
                <c:pt idx="11392">
                  <c:v>0.0</c:v>
                </c:pt>
                <c:pt idx="11393">
                  <c:v>0.0</c:v>
                </c:pt>
                <c:pt idx="11394">
                  <c:v>0.0</c:v>
                </c:pt>
                <c:pt idx="11395">
                  <c:v>0.0</c:v>
                </c:pt>
                <c:pt idx="11396">
                  <c:v>0.0</c:v>
                </c:pt>
                <c:pt idx="11397">
                  <c:v>0.0</c:v>
                </c:pt>
                <c:pt idx="11398">
                  <c:v>0.0</c:v>
                </c:pt>
                <c:pt idx="11399">
                  <c:v>0.0</c:v>
                </c:pt>
                <c:pt idx="11400">
                  <c:v>0.0</c:v>
                </c:pt>
                <c:pt idx="11401">
                  <c:v>0.0</c:v>
                </c:pt>
                <c:pt idx="11402">
                  <c:v>0.0</c:v>
                </c:pt>
                <c:pt idx="11403">
                  <c:v>0.0</c:v>
                </c:pt>
                <c:pt idx="11404">
                  <c:v>0.0</c:v>
                </c:pt>
                <c:pt idx="11405">
                  <c:v>0.0</c:v>
                </c:pt>
                <c:pt idx="11406">
                  <c:v>0.0</c:v>
                </c:pt>
                <c:pt idx="11407">
                  <c:v>0.0</c:v>
                </c:pt>
                <c:pt idx="11408">
                  <c:v>0.0</c:v>
                </c:pt>
                <c:pt idx="11409">
                  <c:v>0.0</c:v>
                </c:pt>
                <c:pt idx="11410">
                  <c:v>0.0</c:v>
                </c:pt>
                <c:pt idx="11411">
                  <c:v>0.0</c:v>
                </c:pt>
                <c:pt idx="11412">
                  <c:v>0.0</c:v>
                </c:pt>
                <c:pt idx="11413">
                  <c:v>0.0</c:v>
                </c:pt>
                <c:pt idx="11414">
                  <c:v>0.0</c:v>
                </c:pt>
                <c:pt idx="11415">
                  <c:v>0.0</c:v>
                </c:pt>
                <c:pt idx="11416">
                  <c:v>0.0</c:v>
                </c:pt>
                <c:pt idx="11417">
                  <c:v>0.0</c:v>
                </c:pt>
                <c:pt idx="11418">
                  <c:v>0.0</c:v>
                </c:pt>
                <c:pt idx="11419">
                  <c:v>0.0</c:v>
                </c:pt>
                <c:pt idx="11420">
                  <c:v>0.0</c:v>
                </c:pt>
                <c:pt idx="11421">
                  <c:v>0.0</c:v>
                </c:pt>
                <c:pt idx="11422">
                  <c:v>0.0</c:v>
                </c:pt>
                <c:pt idx="11423">
                  <c:v>0.0</c:v>
                </c:pt>
                <c:pt idx="11424">
                  <c:v>0.0</c:v>
                </c:pt>
                <c:pt idx="11425">
                  <c:v>0.0</c:v>
                </c:pt>
                <c:pt idx="11426">
                  <c:v>0.0</c:v>
                </c:pt>
                <c:pt idx="11427">
                  <c:v>0.0</c:v>
                </c:pt>
                <c:pt idx="11428">
                  <c:v>0.0</c:v>
                </c:pt>
                <c:pt idx="11429">
                  <c:v>0.0</c:v>
                </c:pt>
                <c:pt idx="11430">
                  <c:v>0.0</c:v>
                </c:pt>
                <c:pt idx="11431">
                  <c:v>0.0</c:v>
                </c:pt>
                <c:pt idx="11432">
                  <c:v>0.0</c:v>
                </c:pt>
                <c:pt idx="11433">
                  <c:v>0.0</c:v>
                </c:pt>
                <c:pt idx="11434">
                  <c:v>0.0</c:v>
                </c:pt>
                <c:pt idx="11435">
                  <c:v>0.0</c:v>
                </c:pt>
                <c:pt idx="11436">
                  <c:v>0.0</c:v>
                </c:pt>
                <c:pt idx="11437">
                  <c:v>0.0</c:v>
                </c:pt>
                <c:pt idx="11438">
                  <c:v>0.0</c:v>
                </c:pt>
                <c:pt idx="11439">
                  <c:v>0.0</c:v>
                </c:pt>
                <c:pt idx="11440">
                  <c:v>0.0</c:v>
                </c:pt>
                <c:pt idx="11441">
                  <c:v>0.0</c:v>
                </c:pt>
                <c:pt idx="11442">
                  <c:v>0.0</c:v>
                </c:pt>
                <c:pt idx="11443">
                  <c:v>0.0</c:v>
                </c:pt>
                <c:pt idx="11444">
                  <c:v>0.0</c:v>
                </c:pt>
                <c:pt idx="11445">
                  <c:v>0.0</c:v>
                </c:pt>
                <c:pt idx="11446">
                  <c:v>0.0</c:v>
                </c:pt>
                <c:pt idx="11447">
                  <c:v>0.0</c:v>
                </c:pt>
                <c:pt idx="11448">
                  <c:v>0.0</c:v>
                </c:pt>
                <c:pt idx="11449">
                  <c:v>0.0</c:v>
                </c:pt>
                <c:pt idx="11450">
                  <c:v>0.0</c:v>
                </c:pt>
                <c:pt idx="11451">
                  <c:v>0.0</c:v>
                </c:pt>
                <c:pt idx="11452">
                  <c:v>0.0</c:v>
                </c:pt>
                <c:pt idx="11453">
                  <c:v>0.0</c:v>
                </c:pt>
                <c:pt idx="11454">
                  <c:v>0.0</c:v>
                </c:pt>
                <c:pt idx="11455">
                  <c:v>0.0</c:v>
                </c:pt>
                <c:pt idx="11456">
                  <c:v>0.0</c:v>
                </c:pt>
                <c:pt idx="11457">
                  <c:v>0.0</c:v>
                </c:pt>
                <c:pt idx="11458">
                  <c:v>0.0</c:v>
                </c:pt>
                <c:pt idx="11459">
                  <c:v>0.0</c:v>
                </c:pt>
                <c:pt idx="11460">
                  <c:v>0.0</c:v>
                </c:pt>
                <c:pt idx="11461">
                  <c:v>0.0</c:v>
                </c:pt>
                <c:pt idx="11462">
                  <c:v>0.0</c:v>
                </c:pt>
                <c:pt idx="11463">
                  <c:v>0.0</c:v>
                </c:pt>
                <c:pt idx="11464">
                  <c:v>0.0</c:v>
                </c:pt>
                <c:pt idx="11465">
                  <c:v>0.0</c:v>
                </c:pt>
                <c:pt idx="11466">
                  <c:v>0.0</c:v>
                </c:pt>
                <c:pt idx="11467">
                  <c:v>0.0</c:v>
                </c:pt>
                <c:pt idx="11468">
                  <c:v>0.0</c:v>
                </c:pt>
                <c:pt idx="11469">
                  <c:v>0.0</c:v>
                </c:pt>
                <c:pt idx="11470">
                  <c:v>0.0</c:v>
                </c:pt>
                <c:pt idx="11471">
                  <c:v>0.0</c:v>
                </c:pt>
                <c:pt idx="11472">
                  <c:v>0.0</c:v>
                </c:pt>
                <c:pt idx="11473">
                  <c:v>0.0</c:v>
                </c:pt>
                <c:pt idx="11474">
                  <c:v>0.0</c:v>
                </c:pt>
                <c:pt idx="11475">
                  <c:v>0.0</c:v>
                </c:pt>
                <c:pt idx="11476">
                  <c:v>0.0</c:v>
                </c:pt>
                <c:pt idx="11477">
                  <c:v>0.0</c:v>
                </c:pt>
                <c:pt idx="11478">
                  <c:v>0.0</c:v>
                </c:pt>
                <c:pt idx="11479">
                  <c:v>0.0</c:v>
                </c:pt>
                <c:pt idx="11480">
                  <c:v>0.0</c:v>
                </c:pt>
                <c:pt idx="11481">
                  <c:v>0.0</c:v>
                </c:pt>
                <c:pt idx="11482">
                  <c:v>0.0</c:v>
                </c:pt>
                <c:pt idx="11483">
                  <c:v>0.0</c:v>
                </c:pt>
                <c:pt idx="11484">
                  <c:v>0.0</c:v>
                </c:pt>
                <c:pt idx="11485">
                  <c:v>0.0</c:v>
                </c:pt>
                <c:pt idx="11486">
                  <c:v>0.0</c:v>
                </c:pt>
                <c:pt idx="11487">
                  <c:v>0.0</c:v>
                </c:pt>
                <c:pt idx="11488">
                  <c:v>0.0</c:v>
                </c:pt>
                <c:pt idx="11489">
                  <c:v>0.0</c:v>
                </c:pt>
                <c:pt idx="11490">
                  <c:v>0.0</c:v>
                </c:pt>
                <c:pt idx="11491">
                  <c:v>0.0</c:v>
                </c:pt>
                <c:pt idx="11492">
                  <c:v>0.0</c:v>
                </c:pt>
                <c:pt idx="11493">
                  <c:v>0.0</c:v>
                </c:pt>
                <c:pt idx="11494">
                  <c:v>0.0</c:v>
                </c:pt>
                <c:pt idx="11495">
                  <c:v>0.0</c:v>
                </c:pt>
                <c:pt idx="11496">
                  <c:v>0.0</c:v>
                </c:pt>
                <c:pt idx="11497">
                  <c:v>0.0</c:v>
                </c:pt>
                <c:pt idx="11498">
                  <c:v>0.0</c:v>
                </c:pt>
                <c:pt idx="11499">
                  <c:v>0.0</c:v>
                </c:pt>
                <c:pt idx="11500">
                  <c:v>0.0</c:v>
                </c:pt>
                <c:pt idx="11501">
                  <c:v>0.0</c:v>
                </c:pt>
                <c:pt idx="11502">
                  <c:v>0.0</c:v>
                </c:pt>
                <c:pt idx="11503">
                  <c:v>0.0</c:v>
                </c:pt>
                <c:pt idx="11504">
                  <c:v>0.0</c:v>
                </c:pt>
                <c:pt idx="11505">
                  <c:v>0.0</c:v>
                </c:pt>
                <c:pt idx="11506">
                  <c:v>0.0</c:v>
                </c:pt>
                <c:pt idx="11507">
                  <c:v>0.0</c:v>
                </c:pt>
                <c:pt idx="11508">
                  <c:v>0.0</c:v>
                </c:pt>
                <c:pt idx="11509">
                  <c:v>0.0</c:v>
                </c:pt>
                <c:pt idx="11510">
                  <c:v>0.0</c:v>
                </c:pt>
                <c:pt idx="11511">
                  <c:v>0.0</c:v>
                </c:pt>
                <c:pt idx="11512">
                  <c:v>0.0</c:v>
                </c:pt>
                <c:pt idx="11513">
                  <c:v>0.0</c:v>
                </c:pt>
                <c:pt idx="11514">
                  <c:v>0.0</c:v>
                </c:pt>
                <c:pt idx="11515">
                  <c:v>0.0</c:v>
                </c:pt>
                <c:pt idx="11516">
                  <c:v>0.0</c:v>
                </c:pt>
                <c:pt idx="11517">
                  <c:v>0.0</c:v>
                </c:pt>
                <c:pt idx="11518">
                  <c:v>0.0</c:v>
                </c:pt>
                <c:pt idx="11519">
                  <c:v>0.0</c:v>
                </c:pt>
                <c:pt idx="11520">
                  <c:v>0.0</c:v>
                </c:pt>
                <c:pt idx="11521">
                  <c:v>0.0</c:v>
                </c:pt>
                <c:pt idx="11522">
                  <c:v>0.0</c:v>
                </c:pt>
                <c:pt idx="11523">
                  <c:v>0.0</c:v>
                </c:pt>
                <c:pt idx="11524">
                  <c:v>0.0</c:v>
                </c:pt>
                <c:pt idx="11525">
                  <c:v>0.0</c:v>
                </c:pt>
                <c:pt idx="11526">
                  <c:v>0.0</c:v>
                </c:pt>
                <c:pt idx="11527">
                  <c:v>0.0</c:v>
                </c:pt>
                <c:pt idx="11528">
                  <c:v>0.0</c:v>
                </c:pt>
                <c:pt idx="11529">
                  <c:v>0.0</c:v>
                </c:pt>
                <c:pt idx="11530">
                  <c:v>0.0</c:v>
                </c:pt>
                <c:pt idx="11531">
                  <c:v>0.0</c:v>
                </c:pt>
                <c:pt idx="11532">
                  <c:v>0.0</c:v>
                </c:pt>
                <c:pt idx="11533">
                  <c:v>0.0</c:v>
                </c:pt>
                <c:pt idx="11534">
                  <c:v>0.0</c:v>
                </c:pt>
                <c:pt idx="11535">
                  <c:v>0.0</c:v>
                </c:pt>
                <c:pt idx="11536">
                  <c:v>0.0</c:v>
                </c:pt>
                <c:pt idx="11537">
                  <c:v>0.0</c:v>
                </c:pt>
                <c:pt idx="11538">
                  <c:v>0.0</c:v>
                </c:pt>
                <c:pt idx="11539">
                  <c:v>0.0</c:v>
                </c:pt>
                <c:pt idx="11540">
                  <c:v>0.0</c:v>
                </c:pt>
                <c:pt idx="11541">
                  <c:v>0.0</c:v>
                </c:pt>
                <c:pt idx="11542">
                  <c:v>0.0</c:v>
                </c:pt>
                <c:pt idx="11543">
                  <c:v>0.0</c:v>
                </c:pt>
                <c:pt idx="11544">
                  <c:v>0.0</c:v>
                </c:pt>
                <c:pt idx="11545">
                  <c:v>0.0</c:v>
                </c:pt>
                <c:pt idx="11546">
                  <c:v>0.0</c:v>
                </c:pt>
                <c:pt idx="11547">
                  <c:v>0.0</c:v>
                </c:pt>
                <c:pt idx="11548">
                  <c:v>0.0</c:v>
                </c:pt>
                <c:pt idx="11549">
                  <c:v>0.0</c:v>
                </c:pt>
                <c:pt idx="11550">
                  <c:v>0.0</c:v>
                </c:pt>
                <c:pt idx="11551">
                  <c:v>0.0</c:v>
                </c:pt>
                <c:pt idx="11552">
                  <c:v>0.0</c:v>
                </c:pt>
                <c:pt idx="11553">
                  <c:v>0.0</c:v>
                </c:pt>
                <c:pt idx="11554">
                  <c:v>0.0</c:v>
                </c:pt>
                <c:pt idx="11555">
                  <c:v>0.0</c:v>
                </c:pt>
                <c:pt idx="11556">
                  <c:v>0.0</c:v>
                </c:pt>
                <c:pt idx="11557">
                  <c:v>0.0</c:v>
                </c:pt>
                <c:pt idx="11558">
                  <c:v>0.0</c:v>
                </c:pt>
                <c:pt idx="11559">
                  <c:v>0.0</c:v>
                </c:pt>
                <c:pt idx="11560">
                  <c:v>0.0</c:v>
                </c:pt>
                <c:pt idx="11561">
                  <c:v>0.0</c:v>
                </c:pt>
                <c:pt idx="11562">
                  <c:v>0.0</c:v>
                </c:pt>
                <c:pt idx="11563">
                  <c:v>0.0</c:v>
                </c:pt>
                <c:pt idx="11564">
                  <c:v>0.0</c:v>
                </c:pt>
                <c:pt idx="11565">
                  <c:v>0.0</c:v>
                </c:pt>
                <c:pt idx="11566">
                  <c:v>0.0</c:v>
                </c:pt>
                <c:pt idx="11567">
                  <c:v>0.0</c:v>
                </c:pt>
                <c:pt idx="11568">
                  <c:v>0.0</c:v>
                </c:pt>
                <c:pt idx="11569">
                  <c:v>0.0</c:v>
                </c:pt>
                <c:pt idx="11570">
                  <c:v>0.0</c:v>
                </c:pt>
                <c:pt idx="11571">
                  <c:v>0.0</c:v>
                </c:pt>
                <c:pt idx="11572">
                  <c:v>0.0</c:v>
                </c:pt>
                <c:pt idx="11573">
                  <c:v>0.0</c:v>
                </c:pt>
                <c:pt idx="11574">
                  <c:v>0.0</c:v>
                </c:pt>
                <c:pt idx="11575">
                  <c:v>0.0</c:v>
                </c:pt>
                <c:pt idx="11576">
                  <c:v>0.0</c:v>
                </c:pt>
                <c:pt idx="11577">
                  <c:v>0.0</c:v>
                </c:pt>
                <c:pt idx="11578">
                  <c:v>0.0</c:v>
                </c:pt>
                <c:pt idx="11579">
                  <c:v>0.0</c:v>
                </c:pt>
                <c:pt idx="11580">
                  <c:v>0.0</c:v>
                </c:pt>
                <c:pt idx="11581">
                  <c:v>0.0</c:v>
                </c:pt>
                <c:pt idx="11582">
                  <c:v>0.0</c:v>
                </c:pt>
                <c:pt idx="11583">
                  <c:v>0.0</c:v>
                </c:pt>
                <c:pt idx="11584">
                  <c:v>0.0</c:v>
                </c:pt>
                <c:pt idx="11585">
                  <c:v>0.0</c:v>
                </c:pt>
                <c:pt idx="11586">
                  <c:v>0.0</c:v>
                </c:pt>
                <c:pt idx="11587">
                  <c:v>0.0</c:v>
                </c:pt>
                <c:pt idx="11588">
                  <c:v>0.0</c:v>
                </c:pt>
                <c:pt idx="11589">
                  <c:v>0.0</c:v>
                </c:pt>
                <c:pt idx="11590">
                  <c:v>0.0</c:v>
                </c:pt>
                <c:pt idx="11591">
                  <c:v>0.0</c:v>
                </c:pt>
                <c:pt idx="11592">
                  <c:v>0.0</c:v>
                </c:pt>
                <c:pt idx="11593">
                  <c:v>0.0</c:v>
                </c:pt>
                <c:pt idx="11594">
                  <c:v>0.0</c:v>
                </c:pt>
                <c:pt idx="11595">
                  <c:v>0.0</c:v>
                </c:pt>
                <c:pt idx="11596">
                  <c:v>0.0</c:v>
                </c:pt>
                <c:pt idx="11597">
                  <c:v>0.0</c:v>
                </c:pt>
                <c:pt idx="11598">
                  <c:v>0.0</c:v>
                </c:pt>
                <c:pt idx="11599">
                  <c:v>0.0</c:v>
                </c:pt>
                <c:pt idx="11600">
                  <c:v>0.0</c:v>
                </c:pt>
                <c:pt idx="11601">
                  <c:v>0.0</c:v>
                </c:pt>
                <c:pt idx="11602">
                  <c:v>0.0</c:v>
                </c:pt>
                <c:pt idx="11603">
                  <c:v>0.0</c:v>
                </c:pt>
                <c:pt idx="11604">
                  <c:v>0.0</c:v>
                </c:pt>
                <c:pt idx="11605">
                  <c:v>0.0</c:v>
                </c:pt>
                <c:pt idx="11606">
                  <c:v>0.0</c:v>
                </c:pt>
                <c:pt idx="11607">
                  <c:v>0.0</c:v>
                </c:pt>
                <c:pt idx="11608">
                  <c:v>0.0</c:v>
                </c:pt>
                <c:pt idx="11609">
                  <c:v>0.0</c:v>
                </c:pt>
                <c:pt idx="11610">
                  <c:v>0.0</c:v>
                </c:pt>
                <c:pt idx="11611">
                  <c:v>0.0</c:v>
                </c:pt>
                <c:pt idx="11612">
                  <c:v>0.0</c:v>
                </c:pt>
                <c:pt idx="11613">
                  <c:v>0.0</c:v>
                </c:pt>
                <c:pt idx="11614">
                  <c:v>0.0</c:v>
                </c:pt>
                <c:pt idx="11615">
                  <c:v>0.0</c:v>
                </c:pt>
                <c:pt idx="11616">
                  <c:v>0.0</c:v>
                </c:pt>
                <c:pt idx="11617">
                  <c:v>0.0</c:v>
                </c:pt>
                <c:pt idx="11618">
                  <c:v>0.0</c:v>
                </c:pt>
                <c:pt idx="11619">
                  <c:v>0.0</c:v>
                </c:pt>
                <c:pt idx="11620">
                  <c:v>0.0</c:v>
                </c:pt>
                <c:pt idx="11621">
                  <c:v>0.0</c:v>
                </c:pt>
                <c:pt idx="11622">
                  <c:v>0.0</c:v>
                </c:pt>
                <c:pt idx="11623">
                  <c:v>0.0</c:v>
                </c:pt>
                <c:pt idx="11624">
                  <c:v>0.0</c:v>
                </c:pt>
                <c:pt idx="11625">
                  <c:v>0.0</c:v>
                </c:pt>
                <c:pt idx="11626">
                  <c:v>0.0</c:v>
                </c:pt>
                <c:pt idx="11627">
                  <c:v>0.0</c:v>
                </c:pt>
                <c:pt idx="11628">
                  <c:v>0.0</c:v>
                </c:pt>
                <c:pt idx="11629">
                  <c:v>0.0</c:v>
                </c:pt>
                <c:pt idx="11630">
                  <c:v>0.0</c:v>
                </c:pt>
                <c:pt idx="11631">
                  <c:v>0.0</c:v>
                </c:pt>
                <c:pt idx="11632">
                  <c:v>0.0</c:v>
                </c:pt>
                <c:pt idx="11633">
                  <c:v>0.0</c:v>
                </c:pt>
                <c:pt idx="11634">
                  <c:v>0.0</c:v>
                </c:pt>
                <c:pt idx="11635">
                  <c:v>0.0</c:v>
                </c:pt>
                <c:pt idx="11636">
                  <c:v>0.0</c:v>
                </c:pt>
                <c:pt idx="11637">
                  <c:v>0.0</c:v>
                </c:pt>
                <c:pt idx="11638">
                  <c:v>0.0</c:v>
                </c:pt>
                <c:pt idx="11639">
                  <c:v>0.0</c:v>
                </c:pt>
                <c:pt idx="11640">
                  <c:v>0.0</c:v>
                </c:pt>
                <c:pt idx="11641">
                  <c:v>0.0</c:v>
                </c:pt>
                <c:pt idx="11642">
                  <c:v>0.0</c:v>
                </c:pt>
                <c:pt idx="11643">
                  <c:v>0.0</c:v>
                </c:pt>
                <c:pt idx="11644">
                  <c:v>0.0</c:v>
                </c:pt>
                <c:pt idx="11645">
                  <c:v>0.0</c:v>
                </c:pt>
                <c:pt idx="11646">
                  <c:v>0.0</c:v>
                </c:pt>
                <c:pt idx="11647">
                  <c:v>0.0</c:v>
                </c:pt>
                <c:pt idx="11648">
                  <c:v>0.0</c:v>
                </c:pt>
                <c:pt idx="11649">
                  <c:v>0.0</c:v>
                </c:pt>
                <c:pt idx="11650">
                  <c:v>0.0</c:v>
                </c:pt>
                <c:pt idx="11651">
                  <c:v>0.0</c:v>
                </c:pt>
                <c:pt idx="11652">
                  <c:v>0.0</c:v>
                </c:pt>
                <c:pt idx="11653">
                  <c:v>0.0</c:v>
                </c:pt>
                <c:pt idx="11654">
                  <c:v>0.0</c:v>
                </c:pt>
                <c:pt idx="11655">
                  <c:v>0.0</c:v>
                </c:pt>
                <c:pt idx="11656">
                  <c:v>0.0</c:v>
                </c:pt>
                <c:pt idx="11657">
                  <c:v>0.0</c:v>
                </c:pt>
                <c:pt idx="11658">
                  <c:v>0.0</c:v>
                </c:pt>
                <c:pt idx="11659">
                  <c:v>0.0</c:v>
                </c:pt>
                <c:pt idx="11660">
                  <c:v>0.0</c:v>
                </c:pt>
                <c:pt idx="11661">
                  <c:v>0.0</c:v>
                </c:pt>
                <c:pt idx="11662">
                  <c:v>0.0</c:v>
                </c:pt>
                <c:pt idx="11663">
                  <c:v>0.0</c:v>
                </c:pt>
                <c:pt idx="11664">
                  <c:v>0.0</c:v>
                </c:pt>
                <c:pt idx="11665">
                  <c:v>0.0</c:v>
                </c:pt>
                <c:pt idx="11666">
                  <c:v>0.0</c:v>
                </c:pt>
                <c:pt idx="11667">
                  <c:v>0.0</c:v>
                </c:pt>
                <c:pt idx="11668">
                  <c:v>0.0</c:v>
                </c:pt>
                <c:pt idx="11669">
                  <c:v>0.0</c:v>
                </c:pt>
                <c:pt idx="11670">
                  <c:v>0.0</c:v>
                </c:pt>
                <c:pt idx="11671">
                  <c:v>0.0</c:v>
                </c:pt>
                <c:pt idx="11672">
                  <c:v>0.0</c:v>
                </c:pt>
                <c:pt idx="11673">
                  <c:v>0.0</c:v>
                </c:pt>
                <c:pt idx="11674">
                  <c:v>0.0</c:v>
                </c:pt>
                <c:pt idx="11675">
                  <c:v>0.0</c:v>
                </c:pt>
                <c:pt idx="11676">
                  <c:v>0.0</c:v>
                </c:pt>
                <c:pt idx="11677">
                  <c:v>0.0</c:v>
                </c:pt>
                <c:pt idx="11678">
                  <c:v>0.0</c:v>
                </c:pt>
                <c:pt idx="11679">
                  <c:v>0.0</c:v>
                </c:pt>
                <c:pt idx="11680">
                  <c:v>0.0</c:v>
                </c:pt>
                <c:pt idx="11681">
                  <c:v>0.0</c:v>
                </c:pt>
                <c:pt idx="11682">
                  <c:v>0.0</c:v>
                </c:pt>
                <c:pt idx="11683">
                  <c:v>0.0</c:v>
                </c:pt>
                <c:pt idx="11684">
                  <c:v>0.0</c:v>
                </c:pt>
                <c:pt idx="11685">
                  <c:v>0.0</c:v>
                </c:pt>
                <c:pt idx="11686">
                  <c:v>0.0</c:v>
                </c:pt>
                <c:pt idx="11687">
                  <c:v>0.0</c:v>
                </c:pt>
                <c:pt idx="11688">
                  <c:v>0.0</c:v>
                </c:pt>
                <c:pt idx="11689">
                  <c:v>0.0</c:v>
                </c:pt>
                <c:pt idx="11690">
                  <c:v>0.0</c:v>
                </c:pt>
                <c:pt idx="11691">
                  <c:v>0.0</c:v>
                </c:pt>
                <c:pt idx="11692">
                  <c:v>0.0</c:v>
                </c:pt>
                <c:pt idx="11693">
                  <c:v>0.0</c:v>
                </c:pt>
                <c:pt idx="11694">
                  <c:v>0.0</c:v>
                </c:pt>
                <c:pt idx="11695">
                  <c:v>0.0</c:v>
                </c:pt>
                <c:pt idx="11696">
                  <c:v>0.0</c:v>
                </c:pt>
                <c:pt idx="11697">
                  <c:v>0.0</c:v>
                </c:pt>
                <c:pt idx="11698">
                  <c:v>0.0</c:v>
                </c:pt>
                <c:pt idx="11699">
                  <c:v>0.0</c:v>
                </c:pt>
                <c:pt idx="11700">
                  <c:v>0.0</c:v>
                </c:pt>
                <c:pt idx="11701">
                  <c:v>0.0</c:v>
                </c:pt>
                <c:pt idx="11702">
                  <c:v>0.0</c:v>
                </c:pt>
                <c:pt idx="11703">
                  <c:v>0.0</c:v>
                </c:pt>
                <c:pt idx="11704">
                  <c:v>0.0</c:v>
                </c:pt>
                <c:pt idx="11705">
                  <c:v>0.0</c:v>
                </c:pt>
                <c:pt idx="11706">
                  <c:v>0.0</c:v>
                </c:pt>
                <c:pt idx="11707">
                  <c:v>0.0</c:v>
                </c:pt>
                <c:pt idx="11708">
                  <c:v>0.0</c:v>
                </c:pt>
                <c:pt idx="11709">
                  <c:v>0.0</c:v>
                </c:pt>
                <c:pt idx="11710">
                  <c:v>0.0</c:v>
                </c:pt>
                <c:pt idx="11711">
                  <c:v>0.0</c:v>
                </c:pt>
                <c:pt idx="11712">
                  <c:v>0.0</c:v>
                </c:pt>
                <c:pt idx="11713">
                  <c:v>0.0</c:v>
                </c:pt>
                <c:pt idx="11714">
                  <c:v>0.0</c:v>
                </c:pt>
                <c:pt idx="11715">
                  <c:v>0.0</c:v>
                </c:pt>
                <c:pt idx="11716">
                  <c:v>0.0</c:v>
                </c:pt>
                <c:pt idx="11717">
                  <c:v>0.0</c:v>
                </c:pt>
                <c:pt idx="11718">
                  <c:v>0.0</c:v>
                </c:pt>
                <c:pt idx="11719">
                  <c:v>0.0</c:v>
                </c:pt>
                <c:pt idx="11720">
                  <c:v>0.0</c:v>
                </c:pt>
                <c:pt idx="11721">
                  <c:v>0.0</c:v>
                </c:pt>
                <c:pt idx="11722">
                  <c:v>0.0</c:v>
                </c:pt>
                <c:pt idx="11723">
                  <c:v>0.0</c:v>
                </c:pt>
                <c:pt idx="11724">
                  <c:v>0.0</c:v>
                </c:pt>
                <c:pt idx="11725">
                  <c:v>0.0</c:v>
                </c:pt>
                <c:pt idx="11726">
                  <c:v>0.0</c:v>
                </c:pt>
                <c:pt idx="11727">
                  <c:v>0.0</c:v>
                </c:pt>
                <c:pt idx="11728">
                  <c:v>0.0</c:v>
                </c:pt>
                <c:pt idx="11729">
                  <c:v>0.0</c:v>
                </c:pt>
                <c:pt idx="11730">
                  <c:v>0.0</c:v>
                </c:pt>
                <c:pt idx="11731">
                  <c:v>0.0</c:v>
                </c:pt>
                <c:pt idx="11732">
                  <c:v>0.0</c:v>
                </c:pt>
                <c:pt idx="11733">
                  <c:v>0.0</c:v>
                </c:pt>
                <c:pt idx="11734">
                  <c:v>0.0</c:v>
                </c:pt>
                <c:pt idx="11735">
                  <c:v>0.0</c:v>
                </c:pt>
                <c:pt idx="11736">
                  <c:v>0.0</c:v>
                </c:pt>
                <c:pt idx="11737">
                  <c:v>0.0</c:v>
                </c:pt>
                <c:pt idx="11738">
                  <c:v>0.0</c:v>
                </c:pt>
                <c:pt idx="11739">
                  <c:v>0.0</c:v>
                </c:pt>
                <c:pt idx="11740">
                  <c:v>0.0</c:v>
                </c:pt>
                <c:pt idx="11741">
                  <c:v>0.0</c:v>
                </c:pt>
                <c:pt idx="11742">
                  <c:v>0.0</c:v>
                </c:pt>
                <c:pt idx="11743">
                  <c:v>0.0</c:v>
                </c:pt>
                <c:pt idx="11744">
                  <c:v>0.0</c:v>
                </c:pt>
                <c:pt idx="11745">
                  <c:v>0.0</c:v>
                </c:pt>
                <c:pt idx="11746">
                  <c:v>0.0</c:v>
                </c:pt>
                <c:pt idx="11747">
                  <c:v>0.0</c:v>
                </c:pt>
                <c:pt idx="11748">
                  <c:v>0.0</c:v>
                </c:pt>
                <c:pt idx="11749">
                  <c:v>0.0</c:v>
                </c:pt>
                <c:pt idx="11750">
                  <c:v>0.0</c:v>
                </c:pt>
                <c:pt idx="11751">
                  <c:v>0.0</c:v>
                </c:pt>
                <c:pt idx="11752">
                  <c:v>0.0</c:v>
                </c:pt>
                <c:pt idx="11753">
                  <c:v>0.0</c:v>
                </c:pt>
                <c:pt idx="11754">
                  <c:v>0.0</c:v>
                </c:pt>
                <c:pt idx="11755">
                  <c:v>0.0</c:v>
                </c:pt>
                <c:pt idx="11756">
                  <c:v>0.0</c:v>
                </c:pt>
                <c:pt idx="11757">
                  <c:v>0.0</c:v>
                </c:pt>
                <c:pt idx="11758">
                  <c:v>0.0</c:v>
                </c:pt>
                <c:pt idx="11759">
                  <c:v>0.0</c:v>
                </c:pt>
                <c:pt idx="11760">
                  <c:v>0.0</c:v>
                </c:pt>
                <c:pt idx="11761">
                  <c:v>0.0</c:v>
                </c:pt>
                <c:pt idx="11762">
                  <c:v>0.0</c:v>
                </c:pt>
                <c:pt idx="11763">
                  <c:v>0.0</c:v>
                </c:pt>
                <c:pt idx="11764">
                  <c:v>0.0</c:v>
                </c:pt>
                <c:pt idx="11765">
                  <c:v>0.0</c:v>
                </c:pt>
                <c:pt idx="11766">
                  <c:v>0.0</c:v>
                </c:pt>
                <c:pt idx="11767">
                  <c:v>0.0</c:v>
                </c:pt>
                <c:pt idx="11768">
                  <c:v>0.0</c:v>
                </c:pt>
                <c:pt idx="11769">
                  <c:v>0.0</c:v>
                </c:pt>
                <c:pt idx="11770">
                  <c:v>0.0</c:v>
                </c:pt>
                <c:pt idx="11771">
                  <c:v>0.0</c:v>
                </c:pt>
                <c:pt idx="11772">
                  <c:v>0.0</c:v>
                </c:pt>
                <c:pt idx="11773">
                  <c:v>0.0</c:v>
                </c:pt>
                <c:pt idx="11774">
                  <c:v>0.0</c:v>
                </c:pt>
                <c:pt idx="11775">
                  <c:v>0.0</c:v>
                </c:pt>
                <c:pt idx="11776">
                  <c:v>0.0</c:v>
                </c:pt>
                <c:pt idx="11777">
                  <c:v>0.0</c:v>
                </c:pt>
                <c:pt idx="11778">
                  <c:v>0.0</c:v>
                </c:pt>
                <c:pt idx="11779">
                  <c:v>0.0</c:v>
                </c:pt>
                <c:pt idx="11780">
                  <c:v>0.0</c:v>
                </c:pt>
                <c:pt idx="11781">
                  <c:v>0.0</c:v>
                </c:pt>
                <c:pt idx="11782">
                  <c:v>0.0</c:v>
                </c:pt>
                <c:pt idx="11783">
                  <c:v>0.0</c:v>
                </c:pt>
                <c:pt idx="11784">
                  <c:v>0.0</c:v>
                </c:pt>
                <c:pt idx="11785">
                  <c:v>0.0</c:v>
                </c:pt>
                <c:pt idx="11786">
                  <c:v>0.0</c:v>
                </c:pt>
                <c:pt idx="11787">
                  <c:v>0.0</c:v>
                </c:pt>
                <c:pt idx="11788">
                  <c:v>0.0</c:v>
                </c:pt>
                <c:pt idx="11789">
                  <c:v>0.0</c:v>
                </c:pt>
                <c:pt idx="11790">
                  <c:v>0.0</c:v>
                </c:pt>
                <c:pt idx="11791">
                  <c:v>0.0</c:v>
                </c:pt>
                <c:pt idx="11792">
                  <c:v>0.0</c:v>
                </c:pt>
                <c:pt idx="11793">
                  <c:v>0.0</c:v>
                </c:pt>
                <c:pt idx="11794">
                  <c:v>0.0</c:v>
                </c:pt>
                <c:pt idx="11795">
                  <c:v>0.0</c:v>
                </c:pt>
                <c:pt idx="11796">
                  <c:v>0.0</c:v>
                </c:pt>
                <c:pt idx="11797">
                  <c:v>0.0</c:v>
                </c:pt>
                <c:pt idx="11798">
                  <c:v>0.0</c:v>
                </c:pt>
                <c:pt idx="11799">
                  <c:v>0.0</c:v>
                </c:pt>
                <c:pt idx="11800">
                  <c:v>0.0</c:v>
                </c:pt>
                <c:pt idx="11801">
                  <c:v>0.0</c:v>
                </c:pt>
                <c:pt idx="11802">
                  <c:v>0.0</c:v>
                </c:pt>
                <c:pt idx="11803">
                  <c:v>0.0</c:v>
                </c:pt>
                <c:pt idx="11804">
                  <c:v>0.0</c:v>
                </c:pt>
                <c:pt idx="11805">
                  <c:v>0.0</c:v>
                </c:pt>
                <c:pt idx="11806">
                  <c:v>0.0</c:v>
                </c:pt>
                <c:pt idx="11807">
                  <c:v>0.0</c:v>
                </c:pt>
                <c:pt idx="11808">
                  <c:v>0.0</c:v>
                </c:pt>
                <c:pt idx="11809">
                  <c:v>0.0</c:v>
                </c:pt>
                <c:pt idx="11810">
                  <c:v>0.0</c:v>
                </c:pt>
                <c:pt idx="11811">
                  <c:v>0.0</c:v>
                </c:pt>
                <c:pt idx="11812">
                  <c:v>0.0</c:v>
                </c:pt>
                <c:pt idx="11813">
                  <c:v>0.0</c:v>
                </c:pt>
                <c:pt idx="11814">
                  <c:v>0.0</c:v>
                </c:pt>
                <c:pt idx="11815">
                  <c:v>0.0</c:v>
                </c:pt>
                <c:pt idx="11816">
                  <c:v>0.0</c:v>
                </c:pt>
                <c:pt idx="11817">
                  <c:v>0.0</c:v>
                </c:pt>
                <c:pt idx="11818">
                  <c:v>0.0</c:v>
                </c:pt>
                <c:pt idx="11819">
                  <c:v>0.0</c:v>
                </c:pt>
                <c:pt idx="11820">
                  <c:v>0.0</c:v>
                </c:pt>
                <c:pt idx="11821">
                  <c:v>0.0</c:v>
                </c:pt>
                <c:pt idx="11822">
                  <c:v>0.0</c:v>
                </c:pt>
                <c:pt idx="11823">
                  <c:v>0.0</c:v>
                </c:pt>
                <c:pt idx="11824">
                  <c:v>0.0</c:v>
                </c:pt>
                <c:pt idx="11825">
                  <c:v>0.0</c:v>
                </c:pt>
                <c:pt idx="11826">
                  <c:v>0.0</c:v>
                </c:pt>
                <c:pt idx="11827">
                  <c:v>0.0</c:v>
                </c:pt>
                <c:pt idx="11828">
                  <c:v>0.0</c:v>
                </c:pt>
                <c:pt idx="11829">
                  <c:v>0.0</c:v>
                </c:pt>
                <c:pt idx="11830">
                  <c:v>0.0</c:v>
                </c:pt>
                <c:pt idx="11831">
                  <c:v>0.0</c:v>
                </c:pt>
                <c:pt idx="11832">
                  <c:v>0.0</c:v>
                </c:pt>
                <c:pt idx="11833">
                  <c:v>0.0</c:v>
                </c:pt>
                <c:pt idx="11834">
                  <c:v>0.0</c:v>
                </c:pt>
                <c:pt idx="11835">
                  <c:v>0.0</c:v>
                </c:pt>
                <c:pt idx="11836">
                  <c:v>0.0</c:v>
                </c:pt>
                <c:pt idx="11837">
                  <c:v>0.0</c:v>
                </c:pt>
                <c:pt idx="11838">
                  <c:v>0.0</c:v>
                </c:pt>
                <c:pt idx="11839">
                  <c:v>0.0</c:v>
                </c:pt>
                <c:pt idx="11840">
                  <c:v>0.0</c:v>
                </c:pt>
                <c:pt idx="11841">
                  <c:v>0.0</c:v>
                </c:pt>
                <c:pt idx="11842">
                  <c:v>0.0</c:v>
                </c:pt>
                <c:pt idx="11843">
                  <c:v>0.0</c:v>
                </c:pt>
                <c:pt idx="11844">
                  <c:v>0.0</c:v>
                </c:pt>
                <c:pt idx="11845">
                  <c:v>0.0</c:v>
                </c:pt>
                <c:pt idx="11846">
                  <c:v>0.0</c:v>
                </c:pt>
                <c:pt idx="11847">
                  <c:v>0.0</c:v>
                </c:pt>
                <c:pt idx="11848">
                  <c:v>0.0</c:v>
                </c:pt>
                <c:pt idx="11849">
                  <c:v>0.0</c:v>
                </c:pt>
                <c:pt idx="11850">
                  <c:v>0.0</c:v>
                </c:pt>
                <c:pt idx="11851">
                  <c:v>0.0</c:v>
                </c:pt>
                <c:pt idx="11852">
                  <c:v>0.0</c:v>
                </c:pt>
                <c:pt idx="11853">
                  <c:v>0.0</c:v>
                </c:pt>
                <c:pt idx="11854">
                  <c:v>0.0</c:v>
                </c:pt>
                <c:pt idx="11855">
                  <c:v>0.0</c:v>
                </c:pt>
                <c:pt idx="11856">
                  <c:v>0.0</c:v>
                </c:pt>
                <c:pt idx="11857">
                  <c:v>0.0</c:v>
                </c:pt>
                <c:pt idx="11858">
                  <c:v>0.0</c:v>
                </c:pt>
                <c:pt idx="11859">
                  <c:v>0.0</c:v>
                </c:pt>
                <c:pt idx="11860">
                  <c:v>0.0</c:v>
                </c:pt>
                <c:pt idx="11861">
                  <c:v>0.0</c:v>
                </c:pt>
                <c:pt idx="11862">
                  <c:v>0.0</c:v>
                </c:pt>
                <c:pt idx="11863">
                  <c:v>0.0</c:v>
                </c:pt>
                <c:pt idx="11864">
                  <c:v>0.0</c:v>
                </c:pt>
                <c:pt idx="11865">
                  <c:v>0.0</c:v>
                </c:pt>
                <c:pt idx="11866">
                  <c:v>0.0</c:v>
                </c:pt>
                <c:pt idx="11867">
                  <c:v>0.0</c:v>
                </c:pt>
                <c:pt idx="11868">
                  <c:v>0.0</c:v>
                </c:pt>
                <c:pt idx="11869">
                  <c:v>0.0</c:v>
                </c:pt>
                <c:pt idx="11870">
                  <c:v>0.0</c:v>
                </c:pt>
                <c:pt idx="11871">
                  <c:v>0.0</c:v>
                </c:pt>
                <c:pt idx="11872">
                  <c:v>0.0</c:v>
                </c:pt>
                <c:pt idx="11873">
                  <c:v>0.0</c:v>
                </c:pt>
                <c:pt idx="11874">
                  <c:v>0.0</c:v>
                </c:pt>
                <c:pt idx="11875">
                  <c:v>0.0</c:v>
                </c:pt>
                <c:pt idx="11876">
                  <c:v>0.0</c:v>
                </c:pt>
                <c:pt idx="11877">
                  <c:v>0.0</c:v>
                </c:pt>
                <c:pt idx="11878">
                  <c:v>0.0</c:v>
                </c:pt>
                <c:pt idx="11879">
                  <c:v>0.0</c:v>
                </c:pt>
                <c:pt idx="11880">
                  <c:v>0.0</c:v>
                </c:pt>
                <c:pt idx="11881">
                  <c:v>0.0</c:v>
                </c:pt>
                <c:pt idx="11882">
                  <c:v>0.0</c:v>
                </c:pt>
                <c:pt idx="11883">
                  <c:v>0.0</c:v>
                </c:pt>
                <c:pt idx="11884">
                  <c:v>0.0</c:v>
                </c:pt>
                <c:pt idx="11885">
                  <c:v>0.0</c:v>
                </c:pt>
                <c:pt idx="11886">
                  <c:v>0.0</c:v>
                </c:pt>
                <c:pt idx="11887">
                  <c:v>0.0</c:v>
                </c:pt>
                <c:pt idx="11888">
                  <c:v>0.0</c:v>
                </c:pt>
                <c:pt idx="11889">
                  <c:v>0.0</c:v>
                </c:pt>
                <c:pt idx="11890">
                  <c:v>0.0</c:v>
                </c:pt>
                <c:pt idx="11891">
                  <c:v>0.0</c:v>
                </c:pt>
                <c:pt idx="11892">
                  <c:v>0.0</c:v>
                </c:pt>
                <c:pt idx="11893">
                  <c:v>0.0</c:v>
                </c:pt>
                <c:pt idx="11894">
                  <c:v>0.0</c:v>
                </c:pt>
                <c:pt idx="11895">
                  <c:v>0.0</c:v>
                </c:pt>
                <c:pt idx="11896">
                  <c:v>0.0</c:v>
                </c:pt>
                <c:pt idx="11897">
                  <c:v>0.0</c:v>
                </c:pt>
                <c:pt idx="11898">
                  <c:v>0.0</c:v>
                </c:pt>
                <c:pt idx="11899">
                  <c:v>0.0</c:v>
                </c:pt>
                <c:pt idx="11900">
                  <c:v>0.0</c:v>
                </c:pt>
                <c:pt idx="11901">
                  <c:v>0.0</c:v>
                </c:pt>
                <c:pt idx="11902">
                  <c:v>0.0</c:v>
                </c:pt>
                <c:pt idx="11903">
                  <c:v>0.0</c:v>
                </c:pt>
                <c:pt idx="11904">
                  <c:v>0.0</c:v>
                </c:pt>
                <c:pt idx="11905">
                  <c:v>0.0</c:v>
                </c:pt>
                <c:pt idx="11906">
                  <c:v>0.0</c:v>
                </c:pt>
                <c:pt idx="11907">
                  <c:v>0.0</c:v>
                </c:pt>
                <c:pt idx="11908">
                  <c:v>0.0</c:v>
                </c:pt>
                <c:pt idx="11909">
                  <c:v>0.0</c:v>
                </c:pt>
                <c:pt idx="11910">
                  <c:v>0.0</c:v>
                </c:pt>
                <c:pt idx="11911">
                  <c:v>0.0</c:v>
                </c:pt>
                <c:pt idx="11912">
                  <c:v>0.0</c:v>
                </c:pt>
                <c:pt idx="11913">
                  <c:v>0.0</c:v>
                </c:pt>
                <c:pt idx="11914">
                  <c:v>0.0</c:v>
                </c:pt>
                <c:pt idx="11915">
                  <c:v>0.0</c:v>
                </c:pt>
                <c:pt idx="11916">
                  <c:v>0.0</c:v>
                </c:pt>
                <c:pt idx="11917">
                  <c:v>0.0</c:v>
                </c:pt>
                <c:pt idx="11918">
                  <c:v>0.0</c:v>
                </c:pt>
                <c:pt idx="11919">
                  <c:v>0.0</c:v>
                </c:pt>
                <c:pt idx="11920">
                  <c:v>0.0</c:v>
                </c:pt>
                <c:pt idx="11921">
                  <c:v>0.0</c:v>
                </c:pt>
                <c:pt idx="11922">
                  <c:v>0.0</c:v>
                </c:pt>
                <c:pt idx="11923">
                  <c:v>0.0</c:v>
                </c:pt>
                <c:pt idx="11924">
                  <c:v>0.0</c:v>
                </c:pt>
                <c:pt idx="11925">
                  <c:v>0.0</c:v>
                </c:pt>
                <c:pt idx="11926">
                  <c:v>0.0</c:v>
                </c:pt>
                <c:pt idx="11927">
                  <c:v>0.0</c:v>
                </c:pt>
                <c:pt idx="11928">
                  <c:v>0.0</c:v>
                </c:pt>
                <c:pt idx="11929">
                  <c:v>0.0</c:v>
                </c:pt>
                <c:pt idx="11930">
                  <c:v>0.0</c:v>
                </c:pt>
                <c:pt idx="11931">
                  <c:v>0.0</c:v>
                </c:pt>
                <c:pt idx="11932">
                  <c:v>0.0</c:v>
                </c:pt>
                <c:pt idx="11933">
                  <c:v>0.0</c:v>
                </c:pt>
                <c:pt idx="11934">
                  <c:v>0.0</c:v>
                </c:pt>
                <c:pt idx="11935">
                  <c:v>0.0</c:v>
                </c:pt>
                <c:pt idx="11936">
                  <c:v>0.0</c:v>
                </c:pt>
                <c:pt idx="11937">
                  <c:v>0.0</c:v>
                </c:pt>
                <c:pt idx="11938">
                  <c:v>0.0</c:v>
                </c:pt>
                <c:pt idx="11939">
                  <c:v>0.0</c:v>
                </c:pt>
                <c:pt idx="11940">
                  <c:v>0.0</c:v>
                </c:pt>
                <c:pt idx="11941">
                  <c:v>0.0</c:v>
                </c:pt>
                <c:pt idx="11942">
                  <c:v>0.0</c:v>
                </c:pt>
                <c:pt idx="11943">
                  <c:v>0.0</c:v>
                </c:pt>
                <c:pt idx="11944">
                  <c:v>0.0</c:v>
                </c:pt>
                <c:pt idx="11945">
                  <c:v>0.0</c:v>
                </c:pt>
                <c:pt idx="11946">
                  <c:v>0.0</c:v>
                </c:pt>
                <c:pt idx="11947">
                  <c:v>0.0</c:v>
                </c:pt>
                <c:pt idx="11948">
                  <c:v>0.0</c:v>
                </c:pt>
                <c:pt idx="11949">
                  <c:v>0.0</c:v>
                </c:pt>
                <c:pt idx="11950">
                  <c:v>0.0</c:v>
                </c:pt>
                <c:pt idx="11951">
                  <c:v>0.0</c:v>
                </c:pt>
                <c:pt idx="11952">
                  <c:v>0.0</c:v>
                </c:pt>
                <c:pt idx="11953">
                  <c:v>0.0</c:v>
                </c:pt>
                <c:pt idx="11954">
                  <c:v>0.0</c:v>
                </c:pt>
                <c:pt idx="11955">
                  <c:v>0.0</c:v>
                </c:pt>
                <c:pt idx="11956">
                  <c:v>0.0</c:v>
                </c:pt>
                <c:pt idx="11957">
                  <c:v>0.0</c:v>
                </c:pt>
                <c:pt idx="11958">
                  <c:v>0.0</c:v>
                </c:pt>
                <c:pt idx="11959">
                  <c:v>0.0</c:v>
                </c:pt>
                <c:pt idx="11960">
                  <c:v>0.0</c:v>
                </c:pt>
                <c:pt idx="11961">
                  <c:v>0.0</c:v>
                </c:pt>
                <c:pt idx="11962">
                  <c:v>0.0</c:v>
                </c:pt>
                <c:pt idx="11963">
                  <c:v>0.0</c:v>
                </c:pt>
                <c:pt idx="11964">
                  <c:v>0.0</c:v>
                </c:pt>
                <c:pt idx="11965">
                  <c:v>0.0</c:v>
                </c:pt>
                <c:pt idx="11966">
                  <c:v>0.0</c:v>
                </c:pt>
                <c:pt idx="11967">
                  <c:v>0.0</c:v>
                </c:pt>
                <c:pt idx="11968">
                  <c:v>0.0</c:v>
                </c:pt>
                <c:pt idx="11969">
                  <c:v>0.0</c:v>
                </c:pt>
                <c:pt idx="11970">
                  <c:v>0.0</c:v>
                </c:pt>
                <c:pt idx="11971">
                  <c:v>0.0</c:v>
                </c:pt>
                <c:pt idx="11972">
                  <c:v>0.0</c:v>
                </c:pt>
                <c:pt idx="11973">
                  <c:v>0.0</c:v>
                </c:pt>
                <c:pt idx="11974">
                  <c:v>0.0</c:v>
                </c:pt>
                <c:pt idx="11975">
                  <c:v>0.0</c:v>
                </c:pt>
                <c:pt idx="11976">
                  <c:v>0.0</c:v>
                </c:pt>
                <c:pt idx="11977">
                  <c:v>0.0</c:v>
                </c:pt>
                <c:pt idx="11978">
                  <c:v>0.0</c:v>
                </c:pt>
                <c:pt idx="11979">
                  <c:v>0.0</c:v>
                </c:pt>
                <c:pt idx="11980">
                  <c:v>0.0</c:v>
                </c:pt>
                <c:pt idx="11981">
                  <c:v>0.0</c:v>
                </c:pt>
                <c:pt idx="11982">
                  <c:v>0.0</c:v>
                </c:pt>
                <c:pt idx="11983">
                  <c:v>0.0</c:v>
                </c:pt>
                <c:pt idx="11984">
                  <c:v>0.0</c:v>
                </c:pt>
                <c:pt idx="11985">
                  <c:v>0.0</c:v>
                </c:pt>
                <c:pt idx="11986">
                  <c:v>0.0</c:v>
                </c:pt>
                <c:pt idx="11987">
                  <c:v>0.0</c:v>
                </c:pt>
                <c:pt idx="11988">
                  <c:v>0.0</c:v>
                </c:pt>
                <c:pt idx="11989">
                  <c:v>0.0</c:v>
                </c:pt>
                <c:pt idx="11990">
                  <c:v>0.0</c:v>
                </c:pt>
                <c:pt idx="11991">
                  <c:v>0.0</c:v>
                </c:pt>
                <c:pt idx="11992">
                  <c:v>0.0</c:v>
                </c:pt>
                <c:pt idx="11993">
                  <c:v>0.0</c:v>
                </c:pt>
                <c:pt idx="11994">
                  <c:v>0.0</c:v>
                </c:pt>
                <c:pt idx="11995">
                  <c:v>0.0</c:v>
                </c:pt>
                <c:pt idx="11996">
                  <c:v>0.0</c:v>
                </c:pt>
                <c:pt idx="11997">
                  <c:v>0.0</c:v>
                </c:pt>
                <c:pt idx="11998">
                  <c:v>0.0</c:v>
                </c:pt>
                <c:pt idx="11999">
                  <c:v>0.0</c:v>
                </c:pt>
                <c:pt idx="12000">
                  <c:v>0.0</c:v>
                </c:pt>
                <c:pt idx="12001">
                  <c:v>0.0</c:v>
                </c:pt>
                <c:pt idx="12002">
                  <c:v>0.0</c:v>
                </c:pt>
                <c:pt idx="12003">
                  <c:v>0.0</c:v>
                </c:pt>
                <c:pt idx="12004">
                  <c:v>0.0</c:v>
                </c:pt>
                <c:pt idx="12005">
                  <c:v>0.0</c:v>
                </c:pt>
                <c:pt idx="12006">
                  <c:v>0.0</c:v>
                </c:pt>
                <c:pt idx="12007">
                  <c:v>0.0</c:v>
                </c:pt>
                <c:pt idx="12008">
                  <c:v>0.0</c:v>
                </c:pt>
                <c:pt idx="12009">
                  <c:v>0.0</c:v>
                </c:pt>
                <c:pt idx="12010">
                  <c:v>0.0</c:v>
                </c:pt>
                <c:pt idx="12011">
                  <c:v>0.0</c:v>
                </c:pt>
                <c:pt idx="12012">
                  <c:v>0.0</c:v>
                </c:pt>
                <c:pt idx="12013">
                  <c:v>0.0</c:v>
                </c:pt>
                <c:pt idx="12014">
                  <c:v>0.0</c:v>
                </c:pt>
                <c:pt idx="12015">
                  <c:v>0.0</c:v>
                </c:pt>
                <c:pt idx="12016">
                  <c:v>0.0</c:v>
                </c:pt>
                <c:pt idx="12017">
                  <c:v>0.0</c:v>
                </c:pt>
                <c:pt idx="12018">
                  <c:v>0.0</c:v>
                </c:pt>
                <c:pt idx="12019">
                  <c:v>0.0</c:v>
                </c:pt>
                <c:pt idx="12020">
                  <c:v>0.0</c:v>
                </c:pt>
                <c:pt idx="12021">
                  <c:v>0.0</c:v>
                </c:pt>
                <c:pt idx="12022">
                  <c:v>0.0</c:v>
                </c:pt>
                <c:pt idx="12023">
                  <c:v>0.0</c:v>
                </c:pt>
                <c:pt idx="12024">
                  <c:v>0.0</c:v>
                </c:pt>
                <c:pt idx="12025">
                  <c:v>0.0</c:v>
                </c:pt>
                <c:pt idx="12026">
                  <c:v>0.0</c:v>
                </c:pt>
                <c:pt idx="12027">
                  <c:v>0.0</c:v>
                </c:pt>
                <c:pt idx="12028">
                  <c:v>0.0</c:v>
                </c:pt>
                <c:pt idx="12029">
                  <c:v>0.0</c:v>
                </c:pt>
                <c:pt idx="12030">
                  <c:v>0.0</c:v>
                </c:pt>
                <c:pt idx="12031">
                  <c:v>0.0</c:v>
                </c:pt>
                <c:pt idx="12032">
                  <c:v>0.0</c:v>
                </c:pt>
                <c:pt idx="12033">
                  <c:v>0.0</c:v>
                </c:pt>
                <c:pt idx="12034">
                  <c:v>0.0</c:v>
                </c:pt>
                <c:pt idx="12035">
                  <c:v>0.0</c:v>
                </c:pt>
                <c:pt idx="12036">
                  <c:v>0.0</c:v>
                </c:pt>
                <c:pt idx="12037">
                  <c:v>0.0</c:v>
                </c:pt>
                <c:pt idx="12038">
                  <c:v>0.0</c:v>
                </c:pt>
                <c:pt idx="12039">
                  <c:v>0.0</c:v>
                </c:pt>
                <c:pt idx="12040">
                  <c:v>0.0</c:v>
                </c:pt>
                <c:pt idx="12041">
                  <c:v>0.0</c:v>
                </c:pt>
                <c:pt idx="12042">
                  <c:v>0.0</c:v>
                </c:pt>
                <c:pt idx="12043">
                  <c:v>0.0</c:v>
                </c:pt>
                <c:pt idx="12044">
                  <c:v>0.0</c:v>
                </c:pt>
                <c:pt idx="12045">
                  <c:v>0.0</c:v>
                </c:pt>
                <c:pt idx="12046">
                  <c:v>0.0</c:v>
                </c:pt>
                <c:pt idx="12047">
                  <c:v>0.0</c:v>
                </c:pt>
                <c:pt idx="12048">
                  <c:v>0.0</c:v>
                </c:pt>
                <c:pt idx="12049">
                  <c:v>0.0</c:v>
                </c:pt>
                <c:pt idx="12050">
                  <c:v>0.0</c:v>
                </c:pt>
                <c:pt idx="12051">
                  <c:v>0.0</c:v>
                </c:pt>
                <c:pt idx="12052">
                  <c:v>0.0</c:v>
                </c:pt>
                <c:pt idx="12053">
                  <c:v>0.0</c:v>
                </c:pt>
                <c:pt idx="12054">
                  <c:v>0.0</c:v>
                </c:pt>
                <c:pt idx="12055">
                  <c:v>0.0</c:v>
                </c:pt>
                <c:pt idx="12056">
                  <c:v>0.0</c:v>
                </c:pt>
                <c:pt idx="12057">
                  <c:v>0.0</c:v>
                </c:pt>
                <c:pt idx="12058">
                  <c:v>0.0</c:v>
                </c:pt>
                <c:pt idx="12059">
                  <c:v>0.0</c:v>
                </c:pt>
                <c:pt idx="12060">
                  <c:v>0.0</c:v>
                </c:pt>
                <c:pt idx="12061">
                  <c:v>0.0</c:v>
                </c:pt>
                <c:pt idx="12062">
                  <c:v>0.0</c:v>
                </c:pt>
                <c:pt idx="12063">
                  <c:v>0.0</c:v>
                </c:pt>
                <c:pt idx="12064">
                  <c:v>0.0</c:v>
                </c:pt>
                <c:pt idx="12065">
                  <c:v>0.0</c:v>
                </c:pt>
                <c:pt idx="12066">
                  <c:v>0.0</c:v>
                </c:pt>
                <c:pt idx="12067">
                  <c:v>0.0</c:v>
                </c:pt>
                <c:pt idx="12068">
                  <c:v>0.0</c:v>
                </c:pt>
                <c:pt idx="12069">
                  <c:v>0.0</c:v>
                </c:pt>
                <c:pt idx="12070">
                  <c:v>0.0</c:v>
                </c:pt>
                <c:pt idx="12071">
                  <c:v>0.0</c:v>
                </c:pt>
                <c:pt idx="12072">
                  <c:v>0.0</c:v>
                </c:pt>
                <c:pt idx="12073">
                  <c:v>0.0</c:v>
                </c:pt>
                <c:pt idx="12074">
                  <c:v>0.0</c:v>
                </c:pt>
                <c:pt idx="12075">
                  <c:v>0.0</c:v>
                </c:pt>
                <c:pt idx="12076">
                  <c:v>0.0</c:v>
                </c:pt>
                <c:pt idx="12077">
                  <c:v>0.0</c:v>
                </c:pt>
                <c:pt idx="12078">
                  <c:v>0.0</c:v>
                </c:pt>
                <c:pt idx="12079">
                  <c:v>0.0</c:v>
                </c:pt>
                <c:pt idx="12080">
                  <c:v>0.0</c:v>
                </c:pt>
                <c:pt idx="12081">
                  <c:v>0.0</c:v>
                </c:pt>
                <c:pt idx="12082">
                  <c:v>0.0</c:v>
                </c:pt>
                <c:pt idx="12083">
                  <c:v>0.0</c:v>
                </c:pt>
                <c:pt idx="12084">
                  <c:v>0.0</c:v>
                </c:pt>
                <c:pt idx="12085">
                  <c:v>0.0</c:v>
                </c:pt>
                <c:pt idx="12086">
                  <c:v>0.0</c:v>
                </c:pt>
                <c:pt idx="12087">
                  <c:v>0.0</c:v>
                </c:pt>
                <c:pt idx="12088">
                  <c:v>0.0</c:v>
                </c:pt>
                <c:pt idx="12089">
                  <c:v>0.0</c:v>
                </c:pt>
                <c:pt idx="12090">
                  <c:v>0.0</c:v>
                </c:pt>
                <c:pt idx="12091">
                  <c:v>0.0</c:v>
                </c:pt>
                <c:pt idx="12092">
                  <c:v>0.0</c:v>
                </c:pt>
                <c:pt idx="12093">
                  <c:v>0.0</c:v>
                </c:pt>
                <c:pt idx="12094">
                  <c:v>0.0</c:v>
                </c:pt>
                <c:pt idx="12095">
                  <c:v>0.0</c:v>
                </c:pt>
                <c:pt idx="12096">
                  <c:v>0.0</c:v>
                </c:pt>
                <c:pt idx="12097">
                  <c:v>0.0</c:v>
                </c:pt>
                <c:pt idx="12098">
                  <c:v>0.0</c:v>
                </c:pt>
                <c:pt idx="12099">
                  <c:v>0.0</c:v>
                </c:pt>
                <c:pt idx="12100">
                  <c:v>0.0</c:v>
                </c:pt>
                <c:pt idx="12101">
                  <c:v>0.0</c:v>
                </c:pt>
                <c:pt idx="12102">
                  <c:v>0.0</c:v>
                </c:pt>
                <c:pt idx="12103">
                  <c:v>0.0</c:v>
                </c:pt>
                <c:pt idx="12104">
                  <c:v>0.0</c:v>
                </c:pt>
                <c:pt idx="12105">
                  <c:v>0.0</c:v>
                </c:pt>
                <c:pt idx="12106">
                  <c:v>0.0</c:v>
                </c:pt>
                <c:pt idx="12107">
                  <c:v>0.0</c:v>
                </c:pt>
                <c:pt idx="12108">
                  <c:v>0.0</c:v>
                </c:pt>
                <c:pt idx="12109">
                  <c:v>0.0</c:v>
                </c:pt>
                <c:pt idx="12110">
                  <c:v>0.0</c:v>
                </c:pt>
                <c:pt idx="12111">
                  <c:v>0.0</c:v>
                </c:pt>
                <c:pt idx="12112">
                  <c:v>0.0</c:v>
                </c:pt>
                <c:pt idx="12113">
                  <c:v>0.0</c:v>
                </c:pt>
                <c:pt idx="12114">
                  <c:v>0.0</c:v>
                </c:pt>
                <c:pt idx="12115">
                  <c:v>0.0</c:v>
                </c:pt>
                <c:pt idx="12116">
                  <c:v>0.0</c:v>
                </c:pt>
                <c:pt idx="12117">
                  <c:v>0.0</c:v>
                </c:pt>
                <c:pt idx="12118">
                  <c:v>0.0</c:v>
                </c:pt>
                <c:pt idx="12119">
                  <c:v>0.0</c:v>
                </c:pt>
                <c:pt idx="12120">
                  <c:v>0.0</c:v>
                </c:pt>
                <c:pt idx="12121">
                  <c:v>0.0</c:v>
                </c:pt>
                <c:pt idx="12122">
                  <c:v>0.0</c:v>
                </c:pt>
                <c:pt idx="12123">
                  <c:v>0.0</c:v>
                </c:pt>
                <c:pt idx="12124">
                  <c:v>0.0</c:v>
                </c:pt>
                <c:pt idx="12125">
                  <c:v>0.0</c:v>
                </c:pt>
                <c:pt idx="12126">
                  <c:v>0.0</c:v>
                </c:pt>
                <c:pt idx="12127">
                  <c:v>0.0</c:v>
                </c:pt>
                <c:pt idx="12128">
                  <c:v>0.0</c:v>
                </c:pt>
                <c:pt idx="12129">
                  <c:v>0.0</c:v>
                </c:pt>
                <c:pt idx="12130">
                  <c:v>0.0</c:v>
                </c:pt>
                <c:pt idx="12131">
                  <c:v>0.0</c:v>
                </c:pt>
                <c:pt idx="12132">
                  <c:v>0.0</c:v>
                </c:pt>
                <c:pt idx="12133">
                  <c:v>0.0</c:v>
                </c:pt>
                <c:pt idx="12134">
                  <c:v>0.0</c:v>
                </c:pt>
                <c:pt idx="12135">
                  <c:v>0.0</c:v>
                </c:pt>
                <c:pt idx="12136">
                  <c:v>0.0</c:v>
                </c:pt>
                <c:pt idx="12137">
                  <c:v>0.0</c:v>
                </c:pt>
                <c:pt idx="12138">
                  <c:v>0.0</c:v>
                </c:pt>
                <c:pt idx="12139">
                  <c:v>0.0</c:v>
                </c:pt>
                <c:pt idx="12140">
                  <c:v>0.0</c:v>
                </c:pt>
                <c:pt idx="12141">
                  <c:v>0.0</c:v>
                </c:pt>
                <c:pt idx="12142">
                  <c:v>0.0</c:v>
                </c:pt>
                <c:pt idx="12143">
                  <c:v>0.0</c:v>
                </c:pt>
                <c:pt idx="12144">
                  <c:v>0.0</c:v>
                </c:pt>
                <c:pt idx="12145">
                  <c:v>0.0</c:v>
                </c:pt>
                <c:pt idx="12146">
                  <c:v>0.0</c:v>
                </c:pt>
                <c:pt idx="12147">
                  <c:v>0.0</c:v>
                </c:pt>
                <c:pt idx="12148">
                  <c:v>0.0</c:v>
                </c:pt>
                <c:pt idx="12149">
                  <c:v>0.0</c:v>
                </c:pt>
                <c:pt idx="12150">
                  <c:v>0.0</c:v>
                </c:pt>
                <c:pt idx="12151">
                  <c:v>0.0</c:v>
                </c:pt>
                <c:pt idx="12152">
                  <c:v>0.0</c:v>
                </c:pt>
                <c:pt idx="12153">
                  <c:v>0.0</c:v>
                </c:pt>
                <c:pt idx="12154">
                  <c:v>0.0</c:v>
                </c:pt>
                <c:pt idx="12155">
                  <c:v>0.0</c:v>
                </c:pt>
                <c:pt idx="12156">
                  <c:v>0.0</c:v>
                </c:pt>
                <c:pt idx="12157">
                  <c:v>0.0</c:v>
                </c:pt>
                <c:pt idx="12158">
                  <c:v>0.0</c:v>
                </c:pt>
                <c:pt idx="12159">
                  <c:v>0.0</c:v>
                </c:pt>
                <c:pt idx="12160">
                  <c:v>0.0</c:v>
                </c:pt>
                <c:pt idx="12161">
                  <c:v>0.0</c:v>
                </c:pt>
                <c:pt idx="12162">
                  <c:v>0.0</c:v>
                </c:pt>
                <c:pt idx="12163">
                  <c:v>0.0</c:v>
                </c:pt>
                <c:pt idx="12164">
                  <c:v>0.0</c:v>
                </c:pt>
                <c:pt idx="12165">
                  <c:v>0.0</c:v>
                </c:pt>
                <c:pt idx="12166">
                  <c:v>0.0</c:v>
                </c:pt>
                <c:pt idx="12167">
                  <c:v>0.0</c:v>
                </c:pt>
                <c:pt idx="12168">
                  <c:v>0.0</c:v>
                </c:pt>
                <c:pt idx="12169">
                  <c:v>0.0</c:v>
                </c:pt>
                <c:pt idx="12170">
                  <c:v>0.0</c:v>
                </c:pt>
                <c:pt idx="12171">
                  <c:v>0.0</c:v>
                </c:pt>
                <c:pt idx="12172">
                  <c:v>0.0</c:v>
                </c:pt>
                <c:pt idx="12173">
                  <c:v>0.0</c:v>
                </c:pt>
                <c:pt idx="12174">
                  <c:v>0.0</c:v>
                </c:pt>
                <c:pt idx="12175">
                  <c:v>0.0</c:v>
                </c:pt>
                <c:pt idx="12176">
                  <c:v>0.0</c:v>
                </c:pt>
                <c:pt idx="12177">
                  <c:v>0.0</c:v>
                </c:pt>
                <c:pt idx="12178">
                  <c:v>0.0</c:v>
                </c:pt>
                <c:pt idx="12179">
                  <c:v>0.0</c:v>
                </c:pt>
                <c:pt idx="12180">
                  <c:v>0.0</c:v>
                </c:pt>
                <c:pt idx="12181">
                  <c:v>0.0</c:v>
                </c:pt>
                <c:pt idx="12182">
                  <c:v>0.0</c:v>
                </c:pt>
                <c:pt idx="12183">
                  <c:v>0.0</c:v>
                </c:pt>
                <c:pt idx="12184">
                  <c:v>0.0</c:v>
                </c:pt>
                <c:pt idx="12185">
                  <c:v>0.0</c:v>
                </c:pt>
                <c:pt idx="12186">
                  <c:v>0.0</c:v>
                </c:pt>
                <c:pt idx="12187">
                  <c:v>0.0</c:v>
                </c:pt>
                <c:pt idx="12188">
                  <c:v>0.0</c:v>
                </c:pt>
                <c:pt idx="12189">
                  <c:v>0.0</c:v>
                </c:pt>
                <c:pt idx="12190">
                  <c:v>0.0</c:v>
                </c:pt>
                <c:pt idx="12191">
                  <c:v>0.0</c:v>
                </c:pt>
                <c:pt idx="12192">
                  <c:v>0.0</c:v>
                </c:pt>
                <c:pt idx="12193">
                  <c:v>0.0</c:v>
                </c:pt>
                <c:pt idx="12194">
                  <c:v>0.0</c:v>
                </c:pt>
                <c:pt idx="12195">
                  <c:v>0.0</c:v>
                </c:pt>
                <c:pt idx="12196">
                  <c:v>0.0</c:v>
                </c:pt>
                <c:pt idx="12197">
                  <c:v>0.0</c:v>
                </c:pt>
                <c:pt idx="12198">
                  <c:v>0.0</c:v>
                </c:pt>
                <c:pt idx="12199">
                  <c:v>0.0</c:v>
                </c:pt>
                <c:pt idx="12200">
                  <c:v>0.0</c:v>
                </c:pt>
                <c:pt idx="12201">
                  <c:v>0.0</c:v>
                </c:pt>
                <c:pt idx="12202">
                  <c:v>0.0</c:v>
                </c:pt>
                <c:pt idx="12203">
                  <c:v>0.0</c:v>
                </c:pt>
                <c:pt idx="12204">
                  <c:v>0.0</c:v>
                </c:pt>
                <c:pt idx="12205">
                  <c:v>0.0</c:v>
                </c:pt>
                <c:pt idx="12206">
                  <c:v>0.0</c:v>
                </c:pt>
                <c:pt idx="12207">
                  <c:v>0.0</c:v>
                </c:pt>
                <c:pt idx="12208">
                  <c:v>0.0</c:v>
                </c:pt>
                <c:pt idx="12209">
                  <c:v>0.0</c:v>
                </c:pt>
                <c:pt idx="12210">
                  <c:v>0.0</c:v>
                </c:pt>
                <c:pt idx="12211">
                  <c:v>0.0</c:v>
                </c:pt>
                <c:pt idx="12212">
                  <c:v>0.0</c:v>
                </c:pt>
                <c:pt idx="12213">
                  <c:v>0.0</c:v>
                </c:pt>
                <c:pt idx="12214">
                  <c:v>0.0</c:v>
                </c:pt>
                <c:pt idx="12215">
                  <c:v>0.0</c:v>
                </c:pt>
                <c:pt idx="12216">
                  <c:v>0.0</c:v>
                </c:pt>
                <c:pt idx="12217">
                  <c:v>0.0</c:v>
                </c:pt>
                <c:pt idx="12218">
                  <c:v>0.0</c:v>
                </c:pt>
                <c:pt idx="12219">
                  <c:v>0.0</c:v>
                </c:pt>
                <c:pt idx="12220">
                  <c:v>0.0</c:v>
                </c:pt>
                <c:pt idx="12221">
                  <c:v>0.0</c:v>
                </c:pt>
                <c:pt idx="12222">
                  <c:v>0.0</c:v>
                </c:pt>
                <c:pt idx="12223">
                  <c:v>0.0</c:v>
                </c:pt>
                <c:pt idx="12224">
                  <c:v>0.0</c:v>
                </c:pt>
                <c:pt idx="12225">
                  <c:v>0.0</c:v>
                </c:pt>
                <c:pt idx="12226">
                  <c:v>0.0</c:v>
                </c:pt>
                <c:pt idx="12227">
                  <c:v>0.0</c:v>
                </c:pt>
                <c:pt idx="12228">
                  <c:v>0.0</c:v>
                </c:pt>
                <c:pt idx="12229">
                  <c:v>0.0</c:v>
                </c:pt>
                <c:pt idx="12230">
                  <c:v>0.0</c:v>
                </c:pt>
                <c:pt idx="12231">
                  <c:v>0.0</c:v>
                </c:pt>
                <c:pt idx="12232">
                  <c:v>0.0</c:v>
                </c:pt>
                <c:pt idx="12233">
                  <c:v>0.0</c:v>
                </c:pt>
                <c:pt idx="12234">
                  <c:v>0.0</c:v>
                </c:pt>
                <c:pt idx="12235">
                  <c:v>0.0</c:v>
                </c:pt>
                <c:pt idx="12236">
                  <c:v>0.0</c:v>
                </c:pt>
                <c:pt idx="12237">
                  <c:v>0.0</c:v>
                </c:pt>
                <c:pt idx="12238">
                  <c:v>0.0</c:v>
                </c:pt>
                <c:pt idx="12239">
                  <c:v>0.0</c:v>
                </c:pt>
                <c:pt idx="12240">
                  <c:v>0.0</c:v>
                </c:pt>
                <c:pt idx="12241">
                  <c:v>0.0</c:v>
                </c:pt>
                <c:pt idx="12242">
                  <c:v>0.0</c:v>
                </c:pt>
                <c:pt idx="12243">
                  <c:v>0.0</c:v>
                </c:pt>
                <c:pt idx="12244">
                  <c:v>0.0</c:v>
                </c:pt>
                <c:pt idx="12245">
                  <c:v>0.0</c:v>
                </c:pt>
                <c:pt idx="12246">
                  <c:v>0.0</c:v>
                </c:pt>
                <c:pt idx="12247">
                  <c:v>0.0</c:v>
                </c:pt>
                <c:pt idx="12248">
                  <c:v>0.0</c:v>
                </c:pt>
                <c:pt idx="12249">
                  <c:v>0.0</c:v>
                </c:pt>
                <c:pt idx="12250">
                  <c:v>0.0</c:v>
                </c:pt>
                <c:pt idx="12251">
                  <c:v>0.0</c:v>
                </c:pt>
                <c:pt idx="12252">
                  <c:v>0.0</c:v>
                </c:pt>
                <c:pt idx="12253">
                  <c:v>0.0</c:v>
                </c:pt>
                <c:pt idx="12254">
                  <c:v>0.0</c:v>
                </c:pt>
                <c:pt idx="12255">
                  <c:v>0.0</c:v>
                </c:pt>
                <c:pt idx="12256">
                  <c:v>0.0</c:v>
                </c:pt>
                <c:pt idx="12257">
                  <c:v>0.0</c:v>
                </c:pt>
                <c:pt idx="12258">
                  <c:v>0.0</c:v>
                </c:pt>
                <c:pt idx="12259">
                  <c:v>0.0</c:v>
                </c:pt>
                <c:pt idx="12260">
                  <c:v>0.0</c:v>
                </c:pt>
                <c:pt idx="12261">
                  <c:v>0.0</c:v>
                </c:pt>
                <c:pt idx="12262">
                  <c:v>0.0</c:v>
                </c:pt>
                <c:pt idx="12263">
                  <c:v>0.0</c:v>
                </c:pt>
                <c:pt idx="12264">
                  <c:v>0.0</c:v>
                </c:pt>
                <c:pt idx="12265">
                  <c:v>0.0</c:v>
                </c:pt>
                <c:pt idx="12266">
                  <c:v>0.0</c:v>
                </c:pt>
                <c:pt idx="12267">
                  <c:v>0.0</c:v>
                </c:pt>
                <c:pt idx="12268">
                  <c:v>0.0</c:v>
                </c:pt>
                <c:pt idx="12269">
                  <c:v>0.0</c:v>
                </c:pt>
                <c:pt idx="12270">
                  <c:v>0.0</c:v>
                </c:pt>
                <c:pt idx="12271">
                  <c:v>0.0</c:v>
                </c:pt>
                <c:pt idx="12272">
                  <c:v>0.0</c:v>
                </c:pt>
                <c:pt idx="12273">
                  <c:v>0.0</c:v>
                </c:pt>
                <c:pt idx="12274">
                  <c:v>0.0</c:v>
                </c:pt>
                <c:pt idx="12275">
                  <c:v>0.0</c:v>
                </c:pt>
                <c:pt idx="12276">
                  <c:v>0.0</c:v>
                </c:pt>
                <c:pt idx="12277">
                  <c:v>0.0</c:v>
                </c:pt>
                <c:pt idx="12278">
                  <c:v>0.0</c:v>
                </c:pt>
                <c:pt idx="12279">
                  <c:v>0.0</c:v>
                </c:pt>
                <c:pt idx="12280">
                  <c:v>0.0</c:v>
                </c:pt>
                <c:pt idx="12281">
                  <c:v>0.0</c:v>
                </c:pt>
                <c:pt idx="12282">
                  <c:v>0.0</c:v>
                </c:pt>
                <c:pt idx="12283">
                  <c:v>0.0</c:v>
                </c:pt>
                <c:pt idx="12284">
                  <c:v>0.0</c:v>
                </c:pt>
                <c:pt idx="12285">
                  <c:v>0.0</c:v>
                </c:pt>
                <c:pt idx="12286">
                  <c:v>0.0</c:v>
                </c:pt>
                <c:pt idx="12287">
                  <c:v>0.0</c:v>
                </c:pt>
                <c:pt idx="12288">
                  <c:v>0.0</c:v>
                </c:pt>
                <c:pt idx="12289">
                  <c:v>0.0</c:v>
                </c:pt>
                <c:pt idx="12290">
                  <c:v>0.0</c:v>
                </c:pt>
                <c:pt idx="12291">
                  <c:v>0.0</c:v>
                </c:pt>
                <c:pt idx="12292">
                  <c:v>0.0</c:v>
                </c:pt>
                <c:pt idx="12293">
                  <c:v>0.0</c:v>
                </c:pt>
                <c:pt idx="12294">
                  <c:v>0.0</c:v>
                </c:pt>
                <c:pt idx="12295">
                  <c:v>0.0</c:v>
                </c:pt>
                <c:pt idx="12296">
                  <c:v>0.0</c:v>
                </c:pt>
                <c:pt idx="12297">
                  <c:v>0.0</c:v>
                </c:pt>
                <c:pt idx="12298">
                  <c:v>0.0</c:v>
                </c:pt>
                <c:pt idx="12299">
                  <c:v>0.0</c:v>
                </c:pt>
                <c:pt idx="12300">
                  <c:v>0.0</c:v>
                </c:pt>
                <c:pt idx="12301">
                  <c:v>0.0</c:v>
                </c:pt>
                <c:pt idx="12302">
                  <c:v>0.0</c:v>
                </c:pt>
                <c:pt idx="12303">
                  <c:v>0.0</c:v>
                </c:pt>
                <c:pt idx="12304">
                  <c:v>0.0</c:v>
                </c:pt>
                <c:pt idx="12305">
                  <c:v>0.0</c:v>
                </c:pt>
                <c:pt idx="12306">
                  <c:v>0.0</c:v>
                </c:pt>
                <c:pt idx="12307">
                  <c:v>0.0</c:v>
                </c:pt>
                <c:pt idx="12308">
                  <c:v>0.0</c:v>
                </c:pt>
                <c:pt idx="12309">
                  <c:v>0.0</c:v>
                </c:pt>
                <c:pt idx="12310">
                  <c:v>0.0</c:v>
                </c:pt>
                <c:pt idx="12311">
                  <c:v>0.0</c:v>
                </c:pt>
                <c:pt idx="12312">
                  <c:v>0.0</c:v>
                </c:pt>
                <c:pt idx="12313">
                  <c:v>0.0</c:v>
                </c:pt>
                <c:pt idx="12314">
                  <c:v>0.0</c:v>
                </c:pt>
                <c:pt idx="12315">
                  <c:v>0.0</c:v>
                </c:pt>
                <c:pt idx="12316">
                  <c:v>0.0</c:v>
                </c:pt>
                <c:pt idx="12317">
                  <c:v>0.0</c:v>
                </c:pt>
                <c:pt idx="12318">
                  <c:v>0.0</c:v>
                </c:pt>
                <c:pt idx="12319">
                  <c:v>0.0</c:v>
                </c:pt>
                <c:pt idx="12320">
                  <c:v>0.0</c:v>
                </c:pt>
                <c:pt idx="12321">
                  <c:v>0.0</c:v>
                </c:pt>
                <c:pt idx="12322">
                  <c:v>0.0</c:v>
                </c:pt>
                <c:pt idx="12323">
                  <c:v>0.0</c:v>
                </c:pt>
                <c:pt idx="12324">
                  <c:v>0.0</c:v>
                </c:pt>
                <c:pt idx="12325">
                  <c:v>0.0</c:v>
                </c:pt>
                <c:pt idx="12326">
                  <c:v>0.0</c:v>
                </c:pt>
                <c:pt idx="12327">
                  <c:v>0.0</c:v>
                </c:pt>
                <c:pt idx="12328">
                  <c:v>0.0</c:v>
                </c:pt>
                <c:pt idx="12329">
                  <c:v>0.0</c:v>
                </c:pt>
                <c:pt idx="12330">
                  <c:v>0.0</c:v>
                </c:pt>
                <c:pt idx="12331">
                  <c:v>0.0</c:v>
                </c:pt>
                <c:pt idx="12332">
                  <c:v>0.0</c:v>
                </c:pt>
                <c:pt idx="12333">
                  <c:v>0.0</c:v>
                </c:pt>
                <c:pt idx="12334">
                  <c:v>0.0</c:v>
                </c:pt>
                <c:pt idx="12335">
                  <c:v>0.0</c:v>
                </c:pt>
                <c:pt idx="12336">
                  <c:v>0.0</c:v>
                </c:pt>
                <c:pt idx="12337">
                  <c:v>0.0</c:v>
                </c:pt>
                <c:pt idx="12338">
                  <c:v>0.0</c:v>
                </c:pt>
                <c:pt idx="12339">
                  <c:v>0.0</c:v>
                </c:pt>
                <c:pt idx="12340">
                  <c:v>0.0</c:v>
                </c:pt>
                <c:pt idx="12341">
                  <c:v>0.0</c:v>
                </c:pt>
                <c:pt idx="12342">
                  <c:v>0.0</c:v>
                </c:pt>
                <c:pt idx="12343">
                  <c:v>0.0</c:v>
                </c:pt>
                <c:pt idx="12344">
                  <c:v>0.0</c:v>
                </c:pt>
                <c:pt idx="12345">
                  <c:v>0.0</c:v>
                </c:pt>
                <c:pt idx="12346">
                  <c:v>0.0</c:v>
                </c:pt>
                <c:pt idx="12347">
                  <c:v>0.0</c:v>
                </c:pt>
                <c:pt idx="12348">
                  <c:v>0.0</c:v>
                </c:pt>
                <c:pt idx="12349">
                  <c:v>0.0</c:v>
                </c:pt>
                <c:pt idx="12350">
                  <c:v>0.0</c:v>
                </c:pt>
                <c:pt idx="12351">
                  <c:v>0.0</c:v>
                </c:pt>
                <c:pt idx="12352">
                  <c:v>0.0</c:v>
                </c:pt>
                <c:pt idx="12353">
                  <c:v>0.0</c:v>
                </c:pt>
                <c:pt idx="12354">
                  <c:v>0.0</c:v>
                </c:pt>
                <c:pt idx="12355">
                  <c:v>0.0</c:v>
                </c:pt>
                <c:pt idx="12356">
                  <c:v>0.0</c:v>
                </c:pt>
                <c:pt idx="12357">
                  <c:v>0.0</c:v>
                </c:pt>
                <c:pt idx="12358">
                  <c:v>0.0</c:v>
                </c:pt>
                <c:pt idx="12359">
                  <c:v>0.0</c:v>
                </c:pt>
                <c:pt idx="12360">
                  <c:v>0.0</c:v>
                </c:pt>
                <c:pt idx="12361">
                  <c:v>0.0</c:v>
                </c:pt>
                <c:pt idx="12362">
                  <c:v>0.0</c:v>
                </c:pt>
                <c:pt idx="12363">
                  <c:v>0.0</c:v>
                </c:pt>
                <c:pt idx="12364">
                  <c:v>0.0</c:v>
                </c:pt>
                <c:pt idx="12365">
                  <c:v>0.0</c:v>
                </c:pt>
                <c:pt idx="12366">
                  <c:v>0.0</c:v>
                </c:pt>
                <c:pt idx="12367">
                  <c:v>0.0</c:v>
                </c:pt>
                <c:pt idx="12368">
                  <c:v>0.0</c:v>
                </c:pt>
                <c:pt idx="12369">
                  <c:v>0.0</c:v>
                </c:pt>
                <c:pt idx="12370">
                  <c:v>0.0</c:v>
                </c:pt>
                <c:pt idx="12371">
                  <c:v>0.0</c:v>
                </c:pt>
                <c:pt idx="12372">
                  <c:v>0.0</c:v>
                </c:pt>
                <c:pt idx="12373">
                  <c:v>0.0</c:v>
                </c:pt>
                <c:pt idx="12374">
                  <c:v>0.0</c:v>
                </c:pt>
                <c:pt idx="12375">
                  <c:v>0.0</c:v>
                </c:pt>
                <c:pt idx="12376">
                  <c:v>0.0</c:v>
                </c:pt>
                <c:pt idx="12377">
                  <c:v>0.0</c:v>
                </c:pt>
                <c:pt idx="12378">
                  <c:v>0.0</c:v>
                </c:pt>
                <c:pt idx="12379">
                  <c:v>0.0</c:v>
                </c:pt>
                <c:pt idx="12380">
                  <c:v>0.0</c:v>
                </c:pt>
                <c:pt idx="12381">
                  <c:v>0.0</c:v>
                </c:pt>
                <c:pt idx="12382">
                  <c:v>0.0</c:v>
                </c:pt>
                <c:pt idx="12383">
                  <c:v>0.0</c:v>
                </c:pt>
                <c:pt idx="12384">
                  <c:v>0.0</c:v>
                </c:pt>
                <c:pt idx="12385">
                  <c:v>0.0</c:v>
                </c:pt>
                <c:pt idx="12386">
                  <c:v>0.0</c:v>
                </c:pt>
                <c:pt idx="12387">
                  <c:v>0.0</c:v>
                </c:pt>
                <c:pt idx="12388">
                  <c:v>0.0</c:v>
                </c:pt>
                <c:pt idx="12389">
                  <c:v>0.0</c:v>
                </c:pt>
                <c:pt idx="12390">
                  <c:v>0.0</c:v>
                </c:pt>
                <c:pt idx="12391">
                  <c:v>0.0</c:v>
                </c:pt>
                <c:pt idx="12392">
                  <c:v>0.0</c:v>
                </c:pt>
                <c:pt idx="12393">
                  <c:v>0.0</c:v>
                </c:pt>
                <c:pt idx="12394">
                  <c:v>0.0</c:v>
                </c:pt>
                <c:pt idx="12395">
                  <c:v>0.0</c:v>
                </c:pt>
                <c:pt idx="12396">
                  <c:v>0.0</c:v>
                </c:pt>
                <c:pt idx="12397">
                  <c:v>0.0</c:v>
                </c:pt>
                <c:pt idx="12398">
                  <c:v>0.0</c:v>
                </c:pt>
                <c:pt idx="12399">
                  <c:v>0.0</c:v>
                </c:pt>
                <c:pt idx="12400">
                  <c:v>0.0</c:v>
                </c:pt>
                <c:pt idx="12401">
                  <c:v>0.0</c:v>
                </c:pt>
                <c:pt idx="12402">
                  <c:v>0.0</c:v>
                </c:pt>
                <c:pt idx="12403">
                  <c:v>0.0</c:v>
                </c:pt>
                <c:pt idx="12404">
                  <c:v>0.0</c:v>
                </c:pt>
                <c:pt idx="12405">
                  <c:v>0.0</c:v>
                </c:pt>
                <c:pt idx="12406">
                  <c:v>0.0</c:v>
                </c:pt>
                <c:pt idx="12407">
                  <c:v>0.0</c:v>
                </c:pt>
                <c:pt idx="12408">
                  <c:v>0.0</c:v>
                </c:pt>
                <c:pt idx="12409">
                  <c:v>0.0</c:v>
                </c:pt>
                <c:pt idx="12410">
                  <c:v>0.0</c:v>
                </c:pt>
                <c:pt idx="12411">
                  <c:v>0.0</c:v>
                </c:pt>
                <c:pt idx="12412">
                  <c:v>0.0</c:v>
                </c:pt>
                <c:pt idx="12413">
                  <c:v>0.0</c:v>
                </c:pt>
                <c:pt idx="12414">
                  <c:v>0.0</c:v>
                </c:pt>
                <c:pt idx="12415">
                  <c:v>0.0</c:v>
                </c:pt>
                <c:pt idx="12416">
                  <c:v>0.0</c:v>
                </c:pt>
                <c:pt idx="12417">
                  <c:v>0.0</c:v>
                </c:pt>
                <c:pt idx="12418">
                  <c:v>0.0</c:v>
                </c:pt>
                <c:pt idx="12419">
                  <c:v>0.0</c:v>
                </c:pt>
                <c:pt idx="12420">
                  <c:v>0.0</c:v>
                </c:pt>
                <c:pt idx="12421">
                  <c:v>0.0</c:v>
                </c:pt>
                <c:pt idx="12422">
                  <c:v>0.0</c:v>
                </c:pt>
                <c:pt idx="12423">
                  <c:v>0.0</c:v>
                </c:pt>
                <c:pt idx="12424">
                  <c:v>0.0</c:v>
                </c:pt>
                <c:pt idx="12425">
                  <c:v>0.0</c:v>
                </c:pt>
                <c:pt idx="12426">
                  <c:v>0.0</c:v>
                </c:pt>
                <c:pt idx="12427">
                  <c:v>0.0</c:v>
                </c:pt>
                <c:pt idx="12428">
                  <c:v>0.0</c:v>
                </c:pt>
                <c:pt idx="12429">
                  <c:v>0.0</c:v>
                </c:pt>
                <c:pt idx="12430">
                  <c:v>0.0</c:v>
                </c:pt>
                <c:pt idx="12431">
                  <c:v>0.0</c:v>
                </c:pt>
                <c:pt idx="12432">
                  <c:v>0.0</c:v>
                </c:pt>
                <c:pt idx="12433">
                  <c:v>0.0</c:v>
                </c:pt>
                <c:pt idx="12434">
                  <c:v>0.0</c:v>
                </c:pt>
                <c:pt idx="12435">
                  <c:v>0.0</c:v>
                </c:pt>
                <c:pt idx="12436">
                  <c:v>0.0</c:v>
                </c:pt>
                <c:pt idx="12437">
                  <c:v>0.0</c:v>
                </c:pt>
                <c:pt idx="12438">
                  <c:v>0.0</c:v>
                </c:pt>
                <c:pt idx="12439">
                  <c:v>0.0</c:v>
                </c:pt>
                <c:pt idx="12440">
                  <c:v>0.0</c:v>
                </c:pt>
                <c:pt idx="12441">
                  <c:v>0.0</c:v>
                </c:pt>
                <c:pt idx="12442">
                  <c:v>0.0</c:v>
                </c:pt>
                <c:pt idx="12443">
                  <c:v>0.0</c:v>
                </c:pt>
                <c:pt idx="12444">
                  <c:v>0.0</c:v>
                </c:pt>
                <c:pt idx="12445">
                  <c:v>0.0</c:v>
                </c:pt>
                <c:pt idx="12446">
                  <c:v>0.0</c:v>
                </c:pt>
                <c:pt idx="12447">
                  <c:v>0.0</c:v>
                </c:pt>
                <c:pt idx="12448">
                  <c:v>0.0</c:v>
                </c:pt>
                <c:pt idx="12449">
                  <c:v>0.0</c:v>
                </c:pt>
                <c:pt idx="12450">
                  <c:v>0.0</c:v>
                </c:pt>
                <c:pt idx="12451">
                  <c:v>0.0</c:v>
                </c:pt>
                <c:pt idx="12452">
                  <c:v>0.0</c:v>
                </c:pt>
                <c:pt idx="12453">
                  <c:v>0.0</c:v>
                </c:pt>
                <c:pt idx="12454">
                  <c:v>0.0</c:v>
                </c:pt>
                <c:pt idx="12455">
                  <c:v>0.0</c:v>
                </c:pt>
                <c:pt idx="12456">
                  <c:v>0.0</c:v>
                </c:pt>
                <c:pt idx="12457">
                  <c:v>0.0</c:v>
                </c:pt>
                <c:pt idx="12458">
                  <c:v>0.0</c:v>
                </c:pt>
                <c:pt idx="12459">
                  <c:v>0.0</c:v>
                </c:pt>
                <c:pt idx="12460">
                  <c:v>0.0</c:v>
                </c:pt>
                <c:pt idx="12461">
                  <c:v>0.0</c:v>
                </c:pt>
                <c:pt idx="12462">
                  <c:v>0.0</c:v>
                </c:pt>
                <c:pt idx="12463">
                  <c:v>0.0</c:v>
                </c:pt>
                <c:pt idx="12464">
                  <c:v>0.0</c:v>
                </c:pt>
                <c:pt idx="12465">
                  <c:v>0.0</c:v>
                </c:pt>
                <c:pt idx="12466">
                  <c:v>0.0</c:v>
                </c:pt>
                <c:pt idx="12467">
                  <c:v>0.0</c:v>
                </c:pt>
                <c:pt idx="12468">
                  <c:v>0.0</c:v>
                </c:pt>
                <c:pt idx="12469">
                  <c:v>0.0</c:v>
                </c:pt>
                <c:pt idx="12470">
                  <c:v>0.0</c:v>
                </c:pt>
                <c:pt idx="12471">
                  <c:v>0.0</c:v>
                </c:pt>
                <c:pt idx="12472">
                  <c:v>0.0</c:v>
                </c:pt>
                <c:pt idx="12473">
                  <c:v>0.0</c:v>
                </c:pt>
                <c:pt idx="12474">
                  <c:v>0.0</c:v>
                </c:pt>
                <c:pt idx="12475">
                  <c:v>0.0</c:v>
                </c:pt>
                <c:pt idx="12476">
                  <c:v>0.0</c:v>
                </c:pt>
                <c:pt idx="12477">
                  <c:v>0.0</c:v>
                </c:pt>
                <c:pt idx="12478">
                  <c:v>0.0</c:v>
                </c:pt>
                <c:pt idx="12479">
                  <c:v>0.0</c:v>
                </c:pt>
                <c:pt idx="12480">
                  <c:v>0.0</c:v>
                </c:pt>
                <c:pt idx="12481">
                  <c:v>0.0</c:v>
                </c:pt>
                <c:pt idx="12482">
                  <c:v>0.0</c:v>
                </c:pt>
                <c:pt idx="12483">
                  <c:v>0.0</c:v>
                </c:pt>
                <c:pt idx="12484">
                  <c:v>0.0</c:v>
                </c:pt>
                <c:pt idx="12485">
                  <c:v>0.0</c:v>
                </c:pt>
                <c:pt idx="12486">
                  <c:v>0.0</c:v>
                </c:pt>
                <c:pt idx="12487">
                  <c:v>0.0</c:v>
                </c:pt>
                <c:pt idx="12488">
                  <c:v>0.0</c:v>
                </c:pt>
                <c:pt idx="12489">
                  <c:v>0.0</c:v>
                </c:pt>
                <c:pt idx="12490">
                  <c:v>0.0</c:v>
                </c:pt>
                <c:pt idx="12491">
                  <c:v>0.0</c:v>
                </c:pt>
                <c:pt idx="12492">
                  <c:v>0.0</c:v>
                </c:pt>
                <c:pt idx="12493">
                  <c:v>0.0</c:v>
                </c:pt>
                <c:pt idx="12494">
                  <c:v>0.0</c:v>
                </c:pt>
                <c:pt idx="12495">
                  <c:v>0.0</c:v>
                </c:pt>
                <c:pt idx="12496">
                  <c:v>0.0</c:v>
                </c:pt>
                <c:pt idx="12497">
                  <c:v>0.0</c:v>
                </c:pt>
                <c:pt idx="12498">
                  <c:v>0.0</c:v>
                </c:pt>
                <c:pt idx="12499">
                  <c:v>0.0</c:v>
                </c:pt>
                <c:pt idx="12500">
                  <c:v>0.0</c:v>
                </c:pt>
                <c:pt idx="12501">
                  <c:v>0.0</c:v>
                </c:pt>
                <c:pt idx="12502">
                  <c:v>0.0</c:v>
                </c:pt>
                <c:pt idx="12503">
                  <c:v>0.0</c:v>
                </c:pt>
                <c:pt idx="12504">
                  <c:v>0.0</c:v>
                </c:pt>
                <c:pt idx="12505">
                  <c:v>0.0</c:v>
                </c:pt>
                <c:pt idx="12506">
                  <c:v>0.0</c:v>
                </c:pt>
                <c:pt idx="12507">
                  <c:v>0.0</c:v>
                </c:pt>
                <c:pt idx="12508">
                  <c:v>0.0</c:v>
                </c:pt>
                <c:pt idx="12509">
                  <c:v>0.0</c:v>
                </c:pt>
                <c:pt idx="12510">
                  <c:v>0.0</c:v>
                </c:pt>
                <c:pt idx="12511">
                  <c:v>0.0</c:v>
                </c:pt>
                <c:pt idx="12512">
                  <c:v>0.0</c:v>
                </c:pt>
                <c:pt idx="12513">
                  <c:v>0.0</c:v>
                </c:pt>
                <c:pt idx="12514">
                  <c:v>0.0</c:v>
                </c:pt>
                <c:pt idx="12515">
                  <c:v>0.0</c:v>
                </c:pt>
                <c:pt idx="12516">
                  <c:v>0.0</c:v>
                </c:pt>
                <c:pt idx="12517">
                  <c:v>0.0</c:v>
                </c:pt>
                <c:pt idx="12518">
                  <c:v>0.0</c:v>
                </c:pt>
                <c:pt idx="12519">
                  <c:v>0.0</c:v>
                </c:pt>
                <c:pt idx="12520">
                  <c:v>0.0</c:v>
                </c:pt>
                <c:pt idx="12521">
                  <c:v>0.0</c:v>
                </c:pt>
                <c:pt idx="12522">
                  <c:v>0.0</c:v>
                </c:pt>
                <c:pt idx="12523">
                  <c:v>0.0</c:v>
                </c:pt>
                <c:pt idx="12524">
                  <c:v>0.0</c:v>
                </c:pt>
                <c:pt idx="12525">
                  <c:v>0.0</c:v>
                </c:pt>
                <c:pt idx="12526">
                  <c:v>0.0</c:v>
                </c:pt>
                <c:pt idx="12527">
                  <c:v>0.0</c:v>
                </c:pt>
                <c:pt idx="12528">
                  <c:v>0.0</c:v>
                </c:pt>
                <c:pt idx="12529">
                  <c:v>0.0</c:v>
                </c:pt>
                <c:pt idx="12530">
                  <c:v>0.0</c:v>
                </c:pt>
                <c:pt idx="12531">
                  <c:v>0.0</c:v>
                </c:pt>
                <c:pt idx="12532">
                  <c:v>0.0</c:v>
                </c:pt>
                <c:pt idx="12533">
                  <c:v>0.0</c:v>
                </c:pt>
                <c:pt idx="12534">
                  <c:v>0.0</c:v>
                </c:pt>
                <c:pt idx="12535">
                  <c:v>0.0</c:v>
                </c:pt>
                <c:pt idx="12536">
                  <c:v>0.0</c:v>
                </c:pt>
                <c:pt idx="12537">
                  <c:v>0.0</c:v>
                </c:pt>
                <c:pt idx="12538">
                  <c:v>0.0</c:v>
                </c:pt>
                <c:pt idx="12539">
                  <c:v>0.0</c:v>
                </c:pt>
                <c:pt idx="12540">
                  <c:v>0.0</c:v>
                </c:pt>
                <c:pt idx="12541">
                  <c:v>0.0</c:v>
                </c:pt>
                <c:pt idx="12542">
                  <c:v>0.0</c:v>
                </c:pt>
                <c:pt idx="12543">
                  <c:v>0.0</c:v>
                </c:pt>
                <c:pt idx="12544">
                  <c:v>0.0</c:v>
                </c:pt>
                <c:pt idx="12545">
                  <c:v>0.0</c:v>
                </c:pt>
                <c:pt idx="12546">
                  <c:v>0.0</c:v>
                </c:pt>
                <c:pt idx="12547">
                  <c:v>0.0</c:v>
                </c:pt>
                <c:pt idx="12548">
                  <c:v>0.0</c:v>
                </c:pt>
                <c:pt idx="12549">
                  <c:v>0.0</c:v>
                </c:pt>
                <c:pt idx="12550">
                  <c:v>0.0</c:v>
                </c:pt>
                <c:pt idx="12551">
                  <c:v>0.0</c:v>
                </c:pt>
                <c:pt idx="12552">
                  <c:v>0.0</c:v>
                </c:pt>
                <c:pt idx="12553">
                  <c:v>0.0</c:v>
                </c:pt>
                <c:pt idx="12554">
                  <c:v>0.0</c:v>
                </c:pt>
                <c:pt idx="12555">
                  <c:v>0.0</c:v>
                </c:pt>
                <c:pt idx="12556">
                  <c:v>0.0</c:v>
                </c:pt>
                <c:pt idx="12557">
                  <c:v>0.0</c:v>
                </c:pt>
                <c:pt idx="12558">
                  <c:v>0.0</c:v>
                </c:pt>
                <c:pt idx="12559">
                  <c:v>0.0</c:v>
                </c:pt>
                <c:pt idx="12560">
                  <c:v>0.0</c:v>
                </c:pt>
                <c:pt idx="12561">
                  <c:v>0.0</c:v>
                </c:pt>
                <c:pt idx="12562">
                  <c:v>0.0</c:v>
                </c:pt>
                <c:pt idx="12563">
                  <c:v>0.0</c:v>
                </c:pt>
                <c:pt idx="12564">
                  <c:v>0.0</c:v>
                </c:pt>
                <c:pt idx="12565">
                  <c:v>0.0</c:v>
                </c:pt>
                <c:pt idx="12566">
                  <c:v>0.0</c:v>
                </c:pt>
                <c:pt idx="12567">
                  <c:v>0.0</c:v>
                </c:pt>
                <c:pt idx="12568">
                  <c:v>0.0</c:v>
                </c:pt>
                <c:pt idx="12569">
                  <c:v>0.0</c:v>
                </c:pt>
                <c:pt idx="12570">
                  <c:v>0.0</c:v>
                </c:pt>
                <c:pt idx="12571">
                  <c:v>0.0</c:v>
                </c:pt>
                <c:pt idx="12572">
                  <c:v>0.0</c:v>
                </c:pt>
                <c:pt idx="12573">
                  <c:v>0.0</c:v>
                </c:pt>
                <c:pt idx="12574">
                  <c:v>0.0</c:v>
                </c:pt>
                <c:pt idx="12575">
                  <c:v>0.0</c:v>
                </c:pt>
                <c:pt idx="12576">
                  <c:v>0.0</c:v>
                </c:pt>
                <c:pt idx="12577">
                  <c:v>0.0</c:v>
                </c:pt>
                <c:pt idx="12578">
                  <c:v>0.0</c:v>
                </c:pt>
                <c:pt idx="12579">
                  <c:v>0.0</c:v>
                </c:pt>
                <c:pt idx="12580">
                  <c:v>0.0</c:v>
                </c:pt>
                <c:pt idx="12581">
                  <c:v>0.0</c:v>
                </c:pt>
                <c:pt idx="12582">
                  <c:v>0.0</c:v>
                </c:pt>
                <c:pt idx="12583">
                  <c:v>0.0</c:v>
                </c:pt>
                <c:pt idx="12584">
                  <c:v>0.0</c:v>
                </c:pt>
                <c:pt idx="12585">
                  <c:v>0.0</c:v>
                </c:pt>
                <c:pt idx="12586">
                  <c:v>0.0</c:v>
                </c:pt>
                <c:pt idx="12587">
                  <c:v>0.0</c:v>
                </c:pt>
                <c:pt idx="12588">
                  <c:v>0.0</c:v>
                </c:pt>
                <c:pt idx="12589">
                  <c:v>0.0</c:v>
                </c:pt>
                <c:pt idx="12590">
                  <c:v>0.0</c:v>
                </c:pt>
                <c:pt idx="12591">
                  <c:v>0.0</c:v>
                </c:pt>
                <c:pt idx="12592">
                  <c:v>0.0</c:v>
                </c:pt>
                <c:pt idx="12593">
                  <c:v>0.0</c:v>
                </c:pt>
                <c:pt idx="12594">
                  <c:v>0.0</c:v>
                </c:pt>
                <c:pt idx="12595">
                  <c:v>0.0</c:v>
                </c:pt>
                <c:pt idx="12596">
                  <c:v>0.0</c:v>
                </c:pt>
                <c:pt idx="12597">
                  <c:v>0.0</c:v>
                </c:pt>
                <c:pt idx="12598">
                  <c:v>0.0</c:v>
                </c:pt>
                <c:pt idx="12599">
                  <c:v>0.0</c:v>
                </c:pt>
                <c:pt idx="12600">
                  <c:v>0.0</c:v>
                </c:pt>
                <c:pt idx="12601">
                  <c:v>0.0</c:v>
                </c:pt>
                <c:pt idx="12602">
                  <c:v>0.0</c:v>
                </c:pt>
                <c:pt idx="12603">
                  <c:v>0.0</c:v>
                </c:pt>
                <c:pt idx="12604">
                  <c:v>0.0</c:v>
                </c:pt>
                <c:pt idx="12605">
                  <c:v>0.0</c:v>
                </c:pt>
                <c:pt idx="12606">
                  <c:v>0.0</c:v>
                </c:pt>
                <c:pt idx="12607">
                  <c:v>0.0</c:v>
                </c:pt>
                <c:pt idx="12608">
                  <c:v>0.0</c:v>
                </c:pt>
                <c:pt idx="12609">
                  <c:v>0.0</c:v>
                </c:pt>
                <c:pt idx="12610">
                  <c:v>0.0</c:v>
                </c:pt>
                <c:pt idx="12611">
                  <c:v>0.0</c:v>
                </c:pt>
                <c:pt idx="12612">
                  <c:v>0.0</c:v>
                </c:pt>
                <c:pt idx="12613">
                  <c:v>0.0</c:v>
                </c:pt>
                <c:pt idx="12614">
                  <c:v>0.0</c:v>
                </c:pt>
                <c:pt idx="12615">
                  <c:v>0.0</c:v>
                </c:pt>
                <c:pt idx="12616">
                  <c:v>0.0</c:v>
                </c:pt>
                <c:pt idx="12617">
                  <c:v>0.0</c:v>
                </c:pt>
                <c:pt idx="12618">
                  <c:v>0.0</c:v>
                </c:pt>
                <c:pt idx="12619">
                  <c:v>0.0</c:v>
                </c:pt>
                <c:pt idx="12620">
                  <c:v>0.0</c:v>
                </c:pt>
                <c:pt idx="12621">
                  <c:v>0.0</c:v>
                </c:pt>
                <c:pt idx="12622">
                  <c:v>0.0</c:v>
                </c:pt>
                <c:pt idx="12623">
                  <c:v>0.0</c:v>
                </c:pt>
                <c:pt idx="12624">
                  <c:v>0.0</c:v>
                </c:pt>
                <c:pt idx="12625">
                  <c:v>0.0</c:v>
                </c:pt>
                <c:pt idx="12626">
                  <c:v>0.0</c:v>
                </c:pt>
                <c:pt idx="12627">
                  <c:v>0.0</c:v>
                </c:pt>
                <c:pt idx="12628">
                  <c:v>0.0</c:v>
                </c:pt>
                <c:pt idx="12629">
                  <c:v>0.0</c:v>
                </c:pt>
                <c:pt idx="12630">
                  <c:v>0.0</c:v>
                </c:pt>
                <c:pt idx="12631">
                  <c:v>0.0</c:v>
                </c:pt>
                <c:pt idx="12632">
                  <c:v>0.0</c:v>
                </c:pt>
                <c:pt idx="12633">
                  <c:v>0.0</c:v>
                </c:pt>
                <c:pt idx="12634">
                  <c:v>0.0</c:v>
                </c:pt>
                <c:pt idx="12635">
                  <c:v>0.0</c:v>
                </c:pt>
                <c:pt idx="12636">
                  <c:v>0.0</c:v>
                </c:pt>
                <c:pt idx="12637">
                  <c:v>0.0</c:v>
                </c:pt>
                <c:pt idx="12638">
                  <c:v>0.0</c:v>
                </c:pt>
                <c:pt idx="12639">
                  <c:v>0.0</c:v>
                </c:pt>
                <c:pt idx="12640">
                  <c:v>0.0</c:v>
                </c:pt>
                <c:pt idx="12641">
                  <c:v>0.0</c:v>
                </c:pt>
                <c:pt idx="12642">
                  <c:v>0.0</c:v>
                </c:pt>
                <c:pt idx="12643">
                  <c:v>0.0</c:v>
                </c:pt>
                <c:pt idx="12644">
                  <c:v>0.0</c:v>
                </c:pt>
                <c:pt idx="12645">
                  <c:v>0.0</c:v>
                </c:pt>
                <c:pt idx="12646">
                  <c:v>0.0</c:v>
                </c:pt>
                <c:pt idx="12647">
                  <c:v>0.0</c:v>
                </c:pt>
                <c:pt idx="12648">
                  <c:v>0.0</c:v>
                </c:pt>
                <c:pt idx="12649">
                  <c:v>0.0</c:v>
                </c:pt>
                <c:pt idx="12650">
                  <c:v>0.0</c:v>
                </c:pt>
                <c:pt idx="12651">
                  <c:v>0.0</c:v>
                </c:pt>
                <c:pt idx="12652">
                  <c:v>0.0</c:v>
                </c:pt>
                <c:pt idx="12653">
                  <c:v>0.0</c:v>
                </c:pt>
                <c:pt idx="12654">
                  <c:v>0.0</c:v>
                </c:pt>
                <c:pt idx="12655">
                  <c:v>0.0</c:v>
                </c:pt>
                <c:pt idx="12656">
                  <c:v>0.0</c:v>
                </c:pt>
                <c:pt idx="12657">
                  <c:v>0.0</c:v>
                </c:pt>
                <c:pt idx="12658">
                  <c:v>0.0</c:v>
                </c:pt>
                <c:pt idx="12659">
                  <c:v>0.0</c:v>
                </c:pt>
                <c:pt idx="12660">
                  <c:v>0.0</c:v>
                </c:pt>
                <c:pt idx="12661">
                  <c:v>0.0</c:v>
                </c:pt>
                <c:pt idx="12662">
                  <c:v>0.0</c:v>
                </c:pt>
                <c:pt idx="12663">
                  <c:v>0.0</c:v>
                </c:pt>
                <c:pt idx="12664">
                  <c:v>0.0</c:v>
                </c:pt>
                <c:pt idx="12665">
                  <c:v>0.0</c:v>
                </c:pt>
                <c:pt idx="12666">
                  <c:v>0.0</c:v>
                </c:pt>
                <c:pt idx="12667">
                  <c:v>0.0</c:v>
                </c:pt>
                <c:pt idx="12668">
                  <c:v>0.0</c:v>
                </c:pt>
                <c:pt idx="12669">
                  <c:v>0.0</c:v>
                </c:pt>
                <c:pt idx="12670">
                  <c:v>0.0</c:v>
                </c:pt>
                <c:pt idx="12671">
                  <c:v>0.0</c:v>
                </c:pt>
                <c:pt idx="12672">
                  <c:v>0.0</c:v>
                </c:pt>
                <c:pt idx="12673">
                  <c:v>0.0</c:v>
                </c:pt>
                <c:pt idx="12674">
                  <c:v>0.0</c:v>
                </c:pt>
                <c:pt idx="12675">
                  <c:v>0.0</c:v>
                </c:pt>
                <c:pt idx="12676">
                  <c:v>0.0</c:v>
                </c:pt>
                <c:pt idx="12677">
                  <c:v>0.0</c:v>
                </c:pt>
                <c:pt idx="12678">
                  <c:v>0.0</c:v>
                </c:pt>
                <c:pt idx="12679">
                  <c:v>0.0</c:v>
                </c:pt>
                <c:pt idx="12680">
                  <c:v>0.0</c:v>
                </c:pt>
                <c:pt idx="12681">
                  <c:v>0.0</c:v>
                </c:pt>
                <c:pt idx="12682">
                  <c:v>0.0</c:v>
                </c:pt>
                <c:pt idx="12683">
                  <c:v>0.0</c:v>
                </c:pt>
                <c:pt idx="12684">
                  <c:v>0.0</c:v>
                </c:pt>
                <c:pt idx="12685">
                  <c:v>0.0</c:v>
                </c:pt>
                <c:pt idx="12686">
                  <c:v>0.0</c:v>
                </c:pt>
                <c:pt idx="12687">
                  <c:v>0.0</c:v>
                </c:pt>
                <c:pt idx="12688">
                  <c:v>0.0</c:v>
                </c:pt>
                <c:pt idx="12689">
                  <c:v>0.0</c:v>
                </c:pt>
                <c:pt idx="12690">
                  <c:v>0.0</c:v>
                </c:pt>
                <c:pt idx="12691">
                  <c:v>0.0</c:v>
                </c:pt>
                <c:pt idx="12692">
                  <c:v>0.0</c:v>
                </c:pt>
                <c:pt idx="12693">
                  <c:v>0.0</c:v>
                </c:pt>
                <c:pt idx="12694">
                  <c:v>0.0</c:v>
                </c:pt>
                <c:pt idx="12695">
                  <c:v>0.0</c:v>
                </c:pt>
                <c:pt idx="12696">
                  <c:v>0.0</c:v>
                </c:pt>
                <c:pt idx="12697">
                  <c:v>0.0</c:v>
                </c:pt>
                <c:pt idx="12698">
                  <c:v>0.0</c:v>
                </c:pt>
                <c:pt idx="12699">
                  <c:v>0.0</c:v>
                </c:pt>
                <c:pt idx="12700">
                  <c:v>0.0</c:v>
                </c:pt>
                <c:pt idx="12701">
                  <c:v>0.0</c:v>
                </c:pt>
                <c:pt idx="12702">
                  <c:v>0.0</c:v>
                </c:pt>
                <c:pt idx="12703">
                  <c:v>0.0</c:v>
                </c:pt>
                <c:pt idx="12704">
                  <c:v>0.0</c:v>
                </c:pt>
                <c:pt idx="12705">
                  <c:v>0.0</c:v>
                </c:pt>
                <c:pt idx="12706">
                  <c:v>0.0</c:v>
                </c:pt>
                <c:pt idx="12707">
                  <c:v>0.0</c:v>
                </c:pt>
                <c:pt idx="12708">
                  <c:v>0.0</c:v>
                </c:pt>
                <c:pt idx="12709">
                  <c:v>0.0</c:v>
                </c:pt>
                <c:pt idx="12710">
                  <c:v>0.0</c:v>
                </c:pt>
                <c:pt idx="12711">
                  <c:v>0.0</c:v>
                </c:pt>
                <c:pt idx="12712">
                  <c:v>0.0</c:v>
                </c:pt>
                <c:pt idx="12713">
                  <c:v>0.0</c:v>
                </c:pt>
                <c:pt idx="12714">
                  <c:v>0.0</c:v>
                </c:pt>
                <c:pt idx="12715">
                  <c:v>0.0</c:v>
                </c:pt>
                <c:pt idx="12716">
                  <c:v>0.0</c:v>
                </c:pt>
                <c:pt idx="12717">
                  <c:v>0.0</c:v>
                </c:pt>
                <c:pt idx="12718">
                  <c:v>0.0</c:v>
                </c:pt>
                <c:pt idx="12719">
                  <c:v>0.0</c:v>
                </c:pt>
                <c:pt idx="12720">
                  <c:v>0.0</c:v>
                </c:pt>
                <c:pt idx="12721">
                  <c:v>0.0</c:v>
                </c:pt>
                <c:pt idx="12722">
                  <c:v>0.0</c:v>
                </c:pt>
                <c:pt idx="12723">
                  <c:v>0.0</c:v>
                </c:pt>
                <c:pt idx="12724">
                  <c:v>0.0</c:v>
                </c:pt>
                <c:pt idx="12725">
                  <c:v>0.0</c:v>
                </c:pt>
                <c:pt idx="12726">
                  <c:v>0.0</c:v>
                </c:pt>
                <c:pt idx="12727">
                  <c:v>0.0</c:v>
                </c:pt>
                <c:pt idx="12728">
                  <c:v>0.0</c:v>
                </c:pt>
                <c:pt idx="12729">
                  <c:v>0.0</c:v>
                </c:pt>
                <c:pt idx="12730">
                  <c:v>0.0</c:v>
                </c:pt>
                <c:pt idx="12731">
                  <c:v>0.0</c:v>
                </c:pt>
                <c:pt idx="12732">
                  <c:v>0.0</c:v>
                </c:pt>
                <c:pt idx="12733">
                  <c:v>0.0</c:v>
                </c:pt>
                <c:pt idx="12734">
                  <c:v>0.0</c:v>
                </c:pt>
                <c:pt idx="12735">
                  <c:v>0.0</c:v>
                </c:pt>
                <c:pt idx="12736">
                  <c:v>0.0</c:v>
                </c:pt>
                <c:pt idx="12737">
                  <c:v>0.0</c:v>
                </c:pt>
                <c:pt idx="12738">
                  <c:v>0.0</c:v>
                </c:pt>
                <c:pt idx="12739">
                  <c:v>0.0</c:v>
                </c:pt>
                <c:pt idx="12740">
                  <c:v>0.0</c:v>
                </c:pt>
                <c:pt idx="12741">
                  <c:v>0.0</c:v>
                </c:pt>
                <c:pt idx="12742">
                  <c:v>0.0</c:v>
                </c:pt>
                <c:pt idx="12743">
                  <c:v>0.0</c:v>
                </c:pt>
                <c:pt idx="12744">
                  <c:v>0.0</c:v>
                </c:pt>
                <c:pt idx="12745">
                  <c:v>0.0</c:v>
                </c:pt>
                <c:pt idx="12746">
                  <c:v>0.0</c:v>
                </c:pt>
                <c:pt idx="12747">
                  <c:v>0.0</c:v>
                </c:pt>
                <c:pt idx="12748">
                  <c:v>0.0</c:v>
                </c:pt>
                <c:pt idx="12749">
                  <c:v>0.0</c:v>
                </c:pt>
                <c:pt idx="12750">
                  <c:v>0.0</c:v>
                </c:pt>
                <c:pt idx="12751">
                  <c:v>0.0</c:v>
                </c:pt>
                <c:pt idx="12752">
                  <c:v>0.0</c:v>
                </c:pt>
                <c:pt idx="12753">
                  <c:v>0.0</c:v>
                </c:pt>
                <c:pt idx="12754">
                  <c:v>0.0</c:v>
                </c:pt>
                <c:pt idx="12755">
                  <c:v>0.0</c:v>
                </c:pt>
                <c:pt idx="12756">
                  <c:v>0.0</c:v>
                </c:pt>
                <c:pt idx="12757">
                  <c:v>0.0</c:v>
                </c:pt>
                <c:pt idx="12758">
                  <c:v>0.0</c:v>
                </c:pt>
                <c:pt idx="12759">
                  <c:v>0.0</c:v>
                </c:pt>
                <c:pt idx="12760">
                  <c:v>0.0</c:v>
                </c:pt>
                <c:pt idx="12761">
                  <c:v>0.0</c:v>
                </c:pt>
                <c:pt idx="12762">
                  <c:v>0.0</c:v>
                </c:pt>
                <c:pt idx="12763">
                  <c:v>0.0</c:v>
                </c:pt>
                <c:pt idx="12764">
                  <c:v>0.0</c:v>
                </c:pt>
                <c:pt idx="12765">
                  <c:v>0.0</c:v>
                </c:pt>
                <c:pt idx="12766">
                  <c:v>0.0</c:v>
                </c:pt>
                <c:pt idx="12767">
                  <c:v>0.0</c:v>
                </c:pt>
                <c:pt idx="12768">
                  <c:v>0.0</c:v>
                </c:pt>
                <c:pt idx="12769">
                  <c:v>0.0</c:v>
                </c:pt>
                <c:pt idx="12770">
                  <c:v>0.0</c:v>
                </c:pt>
                <c:pt idx="12771">
                  <c:v>0.0</c:v>
                </c:pt>
                <c:pt idx="12772">
                  <c:v>0.0</c:v>
                </c:pt>
                <c:pt idx="12773">
                  <c:v>0.0</c:v>
                </c:pt>
                <c:pt idx="12774">
                  <c:v>0.0</c:v>
                </c:pt>
                <c:pt idx="12775">
                  <c:v>0.0</c:v>
                </c:pt>
                <c:pt idx="12776">
                  <c:v>0.0</c:v>
                </c:pt>
                <c:pt idx="12777">
                  <c:v>0.0</c:v>
                </c:pt>
                <c:pt idx="12778">
                  <c:v>0.0</c:v>
                </c:pt>
                <c:pt idx="12779">
                  <c:v>0.0</c:v>
                </c:pt>
                <c:pt idx="12780">
                  <c:v>0.0</c:v>
                </c:pt>
                <c:pt idx="12781">
                  <c:v>0.0</c:v>
                </c:pt>
                <c:pt idx="12782">
                  <c:v>0.0</c:v>
                </c:pt>
                <c:pt idx="12783">
                  <c:v>0.0</c:v>
                </c:pt>
                <c:pt idx="12784">
                  <c:v>0.0</c:v>
                </c:pt>
                <c:pt idx="12785">
                  <c:v>0.0</c:v>
                </c:pt>
                <c:pt idx="12786">
                  <c:v>0.0</c:v>
                </c:pt>
                <c:pt idx="12787">
                  <c:v>0.0</c:v>
                </c:pt>
                <c:pt idx="12788">
                  <c:v>0.0</c:v>
                </c:pt>
                <c:pt idx="12789">
                  <c:v>0.0</c:v>
                </c:pt>
                <c:pt idx="12790">
                  <c:v>0.0</c:v>
                </c:pt>
                <c:pt idx="12791">
                  <c:v>0.0</c:v>
                </c:pt>
                <c:pt idx="12792">
                  <c:v>0.0</c:v>
                </c:pt>
                <c:pt idx="12793">
                  <c:v>0.0</c:v>
                </c:pt>
                <c:pt idx="12794">
                  <c:v>0.0</c:v>
                </c:pt>
                <c:pt idx="12795">
                  <c:v>0.0</c:v>
                </c:pt>
                <c:pt idx="12796">
                  <c:v>0.0</c:v>
                </c:pt>
                <c:pt idx="12797">
                  <c:v>0.0</c:v>
                </c:pt>
                <c:pt idx="12798">
                  <c:v>0.0</c:v>
                </c:pt>
                <c:pt idx="12799">
                  <c:v>0.0</c:v>
                </c:pt>
                <c:pt idx="12800">
                  <c:v>0.0</c:v>
                </c:pt>
                <c:pt idx="12801">
                  <c:v>0.0</c:v>
                </c:pt>
                <c:pt idx="12802">
                  <c:v>0.0</c:v>
                </c:pt>
                <c:pt idx="12803">
                  <c:v>0.0</c:v>
                </c:pt>
                <c:pt idx="12804">
                  <c:v>0.0</c:v>
                </c:pt>
                <c:pt idx="12805">
                  <c:v>0.0</c:v>
                </c:pt>
                <c:pt idx="12806">
                  <c:v>0.0</c:v>
                </c:pt>
                <c:pt idx="12807">
                  <c:v>0.0</c:v>
                </c:pt>
                <c:pt idx="12808">
                  <c:v>0.0</c:v>
                </c:pt>
                <c:pt idx="12809">
                  <c:v>0.0</c:v>
                </c:pt>
                <c:pt idx="12810">
                  <c:v>0.0</c:v>
                </c:pt>
                <c:pt idx="12811">
                  <c:v>0.0</c:v>
                </c:pt>
                <c:pt idx="12812">
                  <c:v>0.0</c:v>
                </c:pt>
                <c:pt idx="12813">
                  <c:v>0.0</c:v>
                </c:pt>
                <c:pt idx="12814">
                  <c:v>0.0</c:v>
                </c:pt>
                <c:pt idx="12815">
                  <c:v>0.0</c:v>
                </c:pt>
                <c:pt idx="12816">
                  <c:v>0.0</c:v>
                </c:pt>
                <c:pt idx="12817">
                  <c:v>0.0</c:v>
                </c:pt>
                <c:pt idx="12818">
                  <c:v>0.0</c:v>
                </c:pt>
                <c:pt idx="12819">
                  <c:v>0.0</c:v>
                </c:pt>
                <c:pt idx="12820">
                  <c:v>0.0</c:v>
                </c:pt>
                <c:pt idx="12821">
                  <c:v>0.0</c:v>
                </c:pt>
                <c:pt idx="12822">
                  <c:v>0.0</c:v>
                </c:pt>
                <c:pt idx="12823">
                  <c:v>0.0</c:v>
                </c:pt>
                <c:pt idx="12824">
                  <c:v>0.0</c:v>
                </c:pt>
                <c:pt idx="12825">
                  <c:v>0.0</c:v>
                </c:pt>
                <c:pt idx="12826">
                  <c:v>0.0</c:v>
                </c:pt>
                <c:pt idx="12827">
                  <c:v>0.0</c:v>
                </c:pt>
                <c:pt idx="12828">
                  <c:v>0.0</c:v>
                </c:pt>
                <c:pt idx="12829">
                  <c:v>0.0</c:v>
                </c:pt>
                <c:pt idx="12830">
                  <c:v>0.0</c:v>
                </c:pt>
                <c:pt idx="12831">
                  <c:v>0.0</c:v>
                </c:pt>
                <c:pt idx="12832">
                  <c:v>0.0</c:v>
                </c:pt>
                <c:pt idx="12833">
                  <c:v>0.0</c:v>
                </c:pt>
                <c:pt idx="12834">
                  <c:v>0.0</c:v>
                </c:pt>
                <c:pt idx="12835">
                  <c:v>0.0</c:v>
                </c:pt>
                <c:pt idx="12836">
                  <c:v>0.0</c:v>
                </c:pt>
                <c:pt idx="12837">
                  <c:v>0.0</c:v>
                </c:pt>
                <c:pt idx="12838">
                  <c:v>0.0</c:v>
                </c:pt>
                <c:pt idx="12839">
                  <c:v>0.0</c:v>
                </c:pt>
                <c:pt idx="12840">
                  <c:v>0.0</c:v>
                </c:pt>
                <c:pt idx="12841">
                  <c:v>0.0</c:v>
                </c:pt>
                <c:pt idx="12842">
                  <c:v>0.0</c:v>
                </c:pt>
                <c:pt idx="12843">
                  <c:v>0.0</c:v>
                </c:pt>
                <c:pt idx="12844">
                  <c:v>0.0</c:v>
                </c:pt>
                <c:pt idx="12845">
                  <c:v>0.0</c:v>
                </c:pt>
                <c:pt idx="12846">
                  <c:v>0.0</c:v>
                </c:pt>
                <c:pt idx="12847">
                  <c:v>0.0</c:v>
                </c:pt>
                <c:pt idx="12848">
                  <c:v>0.0</c:v>
                </c:pt>
                <c:pt idx="12849">
                  <c:v>0.0</c:v>
                </c:pt>
                <c:pt idx="12850">
                  <c:v>0.0</c:v>
                </c:pt>
                <c:pt idx="12851">
                  <c:v>0.0</c:v>
                </c:pt>
                <c:pt idx="12852">
                  <c:v>0.0</c:v>
                </c:pt>
                <c:pt idx="12853">
                  <c:v>0.0</c:v>
                </c:pt>
                <c:pt idx="12854">
                  <c:v>0.0</c:v>
                </c:pt>
                <c:pt idx="12855">
                  <c:v>0.0</c:v>
                </c:pt>
                <c:pt idx="12856">
                  <c:v>0.0</c:v>
                </c:pt>
                <c:pt idx="12857">
                  <c:v>0.0</c:v>
                </c:pt>
                <c:pt idx="12858">
                  <c:v>0.0</c:v>
                </c:pt>
                <c:pt idx="12859">
                  <c:v>0.0</c:v>
                </c:pt>
                <c:pt idx="12860">
                  <c:v>0.0</c:v>
                </c:pt>
                <c:pt idx="12861">
                  <c:v>0.0</c:v>
                </c:pt>
                <c:pt idx="12862">
                  <c:v>0.0</c:v>
                </c:pt>
                <c:pt idx="12863">
                  <c:v>0.0</c:v>
                </c:pt>
                <c:pt idx="12864">
                  <c:v>0.0</c:v>
                </c:pt>
                <c:pt idx="12865">
                  <c:v>0.0</c:v>
                </c:pt>
                <c:pt idx="12866">
                  <c:v>0.0</c:v>
                </c:pt>
                <c:pt idx="12867">
                  <c:v>0.0</c:v>
                </c:pt>
                <c:pt idx="12868">
                  <c:v>0.0</c:v>
                </c:pt>
                <c:pt idx="12869">
                  <c:v>0.0</c:v>
                </c:pt>
                <c:pt idx="12870">
                  <c:v>0.0</c:v>
                </c:pt>
                <c:pt idx="12871">
                  <c:v>0.0</c:v>
                </c:pt>
                <c:pt idx="12872">
                  <c:v>0.0</c:v>
                </c:pt>
                <c:pt idx="12873">
                  <c:v>0.0</c:v>
                </c:pt>
                <c:pt idx="12874">
                  <c:v>0.0</c:v>
                </c:pt>
                <c:pt idx="12875">
                  <c:v>0.0</c:v>
                </c:pt>
                <c:pt idx="12876">
                  <c:v>0.0</c:v>
                </c:pt>
                <c:pt idx="12877">
                  <c:v>0.0</c:v>
                </c:pt>
                <c:pt idx="12878">
                  <c:v>0.0</c:v>
                </c:pt>
                <c:pt idx="12879">
                  <c:v>0.0</c:v>
                </c:pt>
                <c:pt idx="12880">
                  <c:v>0.0</c:v>
                </c:pt>
                <c:pt idx="12881">
                  <c:v>0.0</c:v>
                </c:pt>
                <c:pt idx="12882">
                  <c:v>0.0</c:v>
                </c:pt>
                <c:pt idx="12883">
                  <c:v>0.0</c:v>
                </c:pt>
                <c:pt idx="12884">
                  <c:v>0.0</c:v>
                </c:pt>
                <c:pt idx="12885">
                  <c:v>0.0</c:v>
                </c:pt>
                <c:pt idx="12886">
                  <c:v>0.0</c:v>
                </c:pt>
                <c:pt idx="12887">
                  <c:v>0.0</c:v>
                </c:pt>
                <c:pt idx="12888">
                  <c:v>0.0</c:v>
                </c:pt>
                <c:pt idx="12889">
                  <c:v>0.0</c:v>
                </c:pt>
                <c:pt idx="12890">
                  <c:v>0.0</c:v>
                </c:pt>
                <c:pt idx="12891">
                  <c:v>0.0</c:v>
                </c:pt>
                <c:pt idx="12892">
                  <c:v>0.0</c:v>
                </c:pt>
                <c:pt idx="12893">
                  <c:v>0.0</c:v>
                </c:pt>
                <c:pt idx="12894">
                  <c:v>0.0</c:v>
                </c:pt>
                <c:pt idx="12895">
                  <c:v>0.0</c:v>
                </c:pt>
                <c:pt idx="12896">
                  <c:v>0.0</c:v>
                </c:pt>
                <c:pt idx="12897">
                  <c:v>0.0</c:v>
                </c:pt>
                <c:pt idx="12898">
                  <c:v>0.0</c:v>
                </c:pt>
                <c:pt idx="12899">
                  <c:v>0.0</c:v>
                </c:pt>
                <c:pt idx="12900">
                  <c:v>0.0</c:v>
                </c:pt>
                <c:pt idx="12901">
                  <c:v>0.0</c:v>
                </c:pt>
                <c:pt idx="12902">
                  <c:v>0.0</c:v>
                </c:pt>
                <c:pt idx="12903">
                  <c:v>0.0</c:v>
                </c:pt>
                <c:pt idx="12904">
                  <c:v>0.0</c:v>
                </c:pt>
                <c:pt idx="12905">
                  <c:v>0.0</c:v>
                </c:pt>
                <c:pt idx="12906">
                  <c:v>0.0</c:v>
                </c:pt>
                <c:pt idx="12907">
                  <c:v>0.0</c:v>
                </c:pt>
                <c:pt idx="12908">
                  <c:v>0.0</c:v>
                </c:pt>
                <c:pt idx="12909">
                  <c:v>0.0</c:v>
                </c:pt>
                <c:pt idx="12910">
                  <c:v>0.0</c:v>
                </c:pt>
                <c:pt idx="12911">
                  <c:v>0.0</c:v>
                </c:pt>
                <c:pt idx="12912">
                  <c:v>0.0</c:v>
                </c:pt>
                <c:pt idx="12913">
                  <c:v>0.0</c:v>
                </c:pt>
                <c:pt idx="12914">
                  <c:v>0.0</c:v>
                </c:pt>
                <c:pt idx="12915">
                  <c:v>0.0</c:v>
                </c:pt>
                <c:pt idx="12916">
                  <c:v>0.0</c:v>
                </c:pt>
                <c:pt idx="12917">
                  <c:v>0.0</c:v>
                </c:pt>
                <c:pt idx="12918">
                  <c:v>0.0</c:v>
                </c:pt>
                <c:pt idx="12919">
                  <c:v>0.0</c:v>
                </c:pt>
                <c:pt idx="12920">
                  <c:v>0.0</c:v>
                </c:pt>
                <c:pt idx="12921">
                  <c:v>0.0</c:v>
                </c:pt>
                <c:pt idx="12922">
                  <c:v>0.0</c:v>
                </c:pt>
                <c:pt idx="12923">
                  <c:v>0.0</c:v>
                </c:pt>
                <c:pt idx="12924">
                  <c:v>0.0</c:v>
                </c:pt>
                <c:pt idx="12925">
                  <c:v>0.0</c:v>
                </c:pt>
                <c:pt idx="12926">
                  <c:v>0.0</c:v>
                </c:pt>
                <c:pt idx="12927">
                  <c:v>0.0</c:v>
                </c:pt>
                <c:pt idx="12928">
                  <c:v>0.0</c:v>
                </c:pt>
                <c:pt idx="12929">
                  <c:v>0.0</c:v>
                </c:pt>
                <c:pt idx="12930">
                  <c:v>0.0</c:v>
                </c:pt>
                <c:pt idx="12931">
                  <c:v>0.0</c:v>
                </c:pt>
                <c:pt idx="12932">
                  <c:v>0.0</c:v>
                </c:pt>
                <c:pt idx="12933">
                  <c:v>0.0</c:v>
                </c:pt>
                <c:pt idx="12934">
                  <c:v>0.0</c:v>
                </c:pt>
                <c:pt idx="12935">
                  <c:v>0.0</c:v>
                </c:pt>
                <c:pt idx="12936">
                  <c:v>0.0</c:v>
                </c:pt>
                <c:pt idx="12937">
                  <c:v>0.0</c:v>
                </c:pt>
                <c:pt idx="12938">
                  <c:v>0.0</c:v>
                </c:pt>
                <c:pt idx="12939">
                  <c:v>0.0</c:v>
                </c:pt>
                <c:pt idx="12940">
                  <c:v>0.0</c:v>
                </c:pt>
                <c:pt idx="12941">
                  <c:v>0.0</c:v>
                </c:pt>
                <c:pt idx="12942">
                  <c:v>0.0</c:v>
                </c:pt>
                <c:pt idx="12943">
                  <c:v>0.0</c:v>
                </c:pt>
                <c:pt idx="12944">
                  <c:v>0.0</c:v>
                </c:pt>
                <c:pt idx="12945">
                  <c:v>0.0</c:v>
                </c:pt>
                <c:pt idx="12946">
                  <c:v>0.0</c:v>
                </c:pt>
                <c:pt idx="12947">
                  <c:v>0.0</c:v>
                </c:pt>
                <c:pt idx="12948">
                  <c:v>0.0</c:v>
                </c:pt>
                <c:pt idx="12949">
                  <c:v>0.0</c:v>
                </c:pt>
                <c:pt idx="12950">
                  <c:v>0.0</c:v>
                </c:pt>
                <c:pt idx="12951">
                  <c:v>0.0</c:v>
                </c:pt>
                <c:pt idx="12952">
                  <c:v>0.0</c:v>
                </c:pt>
                <c:pt idx="12953">
                  <c:v>0.0</c:v>
                </c:pt>
                <c:pt idx="12954">
                  <c:v>0.0</c:v>
                </c:pt>
                <c:pt idx="12955">
                  <c:v>0.0</c:v>
                </c:pt>
                <c:pt idx="12956">
                  <c:v>0.0</c:v>
                </c:pt>
                <c:pt idx="12957">
                  <c:v>0.0</c:v>
                </c:pt>
                <c:pt idx="12958">
                  <c:v>0.0</c:v>
                </c:pt>
                <c:pt idx="12959">
                  <c:v>0.0</c:v>
                </c:pt>
                <c:pt idx="12960">
                  <c:v>0.0</c:v>
                </c:pt>
                <c:pt idx="12961">
                  <c:v>0.0</c:v>
                </c:pt>
                <c:pt idx="12962">
                  <c:v>0.0</c:v>
                </c:pt>
                <c:pt idx="12963">
                  <c:v>0.0</c:v>
                </c:pt>
                <c:pt idx="12964">
                  <c:v>0.0</c:v>
                </c:pt>
                <c:pt idx="12965">
                  <c:v>0.0</c:v>
                </c:pt>
                <c:pt idx="12966">
                  <c:v>0.0</c:v>
                </c:pt>
                <c:pt idx="12967">
                  <c:v>0.0</c:v>
                </c:pt>
                <c:pt idx="12968">
                  <c:v>0.0</c:v>
                </c:pt>
                <c:pt idx="12969">
                  <c:v>0.0</c:v>
                </c:pt>
                <c:pt idx="12970">
                  <c:v>0.0</c:v>
                </c:pt>
                <c:pt idx="12971">
                  <c:v>0.0</c:v>
                </c:pt>
                <c:pt idx="12972">
                  <c:v>0.0</c:v>
                </c:pt>
                <c:pt idx="12973">
                  <c:v>0.0</c:v>
                </c:pt>
                <c:pt idx="12974">
                  <c:v>0.0</c:v>
                </c:pt>
                <c:pt idx="12975">
                  <c:v>0.0</c:v>
                </c:pt>
                <c:pt idx="12976">
                  <c:v>0.0</c:v>
                </c:pt>
                <c:pt idx="12977">
                  <c:v>0.0</c:v>
                </c:pt>
                <c:pt idx="12978">
                  <c:v>0.0</c:v>
                </c:pt>
                <c:pt idx="12979">
                  <c:v>0.0</c:v>
                </c:pt>
                <c:pt idx="12980">
                  <c:v>0.0</c:v>
                </c:pt>
                <c:pt idx="12981">
                  <c:v>0.0</c:v>
                </c:pt>
                <c:pt idx="12982">
                  <c:v>0.0</c:v>
                </c:pt>
                <c:pt idx="12983">
                  <c:v>0.0</c:v>
                </c:pt>
                <c:pt idx="12984">
                  <c:v>0.0</c:v>
                </c:pt>
                <c:pt idx="12985">
                  <c:v>0.0</c:v>
                </c:pt>
                <c:pt idx="12986">
                  <c:v>0.0</c:v>
                </c:pt>
                <c:pt idx="12987">
                  <c:v>0.0</c:v>
                </c:pt>
                <c:pt idx="12988">
                  <c:v>0.0</c:v>
                </c:pt>
                <c:pt idx="12989">
                  <c:v>0.0</c:v>
                </c:pt>
                <c:pt idx="12990">
                  <c:v>0.0</c:v>
                </c:pt>
                <c:pt idx="12991">
                  <c:v>0.0</c:v>
                </c:pt>
                <c:pt idx="12992">
                  <c:v>0.0</c:v>
                </c:pt>
                <c:pt idx="12993">
                  <c:v>0.0</c:v>
                </c:pt>
                <c:pt idx="12994">
                  <c:v>0.0</c:v>
                </c:pt>
                <c:pt idx="12995">
                  <c:v>0.0</c:v>
                </c:pt>
                <c:pt idx="12996">
                  <c:v>0.0</c:v>
                </c:pt>
                <c:pt idx="12997">
                  <c:v>0.0</c:v>
                </c:pt>
                <c:pt idx="12998">
                  <c:v>0.0</c:v>
                </c:pt>
                <c:pt idx="12999">
                  <c:v>0.0</c:v>
                </c:pt>
                <c:pt idx="13000">
                  <c:v>0.0</c:v>
                </c:pt>
                <c:pt idx="13001">
                  <c:v>0.0</c:v>
                </c:pt>
                <c:pt idx="13002">
                  <c:v>0.0</c:v>
                </c:pt>
                <c:pt idx="13003">
                  <c:v>0.0</c:v>
                </c:pt>
                <c:pt idx="13004">
                  <c:v>0.0</c:v>
                </c:pt>
                <c:pt idx="13005">
                  <c:v>0.0</c:v>
                </c:pt>
                <c:pt idx="13006">
                  <c:v>0.0</c:v>
                </c:pt>
                <c:pt idx="13007">
                  <c:v>0.0</c:v>
                </c:pt>
                <c:pt idx="13008">
                  <c:v>0.0</c:v>
                </c:pt>
                <c:pt idx="13009">
                  <c:v>0.0</c:v>
                </c:pt>
                <c:pt idx="13010">
                  <c:v>0.0</c:v>
                </c:pt>
                <c:pt idx="13011">
                  <c:v>0.0</c:v>
                </c:pt>
                <c:pt idx="13012">
                  <c:v>0.0</c:v>
                </c:pt>
                <c:pt idx="13013">
                  <c:v>0.0</c:v>
                </c:pt>
                <c:pt idx="13014">
                  <c:v>0.0</c:v>
                </c:pt>
                <c:pt idx="13015">
                  <c:v>0.0</c:v>
                </c:pt>
                <c:pt idx="13016">
                  <c:v>0.0</c:v>
                </c:pt>
                <c:pt idx="13017">
                  <c:v>0.0</c:v>
                </c:pt>
                <c:pt idx="13018">
                  <c:v>0.0</c:v>
                </c:pt>
                <c:pt idx="13019">
                  <c:v>0.0</c:v>
                </c:pt>
                <c:pt idx="13020">
                  <c:v>0.0</c:v>
                </c:pt>
                <c:pt idx="13021">
                  <c:v>0.0</c:v>
                </c:pt>
                <c:pt idx="13022">
                  <c:v>0.0</c:v>
                </c:pt>
                <c:pt idx="13023">
                  <c:v>0.0</c:v>
                </c:pt>
                <c:pt idx="13024">
                  <c:v>0.0</c:v>
                </c:pt>
                <c:pt idx="13025">
                  <c:v>0.0</c:v>
                </c:pt>
                <c:pt idx="13026">
                  <c:v>0.0</c:v>
                </c:pt>
                <c:pt idx="13027">
                  <c:v>0.0</c:v>
                </c:pt>
                <c:pt idx="13028">
                  <c:v>0.0</c:v>
                </c:pt>
                <c:pt idx="13029">
                  <c:v>0.0</c:v>
                </c:pt>
                <c:pt idx="13030">
                  <c:v>0.0</c:v>
                </c:pt>
                <c:pt idx="13031">
                  <c:v>0.0</c:v>
                </c:pt>
                <c:pt idx="13032">
                  <c:v>0.0</c:v>
                </c:pt>
                <c:pt idx="13033">
                  <c:v>0.0</c:v>
                </c:pt>
                <c:pt idx="13034">
                  <c:v>0.0</c:v>
                </c:pt>
                <c:pt idx="13035">
                  <c:v>0.0</c:v>
                </c:pt>
                <c:pt idx="13036">
                  <c:v>0.0</c:v>
                </c:pt>
                <c:pt idx="13037">
                  <c:v>0.0</c:v>
                </c:pt>
                <c:pt idx="13038">
                  <c:v>0.0</c:v>
                </c:pt>
                <c:pt idx="13039">
                  <c:v>0.0</c:v>
                </c:pt>
                <c:pt idx="13040">
                  <c:v>0.0</c:v>
                </c:pt>
                <c:pt idx="13041">
                  <c:v>0.0</c:v>
                </c:pt>
                <c:pt idx="13042">
                  <c:v>0.0</c:v>
                </c:pt>
                <c:pt idx="13043">
                  <c:v>0.0</c:v>
                </c:pt>
                <c:pt idx="13044">
                  <c:v>0.0</c:v>
                </c:pt>
                <c:pt idx="13045">
                  <c:v>0.0</c:v>
                </c:pt>
                <c:pt idx="13046">
                  <c:v>0.0</c:v>
                </c:pt>
                <c:pt idx="13047">
                  <c:v>0.0</c:v>
                </c:pt>
                <c:pt idx="13048">
                  <c:v>0.0</c:v>
                </c:pt>
                <c:pt idx="13049">
                  <c:v>0.0</c:v>
                </c:pt>
                <c:pt idx="13050">
                  <c:v>0.0</c:v>
                </c:pt>
                <c:pt idx="13051">
                  <c:v>0.0</c:v>
                </c:pt>
                <c:pt idx="13052">
                  <c:v>0.0</c:v>
                </c:pt>
                <c:pt idx="13053">
                  <c:v>0.0</c:v>
                </c:pt>
                <c:pt idx="13054">
                  <c:v>0.0</c:v>
                </c:pt>
                <c:pt idx="13055">
                  <c:v>0.0</c:v>
                </c:pt>
                <c:pt idx="13056">
                  <c:v>0.0</c:v>
                </c:pt>
                <c:pt idx="13057">
                  <c:v>0.0</c:v>
                </c:pt>
                <c:pt idx="13058">
                  <c:v>0.0</c:v>
                </c:pt>
                <c:pt idx="13059">
                  <c:v>0.0</c:v>
                </c:pt>
                <c:pt idx="13060">
                  <c:v>0.0</c:v>
                </c:pt>
                <c:pt idx="13061">
                  <c:v>0.0</c:v>
                </c:pt>
                <c:pt idx="13062">
                  <c:v>0.0</c:v>
                </c:pt>
                <c:pt idx="13063">
                  <c:v>0.0</c:v>
                </c:pt>
                <c:pt idx="13064">
                  <c:v>0.0</c:v>
                </c:pt>
                <c:pt idx="13065">
                  <c:v>0.0</c:v>
                </c:pt>
                <c:pt idx="13066">
                  <c:v>0.0</c:v>
                </c:pt>
                <c:pt idx="13067">
                  <c:v>0.0</c:v>
                </c:pt>
                <c:pt idx="13068">
                  <c:v>0.0</c:v>
                </c:pt>
                <c:pt idx="13069">
                  <c:v>0.0</c:v>
                </c:pt>
                <c:pt idx="13070">
                  <c:v>0.0</c:v>
                </c:pt>
                <c:pt idx="13071">
                  <c:v>0.0</c:v>
                </c:pt>
                <c:pt idx="13072">
                  <c:v>0.0</c:v>
                </c:pt>
                <c:pt idx="13073">
                  <c:v>0.0</c:v>
                </c:pt>
                <c:pt idx="13074">
                  <c:v>0.0</c:v>
                </c:pt>
                <c:pt idx="13075">
                  <c:v>0.0</c:v>
                </c:pt>
                <c:pt idx="13076">
                  <c:v>0.0</c:v>
                </c:pt>
                <c:pt idx="13077">
                  <c:v>0.0</c:v>
                </c:pt>
                <c:pt idx="13078">
                  <c:v>0.0</c:v>
                </c:pt>
                <c:pt idx="13079">
                  <c:v>0.0</c:v>
                </c:pt>
                <c:pt idx="13080">
                  <c:v>0.0</c:v>
                </c:pt>
                <c:pt idx="13081">
                  <c:v>0.0</c:v>
                </c:pt>
                <c:pt idx="13082">
                  <c:v>0.0</c:v>
                </c:pt>
                <c:pt idx="13083">
                  <c:v>0.0</c:v>
                </c:pt>
                <c:pt idx="13084">
                  <c:v>0.0</c:v>
                </c:pt>
                <c:pt idx="13085">
                  <c:v>0.0</c:v>
                </c:pt>
                <c:pt idx="13086">
                  <c:v>0.0</c:v>
                </c:pt>
                <c:pt idx="13087">
                  <c:v>0.0</c:v>
                </c:pt>
                <c:pt idx="13088">
                  <c:v>0.0</c:v>
                </c:pt>
                <c:pt idx="13089">
                  <c:v>0.0</c:v>
                </c:pt>
                <c:pt idx="13090">
                  <c:v>0.0</c:v>
                </c:pt>
                <c:pt idx="13091">
                  <c:v>0.0</c:v>
                </c:pt>
                <c:pt idx="13092">
                  <c:v>0.0</c:v>
                </c:pt>
                <c:pt idx="13093">
                  <c:v>0.0</c:v>
                </c:pt>
                <c:pt idx="13094">
                  <c:v>0.0</c:v>
                </c:pt>
                <c:pt idx="13095">
                  <c:v>0.0</c:v>
                </c:pt>
                <c:pt idx="13096">
                  <c:v>0.0</c:v>
                </c:pt>
                <c:pt idx="13097">
                  <c:v>0.0</c:v>
                </c:pt>
                <c:pt idx="13098">
                  <c:v>0.0</c:v>
                </c:pt>
                <c:pt idx="13099">
                  <c:v>0.0</c:v>
                </c:pt>
                <c:pt idx="13100">
                  <c:v>0.0</c:v>
                </c:pt>
                <c:pt idx="13101">
                  <c:v>0.0</c:v>
                </c:pt>
                <c:pt idx="13102">
                  <c:v>0.0</c:v>
                </c:pt>
                <c:pt idx="13103">
                  <c:v>0.0</c:v>
                </c:pt>
                <c:pt idx="13104">
                  <c:v>0.0</c:v>
                </c:pt>
                <c:pt idx="13105">
                  <c:v>0.0</c:v>
                </c:pt>
                <c:pt idx="13106">
                  <c:v>0.0</c:v>
                </c:pt>
                <c:pt idx="13107">
                  <c:v>0.0</c:v>
                </c:pt>
                <c:pt idx="13108">
                  <c:v>0.0</c:v>
                </c:pt>
                <c:pt idx="13109">
                  <c:v>0.0</c:v>
                </c:pt>
                <c:pt idx="13110">
                  <c:v>0.0</c:v>
                </c:pt>
                <c:pt idx="13111">
                  <c:v>0.0</c:v>
                </c:pt>
                <c:pt idx="13112">
                  <c:v>0.0</c:v>
                </c:pt>
                <c:pt idx="13113">
                  <c:v>0.0</c:v>
                </c:pt>
                <c:pt idx="13114">
                  <c:v>0.0</c:v>
                </c:pt>
                <c:pt idx="13115">
                  <c:v>0.0</c:v>
                </c:pt>
                <c:pt idx="13116">
                  <c:v>0.0</c:v>
                </c:pt>
                <c:pt idx="13117">
                  <c:v>0.0</c:v>
                </c:pt>
                <c:pt idx="13118">
                  <c:v>0.0</c:v>
                </c:pt>
                <c:pt idx="13119">
                  <c:v>0.0</c:v>
                </c:pt>
                <c:pt idx="13120">
                  <c:v>0.0</c:v>
                </c:pt>
                <c:pt idx="13121">
                  <c:v>0.0</c:v>
                </c:pt>
                <c:pt idx="13122">
                  <c:v>0.0</c:v>
                </c:pt>
                <c:pt idx="13123">
                  <c:v>0.0</c:v>
                </c:pt>
                <c:pt idx="13124">
                  <c:v>0.0</c:v>
                </c:pt>
                <c:pt idx="13125">
                  <c:v>0.0</c:v>
                </c:pt>
                <c:pt idx="13126">
                  <c:v>0.0</c:v>
                </c:pt>
                <c:pt idx="13127">
                  <c:v>0.0</c:v>
                </c:pt>
                <c:pt idx="13128">
                  <c:v>0.0</c:v>
                </c:pt>
                <c:pt idx="13129">
                  <c:v>0.0</c:v>
                </c:pt>
                <c:pt idx="13130">
                  <c:v>0.0</c:v>
                </c:pt>
                <c:pt idx="13131">
                  <c:v>0.0</c:v>
                </c:pt>
                <c:pt idx="13132">
                  <c:v>0.0</c:v>
                </c:pt>
                <c:pt idx="13133">
                  <c:v>0.0</c:v>
                </c:pt>
                <c:pt idx="13134">
                  <c:v>0.0</c:v>
                </c:pt>
                <c:pt idx="13135">
                  <c:v>0.0</c:v>
                </c:pt>
                <c:pt idx="13136">
                  <c:v>0.0</c:v>
                </c:pt>
                <c:pt idx="13137">
                  <c:v>0.0</c:v>
                </c:pt>
                <c:pt idx="13138">
                  <c:v>0.0</c:v>
                </c:pt>
                <c:pt idx="13139">
                  <c:v>0.0</c:v>
                </c:pt>
                <c:pt idx="13140">
                  <c:v>0.0</c:v>
                </c:pt>
                <c:pt idx="13141">
                  <c:v>0.0</c:v>
                </c:pt>
                <c:pt idx="13142">
                  <c:v>0.0</c:v>
                </c:pt>
                <c:pt idx="13143">
                  <c:v>0.0</c:v>
                </c:pt>
                <c:pt idx="13144">
                  <c:v>0.0</c:v>
                </c:pt>
                <c:pt idx="13145">
                  <c:v>0.0</c:v>
                </c:pt>
                <c:pt idx="13146">
                  <c:v>0.0</c:v>
                </c:pt>
                <c:pt idx="13147">
                  <c:v>0.0</c:v>
                </c:pt>
                <c:pt idx="13148">
                  <c:v>0.0</c:v>
                </c:pt>
                <c:pt idx="13149">
                  <c:v>0.0</c:v>
                </c:pt>
                <c:pt idx="13150">
                  <c:v>0.0</c:v>
                </c:pt>
                <c:pt idx="13151">
                  <c:v>0.0</c:v>
                </c:pt>
                <c:pt idx="13152">
                  <c:v>0.0</c:v>
                </c:pt>
                <c:pt idx="13153">
                  <c:v>0.0</c:v>
                </c:pt>
                <c:pt idx="13154">
                  <c:v>0.0</c:v>
                </c:pt>
                <c:pt idx="13155">
                  <c:v>0.0</c:v>
                </c:pt>
                <c:pt idx="13156">
                  <c:v>0.0</c:v>
                </c:pt>
                <c:pt idx="13157">
                  <c:v>0.0</c:v>
                </c:pt>
                <c:pt idx="13158">
                  <c:v>0.0</c:v>
                </c:pt>
                <c:pt idx="13159">
                  <c:v>0.0</c:v>
                </c:pt>
                <c:pt idx="13160">
                  <c:v>0.0</c:v>
                </c:pt>
                <c:pt idx="13161">
                  <c:v>0.0</c:v>
                </c:pt>
                <c:pt idx="13162">
                  <c:v>0.0</c:v>
                </c:pt>
                <c:pt idx="13163">
                  <c:v>0.0</c:v>
                </c:pt>
                <c:pt idx="13164">
                  <c:v>0.0</c:v>
                </c:pt>
                <c:pt idx="13165">
                  <c:v>0.0</c:v>
                </c:pt>
                <c:pt idx="13166">
                  <c:v>0.0</c:v>
                </c:pt>
                <c:pt idx="13167">
                  <c:v>0.0</c:v>
                </c:pt>
                <c:pt idx="13168">
                  <c:v>0.0</c:v>
                </c:pt>
                <c:pt idx="13169">
                  <c:v>0.0</c:v>
                </c:pt>
                <c:pt idx="13170">
                  <c:v>0.0</c:v>
                </c:pt>
                <c:pt idx="13171">
                  <c:v>0.0</c:v>
                </c:pt>
                <c:pt idx="13172">
                  <c:v>0.0</c:v>
                </c:pt>
                <c:pt idx="13173">
                  <c:v>0.0</c:v>
                </c:pt>
                <c:pt idx="13174">
                  <c:v>0.0</c:v>
                </c:pt>
                <c:pt idx="13175">
                  <c:v>0.0</c:v>
                </c:pt>
                <c:pt idx="13176">
                  <c:v>0.0</c:v>
                </c:pt>
                <c:pt idx="13177">
                  <c:v>0.0</c:v>
                </c:pt>
                <c:pt idx="13178">
                  <c:v>0.0</c:v>
                </c:pt>
                <c:pt idx="13179">
                  <c:v>0.0</c:v>
                </c:pt>
                <c:pt idx="13180">
                  <c:v>0.0</c:v>
                </c:pt>
                <c:pt idx="13181">
                  <c:v>0.0</c:v>
                </c:pt>
                <c:pt idx="13182">
                  <c:v>0.0</c:v>
                </c:pt>
                <c:pt idx="13183">
                  <c:v>0.0</c:v>
                </c:pt>
                <c:pt idx="13184">
                  <c:v>0.0</c:v>
                </c:pt>
                <c:pt idx="13185">
                  <c:v>0.0</c:v>
                </c:pt>
                <c:pt idx="13186">
                  <c:v>0.0</c:v>
                </c:pt>
                <c:pt idx="13187">
                  <c:v>0.0</c:v>
                </c:pt>
                <c:pt idx="13188">
                  <c:v>0.0</c:v>
                </c:pt>
                <c:pt idx="13189">
                  <c:v>0.0</c:v>
                </c:pt>
                <c:pt idx="13190">
                  <c:v>0.0</c:v>
                </c:pt>
                <c:pt idx="13191">
                  <c:v>0.0</c:v>
                </c:pt>
                <c:pt idx="13192">
                  <c:v>0.0</c:v>
                </c:pt>
                <c:pt idx="13193">
                  <c:v>0.0</c:v>
                </c:pt>
                <c:pt idx="13194">
                  <c:v>0.0</c:v>
                </c:pt>
                <c:pt idx="13195">
                  <c:v>0.0</c:v>
                </c:pt>
                <c:pt idx="13196">
                  <c:v>0.0</c:v>
                </c:pt>
                <c:pt idx="13197">
                  <c:v>0.0</c:v>
                </c:pt>
                <c:pt idx="13198">
                  <c:v>0.0</c:v>
                </c:pt>
                <c:pt idx="13199">
                  <c:v>0.0</c:v>
                </c:pt>
                <c:pt idx="13200">
                  <c:v>0.0</c:v>
                </c:pt>
                <c:pt idx="13201">
                  <c:v>0.0</c:v>
                </c:pt>
                <c:pt idx="13202">
                  <c:v>0.0</c:v>
                </c:pt>
                <c:pt idx="13203">
                  <c:v>0.0</c:v>
                </c:pt>
                <c:pt idx="13204">
                  <c:v>0.0</c:v>
                </c:pt>
                <c:pt idx="13205">
                  <c:v>0.0</c:v>
                </c:pt>
                <c:pt idx="13206">
                  <c:v>0.0</c:v>
                </c:pt>
                <c:pt idx="13207">
                  <c:v>0.0</c:v>
                </c:pt>
                <c:pt idx="13208">
                  <c:v>0.0</c:v>
                </c:pt>
                <c:pt idx="13209">
                  <c:v>0.0</c:v>
                </c:pt>
                <c:pt idx="13210">
                  <c:v>0.0</c:v>
                </c:pt>
                <c:pt idx="13211">
                  <c:v>0.0</c:v>
                </c:pt>
                <c:pt idx="13212">
                  <c:v>0.0</c:v>
                </c:pt>
                <c:pt idx="13213">
                  <c:v>0.0</c:v>
                </c:pt>
                <c:pt idx="13214">
                  <c:v>0.0</c:v>
                </c:pt>
                <c:pt idx="13215">
                  <c:v>0.0</c:v>
                </c:pt>
                <c:pt idx="13216">
                  <c:v>0.0</c:v>
                </c:pt>
                <c:pt idx="13217">
                  <c:v>0.0</c:v>
                </c:pt>
                <c:pt idx="13218">
                  <c:v>0.0</c:v>
                </c:pt>
                <c:pt idx="13219">
                  <c:v>0.0</c:v>
                </c:pt>
                <c:pt idx="13220">
                  <c:v>0.0</c:v>
                </c:pt>
                <c:pt idx="13221">
                  <c:v>0.0</c:v>
                </c:pt>
                <c:pt idx="13222">
                  <c:v>0.0</c:v>
                </c:pt>
                <c:pt idx="13223">
                  <c:v>0.0</c:v>
                </c:pt>
                <c:pt idx="13224">
                  <c:v>0.0</c:v>
                </c:pt>
                <c:pt idx="13225">
                  <c:v>0.0</c:v>
                </c:pt>
                <c:pt idx="13226">
                  <c:v>0.0</c:v>
                </c:pt>
                <c:pt idx="13227">
                  <c:v>0.0</c:v>
                </c:pt>
                <c:pt idx="13228">
                  <c:v>0.0</c:v>
                </c:pt>
                <c:pt idx="13229">
                  <c:v>0.0</c:v>
                </c:pt>
                <c:pt idx="13230">
                  <c:v>0.0</c:v>
                </c:pt>
                <c:pt idx="13231">
                  <c:v>0.0</c:v>
                </c:pt>
                <c:pt idx="13232">
                  <c:v>0.0</c:v>
                </c:pt>
                <c:pt idx="13233">
                  <c:v>0.0</c:v>
                </c:pt>
                <c:pt idx="13234">
                  <c:v>0.0</c:v>
                </c:pt>
                <c:pt idx="13235">
                  <c:v>0.0</c:v>
                </c:pt>
                <c:pt idx="13236">
                  <c:v>0.0</c:v>
                </c:pt>
                <c:pt idx="13237">
                  <c:v>0.0</c:v>
                </c:pt>
                <c:pt idx="13238">
                  <c:v>0.0</c:v>
                </c:pt>
                <c:pt idx="13239">
                  <c:v>0.0</c:v>
                </c:pt>
                <c:pt idx="13240">
                  <c:v>0.0</c:v>
                </c:pt>
                <c:pt idx="13241">
                  <c:v>0.0</c:v>
                </c:pt>
                <c:pt idx="13242">
                  <c:v>0.0</c:v>
                </c:pt>
                <c:pt idx="13243">
                  <c:v>0.0</c:v>
                </c:pt>
                <c:pt idx="13244">
                  <c:v>0.0</c:v>
                </c:pt>
                <c:pt idx="13245">
                  <c:v>0.0</c:v>
                </c:pt>
                <c:pt idx="13246">
                  <c:v>0.0</c:v>
                </c:pt>
                <c:pt idx="13247">
                  <c:v>0.0</c:v>
                </c:pt>
                <c:pt idx="13248">
                  <c:v>0.0</c:v>
                </c:pt>
                <c:pt idx="13249">
                  <c:v>0.0</c:v>
                </c:pt>
                <c:pt idx="13250">
                  <c:v>0.0</c:v>
                </c:pt>
                <c:pt idx="13251">
                  <c:v>0.0</c:v>
                </c:pt>
                <c:pt idx="13252">
                  <c:v>0.0</c:v>
                </c:pt>
                <c:pt idx="13253">
                  <c:v>0.0</c:v>
                </c:pt>
                <c:pt idx="13254">
                  <c:v>0.0</c:v>
                </c:pt>
                <c:pt idx="13255">
                  <c:v>0.0</c:v>
                </c:pt>
                <c:pt idx="13256">
                  <c:v>0.0</c:v>
                </c:pt>
                <c:pt idx="13257">
                  <c:v>0.0</c:v>
                </c:pt>
                <c:pt idx="13258">
                  <c:v>0.0</c:v>
                </c:pt>
                <c:pt idx="13259">
                  <c:v>0.0</c:v>
                </c:pt>
                <c:pt idx="13260">
                  <c:v>0.0</c:v>
                </c:pt>
                <c:pt idx="13261">
                  <c:v>0.0</c:v>
                </c:pt>
                <c:pt idx="13262">
                  <c:v>0.0</c:v>
                </c:pt>
                <c:pt idx="13263">
                  <c:v>0.0</c:v>
                </c:pt>
                <c:pt idx="13264">
                  <c:v>0.0</c:v>
                </c:pt>
                <c:pt idx="13265">
                  <c:v>0.0</c:v>
                </c:pt>
                <c:pt idx="13266">
                  <c:v>0.0</c:v>
                </c:pt>
                <c:pt idx="13267">
                  <c:v>0.0</c:v>
                </c:pt>
                <c:pt idx="13268">
                  <c:v>0.0</c:v>
                </c:pt>
                <c:pt idx="13269">
                  <c:v>0.0</c:v>
                </c:pt>
                <c:pt idx="13270">
                  <c:v>0.0</c:v>
                </c:pt>
                <c:pt idx="13271">
                  <c:v>0.0</c:v>
                </c:pt>
                <c:pt idx="13272">
                  <c:v>0.0</c:v>
                </c:pt>
                <c:pt idx="13273">
                  <c:v>0.0</c:v>
                </c:pt>
                <c:pt idx="13274">
                  <c:v>0.0</c:v>
                </c:pt>
                <c:pt idx="13275">
                  <c:v>0.0</c:v>
                </c:pt>
                <c:pt idx="13276">
                  <c:v>0.0</c:v>
                </c:pt>
                <c:pt idx="13277">
                  <c:v>0.0</c:v>
                </c:pt>
                <c:pt idx="13278">
                  <c:v>0.0</c:v>
                </c:pt>
                <c:pt idx="13279">
                  <c:v>0.0</c:v>
                </c:pt>
                <c:pt idx="13280">
                  <c:v>0.0</c:v>
                </c:pt>
                <c:pt idx="13281">
                  <c:v>0.0</c:v>
                </c:pt>
                <c:pt idx="13282">
                  <c:v>0.0</c:v>
                </c:pt>
                <c:pt idx="13283">
                  <c:v>0.0</c:v>
                </c:pt>
                <c:pt idx="13284">
                  <c:v>0.0</c:v>
                </c:pt>
                <c:pt idx="13285">
                  <c:v>0.0</c:v>
                </c:pt>
                <c:pt idx="13286">
                  <c:v>0.0</c:v>
                </c:pt>
                <c:pt idx="13287">
                  <c:v>0.0</c:v>
                </c:pt>
                <c:pt idx="13288">
                  <c:v>0.0</c:v>
                </c:pt>
                <c:pt idx="13289">
                  <c:v>0.0</c:v>
                </c:pt>
                <c:pt idx="13290">
                  <c:v>0.0</c:v>
                </c:pt>
                <c:pt idx="13291">
                  <c:v>0.0</c:v>
                </c:pt>
                <c:pt idx="13292">
                  <c:v>0.0</c:v>
                </c:pt>
                <c:pt idx="13293">
                  <c:v>0.0</c:v>
                </c:pt>
                <c:pt idx="13294">
                  <c:v>0.0</c:v>
                </c:pt>
                <c:pt idx="13295">
                  <c:v>0.0</c:v>
                </c:pt>
                <c:pt idx="13296">
                  <c:v>0.0</c:v>
                </c:pt>
                <c:pt idx="13297">
                  <c:v>0.0</c:v>
                </c:pt>
                <c:pt idx="13298">
                  <c:v>0.0</c:v>
                </c:pt>
                <c:pt idx="13299">
                  <c:v>0.0</c:v>
                </c:pt>
                <c:pt idx="13300">
                  <c:v>0.0</c:v>
                </c:pt>
                <c:pt idx="13301">
                  <c:v>0.0</c:v>
                </c:pt>
                <c:pt idx="13302">
                  <c:v>0.0</c:v>
                </c:pt>
                <c:pt idx="13303">
                  <c:v>0.0</c:v>
                </c:pt>
                <c:pt idx="13304">
                  <c:v>0.0</c:v>
                </c:pt>
                <c:pt idx="13305">
                  <c:v>0.0</c:v>
                </c:pt>
                <c:pt idx="13306">
                  <c:v>0.0</c:v>
                </c:pt>
                <c:pt idx="13307">
                  <c:v>0.0</c:v>
                </c:pt>
                <c:pt idx="13308">
                  <c:v>0.0</c:v>
                </c:pt>
                <c:pt idx="13309">
                  <c:v>0.0</c:v>
                </c:pt>
                <c:pt idx="13310">
                  <c:v>0.0</c:v>
                </c:pt>
                <c:pt idx="13311">
                  <c:v>0.0</c:v>
                </c:pt>
                <c:pt idx="13312">
                  <c:v>0.0</c:v>
                </c:pt>
                <c:pt idx="13313">
                  <c:v>0.0</c:v>
                </c:pt>
                <c:pt idx="13314">
                  <c:v>0.0</c:v>
                </c:pt>
                <c:pt idx="13315">
                  <c:v>0.0</c:v>
                </c:pt>
                <c:pt idx="13316">
                  <c:v>0.0</c:v>
                </c:pt>
                <c:pt idx="13317">
                  <c:v>0.0</c:v>
                </c:pt>
                <c:pt idx="13318">
                  <c:v>0.0</c:v>
                </c:pt>
                <c:pt idx="13319">
                  <c:v>0.0</c:v>
                </c:pt>
                <c:pt idx="13320">
                  <c:v>0.0</c:v>
                </c:pt>
                <c:pt idx="13321">
                  <c:v>0.0</c:v>
                </c:pt>
                <c:pt idx="13322">
                  <c:v>0.0</c:v>
                </c:pt>
                <c:pt idx="13323">
                  <c:v>0.0</c:v>
                </c:pt>
                <c:pt idx="13324">
                  <c:v>0.0</c:v>
                </c:pt>
                <c:pt idx="13325">
                  <c:v>0.0</c:v>
                </c:pt>
                <c:pt idx="13326">
                  <c:v>0.0</c:v>
                </c:pt>
                <c:pt idx="13327">
                  <c:v>0.0</c:v>
                </c:pt>
                <c:pt idx="13328">
                  <c:v>0.0</c:v>
                </c:pt>
                <c:pt idx="13329">
                  <c:v>0.0</c:v>
                </c:pt>
                <c:pt idx="13330">
                  <c:v>0.0</c:v>
                </c:pt>
                <c:pt idx="13331">
                  <c:v>0.0</c:v>
                </c:pt>
                <c:pt idx="13332">
                  <c:v>0.0</c:v>
                </c:pt>
                <c:pt idx="13333">
                  <c:v>0.0</c:v>
                </c:pt>
                <c:pt idx="13334">
                  <c:v>0.0</c:v>
                </c:pt>
                <c:pt idx="13335">
                  <c:v>0.0</c:v>
                </c:pt>
                <c:pt idx="13336">
                  <c:v>0.0</c:v>
                </c:pt>
                <c:pt idx="13337">
                  <c:v>0.0</c:v>
                </c:pt>
                <c:pt idx="13338">
                  <c:v>0.0</c:v>
                </c:pt>
                <c:pt idx="13339">
                  <c:v>0.0</c:v>
                </c:pt>
                <c:pt idx="13340">
                  <c:v>0.0</c:v>
                </c:pt>
                <c:pt idx="13341">
                  <c:v>0.0</c:v>
                </c:pt>
                <c:pt idx="13342">
                  <c:v>0.0</c:v>
                </c:pt>
                <c:pt idx="13343">
                  <c:v>0.0</c:v>
                </c:pt>
                <c:pt idx="13344">
                  <c:v>0.0</c:v>
                </c:pt>
                <c:pt idx="13345">
                  <c:v>0.0</c:v>
                </c:pt>
                <c:pt idx="13346">
                  <c:v>0.0</c:v>
                </c:pt>
                <c:pt idx="13347">
                  <c:v>0.0</c:v>
                </c:pt>
                <c:pt idx="13348">
                  <c:v>0.0</c:v>
                </c:pt>
                <c:pt idx="13349">
                  <c:v>0.0</c:v>
                </c:pt>
                <c:pt idx="13350">
                  <c:v>0.0</c:v>
                </c:pt>
                <c:pt idx="13351">
                  <c:v>0.0</c:v>
                </c:pt>
                <c:pt idx="13352">
                  <c:v>0.0</c:v>
                </c:pt>
                <c:pt idx="13353">
                  <c:v>0.0</c:v>
                </c:pt>
                <c:pt idx="13354">
                  <c:v>0.0</c:v>
                </c:pt>
                <c:pt idx="13355">
                  <c:v>0.0</c:v>
                </c:pt>
                <c:pt idx="13356">
                  <c:v>0.0</c:v>
                </c:pt>
                <c:pt idx="13357">
                  <c:v>0.0</c:v>
                </c:pt>
                <c:pt idx="13358">
                  <c:v>0.0</c:v>
                </c:pt>
                <c:pt idx="13359">
                  <c:v>0.0</c:v>
                </c:pt>
                <c:pt idx="13360">
                  <c:v>0.0</c:v>
                </c:pt>
                <c:pt idx="13361">
                  <c:v>0.0</c:v>
                </c:pt>
                <c:pt idx="13362">
                  <c:v>0.0</c:v>
                </c:pt>
                <c:pt idx="13363">
                  <c:v>0.0</c:v>
                </c:pt>
                <c:pt idx="13364">
                  <c:v>0.0</c:v>
                </c:pt>
                <c:pt idx="13365">
                  <c:v>0.0</c:v>
                </c:pt>
                <c:pt idx="13366">
                  <c:v>0.0</c:v>
                </c:pt>
                <c:pt idx="13367">
                  <c:v>0.0</c:v>
                </c:pt>
                <c:pt idx="13368">
                  <c:v>0.0</c:v>
                </c:pt>
                <c:pt idx="13369">
                  <c:v>0.0</c:v>
                </c:pt>
                <c:pt idx="13370">
                  <c:v>0.0</c:v>
                </c:pt>
                <c:pt idx="13371">
                  <c:v>0.0</c:v>
                </c:pt>
                <c:pt idx="13372">
                  <c:v>0.0</c:v>
                </c:pt>
                <c:pt idx="13373">
                  <c:v>0.0</c:v>
                </c:pt>
                <c:pt idx="13374">
                  <c:v>0.0</c:v>
                </c:pt>
                <c:pt idx="13375">
                  <c:v>0.0</c:v>
                </c:pt>
                <c:pt idx="13376">
                  <c:v>0.0</c:v>
                </c:pt>
                <c:pt idx="13377">
                  <c:v>0.0</c:v>
                </c:pt>
                <c:pt idx="13378">
                  <c:v>0.0</c:v>
                </c:pt>
                <c:pt idx="13379">
                  <c:v>0.0</c:v>
                </c:pt>
                <c:pt idx="13380">
                  <c:v>0.0</c:v>
                </c:pt>
                <c:pt idx="13381">
                  <c:v>0.0</c:v>
                </c:pt>
                <c:pt idx="13382">
                  <c:v>0.0</c:v>
                </c:pt>
                <c:pt idx="13383">
                  <c:v>0.0</c:v>
                </c:pt>
                <c:pt idx="13384">
                  <c:v>0.0</c:v>
                </c:pt>
                <c:pt idx="13385">
                  <c:v>0.0</c:v>
                </c:pt>
                <c:pt idx="13386">
                  <c:v>0.0</c:v>
                </c:pt>
                <c:pt idx="13387">
                  <c:v>0.0</c:v>
                </c:pt>
                <c:pt idx="13388">
                  <c:v>0.0</c:v>
                </c:pt>
                <c:pt idx="13389">
                  <c:v>0.0</c:v>
                </c:pt>
                <c:pt idx="13390">
                  <c:v>0.0</c:v>
                </c:pt>
                <c:pt idx="13391">
                  <c:v>0.0</c:v>
                </c:pt>
                <c:pt idx="13392">
                  <c:v>0.0</c:v>
                </c:pt>
                <c:pt idx="13393">
                  <c:v>0.0</c:v>
                </c:pt>
                <c:pt idx="13394">
                  <c:v>0.0</c:v>
                </c:pt>
                <c:pt idx="13395">
                  <c:v>0.0</c:v>
                </c:pt>
                <c:pt idx="13396">
                  <c:v>0.0</c:v>
                </c:pt>
                <c:pt idx="13397">
                  <c:v>0.0</c:v>
                </c:pt>
                <c:pt idx="13398">
                  <c:v>0.0</c:v>
                </c:pt>
                <c:pt idx="13399">
                  <c:v>0.0</c:v>
                </c:pt>
                <c:pt idx="13400">
                  <c:v>0.0</c:v>
                </c:pt>
                <c:pt idx="13401">
                  <c:v>0.0</c:v>
                </c:pt>
                <c:pt idx="13402">
                  <c:v>0.0</c:v>
                </c:pt>
                <c:pt idx="13403">
                  <c:v>0.0</c:v>
                </c:pt>
                <c:pt idx="13404">
                  <c:v>0.0</c:v>
                </c:pt>
                <c:pt idx="13405">
                  <c:v>0.0</c:v>
                </c:pt>
                <c:pt idx="13406">
                  <c:v>0.0</c:v>
                </c:pt>
                <c:pt idx="13407">
                  <c:v>0.0</c:v>
                </c:pt>
                <c:pt idx="13408">
                  <c:v>0.0</c:v>
                </c:pt>
                <c:pt idx="13409">
                  <c:v>0.0</c:v>
                </c:pt>
                <c:pt idx="13410">
                  <c:v>0.0</c:v>
                </c:pt>
                <c:pt idx="13411">
                  <c:v>0.0</c:v>
                </c:pt>
                <c:pt idx="13412">
                  <c:v>0.0</c:v>
                </c:pt>
                <c:pt idx="13413">
                  <c:v>0.0</c:v>
                </c:pt>
                <c:pt idx="13414">
                  <c:v>0.0</c:v>
                </c:pt>
                <c:pt idx="13415">
                  <c:v>0.0</c:v>
                </c:pt>
                <c:pt idx="13416">
                  <c:v>0.0</c:v>
                </c:pt>
                <c:pt idx="13417">
                  <c:v>0.0</c:v>
                </c:pt>
                <c:pt idx="13418">
                  <c:v>0.0</c:v>
                </c:pt>
                <c:pt idx="13419">
                  <c:v>0.0</c:v>
                </c:pt>
                <c:pt idx="13420">
                  <c:v>0.0</c:v>
                </c:pt>
                <c:pt idx="13421">
                  <c:v>0.0</c:v>
                </c:pt>
                <c:pt idx="13422">
                  <c:v>0.0</c:v>
                </c:pt>
                <c:pt idx="13423">
                  <c:v>0.0</c:v>
                </c:pt>
                <c:pt idx="13424">
                  <c:v>0.0</c:v>
                </c:pt>
                <c:pt idx="13425">
                  <c:v>0.0</c:v>
                </c:pt>
                <c:pt idx="13426">
                  <c:v>0.0</c:v>
                </c:pt>
                <c:pt idx="13427">
                  <c:v>0.0</c:v>
                </c:pt>
                <c:pt idx="13428">
                  <c:v>0.0</c:v>
                </c:pt>
                <c:pt idx="13429">
                  <c:v>0.0</c:v>
                </c:pt>
                <c:pt idx="13430">
                  <c:v>0.0</c:v>
                </c:pt>
                <c:pt idx="13431">
                  <c:v>0.0</c:v>
                </c:pt>
                <c:pt idx="13432">
                  <c:v>0.0</c:v>
                </c:pt>
                <c:pt idx="13433">
                  <c:v>0.0</c:v>
                </c:pt>
                <c:pt idx="13434">
                  <c:v>0.0</c:v>
                </c:pt>
                <c:pt idx="13435">
                  <c:v>0.0</c:v>
                </c:pt>
                <c:pt idx="13436">
                  <c:v>0.0</c:v>
                </c:pt>
                <c:pt idx="13437">
                  <c:v>0.0</c:v>
                </c:pt>
                <c:pt idx="13438">
                  <c:v>0.0</c:v>
                </c:pt>
                <c:pt idx="13439">
                  <c:v>0.0</c:v>
                </c:pt>
                <c:pt idx="13440">
                  <c:v>0.0</c:v>
                </c:pt>
                <c:pt idx="13441">
                  <c:v>0.0</c:v>
                </c:pt>
                <c:pt idx="13442">
                  <c:v>0.0</c:v>
                </c:pt>
                <c:pt idx="13443">
                  <c:v>0.0</c:v>
                </c:pt>
                <c:pt idx="13444">
                  <c:v>0.0</c:v>
                </c:pt>
                <c:pt idx="13445">
                  <c:v>0.0</c:v>
                </c:pt>
                <c:pt idx="13446">
                  <c:v>0.0</c:v>
                </c:pt>
                <c:pt idx="13447">
                  <c:v>0.0</c:v>
                </c:pt>
                <c:pt idx="13448">
                  <c:v>0.0</c:v>
                </c:pt>
                <c:pt idx="13449">
                  <c:v>0.0</c:v>
                </c:pt>
                <c:pt idx="13450">
                  <c:v>0.0</c:v>
                </c:pt>
                <c:pt idx="13451">
                  <c:v>0.0</c:v>
                </c:pt>
                <c:pt idx="13452">
                  <c:v>0.0</c:v>
                </c:pt>
                <c:pt idx="13453">
                  <c:v>0.0</c:v>
                </c:pt>
                <c:pt idx="13454">
                  <c:v>0.0</c:v>
                </c:pt>
                <c:pt idx="13455">
                  <c:v>0.0</c:v>
                </c:pt>
                <c:pt idx="13456">
                  <c:v>0.0</c:v>
                </c:pt>
                <c:pt idx="13457">
                  <c:v>0.0</c:v>
                </c:pt>
                <c:pt idx="13458">
                  <c:v>0.0</c:v>
                </c:pt>
                <c:pt idx="13459">
                  <c:v>0.0</c:v>
                </c:pt>
                <c:pt idx="13460">
                  <c:v>0.0</c:v>
                </c:pt>
                <c:pt idx="13461">
                  <c:v>0.0</c:v>
                </c:pt>
                <c:pt idx="13462">
                  <c:v>0.0</c:v>
                </c:pt>
                <c:pt idx="13463">
                  <c:v>0.0</c:v>
                </c:pt>
                <c:pt idx="13464">
                  <c:v>0.0</c:v>
                </c:pt>
                <c:pt idx="13465">
                  <c:v>0.0</c:v>
                </c:pt>
                <c:pt idx="13466">
                  <c:v>0.0</c:v>
                </c:pt>
                <c:pt idx="13467">
                  <c:v>0.0</c:v>
                </c:pt>
                <c:pt idx="13468">
                  <c:v>0.0</c:v>
                </c:pt>
                <c:pt idx="13469">
                  <c:v>0.0</c:v>
                </c:pt>
                <c:pt idx="13470">
                  <c:v>0.0</c:v>
                </c:pt>
                <c:pt idx="13471">
                  <c:v>0.0</c:v>
                </c:pt>
                <c:pt idx="13472">
                  <c:v>0.0</c:v>
                </c:pt>
                <c:pt idx="13473">
                  <c:v>0.0</c:v>
                </c:pt>
                <c:pt idx="13474">
                  <c:v>0.0</c:v>
                </c:pt>
                <c:pt idx="13475">
                  <c:v>0.0</c:v>
                </c:pt>
                <c:pt idx="13476">
                  <c:v>0.0</c:v>
                </c:pt>
                <c:pt idx="13477">
                  <c:v>0.0</c:v>
                </c:pt>
                <c:pt idx="13478">
                  <c:v>0.0</c:v>
                </c:pt>
                <c:pt idx="13479">
                  <c:v>0.0</c:v>
                </c:pt>
                <c:pt idx="13480">
                  <c:v>0.0</c:v>
                </c:pt>
                <c:pt idx="13481">
                  <c:v>0.0</c:v>
                </c:pt>
                <c:pt idx="13482">
                  <c:v>0.0</c:v>
                </c:pt>
                <c:pt idx="13483">
                  <c:v>0.0</c:v>
                </c:pt>
                <c:pt idx="13484">
                  <c:v>0.0</c:v>
                </c:pt>
                <c:pt idx="13485">
                  <c:v>0.0</c:v>
                </c:pt>
                <c:pt idx="13486">
                  <c:v>0.0</c:v>
                </c:pt>
                <c:pt idx="13487">
                  <c:v>0.0</c:v>
                </c:pt>
                <c:pt idx="13488">
                  <c:v>0.0</c:v>
                </c:pt>
                <c:pt idx="13489">
                  <c:v>0.0</c:v>
                </c:pt>
                <c:pt idx="13490">
                  <c:v>0.0</c:v>
                </c:pt>
                <c:pt idx="13491">
                  <c:v>0.0</c:v>
                </c:pt>
                <c:pt idx="13492">
                  <c:v>0.0</c:v>
                </c:pt>
                <c:pt idx="13493">
                  <c:v>0.0</c:v>
                </c:pt>
                <c:pt idx="13494">
                  <c:v>0.0</c:v>
                </c:pt>
                <c:pt idx="13495">
                  <c:v>0.0</c:v>
                </c:pt>
                <c:pt idx="13496">
                  <c:v>0.0</c:v>
                </c:pt>
                <c:pt idx="13497">
                  <c:v>0.0</c:v>
                </c:pt>
                <c:pt idx="13498">
                  <c:v>0.0</c:v>
                </c:pt>
                <c:pt idx="13499">
                  <c:v>0.0</c:v>
                </c:pt>
                <c:pt idx="13500">
                  <c:v>0.0</c:v>
                </c:pt>
                <c:pt idx="13501">
                  <c:v>0.0</c:v>
                </c:pt>
                <c:pt idx="13502">
                  <c:v>0.0</c:v>
                </c:pt>
                <c:pt idx="13503">
                  <c:v>0.0</c:v>
                </c:pt>
                <c:pt idx="13504">
                  <c:v>0.0</c:v>
                </c:pt>
                <c:pt idx="13505">
                  <c:v>0.0</c:v>
                </c:pt>
                <c:pt idx="13506">
                  <c:v>0.0</c:v>
                </c:pt>
                <c:pt idx="13507">
                  <c:v>0.0</c:v>
                </c:pt>
                <c:pt idx="13508">
                  <c:v>0.0</c:v>
                </c:pt>
                <c:pt idx="13509">
                  <c:v>0.0</c:v>
                </c:pt>
                <c:pt idx="13510">
                  <c:v>0.0</c:v>
                </c:pt>
                <c:pt idx="13511">
                  <c:v>0.0</c:v>
                </c:pt>
                <c:pt idx="13512">
                  <c:v>0.0</c:v>
                </c:pt>
                <c:pt idx="13513">
                  <c:v>0.0</c:v>
                </c:pt>
                <c:pt idx="13514">
                  <c:v>0.0</c:v>
                </c:pt>
                <c:pt idx="13515">
                  <c:v>0.0</c:v>
                </c:pt>
                <c:pt idx="13516">
                  <c:v>0.0</c:v>
                </c:pt>
                <c:pt idx="13517">
                  <c:v>0.0</c:v>
                </c:pt>
                <c:pt idx="13518">
                  <c:v>0.0</c:v>
                </c:pt>
                <c:pt idx="13519">
                  <c:v>0.0</c:v>
                </c:pt>
                <c:pt idx="13520">
                  <c:v>0.0</c:v>
                </c:pt>
                <c:pt idx="13521">
                  <c:v>0.0</c:v>
                </c:pt>
                <c:pt idx="13522">
                  <c:v>0.0</c:v>
                </c:pt>
                <c:pt idx="13523">
                  <c:v>0.0</c:v>
                </c:pt>
                <c:pt idx="13524">
                  <c:v>0.0</c:v>
                </c:pt>
                <c:pt idx="13525">
                  <c:v>0.0</c:v>
                </c:pt>
                <c:pt idx="13526">
                  <c:v>0.0</c:v>
                </c:pt>
                <c:pt idx="13527">
                  <c:v>0.0</c:v>
                </c:pt>
                <c:pt idx="13528">
                  <c:v>0.0</c:v>
                </c:pt>
                <c:pt idx="13529">
                  <c:v>0.0</c:v>
                </c:pt>
                <c:pt idx="13530">
                  <c:v>0.0</c:v>
                </c:pt>
                <c:pt idx="13531">
                  <c:v>0.0</c:v>
                </c:pt>
                <c:pt idx="13532">
                  <c:v>0.0</c:v>
                </c:pt>
                <c:pt idx="13533">
                  <c:v>0.0</c:v>
                </c:pt>
                <c:pt idx="13534">
                  <c:v>0.0</c:v>
                </c:pt>
                <c:pt idx="13535">
                  <c:v>0.0</c:v>
                </c:pt>
                <c:pt idx="13536">
                  <c:v>0.0</c:v>
                </c:pt>
                <c:pt idx="13537">
                  <c:v>0.0</c:v>
                </c:pt>
                <c:pt idx="13538">
                  <c:v>0.0</c:v>
                </c:pt>
                <c:pt idx="13539">
                  <c:v>0.0</c:v>
                </c:pt>
                <c:pt idx="13540">
                  <c:v>0.0</c:v>
                </c:pt>
                <c:pt idx="13541">
                  <c:v>0.0</c:v>
                </c:pt>
                <c:pt idx="13542">
                  <c:v>0.0</c:v>
                </c:pt>
                <c:pt idx="13543">
                  <c:v>0.0</c:v>
                </c:pt>
                <c:pt idx="13544">
                  <c:v>0.0</c:v>
                </c:pt>
                <c:pt idx="13545">
                  <c:v>0.0</c:v>
                </c:pt>
                <c:pt idx="13546">
                  <c:v>0.0</c:v>
                </c:pt>
                <c:pt idx="13547">
                  <c:v>0.0</c:v>
                </c:pt>
                <c:pt idx="13548">
                  <c:v>0.0</c:v>
                </c:pt>
                <c:pt idx="13549">
                  <c:v>0.0</c:v>
                </c:pt>
                <c:pt idx="13550">
                  <c:v>0.0</c:v>
                </c:pt>
                <c:pt idx="13551">
                  <c:v>0.0</c:v>
                </c:pt>
                <c:pt idx="13552">
                  <c:v>0.0</c:v>
                </c:pt>
                <c:pt idx="13553">
                  <c:v>0.0</c:v>
                </c:pt>
                <c:pt idx="13554">
                  <c:v>0.0</c:v>
                </c:pt>
                <c:pt idx="13555">
                  <c:v>0.0</c:v>
                </c:pt>
                <c:pt idx="13556">
                  <c:v>0.0</c:v>
                </c:pt>
                <c:pt idx="13557">
                  <c:v>0.0</c:v>
                </c:pt>
                <c:pt idx="13558">
                  <c:v>0.0</c:v>
                </c:pt>
                <c:pt idx="13559">
                  <c:v>0.0</c:v>
                </c:pt>
                <c:pt idx="13560">
                  <c:v>0.0</c:v>
                </c:pt>
                <c:pt idx="13561">
                  <c:v>0.0</c:v>
                </c:pt>
                <c:pt idx="13562">
                  <c:v>0.0</c:v>
                </c:pt>
                <c:pt idx="13563">
                  <c:v>0.0</c:v>
                </c:pt>
                <c:pt idx="13564">
                  <c:v>0.0</c:v>
                </c:pt>
                <c:pt idx="13565">
                  <c:v>0.0</c:v>
                </c:pt>
                <c:pt idx="13566">
                  <c:v>0.0</c:v>
                </c:pt>
                <c:pt idx="13567">
                  <c:v>0.0</c:v>
                </c:pt>
                <c:pt idx="13568">
                  <c:v>0.0</c:v>
                </c:pt>
                <c:pt idx="13569">
                  <c:v>0.0</c:v>
                </c:pt>
                <c:pt idx="13570">
                  <c:v>0.0</c:v>
                </c:pt>
                <c:pt idx="13571">
                  <c:v>0.0</c:v>
                </c:pt>
                <c:pt idx="13572">
                  <c:v>0.0</c:v>
                </c:pt>
                <c:pt idx="13573">
                  <c:v>0.0</c:v>
                </c:pt>
                <c:pt idx="13574">
                  <c:v>0.0</c:v>
                </c:pt>
                <c:pt idx="13575">
                  <c:v>0.0</c:v>
                </c:pt>
                <c:pt idx="13576">
                  <c:v>0.0</c:v>
                </c:pt>
                <c:pt idx="13577">
                  <c:v>0.0</c:v>
                </c:pt>
                <c:pt idx="13578">
                  <c:v>0.0</c:v>
                </c:pt>
                <c:pt idx="13579">
                  <c:v>0.0</c:v>
                </c:pt>
                <c:pt idx="13580">
                  <c:v>0.0</c:v>
                </c:pt>
                <c:pt idx="13581">
                  <c:v>0.0</c:v>
                </c:pt>
                <c:pt idx="13582">
                  <c:v>0.0</c:v>
                </c:pt>
                <c:pt idx="13583">
                  <c:v>0.0</c:v>
                </c:pt>
                <c:pt idx="13584">
                  <c:v>0.0</c:v>
                </c:pt>
                <c:pt idx="13585">
                  <c:v>0.0</c:v>
                </c:pt>
                <c:pt idx="13586">
                  <c:v>0.0</c:v>
                </c:pt>
                <c:pt idx="13587">
                  <c:v>0.0</c:v>
                </c:pt>
                <c:pt idx="13588">
                  <c:v>0.0</c:v>
                </c:pt>
                <c:pt idx="13589">
                  <c:v>0.0</c:v>
                </c:pt>
                <c:pt idx="13590">
                  <c:v>0.0</c:v>
                </c:pt>
                <c:pt idx="13591">
                  <c:v>0.0</c:v>
                </c:pt>
                <c:pt idx="13592">
                  <c:v>0.0</c:v>
                </c:pt>
                <c:pt idx="13593">
                  <c:v>0.0</c:v>
                </c:pt>
                <c:pt idx="13594">
                  <c:v>0.0</c:v>
                </c:pt>
                <c:pt idx="13595">
                  <c:v>0.0</c:v>
                </c:pt>
                <c:pt idx="13596">
                  <c:v>0.0</c:v>
                </c:pt>
                <c:pt idx="13597">
                  <c:v>0.0</c:v>
                </c:pt>
                <c:pt idx="13598">
                  <c:v>0.0</c:v>
                </c:pt>
                <c:pt idx="13599">
                  <c:v>0.0</c:v>
                </c:pt>
                <c:pt idx="13600">
                  <c:v>0.0</c:v>
                </c:pt>
                <c:pt idx="13601">
                  <c:v>0.0</c:v>
                </c:pt>
                <c:pt idx="13602">
                  <c:v>0.0</c:v>
                </c:pt>
                <c:pt idx="13603">
                  <c:v>0.0</c:v>
                </c:pt>
                <c:pt idx="13604">
                  <c:v>0.0</c:v>
                </c:pt>
                <c:pt idx="13605">
                  <c:v>0.0</c:v>
                </c:pt>
                <c:pt idx="13606">
                  <c:v>0.0</c:v>
                </c:pt>
                <c:pt idx="13607">
                  <c:v>0.0</c:v>
                </c:pt>
                <c:pt idx="13608">
                  <c:v>0.0</c:v>
                </c:pt>
                <c:pt idx="13609">
                  <c:v>0.0</c:v>
                </c:pt>
                <c:pt idx="13610">
                  <c:v>0.0</c:v>
                </c:pt>
                <c:pt idx="13611">
                  <c:v>0.0</c:v>
                </c:pt>
                <c:pt idx="13612">
                  <c:v>0.0</c:v>
                </c:pt>
                <c:pt idx="13613">
                  <c:v>0.0</c:v>
                </c:pt>
                <c:pt idx="13614">
                  <c:v>0.0</c:v>
                </c:pt>
                <c:pt idx="13615">
                  <c:v>0.0</c:v>
                </c:pt>
                <c:pt idx="13616">
                  <c:v>0.0</c:v>
                </c:pt>
                <c:pt idx="13617">
                  <c:v>0.0</c:v>
                </c:pt>
                <c:pt idx="13618">
                  <c:v>0.0</c:v>
                </c:pt>
                <c:pt idx="13619">
                  <c:v>0.0</c:v>
                </c:pt>
                <c:pt idx="13620">
                  <c:v>0.0</c:v>
                </c:pt>
                <c:pt idx="13621">
                  <c:v>0.0</c:v>
                </c:pt>
                <c:pt idx="13622">
                  <c:v>0.0</c:v>
                </c:pt>
                <c:pt idx="13623">
                  <c:v>0.0</c:v>
                </c:pt>
                <c:pt idx="13624">
                  <c:v>0.0</c:v>
                </c:pt>
                <c:pt idx="13625">
                  <c:v>0.0</c:v>
                </c:pt>
                <c:pt idx="13626">
                  <c:v>0.0</c:v>
                </c:pt>
                <c:pt idx="13627">
                  <c:v>0.0</c:v>
                </c:pt>
                <c:pt idx="13628">
                  <c:v>0.0</c:v>
                </c:pt>
                <c:pt idx="13629">
                  <c:v>0.0</c:v>
                </c:pt>
                <c:pt idx="13630">
                  <c:v>0.0</c:v>
                </c:pt>
                <c:pt idx="13631">
                  <c:v>0.0</c:v>
                </c:pt>
                <c:pt idx="13632">
                  <c:v>0.0</c:v>
                </c:pt>
                <c:pt idx="13633">
                  <c:v>0.0</c:v>
                </c:pt>
                <c:pt idx="13634">
                  <c:v>0.0</c:v>
                </c:pt>
                <c:pt idx="13635">
                  <c:v>0.0</c:v>
                </c:pt>
                <c:pt idx="13636">
                  <c:v>0.0</c:v>
                </c:pt>
                <c:pt idx="13637">
                  <c:v>0.0</c:v>
                </c:pt>
                <c:pt idx="13638">
                  <c:v>0.0</c:v>
                </c:pt>
                <c:pt idx="13639">
                  <c:v>0.0</c:v>
                </c:pt>
                <c:pt idx="13640">
                  <c:v>0.0</c:v>
                </c:pt>
                <c:pt idx="13641">
                  <c:v>0.0</c:v>
                </c:pt>
                <c:pt idx="13642">
                  <c:v>0.0</c:v>
                </c:pt>
                <c:pt idx="13643">
                  <c:v>0.0</c:v>
                </c:pt>
                <c:pt idx="13644">
                  <c:v>0.0</c:v>
                </c:pt>
                <c:pt idx="13645">
                  <c:v>0.0</c:v>
                </c:pt>
                <c:pt idx="13646">
                  <c:v>0.0</c:v>
                </c:pt>
                <c:pt idx="13647">
                  <c:v>0.0</c:v>
                </c:pt>
                <c:pt idx="13648">
                  <c:v>0.0</c:v>
                </c:pt>
                <c:pt idx="13649">
                  <c:v>0.0</c:v>
                </c:pt>
                <c:pt idx="13650">
                  <c:v>0.0</c:v>
                </c:pt>
                <c:pt idx="13651">
                  <c:v>0.0</c:v>
                </c:pt>
                <c:pt idx="13652">
                  <c:v>0.0</c:v>
                </c:pt>
                <c:pt idx="13653">
                  <c:v>0.0</c:v>
                </c:pt>
                <c:pt idx="13654">
                  <c:v>0.0</c:v>
                </c:pt>
                <c:pt idx="13655">
                  <c:v>0.0</c:v>
                </c:pt>
                <c:pt idx="13656">
                  <c:v>0.0</c:v>
                </c:pt>
                <c:pt idx="13657">
                  <c:v>0.0</c:v>
                </c:pt>
                <c:pt idx="13658">
                  <c:v>0.0</c:v>
                </c:pt>
                <c:pt idx="13659">
                  <c:v>0.0</c:v>
                </c:pt>
                <c:pt idx="13660">
                  <c:v>0.0</c:v>
                </c:pt>
                <c:pt idx="13661">
                  <c:v>0.0</c:v>
                </c:pt>
                <c:pt idx="13662">
                  <c:v>0.0</c:v>
                </c:pt>
                <c:pt idx="13663">
                  <c:v>0.0</c:v>
                </c:pt>
                <c:pt idx="13664">
                  <c:v>0.0</c:v>
                </c:pt>
                <c:pt idx="13665">
                  <c:v>0.0</c:v>
                </c:pt>
                <c:pt idx="13666">
                  <c:v>0.0</c:v>
                </c:pt>
                <c:pt idx="13667">
                  <c:v>0.0</c:v>
                </c:pt>
                <c:pt idx="13668">
                  <c:v>0.0</c:v>
                </c:pt>
                <c:pt idx="13669">
                  <c:v>0.0</c:v>
                </c:pt>
                <c:pt idx="13670">
                  <c:v>0.0</c:v>
                </c:pt>
                <c:pt idx="13671">
                  <c:v>0.0</c:v>
                </c:pt>
                <c:pt idx="13672">
                  <c:v>0.0</c:v>
                </c:pt>
                <c:pt idx="13673">
                  <c:v>0.0</c:v>
                </c:pt>
                <c:pt idx="13674">
                  <c:v>0.0</c:v>
                </c:pt>
                <c:pt idx="13675">
                  <c:v>0.0</c:v>
                </c:pt>
                <c:pt idx="13676">
                  <c:v>0.0</c:v>
                </c:pt>
                <c:pt idx="13677">
                  <c:v>0.0</c:v>
                </c:pt>
                <c:pt idx="13678">
                  <c:v>0.0</c:v>
                </c:pt>
                <c:pt idx="13679">
                  <c:v>0.0</c:v>
                </c:pt>
                <c:pt idx="13680">
                  <c:v>0.0</c:v>
                </c:pt>
                <c:pt idx="13681">
                  <c:v>0.0</c:v>
                </c:pt>
                <c:pt idx="13682">
                  <c:v>0.0</c:v>
                </c:pt>
                <c:pt idx="13683">
                  <c:v>0.0</c:v>
                </c:pt>
                <c:pt idx="13684">
                  <c:v>0.0</c:v>
                </c:pt>
                <c:pt idx="13685">
                  <c:v>0.0</c:v>
                </c:pt>
                <c:pt idx="13686">
                  <c:v>0.0</c:v>
                </c:pt>
                <c:pt idx="13687">
                  <c:v>0.0</c:v>
                </c:pt>
                <c:pt idx="13688">
                  <c:v>0.0</c:v>
                </c:pt>
                <c:pt idx="13689">
                  <c:v>0.0</c:v>
                </c:pt>
                <c:pt idx="13690">
                  <c:v>0.0</c:v>
                </c:pt>
                <c:pt idx="13691">
                  <c:v>0.0</c:v>
                </c:pt>
                <c:pt idx="13692">
                  <c:v>0.0</c:v>
                </c:pt>
                <c:pt idx="13693">
                  <c:v>0.0</c:v>
                </c:pt>
                <c:pt idx="13694">
                  <c:v>0.0</c:v>
                </c:pt>
                <c:pt idx="13695">
                  <c:v>0.0</c:v>
                </c:pt>
                <c:pt idx="13696">
                  <c:v>0.0</c:v>
                </c:pt>
                <c:pt idx="13697">
                  <c:v>0.0</c:v>
                </c:pt>
                <c:pt idx="13698">
                  <c:v>0.0</c:v>
                </c:pt>
                <c:pt idx="13699">
                  <c:v>0.0</c:v>
                </c:pt>
                <c:pt idx="13700">
                  <c:v>0.0</c:v>
                </c:pt>
                <c:pt idx="13701">
                  <c:v>0.0</c:v>
                </c:pt>
                <c:pt idx="13702">
                  <c:v>0.0</c:v>
                </c:pt>
                <c:pt idx="13703">
                  <c:v>0.0</c:v>
                </c:pt>
                <c:pt idx="13704">
                  <c:v>0.0</c:v>
                </c:pt>
                <c:pt idx="13705">
                  <c:v>0.0</c:v>
                </c:pt>
                <c:pt idx="13706">
                  <c:v>0.0</c:v>
                </c:pt>
                <c:pt idx="13707">
                  <c:v>0.0</c:v>
                </c:pt>
                <c:pt idx="13708">
                  <c:v>0.0</c:v>
                </c:pt>
                <c:pt idx="13709">
                  <c:v>0.0</c:v>
                </c:pt>
                <c:pt idx="13710">
                  <c:v>0.0</c:v>
                </c:pt>
                <c:pt idx="13711">
                  <c:v>0.0</c:v>
                </c:pt>
                <c:pt idx="13712">
                  <c:v>0.0</c:v>
                </c:pt>
                <c:pt idx="13713">
                  <c:v>0.0</c:v>
                </c:pt>
                <c:pt idx="13714">
                  <c:v>0.0</c:v>
                </c:pt>
                <c:pt idx="13715">
                  <c:v>0.0</c:v>
                </c:pt>
                <c:pt idx="13716">
                  <c:v>0.0</c:v>
                </c:pt>
                <c:pt idx="13717">
                  <c:v>0.0</c:v>
                </c:pt>
                <c:pt idx="13718">
                  <c:v>0.0</c:v>
                </c:pt>
                <c:pt idx="13719">
                  <c:v>0.0</c:v>
                </c:pt>
                <c:pt idx="13720">
                  <c:v>0.0</c:v>
                </c:pt>
                <c:pt idx="13721">
                  <c:v>0.0</c:v>
                </c:pt>
                <c:pt idx="13722">
                  <c:v>0.0</c:v>
                </c:pt>
                <c:pt idx="13723">
                  <c:v>0.0</c:v>
                </c:pt>
                <c:pt idx="13724">
                  <c:v>0.0</c:v>
                </c:pt>
                <c:pt idx="13725">
                  <c:v>0.0</c:v>
                </c:pt>
                <c:pt idx="13726">
                  <c:v>0.0</c:v>
                </c:pt>
                <c:pt idx="13727">
                  <c:v>0.0</c:v>
                </c:pt>
                <c:pt idx="13728">
                  <c:v>0.0</c:v>
                </c:pt>
                <c:pt idx="13729">
                  <c:v>0.0</c:v>
                </c:pt>
                <c:pt idx="13730">
                  <c:v>0.0</c:v>
                </c:pt>
                <c:pt idx="13731">
                  <c:v>0.0</c:v>
                </c:pt>
                <c:pt idx="13732">
                  <c:v>0.0</c:v>
                </c:pt>
                <c:pt idx="13733">
                  <c:v>0.0</c:v>
                </c:pt>
                <c:pt idx="13734">
                  <c:v>0.0</c:v>
                </c:pt>
                <c:pt idx="13735">
                  <c:v>0.0</c:v>
                </c:pt>
                <c:pt idx="13736">
                  <c:v>0.0</c:v>
                </c:pt>
                <c:pt idx="13737">
                  <c:v>0.0</c:v>
                </c:pt>
                <c:pt idx="13738">
                  <c:v>0.0</c:v>
                </c:pt>
                <c:pt idx="13739">
                  <c:v>0.0</c:v>
                </c:pt>
                <c:pt idx="13740">
                  <c:v>0.0</c:v>
                </c:pt>
                <c:pt idx="13741">
                  <c:v>0.0</c:v>
                </c:pt>
                <c:pt idx="13742">
                  <c:v>0.0</c:v>
                </c:pt>
                <c:pt idx="13743">
                  <c:v>0.0</c:v>
                </c:pt>
                <c:pt idx="13744">
                  <c:v>0.0</c:v>
                </c:pt>
                <c:pt idx="13745">
                  <c:v>0.0</c:v>
                </c:pt>
                <c:pt idx="13746">
                  <c:v>0.0</c:v>
                </c:pt>
                <c:pt idx="13747">
                  <c:v>0.0</c:v>
                </c:pt>
                <c:pt idx="13748">
                  <c:v>0.0</c:v>
                </c:pt>
                <c:pt idx="13749">
                  <c:v>0.0</c:v>
                </c:pt>
                <c:pt idx="13750">
                  <c:v>0.0</c:v>
                </c:pt>
                <c:pt idx="13751">
                  <c:v>0.0</c:v>
                </c:pt>
                <c:pt idx="13752">
                  <c:v>0.0</c:v>
                </c:pt>
                <c:pt idx="13753">
                  <c:v>0.0</c:v>
                </c:pt>
                <c:pt idx="13754">
                  <c:v>0.0</c:v>
                </c:pt>
                <c:pt idx="13755">
                  <c:v>0.0</c:v>
                </c:pt>
                <c:pt idx="13756">
                  <c:v>0.0</c:v>
                </c:pt>
                <c:pt idx="13757">
                  <c:v>0.0</c:v>
                </c:pt>
                <c:pt idx="13758">
                  <c:v>0.0</c:v>
                </c:pt>
                <c:pt idx="13759">
                  <c:v>0.0</c:v>
                </c:pt>
                <c:pt idx="13760">
                  <c:v>0.0</c:v>
                </c:pt>
                <c:pt idx="13761">
                  <c:v>0.0</c:v>
                </c:pt>
                <c:pt idx="13762">
                  <c:v>0.0</c:v>
                </c:pt>
                <c:pt idx="13763">
                  <c:v>0.0</c:v>
                </c:pt>
                <c:pt idx="13764">
                  <c:v>0.0</c:v>
                </c:pt>
                <c:pt idx="13765">
                  <c:v>0.0</c:v>
                </c:pt>
                <c:pt idx="13766">
                  <c:v>0.0</c:v>
                </c:pt>
                <c:pt idx="13767">
                  <c:v>0.0</c:v>
                </c:pt>
                <c:pt idx="13768">
                  <c:v>0.0</c:v>
                </c:pt>
                <c:pt idx="13769">
                  <c:v>0.0</c:v>
                </c:pt>
                <c:pt idx="13770">
                  <c:v>0.0</c:v>
                </c:pt>
                <c:pt idx="13771">
                  <c:v>0.0</c:v>
                </c:pt>
                <c:pt idx="13772">
                  <c:v>0.0</c:v>
                </c:pt>
                <c:pt idx="13773">
                  <c:v>0.0</c:v>
                </c:pt>
                <c:pt idx="13774">
                  <c:v>0.0</c:v>
                </c:pt>
                <c:pt idx="13775">
                  <c:v>0.0</c:v>
                </c:pt>
                <c:pt idx="13776">
                  <c:v>0.0</c:v>
                </c:pt>
                <c:pt idx="13777">
                  <c:v>0.0</c:v>
                </c:pt>
                <c:pt idx="13778">
                  <c:v>0.0</c:v>
                </c:pt>
                <c:pt idx="13779">
                  <c:v>0.0</c:v>
                </c:pt>
                <c:pt idx="13780">
                  <c:v>0.0</c:v>
                </c:pt>
                <c:pt idx="13781">
                  <c:v>0.0</c:v>
                </c:pt>
                <c:pt idx="13782">
                  <c:v>0.0</c:v>
                </c:pt>
                <c:pt idx="13783">
                  <c:v>0.0</c:v>
                </c:pt>
                <c:pt idx="13784">
                  <c:v>0.0</c:v>
                </c:pt>
                <c:pt idx="13785">
                  <c:v>0.0</c:v>
                </c:pt>
                <c:pt idx="13786">
                  <c:v>0.0</c:v>
                </c:pt>
                <c:pt idx="13787">
                  <c:v>0.0</c:v>
                </c:pt>
                <c:pt idx="13788">
                  <c:v>0.0</c:v>
                </c:pt>
                <c:pt idx="13789">
                  <c:v>0.0</c:v>
                </c:pt>
                <c:pt idx="13790">
                  <c:v>0.0</c:v>
                </c:pt>
                <c:pt idx="13791">
                  <c:v>0.0</c:v>
                </c:pt>
                <c:pt idx="13792">
                  <c:v>0.0</c:v>
                </c:pt>
                <c:pt idx="13793">
                  <c:v>0.0</c:v>
                </c:pt>
                <c:pt idx="13794">
                  <c:v>0.0</c:v>
                </c:pt>
                <c:pt idx="13795">
                  <c:v>0.0</c:v>
                </c:pt>
                <c:pt idx="13796">
                  <c:v>0.0</c:v>
                </c:pt>
                <c:pt idx="13797">
                  <c:v>0.0</c:v>
                </c:pt>
                <c:pt idx="13798">
                  <c:v>0.0</c:v>
                </c:pt>
                <c:pt idx="13799">
                  <c:v>0.0</c:v>
                </c:pt>
                <c:pt idx="13800">
                  <c:v>0.0</c:v>
                </c:pt>
                <c:pt idx="13801">
                  <c:v>0.0</c:v>
                </c:pt>
                <c:pt idx="13802">
                  <c:v>0.0</c:v>
                </c:pt>
                <c:pt idx="13803">
                  <c:v>0.0</c:v>
                </c:pt>
                <c:pt idx="13804">
                  <c:v>0.0</c:v>
                </c:pt>
                <c:pt idx="13805">
                  <c:v>0.0</c:v>
                </c:pt>
                <c:pt idx="13806">
                  <c:v>0.0</c:v>
                </c:pt>
                <c:pt idx="13807">
                  <c:v>0.0</c:v>
                </c:pt>
                <c:pt idx="13808">
                  <c:v>0.0</c:v>
                </c:pt>
                <c:pt idx="13809">
                  <c:v>0.0</c:v>
                </c:pt>
                <c:pt idx="13810">
                  <c:v>0.0</c:v>
                </c:pt>
                <c:pt idx="13811">
                  <c:v>0.0</c:v>
                </c:pt>
                <c:pt idx="13812">
                  <c:v>0.0</c:v>
                </c:pt>
                <c:pt idx="13813">
                  <c:v>0.0</c:v>
                </c:pt>
                <c:pt idx="13814">
                  <c:v>0.0</c:v>
                </c:pt>
                <c:pt idx="13815">
                  <c:v>0.0</c:v>
                </c:pt>
                <c:pt idx="13816">
                  <c:v>0.0</c:v>
                </c:pt>
                <c:pt idx="13817">
                  <c:v>0.0</c:v>
                </c:pt>
                <c:pt idx="13818">
                  <c:v>0.0</c:v>
                </c:pt>
                <c:pt idx="13819">
                  <c:v>0.0</c:v>
                </c:pt>
                <c:pt idx="13820">
                  <c:v>0.0</c:v>
                </c:pt>
                <c:pt idx="13821">
                  <c:v>0.0</c:v>
                </c:pt>
                <c:pt idx="13822">
                  <c:v>0.0</c:v>
                </c:pt>
                <c:pt idx="13823">
                  <c:v>0.0</c:v>
                </c:pt>
                <c:pt idx="13824">
                  <c:v>0.0</c:v>
                </c:pt>
                <c:pt idx="13825">
                  <c:v>0.0</c:v>
                </c:pt>
                <c:pt idx="13826">
                  <c:v>0.0</c:v>
                </c:pt>
                <c:pt idx="13827">
                  <c:v>0.0</c:v>
                </c:pt>
                <c:pt idx="13828">
                  <c:v>0.0</c:v>
                </c:pt>
                <c:pt idx="13829">
                  <c:v>0.0</c:v>
                </c:pt>
                <c:pt idx="13830">
                  <c:v>0.0</c:v>
                </c:pt>
                <c:pt idx="13831">
                  <c:v>0.0</c:v>
                </c:pt>
                <c:pt idx="13832">
                  <c:v>0.0</c:v>
                </c:pt>
                <c:pt idx="13833">
                  <c:v>0.0</c:v>
                </c:pt>
                <c:pt idx="13834">
                  <c:v>0.0</c:v>
                </c:pt>
                <c:pt idx="13835">
                  <c:v>0.0</c:v>
                </c:pt>
                <c:pt idx="13836">
                  <c:v>0.0</c:v>
                </c:pt>
                <c:pt idx="13837">
                  <c:v>0.0</c:v>
                </c:pt>
                <c:pt idx="13838">
                  <c:v>0.0</c:v>
                </c:pt>
                <c:pt idx="13839">
                  <c:v>0.0</c:v>
                </c:pt>
                <c:pt idx="13840">
                  <c:v>0.0</c:v>
                </c:pt>
                <c:pt idx="13841">
                  <c:v>0.0</c:v>
                </c:pt>
                <c:pt idx="13842">
                  <c:v>0.0</c:v>
                </c:pt>
                <c:pt idx="13843">
                  <c:v>0.0</c:v>
                </c:pt>
                <c:pt idx="13844">
                  <c:v>0.0</c:v>
                </c:pt>
                <c:pt idx="13845">
                  <c:v>0.0</c:v>
                </c:pt>
                <c:pt idx="13846">
                  <c:v>0.0</c:v>
                </c:pt>
                <c:pt idx="13847">
                  <c:v>0.0</c:v>
                </c:pt>
                <c:pt idx="13848">
                  <c:v>0.0</c:v>
                </c:pt>
                <c:pt idx="13849">
                  <c:v>0.0</c:v>
                </c:pt>
                <c:pt idx="13850">
                  <c:v>0.0</c:v>
                </c:pt>
                <c:pt idx="13851">
                  <c:v>0.0</c:v>
                </c:pt>
                <c:pt idx="13852">
                  <c:v>0.0</c:v>
                </c:pt>
                <c:pt idx="13853">
                  <c:v>0.0</c:v>
                </c:pt>
                <c:pt idx="13854">
                  <c:v>0.0</c:v>
                </c:pt>
                <c:pt idx="13855">
                  <c:v>0.0</c:v>
                </c:pt>
                <c:pt idx="13856">
                  <c:v>0.0</c:v>
                </c:pt>
                <c:pt idx="13857">
                  <c:v>0.0</c:v>
                </c:pt>
                <c:pt idx="13858">
                  <c:v>0.0</c:v>
                </c:pt>
                <c:pt idx="13859">
                  <c:v>0.0</c:v>
                </c:pt>
                <c:pt idx="13860">
                  <c:v>0.0</c:v>
                </c:pt>
                <c:pt idx="13861">
                  <c:v>0.0</c:v>
                </c:pt>
                <c:pt idx="13862">
                  <c:v>0.0</c:v>
                </c:pt>
                <c:pt idx="13863">
                  <c:v>0.0</c:v>
                </c:pt>
                <c:pt idx="13864">
                  <c:v>0.0</c:v>
                </c:pt>
                <c:pt idx="13865">
                  <c:v>0.0</c:v>
                </c:pt>
                <c:pt idx="13866">
                  <c:v>0.0</c:v>
                </c:pt>
                <c:pt idx="13867">
                  <c:v>0.0</c:v>
                </c:pt>
                <c:pt idx="13868">
                  <c:v>0.0</c:v>
                </c:pt>
                <c:pt idx="13869">
                  <c:v>0.0</c:v>
                </c:pt>
                <c:pt idx="13870">
                  <c:v>0.0</c:v>
                </c:pt>
                <c:pt idx="13871">
                  <c:v>0.0</c:v>
                </c:pt>
                <c:pt idx="13872">
                  <c:v>0.0</c:v>
                </c:pt>
                <c:pt idx="13873">
                  <c:v>0.0</c:v>
                </c:pt>
                <c:pt idx="13874">
                  <c:v>0.0</c:v>
                </c:pt>
                <c:pt idx="13875">
                  <c:v>0.0</c:v>
                </c:pt>
                <c:pt idx="13876">
                  <c:v>0.0</c:v>
                </c:pt>
                <c:pt idx="13877">
                  <c:v>0.0</c:v>
                </c:pt>
                <c:pt idx="13878">
                  <c:v>0.0</c:v>
                </c:pt>
                <c:pt idx="13879">
                  <c:v>0.0</c:v>
                </c:pt>
                <c:pt idx="13880">
                  <c:v>0.0</c:v>
                </c:pt>
                <c:pt idx="13881">
                  <c:v>0.0</c:v>
                </c:pt>
                <c:pt idx="13882">
                  <c:v>0.0</c:v>
                </c:pt>
                <c:pt idx="13883">
                  <c:v>0.0</c:v>
                </c:pt>
                <c:pt idx="13884">
                  <c:v>0.0</c:v>
                </c:pt>
                <c:pt idx="13885">
                  <c:v>0.0</c:v>
                </c:pt>
                <c:pt idx="13886">
                  <c:v>0.0</c:v>
                </c:pt>
                <c:pt idx="13887">
                  <c:v>0.0</c:v>
                </c:pt>
                <c:pt idx="13888">
                  <c:v>0.0</c:v>
                </c:pt>
                <c:pt idx="13889">
                  <c:v>0.0</c:v>
                </c:pt>
                <c:pt idx="13890">
                  <c:v>0.0</c:v>
                </c:pt>
                <c:pt idx="13891">
                  <c:v>0.0</c:v>
                </c:pt>
                <c:pt idx="13892">
                  <c:v>0.0</c:v>
                </c:pt>
                <c:pt idx="13893">
                  <c:v>0.0</c:v>
                </c:pt>
                <c:pt idx="13894">
                  <c:v>0.0</c:v>
                </c:pt>
                <c:pt idx="13895">
                  <c:v>0.0</c:v>
                </c:pt>
                <c:pt idx="13896">
                  <c:v>0.0</c:v>
                </c:pt>
                <c:pt idx="13897">
                  <c:v>0.0</c:v>
                </c:pt>
                <c:pt idx="13898">
                  <c:v>0.0</c:v>
                </c:pt>
                <c:pt idx="13899">
                  <c:v>0.0</c:v>
                </c:pt>
                <c:pt idx="13900">
                  <c:v>0.0</c:v>
                </c:pt>
                <c:pt idx="13901">
                  <c:v>0.0</c:v>
                </c:pt>
                <c:pt idx="13902">
                  <c:v>0.0</c:v>
                </c:pt>
                <c:pt idx="13903">
                  <c:v>0.0</c:v>
                </c:pt>
                <c:pt idx="13904">
                  <c:v>0.0</c:v>
                </c:pt>
                <c:pt idx="13905">
                  <c:v>0.0</c:v>
                </c:pt>
                <c:pt idx="13906">
                  <c:v>0.0</c:v>
                </c:pt>
                <c:pt idx="13907">
                  <c:v>0.0</c:v>
                </c:pt>
                <c:pt idx="13908">
                  <c:v>0.0</c:v>
                </c:pt>
                <c:pt idx="13909">
                  <c:v>0.0</c:v>
                </c:pt>
                <c:pt idx="13910">
                  <c:v>0.0</c:v>
                </c:pt>
                <c:pt idx="13911">
                  <c:v>0.0</c:v>
                </c:pt>
                <c:pt idx="13912">
                  <c:v>0.0</c:v>
                </c:pt>
                <c:pt idx="13913">
                  <c:v>0.0</c:v>
                </c:pt>
                <c:pt idx="13914">
                  <c:v>0.0</c:v>
                </c:pt>
                <c:pt idx="13915">
                  <c:v>0.0</c:v>
                </c:pt>
                <c:pt idx="13916">
                  <c:v>0.0</c:v>
                </c:pt>
                <c:pt idx="13917">
                  <c:v>0.0</c:v>
                </c:pt>
                <c:pt idx="13918">
                  <c:v>0.0</c:v>
                </c:pt>
                <c:pt idx="13919">
                  <c:v>0.0</c:v>
                </c:pt>
                <c:pt idx="13920">
                  <c:v>0.0</c:v>
                </c:pt>
                <c:pt idx="13921">
                  <c:v>0.0</c:v>
                </c:pt>
                <c:pt idx="13922">
                  <c:v>0.0</c:v>
                </c:pt>
                <c:pt idx="13923">
                  <c:v>0.0</c:v>
                </c:pt>
                <c:pt idx="13924">
                  <c:v>0.0</c:v>
                </c:pt>
                <c:pt idx="13925">
                  <c:v>0.0</c:v>
                </c:pt>
                <c:pt idx="13926">
                  <c:v>0.0</c:v>
                </c:pt>
                <c:pt idx="13927">
                  <c:v>0.0</c:v>
                </c:pt>
                <c:pt idx="13928">
                  <c:v>0.0</c:v>
                </c:pt>
                <c:pt idx="13929">
                  <c:v>0.0</c:v>
                </c:pt>
                <c:pt idx="13930">
                  <c:v>0.0</c:v>
                </c:pt>
                <c:pt idx="13931">
                  <c:v>0.0</c:v>
                </c:pt>
                <c:pt idx="13932">
                  <c:v>0.0</c:v>
                </c:pt>
                <c:pt idx="13933">
                  <c:v>0.0</c:v>
                </c:pt>
                <c:pt idx="13934">
                  <c:v>0.0</c:v>
                </c:pt>
                <c:pt idx="13935">
                  <c:v>0.0</c:v>
                </c:pt>
                <c:pt idx="13936">
                  <c:v>0.0</c:v>
                </c:pt>
                <c:pt idx="13937">
                  <c:v>0.0</c:v>
                </c:pt>
                <c:pt idx="13938">
                  <c:v>0.0</c:v>
                </c:pt>
                <c:pt idx="13939">
                  <c:v>0.0</c:v>
                </c:pt>
                <c:pt idx="13940">
                  <c:v>0.0</c:v>
                </c:pt>
                <c:pt idx="13941">
                  <c:v>0.0</c:v>
                </c:pt>
                <c:pt idx="13942">
                  <c:v>0.0</c:v>
                </c:pt>
                <c:pt idx="13943">
                  <c:v>0.0</c:v>
                </c:pt>
                <c:pt idx="13944">
                  <c:v>0.0</c:v>
                </c:pt>
                <c:pt idx="13945">
                  <c:v>0.0</c:v>
                </c:pt>
                <c:pt idx="13946">
                  <c:v>0.0</c:v>
                </c:pt>
                <c:pt idx="13947">
                  <c:v>0.0</c:v>
                </c:pt>
                <c:pt idx="13948">
                  <c:v>0.0</c:v>
                </c:pt>
                <c:pt idx="13949">
                  <c:v>0.0</c:v>
                </c:pt>
                <c:pt idx="13950">
                  <c:v>0.0</c:v>
                </c:pt>
                <c:pt idx="13951">
                  <c:v>0.0</c:v>
                </c:pt>
                <c:pt idx="13952">
                  <c:v>0.0</c:v>
                </c:pt>
                <c:pt idx="13953">
                  <c:v>0.0</c:v>
                </c:pt>
                <c:pt idx="13954">
                  <c:v>0.0</c:v>
                </c:pt>
                <c:pt idx="13955">
                  <c:v>0.0</c:v>
                </c:pt>
                <c:pt idx="13956">
                  <c:v>0.0</c:v>
                </c:pt>
                <c:pt idx="13957">
                  <c:v>0.0</c:v>
                </c:pt>
                <c:pt idx="13958">
                  <c:v>0.0</c:v>
                </c:pt>
                <c:pt idx="13959">
                  <c:v>0.0</c:v>
                </c:pt>
                <c:pt idx="13960">
                  <c:v>0.0</c:v>
                </c:pt>
                <c:pt idx="13961">
                  <c:v>0.0</c:v>
                </c:pt>
                <c:pt idx="13962">
                  <c:v>0.0</c:v>
                </c:pt>
                <c:pt idx="13963">
                  <c:v>0.0</c:v>
                </c:pt>
                <c:pt idx="13964">
                  <c:v>0.0</c:v>
                </c:pt>
                <c:pt idx="13965">
                  <c:v>0.0</c:v>
                </c:pt>
                <c:pt idx="13966">
                  <c:v>0.0</c:v>
                </c:pt>
                <c:pt idx="13967">
                  <c:v>0.0</c:v>
                </c:pt>
                <c:pt idx="13968">
                  <c:v>0.0</c:v>
                </c:pt>
                <c:pt idx="13969">
                  <c:v>0.0</c:v>
                </c:pt>
                <c:pt idx="13970">
                  <c:v>0.0</c:v>
                </c:pt>
                <c:pt idx="13971">
                  <c:v>0.0</c:v>
                </c:pt>
                <c:pt idx="13972">
                  <c:v>0.0</c:v>
                </c:pt>
                <c:pt idx="13973">
                  <c:v>0.0</c:v>
                </c:pt>
                <c:pt idx="13974">
                  <c:v>0.0</c:v>
                </c:pt>
                <c:pt idx="13975">
                  <c:v>0.0</c:v>
                </c:pt>
                <c:pt idx="13976">
                  <c:v>0.0</c:v>
                </c:pt>
                <c:pt idx="13977">
                  <c:v>0.0</c:v>
                </c:pt>
                <c:pt idx="13978">
                  <c:v>0.0</c:v>
                </c:pt>
                <c:pt idx="13979">
                  <c:v>0.0</c:v>
                </c:pt>
                <c:pt idx="13980">
                  <c:v>0.0</c:v>
                </c:pt>
                <c:pt idx="13981">
                  <c:v>0.0</c:v>
                </c:pt>
                <c:pt idx="13982">
                  <c:v>0.0</c:v>
                </c:pt>
                <c:pt idx="13983">
                  <c:v>0.0</c:v>
                </c:pt>
                <c:pt idx="13984">
                  <c:v>0.0</c:v>
                </c:pt>
                <c:pt idx="13985">
                  <c:v>0.0</c:v>
                </c:pt>
                <c:pt idx="13986">
                  <c:v>0.0</c:v>
                </c:pt>
                <c:pt idx="13987">
                  <c:v>0.0</c:v>
                </c:pt>
                <c:pt idx="13988">
                  <c:v>0.0</c:v>
                </c:pt>
                <c:pt idx="13989">
                  <c:v>0.0</c:v>
                </c:pt>
                <c:pt idx="13990">
                  <c:v>0.0</c:v>
                </c:pt>
                <c:pt idx="13991">
                  <c:v>0.0</c:v>
                </c:pt>
                <c:pt idx="13992">
                  <c:v>0.0</c:v>
                </c:pt>
                <c:pt idx="13993">
                  <c:v>0.0</c:v>
                </c:pt>
                <c:pt idx="13994">
                  <c:v>0.0</c:v>
                </c:pt>
                <c:pt idx="13995">
                  <c:v>0.0</c:v>
                </c:pt>
                <c:pt idx="13996">
                  <c:v>0.0</c:v>
                </c:pt>
                <c:pt idx="13997">
                  <c:v>0.0</c:v>
                </c:pt>
                <c:pt idx="13998">
                  <c:v>0.0</c:v>
                </c:pt>
                <c:pt idx="13999">
                  <c:v>0.0</c:v>
                </c:pt>
                <c:pt idx="14000">
                  <c:v>0.0</c:v>
                </c:pt>
                <c:pt idx="14001">
                  <c:v>0.0</c:v>
                </c:pt>
                <c:pt idx="14002">
                  <c:v>0.0</c:v>
                </c:pt>
                <c:pt idx="14003">
                  <c:v>0.0</c:v>
                </c:pt>
                <c:pt idx="14004">
                  <c:v>0.0</c:v>
                </c:pt>
                <c:pt idx="14005">
                  <c:v>0.0</c:v>
                </c:pt>
                <c:pt idx="14006">
                  <c:v>0.0</c:v>
                </c:pt>
                <c:pt idx="14007">
                  <c:v>0.0</c:v>
                </c:pt>
                <c:pt idx="14008">
                  <c:v>0.0</c:v>
                </c:pt>
                <c:pt idx="14009">
                  <c:v>0.0</c:v>
                </c:pt>
                <c:pt idx="14010">
                  <c:v>0.0</c:v>
                </c:pt>
                <c:pt idx="14011">
                  <c:v>0.0</c:v>
                </c:pt>
                <c:pt idx="14012">
                  <c:v>0.0</c:v>
                </c:pt>
                <c:pt idx="14013">
                  <c:v>0.0</c:v>
                </c:pt>
                <c:pt idx="14014">
                  <c:v>0.0</c:v>
                </c:pt>
                <c:pt idx="14015">
                  <c:v>0.0</c:v>
                </c:pt>
                <c:pt idx="14016">
                  <c:v>0.0</c:v>
                </c:pt>
                <c:pt idx="14017">
                  <c:v>0.0</c:v>
                </c:pt>
                <c:pt idx="14018">
                  <c:v>0.0</c:v>
                </c:pt>
                <c:pt idx="14019">
                  <c:v>0.0</c:v>
                </c:pt>
                <c:pt idx="14020">
                  <c:v>0.0</c:v>
                </c:pt>
                <c:pt idx="14021">
                  <c:v>0.0</c:v>
                </c:pt>
                <c:pt idx="14022">
                  <c:v>0.0</c:v>
                </c:pt>
                <c:pt idx="14023">
                  <c:v>0.0</c:v>
                </c:pt>
                <c:pt idx="14024">
                  <c:v>0.0</c:v>
                </c:pt>
                <c:pt idx="14025">
                  <c:v>0.0</c:v>
                </c:pt>
                <c:pt idx="14026">
                  <c:v>0.0</c:v>
                </c:pt>
                <c:pt idx="14027">
                  <c:v>0.0</c:v>
                </c:pt>
                <c:pt idx="14028">
                  <c:v>0.0</c:v>
                </c:pt>
                <c:pt idx="14029">
                  <c:v>0.0</c:v>
                </c:pt>
                <c:pt idx="14030">
                  <c:v>0.0</c:v>
                </c:pt>
                <c:pt idx="14031">
                  <c:v>0.0</c:v>
                </c:pt>
                <c:pt idx="14032">
                  <c:v>0.0</c:v>
                </c:pt>
                <c:pt idx="14033">
                  <c:v>0.0</c:v>
                </c:pt>
                <c:pt idx="14034">
                  <c:v>0.0</c:v>
                </c:pt>
                <c:pt idx="14035">
                  <c:v>0.0</c:v>
                </c:pt>
                <c:pt idx="14036">
                  <c:v>0.0</c:v>
                </c:pt>
                <c:pt idx="14037">
                  <c:v>0.0</c:v>
                </c:pt>
                <c:pt idx="14038">
                  <c:v>0.0</c:v>
                </c:pt>
                <c:pt idx="14039">
                  <c:v>0.0</c:v>
                </c:pt>
                <c:pt idx="14040">
                  <c:v>0.0</c:v>
                </c:pt>
                <c:pt idx="14041">
                  <c:v>0.0</c:v>
                </c:pt>
                <c:pt idx="14042">
                  <c:v>0.0</c:v>
                </c:pt>
                <c:pt idx="14043">
                  <c:v>0.0</c:v>
                </c:pt>
                <c:pt idx="14044">
                  <c:v>0.0</c:v>
                </c:pt>
                <c:pt idx="14045">
                  <c:v>0.0</c:v>
                </c:pt>
                <c:pt idx="14046">
                  <c:v>0.0</c:v>
                </c:pt>
                <c:pt idx="14047">
                  <c:v>0.0</c:v>
                </c:pt>
                <c:pt idx="14048">
                  <c:v>0.0</c:v>
                </c:pt>
                <c:pt idx="14049">
                  <c:v>0.0</c:v>
                </c:pt>
                <c:pt idx="14050">
                  <c:v>0.0</c:v>
                </c:pt>
                <c:pt idx="14051">
                  <c:v>0.0</c:v>
                </c:pt>
                <c:pt idx="14052">
                  <c:v>0.0</c:v>
                </c:pt>
                <c:pt idx="14053">
                  <c:v>0.0</c:v>
                </c:pt>
                <c:pt idx="14054">
                  <c:v>0.0</c:v>
                </c:pt>
                <c:pt idx="14055">
                  <c:v>0.0</c:v>
                </c:pt>
                <c:pt idx="14056">
                  <c:v>0.0</c:v>
                </c:pt>
                <c:pt idx="14057">
                  <c:v>0.0</c:v>
                </c:pt>
                <c:pt idx="14058">
                  <c:v>0.0</c:v>
                </c:pt>
                <c:pt idx="14059">
                  <c:v>0.0</c:v>
                </c:pt>
                <c:pt idx="14060">
                  <c:v>0.0</c:v>
                </c:pt>
                <c:pt idx="14061">
                  <c:v>0.0</c:v>
                </c:pt>
                <c:pt idx="14062">
                  <c:v>0.0</c:v>
                </c:pt>
                <c:pt idx="14063">
                  <c:v>0.0</c:v>
                </c:pt>
                <c:pt idx="14064">
                  <c:v>0.0</c:v>
                </c:pt>
                <c:pt idx="14065">
                  <c:v>0.0</c:v>
                </c:pt>
                <c:pt idx="14066">
                  <c:v>0.0</c:v>
                </c:pt>
                <c:pt idx="14067">
                  <c:v>0.0</c:v>
                </c:pt>
                <c:pt idx="14068">
                  <c:v>0.0</c:v>
                </c:pt>
                <c:pt idx="14069">
                  <c:v>0.0</c:v>
                </c:pt>
                <c:pt idx="14070">
                  <c:v>0.0</c:v>
                </c:pt>
                <c:pt idx="14071">
                  <c:v>0.0</c:v>
                </c:pt>
                <c:pt idx="14072">
                  <c:v>0.0</c:v>
                </c:pt>
                <c:pt idx="14073">
                  <c:v>0.0</c:v>
                </c:pt>
                <c:pt idx="14074">
                  <c:v>0.0</c:v>
                </c:pt>
                <c:pt idx="14075">
                  <c:v>0.0</c:v>
                </c:pt>
                <c:pt idx="14076">
                  <c:v>0.0</c:v>
                </c:pt>
                <c:pt idx="14077">
                  <c:v>0.0</c:v>
                </c:pt>
                <c:pt idx="14078">
                  <c:v>0.0</c:v>
                </c:pt>
                <c:pt idx="14079">
                  <c:v>0.0</c:v>
                </c:pt>
                <c:pt idx="14080">
                  <c:v>0.0</c:v>
                </c:pt>
                <c:pt idx="14081">
                  <c:v>0.0</c:v>
                </c:pt>
                <c:pt idx="14082">
                  <c:v>0.0</c:v>
                </c:pt>
                <c:pt idx="14083">
                  <c:v>0.0</c:v>
                </c:pt>
                <c:pt idx="14084">
                  <c:v>0.0</c:v>
                </c:pt>
                <c:pt idx="14085">
                  <c:v>0.0</c:v>
                </c:pt>
                <c:pt idx="14086">
                  <c:v>0.0</c:v>
                </c:pt>
                <c:pt idx="14087">
                  <c:v>0.0</c:v>
                </c:pt>
                <c:pt idx="14088">
                  <c:v>0.0</c:v>
                </c:pt>
                <c:pt idx="14089">
                  <c:v>0.0</c:v>
                </c:pt>
                <c:pt idx="14090">
                  <c:v>0.0</c:v>
                </c:pt>
                <c:pt idx="14091">
                  <c:v>0.0</c:v>
                </c:pt>
                <c:pt idx="14092">
                  <c:v>0.0</c:v>
                </c:pt>
                <c:pt idx="14093">
                  <c:v>0.0</c:v>
                </c:pt>
                <c:pt idx="14094">
                  <c:v>0.0</c:v>
                </c:pt>
                <c:pt idx="14095">
                  <c:v>0.0</c:v>
                </c:pt>
                <c:pt idx="14096">
                  <c:v>0.0</c:v>
                </c:pt>
                <c:pt idx="14097">
                  <c:v>0.0</c:v>
                </c:pt>
                <c:pt idx="14098">
                  <c:v>0.0</c:v>
                </c:pt>
                <c:pt idx="14099">
                  <c:v>0.0</c:v>
                </c:pt>
                <c:pt idx="14100">
                  <c:v>0.0</c:v>
                </c:pt>
                <c:pt idx="14101">
                  <c:v>0.0</c:v>
                </c:pt>
                <c:pt idx="14102">
                  <c:v>0.0</c:v>
                </c:pt>
                <c:pt idx="14103">
                  <c:v>0.0</c:v>
                </c:pt>
                <c:pt idx="14104">
                  <c:v>0.0</c:v>
                </c:pt>
                <c:pt idx="14105">
                  <c:v>0.0</c:v>
                </c:pt>
                <c:pt idx="14106">
                  <c:v>0.0</c:v>
                </c:pt>
                <c:pt idx="14107">
                  <c:v>0.0</c:v>
                </c:pt>
                <c:pt idx="14108">
                  <c:v>0.0</c:v>
                </c:pt>
                <c:pt idx="14109">
                  <c:v>0.0</c:v>
                </c:pt>
                <c:pt idx="14110">
                  <c:v>0.0</c:v>
                </c:pt>
                <c:pt idx="14111">
                  <c:v>0.0</c:v>
                </c:pt>
                <c:pt idx="14112">
                  <c:v>0.0</c:v>
                </c:pt>
                <c:pt idx="14113">
                  <c:v>0.0</c:v>
                </c:pt>
                <c:pt idx="14114">
                  <c:v>0.0</c:v>
                </c:pt>
                <c:pt idx="14115">
                  <c:v>0.0</c:v>
                </c:pt>
                <c:pt idx="14116">
                  <c:v>0.0</c:v>
                </c:pt>
                <c:pt idx="14117">
                  <c:v>0.0</c:v>
                </c:pt>
                <c:pt idx="14118">
                  <c:v>0.0</c:v>
                </c:pt>
                <c:pt idx="14119">
                  <c:v>0.0</c:v>
                </c:pt>
                <c:pt idx="14120">
                  <c:v>0.0</c:v>
                </c:pt>
                <c:pt idx="14121">
                  <c:v>0.0</c:v>
                </c:pt>
                <c:pt idx="14122">
                  <c:v>0.0</c:v>
                </c:pt>
                <c:pt idx="14123">
                  <c:v>0.0</c:v>
                </c:pt>
                <c:pt idx="14124">
                  <c:v>0.0</c:v>
                </c:pt>
                <c:pt idx="14125">
                  <c:v>0.0</c:v>
                </c:pt>
                <c:pt idx="14126">
                  <c:v>0.0</c:v>
                </c:pt>
                <c:pt idx="14127">
                  <c:v>0.0</c:v>
                </c:pt>
                <c:pt idx="14128">
                  <c:v>0.0</c:v>
                </c:pt>
                <c:pt idx="14129">
                  <c:v>0.0</c:v>
                </c:pt>
                <c:pt idx="14130">
                  <c:v>0.0</c:v>
                </c:pt>
                <c:pt idx="14131">
                  <c:v>0.0</c:v>
                </c:pt>
                <c:pt idx="14132">
                  <c:v>0.0</c:v>
                </c:pt>
                <c:pt idx="14133">
                  <c:v>0.0</c:v>
                </c:pt>
                <c:pt idx="14134">
                  <c:v>0.0</c:v>
                </c:pt>
                <c:pt idx="14135">
                  <c:v>0.0</c:v>
                </c:pt>
                <c:pt idx="14136">
                  <c:v>0.0</c:v>
                </c:pt>
                <c:pt idx="14137">
                  <c:v>0.0</c:v>
                </c:pt>
                <c:pt idx="14138">
                  <c:v>0.0</c:v>
                </c:pt>
                <c:pt idx="14139">
                  <c:v>0.0</c:v>
                </c:pt>
                <c:pt idx="14140">
                  <c:v>0.0</c:v>
                </c:pt>
                <c:pt idx="14141">
                  <c:v>0.0</c:v>
                </c:pt>
                <c:pt idx="14142">
                  <c:v>0.0</c:v>
                </c:pt>
                <c:pt idx="14143">
                  <c:v>0.0</c:v>
                </c:pt>
                <c:pt idx="14144">
                  <c:v>0.0</c:v>
                </c:pt>
                <c:pt idx="14145">
                  <c:v>0.0</c:v>
                </c:pt>
                <c:pt idx="14146">
                  <c:v>0.0</c:v>
                </c:pt>
                <c:pt idx="14147">
                  <c:v>0.0</c:v>
                </c:pt>
                <c:pt idx="14148">
                  <c:v>0.0</c:v>
                </c:pt>
                <c:pt idx="14149">
                  <c:v>0.0</c:v>
                </c:pt>
                <c:pt idx="14150">
                  <c:v>0.0</c:v>
                </c:pt>
                <c:pt idx="14151">
                  <c:v>0.0</c:v>
                </c:pt>
                <c:pt idx="14152">
                  <c:v>0.0</c:v>
                </c:pt>
                <c:pt idx="14153">
                  <c:v>0.0</c:v>
                </c:pt>
                <c:pt idx="14154">
                  <c:v>0.0</c:v>
                </c:pt>
                <c:pt idx="14155">
                  <c:v>0.0</c:v>
                </c:pt>
                <c:pt idx="14156">
                  <c:v>0.0</c:v>
                </c:pt>
                <c:pt idx="14157">
                  <c:v>0.0</c:v>
                </c:pt>
                <c:pt idx="14158">
                  <c:v>0.0</c:v>
                </c:pt>
                <c:pt idx="14159">
                  <c:v>0.0</c:v>
                </c:pt>
                <c:pt idx="14160">
                  <c:v>0.0</c:v>
                </c:pt>
                <c:pt idx="14161">
                  <c:v>0.0</c:v>
                </c:pt>
                <c:pt idx="14162">
                  <c:v>0.0</c:v>
                </c:pt>
                <c:pt idx="14163">
                  <c:v>0.0</c:v>
                </c:pt>
                <c:pt idx="14164">
                  <c:v>0.0</c:v>
                </c:pt>
                <c:pt idx="14165">
                  <c:v>0.0</c:v>
                </c:pt>
                <c:pt idx="14166">
                  <c:v>0.0</c:v>
                </c:pt>
                <c:pt idx="14167">
                  <c:v>0.0</c:v>
                </c:pt>
                <c:pt idx="14168">
                  <c:v>0.0</c:v>
                </c:pt>
                <c:pt idx="14169">
                  <c:v>0.0</c:v>
                </c:pt>
                <c:pt idx="14170">
                  <c:v>0.0</c:v>
                </c:pt>
                <c:pt idx="14171">
                  <c:v>0.0</c:v>
                </c:pt>
                <c:pt idx="14172">
                  <c:v>0.0</c:v>
                </c:pt>
                <c:pt idx="14173">
                  <c:v>0.0</c:v>
                </c:pt>
                <c:pt idx="14174">
                  <c:v>0.0</c:v>
                </c:pt>
                <c:pt idx="14175">
                  <c:v>0.0</c:v>
                </c:pt>
                <c:pt idx="14176">
                  <c:v>0.0</c:v>
                </c:pt>
                <c:pt idx="14177">
                  <c:v>0.0</c:v>
                </c:pt>
                <c:pt idx="14178">
                  <c:v>0.0</c:v>
                </c:pt>
                <c:pt idx="14179">
                  <c:v>0.0</c:v>
                </c:pt>
                <c:pt idx="14180">
                  <c:v>0.0</c:v>
                </c:pt>
                <c:pt idx="14181">
                  <c:v>0.0</c:v>
                </c:pt>
                <c:pt idx="14182">
                  <c:v>0.0</c:v>
                </c:pt>
                <c:pt idx="14183">
                  <c:v>0.0</c:v>
                </c:pt>
                <c:pt idx="14184">
                  <c:v>0.0</c:v>
                </c:pt>
                <c:pt idx="14185">
                  <c:v>0.0</c:v>
                </c:pt>
                <c:pt idx="14186">
                  <c:v>0.0</c:v>
                </c:pt>
                <c:pt idx="14187">
                  <c:v>0.0</c:v>
                </c:pt>
                <c:pt idx="14188">
                  <c:v>0.0</c:v>
                </c:pt>
                <c:pt idx="14189">
                  <c:v>0.0</c:v>
                </c:pt>
                <c:pt idx="14190">
                  <c:v>0.0</c:v>
                </c:pt>
                <c:pt idx="14191">
                  <c:v>0.0</c:v>
                </c:pt>
                <c:pt idx="14192">
                  <c:v>0.0</c:v>
                </c:pt>
                <c:pt idx="14193">
                  <c:v>0.0</c:v>
                </c:pt>
                <c:pt idx="14194">
                  <c:v>0.0</c:v>
                </c:pt>
                <c:pt idx="14195">
                  <c:v>0.0</c:v>
                </c:pt>
                <c:pt idx="14196">
                  <c:v>0.0</c:v>
                </c:pt>
                <c:pt idx="14197">
                  <c:v>0.0</c:v>
                </c:pt>
                <c:pt idx="14198">
                  <c:v>0.0</c:v>
                </c:pt>
                <c:pt idx="14199">
                  <c:v>0.0</c:v>
                </c:pt>
                <c:pt idx="14200">
                  <c:v>0.0</c:v>
                </c:pt>
                <c:pt idx="14201">
                  <c:v>0.0</c:v>
                </c:pt>
                <c:pt idx="14202">
                  <c:v>0.0</c:v>
                </c:pt>
                <c:pt idx="14203">
                  <c:v>0.0</c:v>
                </c:pt>
                <c:pt idx="14204">
                  <c:v>0.0</c:v>
                </c:pt>
                <c:pt idx="14205">
                  <c:v>0.0</c:v>
                </c:pt>
                <c:pt idx="14206">
                  <c:v>0.0</c:v>
                </c:pt>
                <c:pt idx="14207">
                  <c:v>0.0</c:v>
                </c:pt>
                <c:pt idx="14208">
                  <c:v>0.0</c:v>
                </c:pt>
                <c:pt idx="14209">
                  <c:v>0.0</c:v>
                </c:pt>
                <c:pt idx="14210">
                  <c:v>0.0</c:v>
                </c:pt>
                <c:pt idx="14211">
                  <c:v>0.0</c:v>
                </c:pt>
                <c:pt idx="14212">
                  <c:v>0.0</c:v>
                </c:pt>
                <c:pt idx="14213">
                  <c:v>0.0</c:v>
                </c:pt>
                <c:pt idx="14214">
                  <c:v>0.0</c:v>
                </c:pt>
                <c:pt idx="14215">
                  <c:v>0.0</c:v>
                </c:pt>
                <c:pt idx="14216">
                  <c:v>0.0</c:v>
                </c:pt>
                <c:pt idx="14217">
                  <c:v>0.0</c:v>
                </c:pt>
                <c:pt idx="14218">
                  <c:v>0.0</c:v>
                </c:pt>
                <c:pt idx="14219">
                  <c:v>0.0</c:v>
                </c:pt>
                <c:pt idx="14220">
                  <c:v>0.0</c:v>
                </c:pt>
                <c:pt idx="14221">
                  <c:v>0.0</c:v>
                </c:pt>
                <c:pt idx="14222">
                  <c:v>0.0</c:v>
                </c:pt>
                <c:pt idx="14223">
                  <c:v>0.0</c:v>
                </c:pt>
                <c:pt idx="14224">
                  <c:v>0.0</c:v>
                </c:pt>
                <c:pt idx="14225">
                  <c:v>0.0</c:v>
                </c:pt>
                <c:pt idx="14226">
                  <c:v>0.0</c:v>
                </c:pt>
                <c:pt idx="14227">
                  <c:v>0.0</c:v>
                </c:pt>
                <c:pt idx="14228">
                  <c:v>0.0</c:v>
                </c:pt>
                <c:pt idx="14229">
                  <c:v>0.0</c:v>
                </c:pt>
                <c:pt idx="14230">
                  <c:v>0.0</c:v>
                </c:pt>
                <c:pt idx="14231">
                  <c:v>0.0</c:v>
                </c:pt>
                <c:pt idx="14232">
                  <c:v>0.0</c:v>
                </c:pt>
                <c:pt idx="14233">
                  <c:v>0.0</c:v>
                </c:pt>
                <c:pt idx="14234">
                  <c:v>0.0</c:v>
                </c:pt>
                <c:pt idx="14235">
                  <c:v>0.0</c:v>
                </c:pt>
                <c:pt idx="14236">
                  <c:v>0.0</c:v>
                </c:pt>
                <c:pt idx="14237">
                  <c:v>0.0</c:v>
                </c:pt>
                <c:pt idx="14238">
                  <c:v>0.0</c:v>
                </c:pt>
                <c:pt idx="14239">
                  <c:v>0.0</c:v>
                </c:pt>
                <c:pt idx="14240">
                  <c:v>0.0</c:v>
                </c:pt>
                <c:pt idx="14241">
                  <c:v>0.0</c:v>
                </c:pt>
                <c:pt idx="14242">
                  <c:v>0.0</c:v>
                </c:pt>
                <c:pt idx="14243">
                  <c:v>0.0</c:v>
                </c:pt>
                <c:pt idx="14244">
                  <c:v>0.0</c:v>
                </c:pt>
                <c:pt idx="14245">
                  <c:v>0.0</c:v>
                </c:pt>
                <c:pt idx="14246">
                  <c:v>0.0</c:v>
                </c:pt>
                <c:pt idx="14247">
                  <c:v>0.0</c:v>
                </c:pt>
                <c:pt idx="14248">
                  <c:v>0.0</c:v>
                </c:pt>
                <c:pt idx="14249">
                  <c:v>0.0</c:v>
                </c:pt>
                <c:pt idx="14250">
                  <c:v>0.0</c:v>
                </c:pt>
                <c:pt idx="14251">
                  <c:v>0.0</c:v>
                </c:pt>
                <c:pt idx="14252">
                  <c:v>0.0</c:v>
                </c:pt>
                <c:pt idx="14253">
                  <c:v>0.0</c:v>
                </c:pt>
                <c:pt idx="14254">
                  <c:v>0.0</c:v>
                </c:pt>
                <c:pt idx="14255">
                  <c:v>0.0</c:v>
                </c:pt>
                <c:pt idx="14256">
                  <c:v>0.0</c:v>
                </c:pt>
                <c:pt idx="14257">
                  <c:v>0.0</c:v>
                </c:pt>
                <c:pt idx="14258">
                  <c:v>0.0</c:v>
                </c:pt>
                <c:pt idx="14259">
                  <c:v>0.0</c:v>
                </c:pt>
                <c:pt idx="14260">
                  <c:v>0.0</c:v>
                </c:pt>
                <c:pt idx="14261">
                  <c:v>0.0</c:v>
                </c:pt>
                <c:pt idx="14262">
                  <c:v>0.0</c:v>
                </c:pt>
                <c:pt idx="14263">
                  <c:v>0.0</c:v>
                </c:pt>
                <c:pt idx="14264">
                  <c:v>0.0</c:v>
                </c:pt>
                <c:pt idx="14265">
                  <c:v>0.0</c:v>
                </c:pt>
                <c:pt idx="14266">
                  <c:v>0.0</c:v>
                </c:pt>
                <c:pt idx="14267">
                  <c:v>0.0</c:v>
                </c:pt>
                <c:pt idx="14268">
                  <c:v>0.0</c:v>
                </c:pt>
                <c:pt idx="14269">
                  <c:v>0.0</c:v>
                </c:pt>
                <c:pt idx="14270">
                  <c:v>0.0</c:v>
                </c:pt>
                <c:pt idx="14271">
                  <c:v>0.0</c:v>
                </c:pt>
                <c:pt idx="14272">
                  <c:v>0.0</c:v>
                </c:pt>
                <c:pt idx="14273">
                  <c:v>0.0</c:v>
                </c:pt>
                <c:pt idx="14274">
                  <c:v>0.0</c:v>
                </c:pt>
                <c:pt idx="14275">
                  <c:v>0.0</c:v>
                </c:pt>
                <c:pt idx="14276">
                  <c:v>0.0</c:v>
                </c:pt>
                <c:pt idx="14277">
                  <c:v>0.0</c:v>
                </c:pt>
                <c:pt idx="14278">
                  <c:v>0.0</c:v>
                </c:pt>
                <c:pt idx="14279">
                  <c:v>0.0</c:v>
                </c:pt>
                <c:pt idx="14280">
                  <c:v>0.0</c:v>
                </c:pt>
                <c:pt idx="14281">
                  <c:v>0.0</c:v>
                </c:pt>
                <c:pt idx="14282">
                  <c:v>0.0</c:v>
                </c:pt>
                <c:pt idx="14283">
                  <c:v>0.0</c:v>
                </c:pt>
                <c:pt idx="14284">
                  <c:v>0.0</c:v>
                </c:pt>
                <c:pt idx="14285">
                  <c:v>0.0</c:v>
                </c:pt>
                <c:pt idx="14286">
                  <c:v>0.0</c:v>
                </c:pt>
                <c:pt idx="14287">
                  <c:v>0.0</c:v>
                </c:pt>
                <c:pt idx="14288">
                  <c:v>0.0</c:v>
                </c:pt>
                <c:pt idx="14289">
                  <c:v>0.0</c:v>
                </c:pt>
                <c:pt idx="14290">
                  <c:v>0.0</c:v>
                </c:pt>
                <c:pt idx="14291">
                  <c:v>0.0</c:v>
                </c:pt>
                <c:pt idx="14292">
                  <c:v>0.0</c:v>
                </c:pt>
                <c:pt idx="14293">
                  <c:v>0.0</c:v>
                </c:pt>
                <c:pt idx="14294">
                  <c:v>0.0</c:v>
                </c:pt>
                <c:pt idx="14295">
                  <c:v>0.0</c:v>
                </c:pt>
                <c:pt idx="14296">
                  <c:v>0.0</c:v>
                </c:pt>
                <c:pt idx="14297">
                  <c:v>0.0</c:v>
                </c:pt>
                <c:pt idx="14298">
                  <c:v>0.0</c:v>
                </c:pt>
                <c:pt idx="14299">
                  <c:v>0.0</c:v>
                </c:pt>
                <c:pt idx="14300">
                  <c:v>0.0</c:v>
                </c:pt>
                <c:pt idx="14301">
                  <c:v>0.0</c:v>
                </c:pt>
                <c:pt idx="14302">
                  <c:v>0.0</c:v>
                </c:pt>
                <c:pt idx="14303">
                  <c:v>0.0</c:v>
                </c:pt>
                <c:pt idx="14304">
                  <c:v>0.0</c:v>
                </c:pt>
                <c:pt idx="14305">
                  <c:v>0.0</c:v>
                </c:pt>
                <c:pt idx="14306">
                  <c:v>0.0</c:v>
                </c:pt>
                <c:pt idx="14307">
                  <c:v>0.0</c:v>
                </c:pt>
                <c:pt idx="14308">
                  <c:v>0.0</c:v>
                </c:pt>
                <c:pt idx="14309">
                  <c:v>0.0</c:v>
                </c:pt>
                <c:pt idx="14310">
                  <c:v>0.0</c:v>
                </c:pt>
                <c:pt idx="14311">
                  <c:v>0.0</c:v>
                </c:pt>
                <c:pt idx="14312">
                  <c:v>0.0</c:v>
                </c:pt>
                <c:pt idx="14313">
                  <c:v>0.0</c:v>
                </c:pt>
                <c:pt idx="14314">
                  <c:v>0.0</c:v>
                </c:pt>
                <c:pt idx="14315">
                  <c:v>0.0</c:v>
                </c:pt>
                <c:pt idx="14316">
                  <c:v>0.0</c:v>
                </c:pt>
                <c:pt idx="14317">
                  <c:v>0.0</c:v>
                </c:pt>
                <c:pt idx="14318">
                  <c:v>0.0</c:v>
                </c:pt>
                <c:pt idx="14319">
                  <c:v>0.0</c:v>
                </c:pt>
                <c:pt idx="14320">
                  <c:v>0.0</c:v>
                </c:pt>
                <c:pt idx="14321">
                  <c:v>0.0</c:v>
                </c:pt>
                <c:pt idx="14322">
                  <c:v>0.0</c:v>
                </c:pt>
                <c:pt idx="14323">
                  <c:v>0.0</c:v>
                </c:pt>
                <c:pt idx="14324">
                  <c:v>0.0</c:v>
                </c:pt>
                <c:pt idx="14325">
                  <c:v>0.0</c:v>
                </c:pt>
                <c:pt idx="14326">
                  <c:v>0.0</c:v>
                </c:pt>
                <c:pt idx="14327">
                  <c:v>0.0</c:v>
                </c:pt>
                <c:pt idx="14328">
                  <c:v>0.0</c:v>
                </c:pt>
                <c:pt idx="14329">
                  <c:v>0.0</c:v>
                </c:pt>
                <c:pt idx="14330">
                  <c:v>0.0</c:v>
                </c:pt>
                <c:pt idx="14331">
                  <c:v>0.0</c:v>
                </c:pt>
                <c:pt idx="14332">
                  <c:v>0.0</c:v>
                </c:pt>
                <c:pt idx="14333">
                  <c:v>0.0</c:v>
                </c:pt>
                <c:pt idx="14334">
                  <c:v>0.0</c:v>
                </c:pt>
                <c:pt idx="14335">
                  <c:v>0.0</c:v>
                </c:pt>
                <c:pt idx="14336">
                  <c:v>0.0</c:v>
                </c:pt>
                <c:pt idx="14337">
                  <c:v>0.0</c:v>
                </c:pt>
                <c:pt idx="14338">
                  <c:v>0.0</c:v>
                </c:pt>
                <c:pt idx="14339">
                  <c:v>0.0</c:v>
                </c:pt>
                <c:pt idx="14340">
                  <c:v>0.0</c:v>
                </c:pt>
                <c:pt idx="14341">
                  <c:v>0.0</c:v>
                </c:pt>
                <c:pt idx="14342">
                  <c:v>0.0</c:v>
                </c:pt>
                <c:pt idx="14343">
                  <c:v>0.0</c:v>
                </c:pt>
                <c:pt idx="14344">
                  <c:v>0.0</c:v>
                </c:pt>
                <c:pt idx="14345">
                  <c:v>0.0</c:v>
                </c:pt>
                <c:pt idx="14346">
                  <c:v>0.0</c:v>
                </c:pt>
                <c:pt idx="14347">
                  <c:v>0.0</c:v>
                </c:pt>
                <c:pt idx="14348">
                  <c:v>0.0</c:v>
                </c:pt>
                <c:pt idx="14349">
                  <c:v>0.0</c:v>
                </c:pt>
                <c:pt idx="14350">
                  <c:v>0.0</c:v>
                </c:pt>
                <c:pt idx="14351">
                  <c:v>0.0</c:v>
                </c:pt>
                <c:pt idx="14352">
                  <c:v>0.0</c:v>
                </c:pt>
                <c:pt idx="14353">
                  <c:v>0.0</c:v>
                </c:pt>
                <c:pt idx="14354">
                  <c:v>0.0</c:v>
                </c:pt>
                <c:pt idx="14355">
                  <c:v>0.0</c:v>
                </c:pt>
                <c:pt idx="14356">
                  <c:v>0.0</c:v>
                </c:pt>
                <c:pt idx="14357">
                  <c:v>0.0</c:v>
                </c:pt>
                <c:pt idx="14358">
                  <c:v>0.0</c:v>
                </c:pt>
                <c:pt idx="14359">
                  <c:v>0.0</c:v>
                </c:pt>
                <c:pt idx="14360">
                  <c:v>0.0</c:v>
                </c:pt>
                <c:pt idx="14361">
                  <c:v>0.0</c:v>
                </c:pt>
                <c:pt idx="14362">
                  <c:v>0.0</c:v>
                </c:pt>
                <c:pt idx="14363">
                  <c:v>0.0</c:v>
                </c:pt>
                <c:pt idx="14364">
                  <c:v>0.0</c:v>
                </c:pt>
                <c:pt idx="14365">
                  <c:v>0.0</c:v>
                </c:pt>
                <c:pt idx="14366">
                  <c:v>0.0</c:v>
                </c:pt>
                <c:pt idx="14367">
                  <c:v>0.0</c:v>
                </c:pt>
                <c:pt idx="14368">
                  <c:v>0.0</c:v>
                </c:pt>
                <c:pt idx="14369">
                  <c:v>0.0</c:v>
                </c:pt>
                <c:pt idx="14370">
                  <c:v>0.0</c:v>
                </c:pt>
                <c:pt idx="14371">
                  <c:v>0.0</c:v>
                </c:pt>
                <c:pt idx="14372">
                  <c:v>0.0</c:v>
                </c:pt>
                <c:pt idx="14373">
                  <c:v>0.0</c:v>
                </c:pt>
                <c:pt idx="14374">
                  <c:v>0.0</c:v>
                </c:pt>
                <c:pt idx="14375">
                  <c:v>0.0</c:v>
                </c:pt>
                <c:pt idx="14376">
                  <c:v>0.0</c:v>
                </c:pt>
                <c:pt idx="14377">
                  <c:v>0.0</c:v>
                </c:pt>
                <c:pt idx="14378">
                  <c:v>0.0</c:v>
                </c:pt>
                <c:pt idx="14379">
                  <c:v>0.0</c:v>
                </c:pt>
                <c:pt idx="14380">
                  <c:v>0.0</c:v>
                </c:pt>
                <c:pt idx="14381">
                  <c:v>0.0</c:v>
                </c:pt>
                <c:pt idx="14382">
                  <c:v>0.0</c:v>
                </c:pt>
                <c:pt idx="14383">
                  <c:v>0.0</c:v>
                </c:pt>
                <c:pt idx="14384">
                  <c:v>0.0</c:v>
                </c:pt>
                <c:pt idx="14385">
                  <c:v>0.0</c:v>
                </c:pt>
                <c:pt idx="14386">
                  <c:v>0.0</c:v>
                </c:pt>
                <c:pt idx="14387">
                  <c:v>0.0</c:v>
                </c:pt>
                <c:pt idx="14388">
                  <c:v>0.0</c:v>
                </c:pt>
                <c:pt idx="14389">
                  <c:v>0.0</c:v>
                </c:pt>
                <c:pt idx="14390">
                  <c:v>0.0</c:v>
                </c:pt>
                <c:pt idx="14391">
                  <c:v>0.0</c:v>
                </c:pt>
                <c:pt idx="14392">
                  <c:v>0.0</c:v>
                </c:pt>
                <c:pt idx="14393">
                  <c:v>0.0</c:v>
                </c:pt>
                <c:pt idx="14394">
                  <c:v>0.0</c:v>
                </c:pt>
                <c:pt idx="14395">
                  <c:v>0.0</c:v>
                </c:pt>
                <c:pt idx="14396">
                  <c:v>0.0</c:v>
                </c:pt>
                <c:pt idx="14397">
                  <c:v>0.0</c:v>
                </c:pt>
                <c:pt idx="14398">
                  <c:v>0.0</c:v>
                </c:pt>
                <c:pt idx="14399">
                  <c:v>0.0</c:v>
                </c:pt>
                <c:pt idx="14400">
                  <c:v>0.0</c:v>
                </c:pt>
                <c:pt idx="14401">
                  <c:v>0.0</c:v>
                </c:pt>
                <c:pt idx="14402">
                  <c:v>0.0</c:v>
                </c:pt>
                <c:pt idx="14403">
                  <c:v>0.0</c:v>
                </c:pt>
                <c:pt idx="14404">
                  <c:v>0.0</c:v>
                </c:pt>
                <c:pt idx="14405">
                  <c:v>0.0</c:v>
                </c:pt>
                <c:pt idx="14406">
                  <c:v>0.0</c:v>
                </c:pt>
                <c:pt idx="14407">
                  <c:v>0.0</c:v>
                </c:pt>
                <c:pt idx="14408">
                  <c:v>0.0</c:v>
                </c:pt>
                <c:pt idx="14409">
                  <c:v>0.0</c:v>
                </c:pt>
                <c:pt idx="14410">
                  <c:v>0.0</c:v>
                </c:pt>
                <c:pt idx="14411">
                  <c:v>0.0</c:v>
                </c:pt>
                <c:pt idx="14412">
                  <c:v>0.0</c:v>
                </c:pt>
                <c:pt idx="14413">
                  <c:v>0.0</c:v>
                </c:pt>
                <c:pt idx="14414">
                  <c:v>0.0</c:v>
                </c:pt>
                <c:pt idx="14415">
                  <c:v>0.0</c:v>
                </c:pt>
                <c:pt idx="14416">
                  <c:v>0.0</c:v>
                </c:pt>
                <c:pt idx="14417">
                  <c:v>0.0</c:v>
                </c:pt>
                <c:pt idx="14418">
                  <c:v>0.0</c:v>
                </c:pt>
                <c:pt idx="14419">
                  <c:v>0.0</c:v>
                </c:pt>
                <c:pt idx="14420">
                  <c:v>0.0</c:v>
                </c:pt>
                <c:pt idx="14421">
                  <c:v>0.0</c:v>
                </c:pt>
                <c:pt idx="14422">
                  <c:v>0.0</c:v>
                </c:pt>
                <c:pt idx="14423">
                  <c:v>0.0</c:v>
                </c:pt>
                <c:pt idx="14424">
                  <c:v>0.0</c:v>
                </c:pt>
                <c:pt idx="14425">
                  <c:v>0.0</c:v>
                </c:pt>
                <c:pt idx="14426">
                  <c:v>0.0</c:v>
                </c:pt>
                <c:pt idx="14427">
                  <c:v>0.0</c:v>
                </c:pt>
                <c:pt idx="14428">
                  <c:v>0.0</c:v>
                </c:pt>
                <c:pt idx="14429">
                  <c:v>0.0</c:v>
                </c:pt>
                <c:pt idx="14430">
                  <c:v>0.0</c:v>
                </c:pt>
                <c:pt idx="14431">
                  <c:v>0.0</c:v>
                </c:pt>
                <c:pt idx="14432">
                  <c:v>0.0</c:v>
                </c:pt>
                <c:pt idx="14433">
                  <c:v>0.0</c:v>
                </c:pt>
                <c:pt idx="14434">
                  <c:v>0.0</c:v>
                </c:pt>
                <c:pt idx="14435">
                  <c:v>0.0</c:v>
                </c:pt>
                <c:pt idx="14436">
                  <c:v>0.0</c:v>
                </c:pt>
                <c:pt idx="14437">
                  <c:v>0.0</c:v>
                </c:pt>
                <c:pt idx="14438">
                  <c:v>0.0</c:v>
                </c:pt>
                <c:pt idx="14439">
                  <c:v>0.0</c:v>
                </c:pt>
                <c:pt idx="14440">
                  <c:v>0.0</c:v>
                </c:pt>
                <c:pt idx="14441">
                  <c:v>0.0</c:v>
                </c:pt>
                <c:pt idx="14442">
                  <c:v>0.0</c:v>
                </c:pt>
                <c:pt idx="14443">
                  <c:v>0.0</c:v>
                </c:pt>
                <c:pt idx="14444">
                  <c:v>0.0</c:v>
                </c:pt>
                <c:pt idx="14445">
                  <c:v>0.0</c:v>
                </c:pt>
                <c:pt idx="14446">
                  <c:v>0.0</c:v>
                </c:pt>
                <c:pt idx="14447">
                  <c:v>0.0</c:v>
                </c:pt>
                <c:pt idx="14448">
                  <c:v>0.0</c:v>
                </c:pt>
                <c:pt idx="14449">
                  <c:v>0.0</c:v>
                </c:pt>
                <c:pt idx="14450">
                  <c:v>0.0</c:v>
                </c:pt>
                <c:pt idx="14451">
                  <c:v>0.0</c:v>
                </c:pt>
                <c:pt idx="14452">
                  <c:v>0.0</c:v>
                </c:pt>
                <c:pt idx="14453">
                  <c:v>0.0</c:v>
                </c:pt>
                <c:pt idx="14454">
                  <c:v>0.0</c:v>
                </c:pt>
                <c:pt idx="14455">
                  <c:v>0.0</c:v>
                </c:pt>
                <c:pt idx="14456">
                  <c:v>0.0</c:v>
                </c:pt>
                <c:pt idx="14457">
                  <c:v>0.0</c:v>
                </c:pt>
                <c:pt idx="14458">
                  <c:v>0.0</c:v>
                </c:pt>
                <c:pt idx="14459">
                  <c:v>0.0</c:v>
                </c:pt>
                <c:pt idx="14460">
                  <c:v>0.0</c:v>
                </c:pt>
                <c:pt idx="14461">
                  <c:v>0.0</c:v>
                </c:pt>
                <c:pt idx="14462">
                  <c:v>0.0</c:v>
                </c:pt>
                <c:pt idx="14463">
                  <c:v>0.0</c:v>
                </c:pt>
                <c:pt idx="14464">
                  <c:v>0.0</c:v>
                </c:pt>
                <c:pt idx="14465">
                  <c:v>0.0</c:v>
                </c:pt>
                <c:pt idx="14466">
                  <c:v>0.0</c:v>
                </c:pt>
                <c:pt idx="14467">
                  <c:v>0.0</c:v>
                </c:pt>
                <c:pt idx="14468">
                  <c:v>0.0</c:v>
                </c:pt>
                <c:pt idx="14469">
                  <c:v>0.0</c:v>
                </c:pt>
                <c:pt idx="14470">
                  <c:v>0.0</c:v>
                </c:pt>
                <c:pt idx="14471">
                  <c:v>0.0</c:v>
                </c:pt>
                <c:pt idx="14472">
                  <c:v>0.0</c:v>
                </c:pt>
                <c:pt idx="14473">
                  <c:v>0.0</c:v>
                </c:pt>
                <c:pt idx="14474">
                  <c:v>0.0</c:v>
                </c:pt>
                <c:pt idx="14475">
                  <c:v>0.0</c:v>
                </c:pt>
                <c:pt idx="14476">
                  <c:v>0.0</c:v>
                </c:pt>
                <c:pt idx="14477">
                  <c:v>0.0</c:v>
                </c:pt>
                <c:pt idx="14478">
                  <c:v>0.0</c:v>
                </c:pt>
                <c:pt idx="14479">
                  <c:v>0.0</c:v>
                </c:pt>
                <c:pt idx="14480">
                  <c:v>0.0</c:v>
                </c:pt>
                <c:pt idx="14481">
                  <c:v>0.0</c:v>
                </c:pt>
                <c:pt idx="14482">
                  <c:v>0.0</c:v>
                </c:pt>
                <c:pt idx="14483">
                  <c:v>0.0</c:v>
                </c:pt>
                <c:pt idx="14484">
                  <c:v>0.0</c:v>
                </c:pt>
                <c:pt idx="14485">
                  <c:v>0.0</c:v>
                </c:pt>
                <c:pt idx="14486">
                  <c:v>0.0</c:v>
                </c:pt>
                <c:pt idx="14487">
                  <c:v>0.0</c:v>
                </c:pt>
                <c:pt idx="14488">
                  <c:v>0.0</c:v>
                </c:pt>
                <c:pt idx="14489">
                  <c:v>0.0</c:v>
                </c:pt>
                <c:pt idx="14490">
                  <c:v>0.0</c:v>
                </c:pt>
                <c:pt idx="14491">
                  <c:v>0.0</c:v>
                </c:pt>
                <c:pt idx="14492">
                  <c:v>0.0</c:v>
                </c:pt>
                <c:pt idx="14493">
                  <c:v>0.0</c:v>
                </c:pt>
                <c:pt idx="14494">
                  <c:v>0.0</c:v>
                </c:pt>
                <c:pt idx="14495">
                  <c:v>0.0</c:v>
                </c:pt>
                <c:pt idx="14496">
                  <c:v>0.0</c:v>
                </c:pt>
                <c:pt idx="14497">
                  <c:v>0.0</c:v>
                </c:pt>
                <c:pt idx="14498">
                  <c:v>0.0</c:v>
                </c:pt>
                <c:pt idx="14499">
                  <c:v>0.0</c:v>
                </c:pt>
                <c:pt idx="14500">
                  <c:v>0.0</c:v>
                </c:pt>
                <c:pt idx="14501">
                  <c:v>0.0</c:v>
                </c:pt>
                <c:pt idx="14502">
                  <c:v>0.0</c:v>
                </c:pt>
                <c:pt idx="14503">
                  <c:v>0.0</c:v>
                </c:pt>
                <c:pt idx="14504">
                  <c:v>0.0</c:v>
                </c:pt>
                <c:pt idx="14505">
                  <c:v>0.0</c:v>
                </c:pt>
                <c:pt idx="14506">
                  <c:v>0.0</c:v>
                </c:pt>
                <c:pt idx="14507">
                  <c:v>0.0</c:v>
                </c:pt>
                <c:pt idx="14508">
                  <c:v>0.0</c:v>
                </c:pt>
                <c:pt idx="14509">
                  <c:v>0.0</c:v>
                </c:pt>
                <c:pt idx="14510">
                  <c:v>0.0</c:v>
                </c:pt>
                <c:pt idx="14511">
                  <c:v>0.0</c:v>
                </c:pt>
                <c:pt idx="14512">
                  <c:v>0.0</c:v>
                </c:pt>
                <c:pt idx="14513">
                  <c:v>0.0</c:v>
                </c:pt>
                <c:pt idx="14514">
                  <c:v>0.0</c:v>
                </c:pt>
                <c:pt idx="14515">
                  <c:v>0.0</c:v>
                </c:pt>
                <c:pt idx="14516">
                  <c:v>0.0</c:v>
                </c:pt>
                <c:pt idx="14517">
                  <c:v>0.0</c:v>
                </c:pt>
                <c:pt idx="14518">
                  <c:v>0.0</c:v>
                </c:pt>
                <c:pt idx="14519">
                  <c:v>0.0</c:v>
                </c:pt>
                <c:pt idx="14520">
                  <c:v>0.0</c:v>
                </c:pt>
                <c:pt idx="14521">
                  <c:v>0.0</c:v>
                </c:pt>
                <c:pt idx="14522">
                  <c:v>0.0</c:v>
                </c:pt>
                <c:pt idx="14523">
                  <c:v>0.0</c:v>
                </c:pt>
                <c:pt idx="14524">
                  <c:v>0.0</c:v>
                </c:pt>
                <c:pt idx="14525">
                  <c:v>0.0</c:v>
                </c:pt>
                <c:pt idx="14526">
                  <c:v>0.0</c:v>
                </c:pt>
                <c:pt idx="14527">
                  <c:v>0.0</c:v>
                </c:pt>
                <c:pt idx="14528">
                  <c:v>0.0</c:v>
                </c:pt>
                <c:pt idx="14529">
                  <c:v>0.0</c:v>
                </c:pt>
                <c:pt idx="14530">
                  <c:v>0.0</c:v>
                </c:pt>
                <c:pt idx="14531">
                  <c:v>0.0</c:v>
                </c:pt>
                <c:pt idx="14532">
                  <c:v>0.0</c:v>
                </c:pt>
                <c:pt idx="14533">
                  <c:v>0.0</c:v>
                </c:pt>
                <c:pt idx="14534">
                  <c:v>0.0</c:v>
                </c:pt>
                <c:pt idx="14535">
                  <c:v>0.0</c:v>
                </c:pt>
                <c:pt idx="14536">
                  <c:v>0.0</c:v>
                </c:pt>
                <c:pt idx="14537">
                  <c:v>0.0</c:v>
                </c:pt>
                <c:pt idx="14538">
                  <c:v>0.0</c:v>
                </c:pt>
                <c:pt idx="14539">
                  <c:v>0.0</c:v>
                </c:pt>
                <c:pt idx="14540">
                  <c:v>0.0</c:v>
                </c:pt>
                <c:pt idx="14541">
                  <c:v>0.0</c:v>
                </c:pt>
                <c:pt idx="14542">
                  <c:v>0.0</c:v>
                </c:pt>
                <c:pt idx="14543">
                  <c:v>0.0</c:v>
                </c:pt>
                <c:pt idx="14544">
                  <c:v>0.0</c:v>
                </c:pt>
                <c:pt idx="14545">
                  <c:v>0.0</c:v>
                </c:pt>
                <c:pt idx="14546">
                  <c:v>0.0</c:v>
                </c:pt>
                <c:pt idx="14547">
                  <c:v>0.0</c:v>
                </c:pt>
                <c:pt idx="14548">
                  <c:v>0.0</c:v>
                </c:pt>
                <c:pt idx="14549">
                  <c:v>0.0</c:v>
                </c:pt>
                <c:pt idx="14550">
                  <c:v>0.0</c:v>
                </c:pt>
                <c:pt idx="14551">
                  <c:v>0.0</c:v>
                </c:pt>
                <c:pt idx="14552">
                  <c:v>0.0</c:v>
                </c:pt>
                <c:pt idx="14553">
                  <c:v>0.0</c:v>
                </c:pt>
                <c:pt idx="14554">
                  <c:v>0.0</c:v>
                </c:pt>
                <c:pt idx="14555">
                  <c:v>0.0</c:v>
                </c:pt>
                <c:pt idx="14556">
                  <c:v>0.0</c:v>
                </c:pt>
                <c:pt idx="14557">
                  <c:v>0.0</c:v>
                </c:pt>
                <c:pt idx="14558">
                  <c:v>0.0</c:v>
                </c:pt>
                <c:pt idx="14559">
                  <c:v>0.0</c:v>
                </c:pt>
                <c:pt idx="14560">
                  <c:v>0.0</c:v>
                </c:pt>
                <c:pt idx="14561">
                  <c:v>0.0</c:v>
                </c:pt>
                <c:pt idx="14562">
                  <c:v>0.0</c:v>
                </c:pt>
                <c:pt idx="14563">
                  <c:v>0.0</c:v>
                </c:pt>
                <c:pt idx="14564">
                  <c:v>0.0</c:v>
                </c:pt>
                <c:pt idx="14565">
                  <c:v>0.0</c:v>
                </c:pt>
                <c:pt idx="14566">
                  <c:v>0.0</c:v>
                </c:pt>
                <c:pt idx="14567">
                  <c:v>0.0</c:v>
                </c:pt>
                <c:pt idx="14568">
                  <c:v>0.0</c:v>
                </c:pt>
                <c:pt idx="14569">
                  <c:v>0.0</c:v>
                </c:pt>
                <c:pt idx="14570">
                  <c:v>0.0</c:v>
                </c:pt>
                <c:pt idx="14571">
                  <c:v>0.0</c:v>
                </c:pt>
                <c:pt idx="14572">
                  <c:v>0.0</c:v>
                </c:pt>
                <c:pt idx="14573">
                  <c:v>0.0</c:v>
                </c:pt>
                <c:pt idx="14574">
                  <c:v>0.0</c:v>
                </c:pt>
                <c:pt idx="14575">
                  <c:v>0.0</c:v>
                </c:pt>
                <c:pt idx="14576">
                  <c:v>0.0</c:v>
                </c:pt>
                <c:pt idx="14577">
                  <c:v>0.0</c:v>
                </c:pt>
                <c:pt idx="14578">
                  <c:v>0.0</c:v>
                </c:pt>
                <c:pt idx="14579">
                  <c:v>0.0</c:v>
                </c:pt>
                <c:pt idx="14580">
                  <c:v>0.0</c:v>
                </c:pt>
                <c:pt idx="14581">
                  <c:v>0.0</c:v>
                </c:pt>
                <c:pt idx="14582">
                  <c:v>0.0</c:v>
                </c:pt>
                <c:pt idx="14583">
                  <c:v>0.0</c:v>
                </c:pt>
                <c:pt idx="14584">
                  <c:v>0.0</c:v>
                </c:pt>
                <c:pt idx="14585">
                  <c:v>0.0</c:v>
                </c:pt>
                <c:pt idx="14586">
                  <c:v>0.0</c:v>
                </c:pt>
                <c:pt idx="14587">
                  <c:v>0.0</c:v>
                </c:pt>
                <c:pt idx="14588">
                  <c:v>0.0</c:v>
                </c:pt>
                <c:pt idx="14589">
                  <c:v>0.0</c:v>
                </c:pt>
                <c:pt idx="14590">
                  <c:v>0.0</c:v>
                </c:pt>
                <c:pt idx="14591">
                  <c:v>0.0</c:v>
                </c:pt>
                <c:pt idx="14592">
                  <c:v>0.0</c:v>
                </c:pt>
                <c:pt idx="14593">
                  <c:v>0.0</c:v>
                </c:pt>
                <c:pt idx="14594">
                  <c:v>0.0</c:v>
                </c:pt>
                <c:pt idx="14595">
                  <c:v>0.0</c:v>
                </c:pt>
                <c:pt idx="14596">
                  <c:v>0.0</c:v>
                </c:pt>
                <c:pt idx="14597">
                  <c:v>0.0</c:v>
                </c:pt>
                <c:pt idx="14598">
                  <c:v>0.0</c:v>
                </c:pt>
                <c:pt idx="14599">
                  <c:v>0.0</c:v>
                </c:pt>
                <c:pt idx="14600">
                  <c:v>0.0</c:v>
                </c:pt>
                <c:pt idx="14601">
                  <c:v>0.0</c:v>
                </c:pt>
                <c:pt idx="14602">
                  <c:v>0.0</c:v>
                </c:pt>
                <c:pt idx="14603">
                  <c:v>0.0</c:v>
                </c:pt>
                <c:pt idx="14604">
                  <c:v>0.0</c:v>
                </c:pt>
                <c:pt idx="14605">
                  <c:v>0.0</c:v>
                </c:pt>
                <c:pt idx="14606">
                  <c:v>0.0</c:v>
                </c:pt>
                <c:pt idx="14607">
                  <c:v>0.0</c:v>
                </c:pt>
                <c:pt idx="14608">
                  <c:v>0.0</c:v>
                </c:pt>
                <c:pt idx="14609">
                  <c:v>0.0</c:v>
                </c:pt>
                <c:pt idx="14610">
                  <c:v>0.0</c:v>
                </c:pt>
                <c:pt idx="14611">
                  <c:v>0.0</c:v>
                </c:pt>
                <c:pt idx="14612">
                  <c:v>0.0</c:v>
                </c:pt>
                <c:pt idx="14613">
                  <c:v>0.0</c:v>
                </c:pt>
                <c:pt idx="14614">
                  <c:v>0.0</c:v>
                </c:pt>
                <c:pt idx="14615">
                  <c:v>0.0</c:v>
                </c:pt>
                <c:pt idx="14616">
                  <c:v>0.0</c:v>
                </c:pt>
                <c:pt idx="14617">
                  <c:v>0.0</c:v>
                </c:pt>
                <c:pt idx="14618">
                  <c:v>0.0</c:v>
                </c:pt>
                <c:pt idx="14619">
                  <c:v>0.0</c:v>
                </c:pt>
                <c:pt idx="14620">
                  <c:v>0.0</c:v>
                </c:pt>
                <c:pt idx="14621">
                  <c:v>0.0</c:v>
                </c:pt>
                <c:pt idx="14622">
                  <c:v>0.0</c:v>
                </c:pt>
                <c:pt idx="14623">
                  <c:v>0.0</c:v>
                </c:pt>
                <c:pt idx="14624">
                  <c:v>0.0</c:v>
                </c:pt>
                <c:pt idx="14625">
                  <c:v>0.0</c:v>
                </c:pt>
                <c:pt idx="14626">
                  <c:v>0.0</c:v>
                </c:pt>
                <c:pt idx="14627">
                  <c:v>0.0</c:v>
                </c:pt>
                <c:pt idx="14628">
                  <c:v>0.0</c:v>
                </c:pt>
                <c:pt idx="14629">
                  <c:v>0.0</c:v>
                </c:pt>
                <c:pt idx="14630">
                  <c:v>0.0</c:v>
                </c:pt>
                <c:pt idx="14631">
                  <c:v>0.0</c:v>
                </c:pt>
                <c:pt idx="14632">
                  <c:v>0.0</c:v>
                </c:pt>
                <c:pt idx="14633">
                  <c:v>0.0</c:v>
                </c:pt>
                <c:pt idx="14634">
                  <c:v>0.0</c:v>
                </c:pt>
                <c:pt idx="14635">
                  <c:v>0.0</c:v>
                </c:pt>
                <c:pt idx="14636">
                  <c:v>0.0</c:v>
                </c:pt>
                <c:pt idx="14637">
                  <c:v>0.0</c:v>
                </c:pt>
                <c:pt idx="14638">
                  <c:v>0.0</c:v>
                </c:pt>
                <c:pt idx="14639">
                  <c:v>0.0</c:v>
                </c:pt>
                <c:pt idx="14640">
                  <c:v>0.0</c:v>
                </c:pt>
                <c:pt idx="14641">
                  <c:v>0.0</c:v>
                </c:pt>
                <c:pt idx="14642">
                  <c:v>0.0</c:v>
                </c:pt>
                <c:pt idx="14643">
                  <c:v>0.0</c:v>
                </c:pt>
                <c:pt idx="14644">
                  <c:v>0.0</c:v>
                </c:pt>
                <c:pt idx="14645">
                  <c:v>0.0</c:v>
                </c:pt>
                <c:pt idx="14646">
                  <c:v>0.0</c:v>
                </c:pt>
                <c:pt idx="14647">
                  <c:v>0.0</c:v>
                </c:pt>
                <c:pt idx="14648">
                  <c:v>0.0</c:v>
                </c:pt>
                <c:pt idx="14649">
                  <c:v>0.0</c:v>
                </c:pt>
                <c:pt idx="14650">
                  <c:v>0.0</c:v>
                </c:pt>
                <c:pt idx="14651">
                  <c:v>0.0</c:v>
                </c:pt>
                <c:pt idx="14652">
                  <c:v>0.0</c:v>
                </c:pt>
                <c:pt idx="14653">
                  <c:v>0.0</c:v>
                </c:pt>
                <c:pt idx="14654">
                  <c:v>0.0</c:v>
                </c:pt>
                <c:pt idx="14655">
                  <c:v>0.0</c:v>
                </c:pt>
                <c:pt idx="14656">
                  <c:v>0.0</c:v>
                </c:pt>
                <c:pt idx="14657">
                  <c:v>0.0</c:v>
                </c:pt>
                <c:pt idx="14658">
                  <c:v>0.0</c:v>
                </c:pt>
                <c:pt idx="14659">
                  <c:v>0.0</c:v>
                </c:pt>
                <c:pt idx="14660">
                  <c:v>0.0</c:v>
                </c:pt>
                <c:pt idx="14661">
                  <c:v>0.0</c:v>
                </c:pt>
                <c:pt idx="14662">
                  <c:v>0.0</c:v>
                </c:pt>
                <c:pt idx="14663">
                  <c:v>0.0</c:v>
                </c:pt>
                <c:pt idx="14664">
                  <c:v>0.0</c:v>
                </c:pt>
                <c:pt idx="14665">
                  <c:v>0.0</c:v>
                </c:pt>
                <c:pt idx="14666">
                  <c:v>0.0</c:v>
                </c:pt>
                <c:pt idx="14667">
                  <c:v>0.0</c:v>
                </c:pt>
                <c:pt idx="14668">
                  <c:v>0.0</c:v>
                </c:pt>
                <c:pt idx="14669">
                  <c:v>0.0</c:v>
                </c:pt>
                <c:pt idx="14670">
                  <c:v>0.0</c:v>
                </c:pt>
                <c:pt idx="14671">
                  <c:v>0.0</c:v>
                </c:pt>
                <c:pt idx="14672">
                  <c:v>0.0</c:v>
                </c:pt>
                <c:pt idx="14673">
                  <c:v>0.0</c:v>
                </c:pt>
                <c:pt idx="14674">
                  <c:v>0.0</c:v>
                </c:pt>
                <c:pt idx="14675">
                  <c:v>0.0</c:v>
                </c:pt>
                <c:pt idx="14676">
                  <c:v>0.0</c:v>
                </c:pt>
                <c:pt idx="14677">
                  <c:v>0.0</c:v>
                </c:pt>
                <c:pt idx="14678">
                  <c:v>0.0</c:v>
                </c:pt>
                <c:pt idx="14679">
                  <c:v>0.0</c:v>
                </c:pt>
                <c:pt idx="14680">
                  <c:v>0.0</c:v>
                </c:pt>
                <c:pt idx="14681">
                  <c:v>0.0</c:v>
                </c:pt>
                <c:pt idx="14682">
                  <c:v>0.0</c:v>
                </c:pt>
                <c:pt idx="14683">
                  <c:v>0.0</c:v>
                </c:pt>
                <c:pt idx="14684">
                  <c:v>0.0</c:v>
                </c:pt>
                <c:pt idx="14685">
                  <c:v>0.0</c:v>
                </c:pt>
                <c:pt idx="14686">
                  <c:v>0.0</c:v>
                </c:pt>
                <c:pt idx="14687">
                  <c:v>0.0</c:v>
                </c:pt>
                <c:pt idx="14688">
                  <c:v>0.0</c:v>
                </c:pt>
                <c:pt idx="14689">
                  <c:v>0.0</c:v>
                </c:pt>
                <c:pt idx="14690">
                  <c:v>0.0</c:v>
                </c:pt>
                <c:pt idx="14691">
                  <c:v>0.0</c:v>
                </c:pt>
                <c:pt idx="14692">
                  <c:v>0.0</c:v>
                </c:pt>
                <c:pt idx="14693">
                  <c:v>0.0</c:v>
                </c:pt>
                <c:pt idx="14694">
                  <c:v>0.0</c:v>
                </c:pt>
                <c:pt idx="14695">
                  <c:v>0.0</c:v>
                </c:pt>
                <c:pt idx="14696">
                  <c:v>0.0</c:v>
                </c:pt>
                <c:pt idx="14697">
                  <c:v>0.0</c:v>
                </c:pt>
                <c:pt idx="14698">
                  <c:v>0.0</c:v>
                </c:pt>
                <c:pt idx="14699">
                  <c:v>0.0</c:v>
                </c:pt>
                <c:pt idx="14700">
                  <c:v>0.0</c:v>
                </c:pt>
                <c:pt idx="14701">
                  <c:v>0.0</c:v>
                </c:pt>
                <c:pt idx="14702">
                  <c:v>0.0</c:v>
                </c:pt>
                <c:pt idx="14703">
                  <c:v>0.0</c:v>
                </c:pt>
                <c:pt idx="14704">
                  <c:v>0.0</c:v>
                </c:pt>
                <c:pt idx="14705">
                  <c:v>0.0</c:v>
                </c:pt>
                <c:pt idx="14706">
                  <c:v>0.0</c:v>
                </c:pt>
                <c:pt idx="14707">
                  <c:v>0.0</c:v>
                </c:pt>
                <c:pt idx="14708">
                  <c:v>0.0</c:v>
                </c:pt>
                <c:pt idx="14709">
                  <c:v>0.0</c:v>
                </c:pt>
                <c:pt idx="14710">
                  <c:v>0.0</c:v>
                </c:pt>
                <c:pt idx="14711">
                  <c:v>0.0</c:v>
                </c:pt>
                <c:pt idx="14712">
                  <c:v>0.0</c:v>
                </c:pt>
                <c:pt idx="14713">
                  <c:v>0.0</c:v>
                </c:pt>
                <c:pt idx="14714">
                  <c:v>0.0</c:v>
                </c:pt>
                <c:pt idx="14715">
                  <c:v>0.0</c:v>
                </c:pt>
                <c:pt idx="14716">
                  <c:v>0.0</c:v>
                </c:pt>
                <c:pt idx="14717">
                  <c:v>0.0</c:v>
                </c:pt>
                <c:pt idx="14718">
                  <c:v>0.0</c:v>
                </c:pt>
                <c:pt idx="14719">
                  <c:v>0.0</c:v>
                </c:pt>
                <c:pt idx="14720">
                  <c:v>0.0</c:v>
                </c:pt>
                <c:pt idx="14721">
                  <c:v>0.0</c:v>
                </c:pt>
                <c:pt idx="14722">
                  <c:v>0.0</c:v>
                </c:pt>
                <c:pt idx="14723">
                  <c:v>0.0</c:v>
                </c:pt>
                <c:pt idx="14724">
                  <c:v>0.0</c:v>
                </c:pt>
                <c:pt idx="14725">
                  <c:v>0.0</c:v>
                </c:pt>
                <c:pt idx="14726">
                  <c:v>0.0</c:v>
                </c:pt>
                <c:pt idx="14727">
                  <c:v>0.0</c:v>
                </c:pt>
                <c:pt idx="14728">
                  <c:v>0.0</c:v>
                </c:pt>
                <c:pt idx="14729">
                  <c:v>0.0</c:v>
                </c:pt>
                <c:pt idx="14730">
                  <c:v>0.0</c:v>
                </c:pt>
                <c:pt idx="14731">
                  <c:v>0.0</c:v>
                </c:pt>
                <c:pt idx="14732">
                  <c:v>0.0</c:v>
                </c:pt>
                <c:pt idx="14733">
                  <c:v>0.0</c:v>
                </c:pt>
                <c:pt idx="14734">
                  <c:v>0.0</c:v>
                </c:pt>
                <c:pt idx="14735">
                  <c:v>0.0</c:v>
                </c:pt>
                <c:pt idx="14736">
                  <c:v>0.0</c:v>
                </c:pt>
                <c:pt idx="14737">
                  <c:v>0.0</c:v>
                </c:pt>
                <c:pt idx="14738">
                  <c:v>0.0</c:v>
                </c:pt>
                <c:pt idx="14739">
                  <c:v>0.0</c:v>
                </c:pt>
                <c:pt idx="14740">
                  <c:v>0.0</c:v>
                </c:pt>
                <c:pt idx="14741">
                  <c:v>0.0</c:v>
                </c:pt>
                <c:pt idx="14742">
                  <c:v>0.0</c:v>
                </c:pt>
                <c:pt idx="14743">
                  <c:v>0.0</c:v>
                </c:pt>
                <c:pt idx="14744">
                  <c:v>0.0</c:v>
                </c:pt>
                <c:pt idx="14745">
                  <c:v>0.0</c:v>
                </c:pt>
                <c:pt idx="14746">
                  <c:v>0.0</c:v>
                </c:pt>
                <c:pt idx="14747">
                  <c:v>0.0</c:v>
                </c:pt>
                <c:pt idx="14748">
                  <c:v>0.0</c:v>
                </c:pt>
                <c:pt idx="14749">
                  <c:v>0.0</c:v>
                </c:pt>
                <c:pt idx="14750">
                  <c:v>0.0</c:v>
                </c:pt>
                <c:pt idx="14751">
                  <c:v>0.0</c:v>
                </c:pt>
                <c:pt idx="14752">
                  <c:v>0.0</c:v>
                </c:pt>
                <c:pt idx="14753">
                  <c:v>0.0</c:v>
                </c:pt>
                <c:pt idx="14754">
                  <c:v>0.0</c:v>
                </c:pt>
                <c:pt idx="14755">
                  <c:v>0.0</c:v>
                </c:pt>
                <c:pt idx="14756">
                  <c:v>0.0</c:v>
                </c:pt>
                <c:pt idx="14757">
                  <c:v>0.0</c:v>
                </c:pt>
                <c:pt idx="14758">
                  <c:v>0.0</c:v>
                </c:pt>
                <c:pt idx="14759">
                  <c:v>0.0</c:v>
                </c:pt>
                <c:pt idx="14760">
                  <c:v>0.0</c:v>
                </c:pt>
                <c:pt idx="14761">
                  <c:v>0.0</c:v>
                </c:pt>
                <c:pt idx="14762">
                  <c:v>0.0</c:v>
                </c:pt>
                <c:pt idx="14763">
                  <c:v>0.0</c:v>
                </c:pt>
                <c:pt idx="14764">
                  <c:v>0.0</c:v>
                </c:pt>
                <c:pt idx="14765">
                  <c:v>0.0</c:v>
                </c:pt>
                <c:pt idx="14766">
                  <c:v>0.0</c:v>
                </c:pt>
                <c:pt idx="14767">
                  <c:v>0.0</c:v>
                </c:pt>
                <c:pt idx="14768">
                  <c:v>0.0</c:v>
                </c:pt>
                <c:pt idx="14769">
                  <c:v>0.0</c:v>
                </c:pt>
                <c:pt idx="14770">
                  <c:v>0.0</c:v>
                </c:pt>
                <c:pt idx="14771">
                  <c:v>0.0</c:v>
                </c:pt>
                <c:pt idx="14772">
                  <c:v>0.0</c:v>
                </c:pt>
                <c:pt idx="14773">
                  <c:v>0.0</c:v>
                </c:pt>
                <c:pt idx="14774">
                  <c:v>0.0</c:v>
                </c:pt>
                <c:pt idx="14775">
                  <c:v>0.0</c:v>
                </c:pt>
                <c:pt idx="14776">
                  <c:v>0.0</c:v>
                </c:pt>
                <c:pt idx="14777">
                  <c:v>0.0</c:v>
                </c:pt>
                <c:pt idx="14778">
                  <c:v>0.0</c:v>
                </c:pt>
                <c:pt idx="14779">
                  <c:v>0.0</c:v>
                </c:pt>
                <c:pt idx="14780">
                  <c:v>0.0</c:v>
                </c:pt>
                <c:pt idx="14781">
                  <c:v>0.0</c:v>
                </c:pt>
                <c:pt idx="14782">
                  <c:v>0.0</c:v>
                </c:pt>
                <c:pt idx="14783">
                  <c:v>0.0</c:v>
                </c:pt>
                <c:pt idx="14784">
                  <c:v>0.0</c:v>
                </c:pt>
                <c:pt idx="14785">
                  <c:v>0.0</c:v>
                </c:pt>
                <c:pt idx="14786">
                  <c:v>0.0</c:v>
                </c:pt>
                <c:pt idx="14787">
                  <c:v>0.0</c:v>
                </c:pt>
                <c:pt idx="14788">
                  <c:v>0.0</c:v>
                </c:pt>
                <c:pt idx="14789">
                  <c:v>0.0</c:v>
                </c:pt>
                <c:pt idx="14790">
                  <c:v>0.0</c:v>
                </c:pt>
                <c:pt idx="14791">
                  <c:v>0.0</c:v>
                </c:pt>
                <c:pt idx="14792">
                  <c:v>0.0</c:v>
                </c:pt>
                <c:pt idx="14793">
                  <c:v>0.0</c:v>
                </c:pt>
                <c:pt idx="14794">
                  <c:v>0.0</c:v>
                </c:pt>
                <c:pt idx="14795">
                  <c:v>0.0</c:v>
                </c:pt>
                <c:pt idx="14796">
                  <c:v>0.0</c:v>
                </c:pt>
                <c:pt idx="14797">
                  <c:v>0.0</c:v>
                </c:pt>
                <c:pt idx="14798">
                  <c:v>0.0</c:v>
                </c:pt>
                <c:pt idx="14799">
                  <c:v>0.0</c:v>
                </c:pt>
                <c:pt idx="14800">
                  <c:v>0.0</c:v>
                </c:pt>
                <c:pt idx="14801">
                  <c:v>0.0</c:v>
                </c:pt>
                <c:pt idx="14802">
                  <c:v>0.0</c:v>
                </c:pt>
                <c:pt idx="14803">
                  <c:v>0.0</c:v>
                </c:pt>
                <c:pt idx="14804">
                  <c:v>0.0</c:v>
                </c:pt>
                <c:pt idx="14805">
                  <c:v>0.0</c:v>
                </c:pt>
                <c:pt idx="14806">
                  <c:v>0.0</c:v>
                </c:pt>
                <c:pt idx="14807">
                  <c:v>0.0</c:v>
                </c:pt>
                <c:pt idx="14808">
                  <c:v>0.0</c:v>
                </c:pt>
                <c:pt idx="14809">
                  <c:v>0.0</c:v>
                </c:pt>
                <c:pt idx="14810">
                  <c:v>0.0</c:v>
                </c:pt>
                <c:pt idx="14811">
                  <c:v>0.0</c:v>
                </c:pt>
                <c:pt idx="14812">
                  <c:v>0.0</c:v>
                </c:pt>
                <c:pt idx="14813">
                  <c:v>0.0</c:v>
                </c:pt>
                <c:pt idx="14814">
                  <c:v>0.0</c:v>
                </c:pt>
                <c:pt idx="14815">
                  <c:v>0.0</c:v>
                </c:pt>
                <c:pt idx="14816">
                  <c:v>0.0</c:v>
                </c:pt>
                <c:pt idx="14817">
                  <c:v>0.0</c:v>
                </c:pt>
                <c:pt idx="14818">
                  <c:v>0.0</c:v>
                </c:pt>
                <c:pt idx="14819">
                  <c:v>0.0</c:v>
                </c:pt>
                <c:pt idx="14820">
                  <c:v>0.0</c:v>
                </c:pt>
                <c:pt idx="14821">
                  <c:v>0.0</c:v>
                </c:pt>
                <c:pt idx="14822">
                  <c:v>0.0</c:v>
                </c:pt>
                <c:pt idx="14823">
                  <c:v>0.0</c:v>
                </c:pt>
                <c:pt idx="14824">
                  <c:v>0.0</c:v>
                </c:pt>
                <c:pt idx="14825">
                  <c:v>0.0</c:v>
                </c:pt>
                <c:pt idx="14826">
                  <c:v>0.0</c:v>
                </c:pt>
                <c:pt idx="14827">
                  <c:v>0.0</c:v>
                </c:pt>
                <c:pt idx="14828">
                  <c:v>0.0</c:v>
                </c:pt>
                <c:pt idx="14829">
                  <c:v>0.0</c:v>
                </c:pt>
                <c:pt idx="14830">
                  <c:v>0.0</c:v>
                </c:pt>
                <c:pt idx="14831">
                  <c:v>0.0</c:v>
                </c:pt>
                <c:pt idx="14832">
                  <c:v>0.0</c:v>
                </c:pt>
                <c:pt idx="14833">
                  <c:v>0.0</c:v>
                </c:pt>
                <c:pt idx="14834">
                  <c:v>0.0</c:v>
                </c:pt>
                <c:pt idx="14835">
                  <c:v>0.0</c:v>
                </c:pt>
                <c:pt idx="14836">
                  <c:v>0.0</c:v>
                </c:pt>
                <c:pt idx="14837">
                  <c:v>0.0</c:v>
                </c:pt>
                <c:pt idx="14838">
                  <c:v>0.0</c:v>
                </c:pt>
                <c:pt idx="14839">
                  <c:v>0.0</c:v>
                </c:pt>
                <c:pt idx="14840">
                  <c:v>0.0</c:v>
                </c:pt>
                <c:pt idx="14841">
                  <c:v>0.0</c:v>
                </c:pt>
                <c:pt idx="14842">
                  <c:v>0.0</c:v>
                </c:pt>
                <c:pt idx="14843">
                  <c:v>0.0</c:v>
                </c:pt>
                <c:pt idx="14844">
                  <c:v>0.0</c:v>
                </c:pt>
                <c:pt idx="14845">
                  <c:v>0.0</c:v>
                </c:pt>
                <c:pt idx="14846">
                  <c:v>0.0</c:v>
                </c:pt>
                <c:pt idx="14847">
                  <c:v>0.0</c:v>
                </c:pt>
                <c:pt idx="14848">
                  <c:v>0.0</c:v>
                </c:pt>
                <c:pt idx="14849">
                  <c:v>0.0</c:v>
                </c:pt>
                <c:pt idx="14850">
                  <c:v>0.0</c:v>
                </c:pt>
                <c:pt idx="14851">
                  <c:v>0.0</c:v>
                </c:pt>
                <c:pt idx="14852">
                  <c:v>0.0</c:v>
                </c:pt>
                <c:pt idx="14853">
                  <c:v>0.0</c:v>
                </c:pt>
                <c:pt idx="14854">
                  <c:v>0.0</c:v>
                </c:pt>
                <c:pt idx="14855">
                  <c:v>0.0</c:v>
                </c:pt>
                <c:pt idx="14856">
                  <c:v>0.0</c:v>
                </c:pt>
                <c:pt idx="14857">
                  <c:v>0.0</c:v>
                </c:pt>
                <c:pt idx="14858">
                  <c:v>0.0</c:v>
                </c:pt>
                <c:pt idx="14859">
                  <c:v>0.0</c:v>
                </c:pt>
                <c:pt idx="14860">
                  <c:v>0.0</c:v>
                </c:pt>
                <c:pt idx="14861">
                  <c:v>0.0</c:v>
                </c:pt>
                <c:pt idx="14862">
                  <c:v>0.0</c:v>
                </c:pt>
                <c:pt idx="14863">
                  <c:v>0.0</c:v>
                </c:pt>
                <c:pt idx="14864">
                  <c:v>0.0</c:v>
                </c:pt>
                <c:pt idx="14865">
                  <c:v>0.0</c:v>
                </c:pt>
                <c:pt idx="14866">
                  <c:v>0.0</c:v>
                </c:pt>
                <c:pt idx="14867">
                  <c:v>0.0</c:v>
                </c:pt>
                <c:pt idx="14868">
                  <c:v>0.0</c:v>
                </c:pt>
                <c:pt idx="14869">
                  <c:v>0.0</c:v>
                </c:pt>
                <c:pt idx="14870">
                  <c:v>0.0</c:v>
                </c:pt>
                <c:pt idx="14871">
                  <c:v>0.0</c:v>
                </c:pt>
                <c:pt idx="14872">
                  <c:v>0.0</c:v>
                </c:pt>
                <c:pt idx="14873">
                  <c:v>0.0</c:v>
                </c:pt>
                <c:pt idx="14874">
                  <c:v>0.0</c:v>
                </c:pt>
                <c:pt idx="14875">
                  <c:v>0.0</c:v>
                </c:pt>
                <c:pt idx="14876">
                  <c:v>0.0</c:v>
                </c:pt>
                <c:pt idx="14877">
                  <c:v>0.0</c:v>
                </c:pt>
                <c:pt idx="14878">
                  <c:v>0.0</c:v>
                </c:pt>
                <c:pt idx="14879">
                  <c:v>0.0</c:v>
                </c:pt>
                <c:pt idx="14880">
                  <c:v>0.0</c:v>
                </c:pt>
                <c:pt idx="14881">
                  <c:v>0.0</c:v>
                </c:pt>
                <c:pt idx="14882">
                  <c:v>0.0</c:v>
                </c:pt>
                <c:pt idx="14883">
                  <c:v>0.0</c:v>
                </c:pt>
                <c:pt idx="14884">
                  <c:v>0.0</c:v>
                </c:pt>
                <c:pt idx="14885">
                  <c:v>0.0</c:v>
                </c:pt>
                <c:pt idx="14886">
                  <c:v>0.0</c:v>
                </c:pt>
                <c:pt idx="14887">
                  <c:v>0.0</c:v>
                </c:pt>
                <c:pt idx="14888">
                  <c:v>0.0</c:v>
                </c:pt>
                <c:pt idx="14889">
                  <c:v>0.0</c:v>
                </c:pt>
                <c:pt idx="14890">
                  <c:v>0.0</c:v>
                </c:pt>
                <c:pt idx="14891">
                  <c:v>0.0</c:v>
                </c:pt>
                <c:pt idx="14892">
                  <c:v>0.0</c:v>
                </c:pt>
                <c:pt idx="14893">
                  <c:v>0.0</c:v>
                </c:pt>
                <c:pt idx="14894">
                  <c:v>0.0</c:v>
                </c:pt>
                <c:pt idx="14895">
                  <c:v>0.0</c:v>
                </c:pt>
                <c:pt idx="14896">
                  <c:v>0.0</c:v>
                </c:pt>
                <c:pt idx="14897">
                  <c:v>0.0</c:v>
                </c:pt>
                <c:pt idx="14898">
                  <c:v>0.0</c:v>
                </c:pt>
                <c:pt idx="14899">
                  <c:v>0.0</c:v>
                </c:pt>
                <c:pt idx="14900">
                  <c:v>0.0</c:v>
                </c:pt>
                <c:pt idx="14901">
                  <c:v>0.0</c:v>
                </c:pt>
                <c:pt idx="14902">
                  <c:v>0.0</c:v>
                </c:pt>
                <c:pt idx="14903">
                  <c:v>0.0</c:v>
                </c:pt>
                <c:pt idx="14904">
                  <c:v>0.0</c:v>
                </c:pt>
                <c:pt idx="14905">
                  <c:v>0.0</c:v>
                </c:pt>
                <c:pt idx="14906">
                  <c:v>0.0</c:v>
                </c:pt>
                <c:pt idx="14907">
                  <c:v>0.0</c:v>
                </c:pt>
                <c:pt idx="14908">
                  <c:v>0.0</c:v>
                </c:pt>
                <c:pt idx="14909">
                  <c:v>0.0</c:v>
                </c:pt>
                <c:pt idx="14910">
                  <c:v>0.0</c:v>
                </c:pt>
                <c:pt idx="14911">
                  <c:v>0.0</c:v>
                </c:pt>
                <c:pt idx="14912">
                  <c:v>0.0</c:v>
                </c:pt>
                <c:pt idx="14913">
                  <c:v>0.0</c:v>
                </c:pt>
                <c:pt idx="14914">
                  <c:v>0.0</c:v>
                </c:pt>
                <c:pt idx="14915">
                  <c:v>0.0</c:v>
                </c:pt>
                <c:pt idx="14916">
                  <c:v>0.0</c:v>
                </c:pt>
                <c:pt idx="14917">
                  <c:v>0.0</c:v>
                </c:pt>
                <c:pt idx="14918">
                  <c:v>0.0</c:v>
                </c:pt>
                <c:pt idx="14919">
                  <c:v>0.0</c:v>
                </c:pt>
                <c:pt idx="14920">
                  <c:v>0.0</c:v>
                </c:pt>
                <c:pt idx="14921">
                  <c:v>0.0</c:v>
                </c:pt>
                <c:pt idx="14922">
                  <c:v>0.0</c:v>
                </c:pt>
                <c:pt idx="14923">
                  <c:v>0.0</c:v>
                </c:pt>
                <c:pt idx="14924">
                  <c:v>0.0</c:v>
                </c:pt>
                <c:pt idx="14925">
                  <c:v>0.0</c:v>
                </c:pt>
                <c:pt idx="14926">
                  <c:v>0.0</c:v>
                </c:pt>
                <c:pt idx="14927">
                  <c:v>0.0</c:v>
                </c:pt>
                <c:pt idx="14928">
                  <c:v>0.0</c:v>
                </c:pt>
                <c:pt idx="14929">
                  <c:v>0.0</c:v>
                </c:pt>
                <c:pt idx="14930">
                  <c:v>0.0</c:v>
                </c:pt>
                <c:pt idx="14931">
                  <c:v>0.0</c:v>
                </c:pt>
                <c:pt idx="14932">
                  <c:v>0.0</c:v>
                </c:pt>
                <c:pt idx="14933">
                  <c:v>0.0</c:v>
                </c:pt>
                <c:pt idx="14934">
                  <c:v>0.0</c:v>
                </c:pt>
                <c:pt idx="14935">
                  <c:v>0.0</c:v>
                </c:pt>
                <c:pt idx="14936">
                  <c:v>0.0</c:v>
                </c:pt>
                <c:pt idx="14937">
                  <c:v>0.0</c:v>
                </c:pt>
                <c:pt idx="14938">
                  <c:v>0.0</c:v>
                </c:pt>
                <c:pt idx="14939">
                  <c:v>0.0</c:v>
                </c:pt>
                <c:pt idx="14940">
                  <c:v>0.0</c:v>
                </c:pt>
                <c:pt idx="14941">
                  <c:v>0.0</c:v>
                </c:pt>
                <c:pt idx="14942">
                  <c:v>0.0</c:v>
                </c:pt>
                <c:pt idx="14943">
                  <c:v>0.0</c:v>
                </c:pt>
                <c:pt idx="14944">
                  <c:v>0.0</c:v>
                </c:pt>
                <c:pt idx="14945">
                  <c:v>0.0</c:v>
                </c:pt>
                <c:pt idx="14946">
                  <c:v>0.0</c:v>
                </c:pt>
                <c:pt idx="14947">
                  <c:v>0.0</c:v>
                </c:pt>
                <c:pt idx="14948">
                  <c:v>0.0</c:v>
                </c:pt>
                <c:pt idx="14949">
                  <c:v>0.0</c:v>
                </c:pt>
                <c:pt idx="14950">
                  <c:v>0.0</c:v>
                </c:pt>
                <c:pt idx="14951">
                  <c:v>0.0</c:v>
                </c:pt>
                <c:pt idx="14952">
                  <c:v>0.0</c:v>
                </c:pt>
                <c:pt idx="14953">
                  <c:v>0.0</c:v>
                </c:pt>
                <c:pt idx="14954">
                  <c:v>0.0</c:v>
                </c:pt>
                <c:pt idx="14955">
                  <c:v>0.0</c:v>
                </c:pt>
                <c:pt idx="14956">
                  <c:v>0.0</c:v>
                </c:pt>
                <c:pt idx="14957">
                  <c:v>0.0</c:v>
                </c:pt>
                <c:pt idx="14958">
                  <c:v>0.0</c:v>
                </c:pt>
                <c:pt idx="14959">
                  <c:v>0.0</c:v>
                </c:pt>
                <c:pt idx="14960">
                  <c:v>0.0</c:v>
                </c:pt>
                <c:pt idx="14961">
                  <c:v>0.0</c:v>
                </c:pt>
                <c:pt idx="14962">
                  <c:v>0.0</c:v>
                </c:pt>
                <c:pt idx="14963">
                  <c:v>0.0</c:v>
                </c:pt>
                <c:pt idx="14964">
                  <c:v>0.0</c:v>
                </c:pt>
                <c:pt idx="14965">
                  <c:v>0.0</c:v>
                </c:pt>
                <c:pt idx="14966">
                  <c:v>0.0</c:v>
                </c:pt>
                <c:pt idx="14967">
                  <c:v>0.0</c:v>
                </c:pt>
                <c:pt idx="14968">
                  <c:v>0.0</c:v>
                </c:pt>
                <c:pt idx="14969">
                  <c:v>0.0</c:v>
                </c:pt>
                <c:pt idx="14970">
                  <c:v>0.0</c:v>
                </c:pt>
                <c:pt idx="14971">
                  <c:v>0.0</c:v>
                </c:pt>
                <c:pt idx="14972">
                  <c:v>0.0</c:v>
                </c:pt>
                <c:pt idx="14973">
                  <c:v>0.0</c:v>
                </c:pt>
                <c:pt idx="14974">
                  <c:v>0.0</c:v>
                </c:pt>
                <c:pt idx="14975">
                  <c:v>0.0</c:v>
                </c:pt>
                <c:pt idx="14976">
                  <c:v>0.0</c:v>
                </c:pt>
                <c:pt idx="14977">
                  <c:v>0.0</c:v>
                </c:pt>
                <c:pt idx="14978">
                  <c:v>0.0</c:v>
                </c:pt>
                <c:pt idx="14979">
                  <c:v>0.0</c:v>
                </c:pt>
                <c:pt idx="14980">
                  <c:v>0.0</c:v>
                </c:pt>
                <c:pt idx="14981">
                  <c:v>0.0</c:v>
                </c:pt>
                <c:pt idx="14982">
                  <c:v>0.0</c:v>
                </c:pt>
                <c:pt idx="14983">
                  <c:v>0.0</c:v>
                </c:pt>
                <c:pt idx="14984">
                  <c:v>0.0</c:v>
                </c:pt>
                <c:pt idx="14985">
                  <c:v>0.0</c:v>
                </c:pt>
                <c:pt idx="14986">
                  <c:v>0.0</c:v>
                </c:pt>
                <c:pt idx="14987">
                  <c:v>0.0</c:v>
                </c:pt>
                <c:pt idx="14988">
                  <c:v>0.0</c:v>
                </c:pt>
                <c:pt idx="14989">
                  <c:v>0.0</c:v>
                </c:pt>
                <c:pt idx="14990">
                  <c:v>0.0</c:v>
                </c:pt>
                <c:pt idx="14991">
                  <c:v>0.0</c:v>
                </c:pt>
                <c:pt idx="14992">
                  <c:v>0.0</c:v>
                </c:pt>
                <c:pt idx="14993">
                  <c:v>0.0</c:v>
                </c:pt>
                <c:pt idx="14994">
                  <c:v>0.0</c:v>
                </c:pt>
                <c:pt idx="14995">
                  <c:v>0.0</c:v>
                </c:pt>
                <c:pt idx="14996">
                  <c:v>0.0</c:v>
                </c:pt>
                <c:pt idx="14997">
                  <c:v>0.0</c:v>
                </c:pt>
                <c:pt idx="14998">
                  <c:v>0.0</c:v>
                </c:pt>
                <c:pt idx="14999">
                  <c:v>0.0</c:v>
                </c:pt>
                <c:pt idx="15000">
                  <c:v>0.0</c:v>
                </c:pt>
                <c:pt idx="15001">
                  <c:v>0.0</c:v>
                </c:pt>
                <c:pt idx="15002">
                  <c:v>0.0</c:v>
                </c:pt>
                <c:pt idx="15003">
                  <c:v>0.0</c:v>
                </c:pt>
                <c:pt idx="15004">
                  <c:v>0.0</c:v>
                </c:pt>
                <c:pt idx="15005">
                  <c:v>0.0</c:v>
                </c:pt>
                <c:pt idx="15006">
                  <c:v>0.0</c:v>
                </c:pt>
                <c:pt idx="15007">
                  <c:v>0.0</c:v>
                </c:pt>
                <c:pt idx="15008">
                  <c:v>0.0</c:v>
                </c:pt>
                <c:pt idx="15009">
                  <c:v>0.0</c:v>
                </c:pt>
                <c:pt idx="15010">
                  <c:v>0.0</c:v>
                </c:pt>
                <c:pt idx="15011">
                  <c:v>0.0</c:v>
                </c:pt>
                <c:pt idx="15012">
                  <c:v>0.0</c:v>
                </c:pt>
                <c:pt idx="15013">
                  <c:v>0.0</c:v>
                </c:pt>
                <c:pt idx="15014">
                  <c:v>0.0</c:v>
                </c:pt>
                <c:pt idx="15015">
                  <c:v>0.0</c:v>
                </c:pt>
                <c:pt idx="15016">
                  <c:v>0.0</c:v>
                </c:pt>
                <c:pt idx="15017">
                  <c:v>0.0</c:v>
                </c:pt>
                <c:pt idx="15018">
                  <c:v>0.0</c:v>
                </c:pt>
                <c:pt idx="15019">
                  <c:v>0.0</c:v>
                </c:pt>
                <c:pt idx="15020">
                  <c:v>0.0</c:v>
                </c:pt>
                <c:pt idx="15021">
                  <c:v>0.0</c:v>
                </c:pt>
                <c:pt idx="15022">
                  <c:v>0.0</c:v>
                </c:pt>
                <c:pt idx="15023">
                  <c:v>0.0</c:v>
                </c:pt>
                <c:pt idx="15024">
                  <c:v>0.0</c:v>
                </c:pt>
                <c:pt idx="15025">
                  <c:v>0.0</c:v>
                </c:pt>
                <c:pt idx="15026">
                  <c:v>0.0</c:v>
                </c:pt>
                <c:pt idx="15027">
                  <c:v>0.0</c:v>
                </c:pt>
                <c:pt idx="15028">
                  <c:v>0.0</c:v>
                </c:pt>
                <c:pt idx="15029">
                  <c:v>0.0</c:v>
                </c:pt>
                <c:pt idx="15030">
                  <c:v>0.0</c:v>
                </c:pt>
                <c:pt idx="15031">
                  <c:v>0.0</c:v>
                </c:pt>
                <c:pt idx="15032">
                  <c:v>0.0</c:v>
                </c:pt>
                <c:pt idx="15033">
                  <c:v>0.0</c:v>
                </c:pt>
                <c:pt idx="15034">
                  <c:v>0.0</c:v>
                </c:pt>
                <c:pt idx="15035">
                  <c:v>0.0</c:v>
                </c:pt>
                <c:pt idx="15036">
                  <c:v>0.0</c:v>
                </c:pt>
                <c:pt idx="15037">
                  <c:v>0.0</c:v>
                </c:pt>
                <c:pt idx="15038">
                  <c:v>0.0</c:v>
                </c:pt>
                <c:pt idx="15039">
                  <c:v>0.0</c:v>
                </c:pt>
                <c:pt idx="15040">
                  <c:v>0.0</c:v>
                </c:pt>
                <c:pt idx="15041">
                  <c:v>0.0</c:v>
                </c:pt>
                <c:pt idx="15042">
                  <c:v>0.0</c:v>
                </c:pt>
                <c:pt idx="15043">
                  <c:v>0.0</c:v>
                </c:pt>
                <c:pt idx="15044">
                  <c:v>0.0</c:v>
                </c:pt>
                <c:pt idx="15045">
                  <c:v>0.0</c:v>
                </c:pt>
                <c:pt idx="15046">
                  <c:v>0.0</c:v>
                </c:pt>
                <c:pt idx="15047">
                  <c:v>0.0</c:v>
                </c:pt>
                <c:pt idx="15048">
                  <c:v>0.0</c:v>
                </c:pt>
                <c:pt idx="15049">
                  <c:v>0.0</c:v>
                </c:pt>
                <c:pt idx="15050">
                  <c:v>0.0</c:v>
                </c:pt>
                <c:pt idx="15051">
                  <c:v>0.0</c:v>
                </c:pt>
                <c:pt idx="15052">
                  <c:v>0.0</c:v>
                </c:pt>
                <c:pt idx="15053">
                  <c:v>0.0</c:v>
                </c:pt>
                <c:pt idx="15054">
                  <c:v>0.0</c:v>
                </c:pt>
                <c:pt idx="15055">
                  <c:v>0.0</c:v>
                </c:pt>
                <c:pt idx="15056">
                  <c:v>0.0</c:v>
                </c:pt>
                <c:pt idx="15057">
                  <c:v>0.0</c:v>
                </c:pt>
                <c:pt idx="15058">
                  <c:v>0.0</c:v>
                </c:pt>
                <c:pt idx="15059">
                  <c:v>0.0</c:v>
                </c:pt>
                <c:pt idx="15060">
                  <c:v>0.0</c:v>
                </c:pt>
                <c:pt idx="15061">
                  <c:v>0.0</c:v>
                </c:pt>
                <c:pt idx="15062">
                  <c:v>0.0</c:v>
                </c:pt>
                <c:pt idx="15063">
                  <c:v>0.0</c:v>
                </c:pt>
                <c:pt idx="15064">
                  <c:v>0.0</c:v>
                </c:pt>
                <c:pt idx="15065">
                  <c:v>0.0</c:v>
                </c:pt>
                <c:pt idx="15066">
                  <c:v>0.0</c:v>
                </c:pt>
                <c:pt idx="15067">
                  <c:v>0.0</c:v>
                </c:pt>
                <c:pt idx="15068">
                  <c:v>0.0</c:v>
                </c:pt>
                <c:pt idx="15069">
                  <c:v>0.0</c:v>
                </c:pt>
                <c:pt idx="15070">
                  <c:v>0.0</c:v>
                </c:pt>
                <c:pt idx="15071">
                  <c:v>0.0</c:v>
                </c:pt>
                <c:pt idx="15072">
                  <c:v>0.0</c:v>
                </c:pt>
                <c:pt idx="15073">
                  <c:v>0.0</c:v>
                </c:pt>
                <c:pt idx="15074">
                  <c:v>0.0</c:v>
                </c:pt>
                <c:pt idx="15075">
                  <c:v>0.0</c:v>
                </c:pt>
                <c:pt idx="15076">
                  <c:v>0.0</c:v>
                </c:pt>
                <c:pt idx="15077">
                  <c:v>0.0</c:v>
                </c:pt>
                <c:pt idx="15078">
                  <c:v>0.0</c:v>
                </c:pt>
                <c:pt idx="15079">
                  <c:v>0.0</c:v>
                </c:pt>
                <c:pt idx="15080">
                  <c:v>0.0</c:v>
                </c:pt>
                <c:pt idx="15081">
                  <c:v>0.0</c:v>
                </c:pt>
                <c:pt idx="15082">
                  <c:v>0.0</c:v>
                </c:pt>
                <c:pt idx="15083">
                  <c:v>0.0</c:v>
                </c:pt>
                <c:pt idx="15084">
                  <c:v>0.0</c:v>
                </c:pt>
                <c:pt idx="15085">
                  <c:v>0.0</c:v>
                </c:pt>
                <c:pt idx="15086">
                  <c:v>0.0</c:v>
                </c:pt>
                <c:pt idx="15087">
                  <c:v>0.0</c:v>
                </c:pt>
                <c:pt idx="15088">
                  <c:v>0.0</c:v>
                </c:pt>
                <c:pt idx="15089">
                  <c:v>0.0</c:v>
                </c:pt>
                <c:pt idx="15090">
                  <c:v>0.0</c:v>
                </c:pt>
                <c:pt idx="15091">
                  <c:v>0.0</c:v>
                </c:pt>
                <c:pt idx="15092">
                  <c:v>0.0</c:v>
                </c:pt>
                <c:pt idx="15093">
                  <c:v>0.0</c:v>
                </c:pt>
                <c:pt idx="15094">
                  <c:v>0.0</c:v>
                </c:pt>
                <c:pt idx="15095">
                  <c:v>0.0</c:v>
                </c:pt>
                <c:pt idx="15096">
                  <c:v>0.0</c:v>
                </c:pt>
                <c:pt idx="15097">
                  <c:v>0.0</c:v>
                </c:pt>
                <c:pt idx="15098">
                  <c:v>0.0</c:v>
                </c:pt>
                <c:pt idx="15099">
                  <c:v>0.0</c:v>
                </c:pt>
                <c:pt idx="15100">
                  <c:v>0.0</c:v>
                </c:pt>
                <c:pt idx="15101">
                  <c:v>0.0</c:v>
                </c:pt>
                <c:pt idx="15102">
                  <c:v>0.0</c:v>
                </c:pt>
                <c:pt idx="15103">
                  <c:v>0.0</c:v>
                </c:pt>
                <c:pt idx="15104">
                  <c:v>0.0</c:v>
                </c:pt>
                <c:pt idx="15105">
                  <c:v>0.0</c:v>
                </c:pt>
                <c:pt idx="15106">
                  <c:v>0.0</c:v>
                </c:pt>
                <c:pt idx="15107">
                  <c:v>0.0</c:v>
                </c:pt>
                <c:pt idx="15108">
                  <c:v>0.0</c:v>
                </c:pt>
                <c:pt idx="15109">
                  <c:v>0.0</c:v>
                </c:pt>
                <c:pt idx="15110">
                  <c:v>0.0</c:v>
                </c:pt>
                <c:pt idx="15111">
                  <c:v>0.0</c:v>
                </c:pt>
                <c:pt idx="15112">
                  <c:v>0.0</c:v>
                </c:pt>
                <c:pt idx="15113">
                  <c:v>0.0</c:v>
                </c:pt>
                <c:pt idx="15114">
                  <c:v>0.0</c:v>
                </c:pt>
                <c:pt idx="15115">
                  <c:v>0.0</c:v>
                </c:pt>
                <c:pt idx="15116">
                  <c:v>0.0</c:v>
                </c:pt>
                <c:pt idx="15117">
                  <c:v>0.0</c:v>
                </c:pt>
                <c:pt idx="15118">
                  <c:v>0.0</c:v>
                </c:pt>
                <c:pt idx="15119">
                  <c:v>0.0</c:v>
                </c:pt>
                <c:pt idx="15120">
                  <c:v>0.0</c:v>
                </c:pt>
                <c:pt idx="15121">
                  <c:v>0.0</c:v>
                </c:pt>
                <c:pt idx="15122">
                  <c:v>0.0</c:v>
                </c:pt>
                <c:pt idx="15123">
                  <c:v>0.0</c:v>
                </c:pt>
                <c:pt idx="15124">
                  <c:v>0.0</c:v>
                </c:pt>
                <c:pt idx="15125">
                  <c:v>0.0</c:v>
                </c:pt>
                <c:pt idx="15126">
                  <c:v>0.0</c:v>
                </c:pt>
                <c:pt idx="15127">
                  <c:v>0.0</c:v>
                </c:pt>
                <c:pt idx="15128">
                  <c:v>0.0</c:v>
                </c:pt>
                <c:pt idx="15129">
                  <c:v>0.0</c:v>
                </c:pt>
                <c:pt idx="15130">
                  <c:v>0.0</c:v>
                </c:pt>
                <c:pt idx="15131">
                  <c:v>0.0</c:v>
                </c:pt>
                <c:pt idx="15132">
                  <c:v>0.0</c:v>
                </c:pt>
                <c:pt idx="15133">
                  <c:v>0.0</c:v>
                </c:pt>
                <c:pt idx="15134">
                  <c:v>0.0</c:v>
                </c:pt>
                <c:pt idx="15135">
                  <c:v>0.0</c:v>
                </c:pt>
                <c:pt idx="15136">
                  <c:v>0.0</c:v>
                </c:pt>
                <c:pt idx="15137">
                  <c:v>0.0</c:v>
                </c:pt>
                <c:pt idx="15138">
                  <c:v>0.0</c:v>
                </c:pt>
                <c:pt idx="15139">
                  <c:v>0.0</c:v>
                </c:pt>
                <c:pt idx="15140">
                  <c:v>0.0</c:v>
                </c:pt>
                <c:pt idx="15141">
                  <c:v>0.0</c:v>
                </c:pt>
                <c:pt idx="15142">
                  <c:v>0.0</c:v>
                </c:pt>
                <c:pt idx="15143">
                  <c:v>0.0</c:v>
                </c:pt>
                <c:pt idx="15144">
                  <c:v>0.0</c:v>
                </c:pt>
                <c:pt idx="15145">
                  <c:v>0.0</c:v>
                </c:pt>
                <c:pt idx="15146">
                  <c:v>0.0</c:v>
                </c:pt>
                <c:pt idx="15147">
                  <c:v>0.0</c:v>
                </c:pt>
                <c:pt idx="15148">
                  <c:v>0.0</c:v>
                </c:pt>
                <c:pt idx="15149">
                  <c:v>0.0</c:v>
                </c:pt>
                <c:pt idx="15150">
                  <c:v>0.0</c:v>
                </c:pt>
                <c:pt idx="15151">
                  <c:v>0.0</c:v>
                </c:pt>
                <c:pt idx="15152">
                  <c:v>0.0</c:v>
                </c:pt>
                <c:pt idx="15153">
                  <c:v>0.0</c:v>
                </c:pt>
                <c:pt idx="15154">
                  <c:v>0.0</c:v>
                </c:pt>
                <c:pt idx="15155">
                  <c:v>0.0</c:v>
                </c:pt>
                <c:pt idx="15156">
                  <c:v>0.0</c:v>
                </c:pt>
                <c:pt idx="15157">
                  <c:v>0.0</c:v>
                </c:pt>
                <c:pt idx="15158">
                  <c:v>0.0</c:v>
                </c:pt>
                <c:pt idx="15159">
                  <c:v>0.0</c:v>
                </c:pt>
                <c:pt idx="15160">
                  <c:v>0.0</c:v>
                </c:pt>
                <c:pt idx="15161">
                  <c:v>0.0</c:v>
                </c:pt>
                <c:pt idx="15162">
                  <c:v>0.0</c:v>
                </c:pt>
                <c:pt idx="15163">
                  <c:v>0.0</c:v>
                </c:pt>
                <c:pt idx="15164">
                  <c:v>0.0</c:v>
                </c:pt>
                <c:pt idx="15165">
                  <c:v>0.0</c:v>
                </c:pt>
                <c:pt idx="15166">
                  <c:v>0.0</c:v>
                </c:pt>
                <c:pt idx="15167">
                  <c:v>0.0</c:v>
                </c:pt>
                <c:pt idx="15168">
                  <c:v>0.0</c:v>
                </c:pt>
                <c:pt idx="15169">
                  <c:v>0.0</c:v>
                </c:pt>
                <c:pt idx="15170">
                  <c:v>0.0</c:v>
                </c:pt>
                <c:pt idx="15171">
                  <c:v>0.0</c:v>
                </c:pt>
                <c:pt idx="15172">
                  <c:v>0.0</c:v>
                </c:pt>
                <c:pt idx="15173">
                  <c:v>0.0</c:v>
                </c:pt>
                <c:pt idx="15174">
                  <c:v>0.0</c:v>
                </c:pt>
                <c:pt idx="15175">
                  <c:v>0.0</c:v>
                </c:pt>
                <c:pt idx="15176">
                  <c:v>0.0</c:v>
                </c:pt>
                <c:pt idx="15177">
                  <c:v>0.0</c:v>
                </c:pt>
                <c:pt idx="15178">
                  <c:v>0.0</c:v>
                </c:pt>
                <c:pt idx="15179">
                  <c:v>0.0</c:v>
                </c:pt>
                <c:pt idx="15180">
                  <c:v>0.0</c:v>
                </c:pt>
                <c:pt idx="15181">
                  <c:v>0.0</c:v>
                </c:pt>
                <c:pt idx="15182">
                  <c:v>0.0</c:v>
                </c:pt>
                <c:pt idx="15183">
                  <c:v>0.0</c:v>
                </c:pt>
                <c:pt idx="15184">
                  <c:v>0.0</c:v>
                </c:pt>
                <c:pt idx="15185">
                  <c:v>0.0</c:v>
                </c:pt>
                <c:pt idx="15186">
                  <c:v>0.0</c:v>
                </c:pt>
                <c:pt idx="15187">
                  <c:v>0.0</c:v>
                </c:pt>
                <c:pt idx="15188">
                  <c:v>0.0</c:v>
                </c:pt>
                <c:pt idx="15189">
                  <c:v>0.0</c:v>
                </c:pt>
                <c:pt idx="15190">
                  <c:v>0.0</c:v>
                </c:pt>
                <c:pt idx="15191">
                  <c:v>0.0</c:v>
                </c:pt>
                <c:pt idx="15192">
                  <c:v>0.0</c:v>
                </c:pt>
                <c:pt idx="15193">
                  <c:v>0.0</c:v>
                </c:pt>
                <c:pt idx="15194">
                  <c:v>0.0</c:v>
                </c:pt>
                <c:pt idx="15195">
                  <c:v>0.0</c:v>
                </c:pt>
                <c:pt idx="15196">
                  <c:v>0.0</c:v>
                </c:pt>
                <c:pt idx="15197">
                  <c:v>0.0</c:v>
                </c:pt>
                <c:pt idx="15198">
                  <c:v>0.0</c:v>
                </c:pt>
                <c:pt idx="15199">
                  <c:v>0.0</c:v>
                </c:pt>
                <c:pt idx="15200">
                  <c:v>0.0</c:v>
                </c:pt>
                <c:pt idx="15201">
                  <c:v>0.0</c:v>
                </c:pt>
                <c:pt idx="15202">
                  <c:v>0.0</c:v>
                </c:pt>
                <c:pt idx="15203">
                  <c:v>0.0</c:v>
                </c:pt>
                <c:pt idx="15204">
                  <c:v>0.0</c:v>
                </c:pt>
                <c:pt idx="15205">
                  <c:v>0.0</c:v>
                </c:pt>
                <c:pt idx="15206">
                  <c:v>0.0</c:v>
                </c:pt>
                <c:pt idx="15207">
                  <c:v>0.0</c:v>
                </c:pt>
                <c:pt idx="15208">
                  <c:v>0.0</c:v>
                </c:pt>
                <c:pt idx="15209">
                  <c:v>0.0</c:v>
                </c:pt>
                <c:pt idx="15210">
                  <c:v>0.0</c:v>
                </c:pt>
                <c:pt idx="15211">
                  <c:v>0.0</c:v>
                </c:pt>
                <c:pt idx="15212">
                  <c:v>0.0</c:v>
                </c:pt>
                <c:pt idx="15213">
                  <c:v>0.0</c:v>
                </c:pt>
                <c:pt idx="15214">
                  <c:v>0.0</c:v>
                </c:pt>
                <c:pt idx="15215">
                  <c:v>0.0</c:v>
                </c:pt>
                <c:pt idx="15216">
                  <c:v>0.0</c:v>
                </c:pt>
                <c:pt idx="15217">
                  <c:v>0.0</c:v>
                </c:pt>
                <c:pt idx="15218">
                  <c:v>0.0</c:v>
                </c:pt>
                <c:pt idx="15219">
                  <c:v>0.0</c:v>
                </c:pt>
                <c:pt idx="15220">
                  <c:v>0.0</c:v>
                </c:pt>
                <c:pt idx="15221">
                  <c:v>0.0</c:v>
                </c:pt>
                <c:pt idx="15222">
                  <c:v>0.0</c:v>
                </c:pt>
                <c:pt idx="15223">
                  <c:v>0.0</c:v>
                </c:pt>
                <c:pt idx="15224">
                  <c:v>0.0</c:v>
                </c:pt>
                <c:pt idx="15225">
                  <c:v>0.0</c:v>
                </c:pt>
                <c:pt idx="15226">
                  <c:v>0.0</c:v>
                </c:pt>
                <c:pt idx="15227">
                  <c:v>0.0</c:v>
                </c:pt>
                <c:pt idx="15228">
                  <c:v>0.0</c:v>
                </c:pt>
                <c:pt idx="15229">
                  <c:v>0.0</c:v>
                </c:pt>
                <c:pt idx="15230">
                  <c:v>0.0</c:v>
                </c:pt>
                <c:pt idx="15231">
                  <c:v>0.0</c:v>
                </c:pt>
                <c:pt idx="15232">
                  <c:v>0.0</c:v>
                </c:pt>
                <c:pt idx="15233">
                  <c:v>0.0</c:v>
                </c:pt>
                <c:pt idx="15234">
                  <c:v>0.0</c:v>
                </c:pt>
                <c:pt idx="15235">
                  <c:v>0.0</c:v>
                </c:pt>
                <c:pt idx="15236">
                  <c:v>0.0</c:v>
                </c:pt>
                <c:pt idx="15237">
                  <c:v>0.0</c:v>
                </c:pt>
                <c:pt idx="15238">
                  <c:v>0.0</c:v>
                </c:pt>
                <c:pt idx="15239">
                  <c:v>0.0</c:v>
                </c:pt>
                <c:pt idx="15240">
                  <c:v>0.0</c:v>
                </c:pt>
                <c:pt idx="15241">
                  <c:v>0.0</c:v>
                </c:pt>
                <c:pt idx="15242">
                  <c:v>0.0</c:v>
                </c:pt>
                <c:pt idx="15243">
                  <c:v>0.0</c:v>
                </c:pt>
                <c:pt idx="15244">
                  <c:v>0.0</c:v>
                </c:pt>
                <c:pt idx="15245">
                  <c:v>0.0</c:v>
                </c:pt>
                <c:pt idx="15246">
                  <c:v>0.0</c:v>
                </c:pt>
                <c:pt idx="15247">
                  <c:v>0.0</c:v>
                </c:pt>
                <c:pt idx="15248">
                  <c:v>0.0</c:v>
                </c:pt>
                <c:pt idx="15249">
                  <c:v>0.0</c:v>
                </c:pt>
                <c:pt idx="15250">
                  <c:v>0.0</c:v>
                </c:pt>
                <c:pt idx="15251">
                  <c:v>0.0</c:v>
                </c:pt>
                <c:pt idx="15252">
                  <c:v>0.0</c:v>
                </c:pt>
                <c:pt idx="15253">
                  <c:v>0.0</c:v>
                </c:pt>
                <c:pt idx="15254">
                  <c:v>0.0</c:v>
                </c:pt>
                <c:pt idx="15255">
                  <c:v>0.0</c:v>
                </c:pt>
                <c:pt idx="15256">
                  <c:v>0.0</c:v>
                </c:pt>
                <c:pt idx="15257">
                  <c:v>0.0</c:v>
                </c:pt>
                <c:pt idx="15258">
                  <c:v>0.0</c:v>
                </c:pt>
                <c:pt idx="15259">
                  <c:v>0.0</c:v>
                </c:pt>
                <c:pt idx="15260">
                  <c:v>0.0</c:v>
                </c:pt>
                <c:pt idx="15261">
                  <c:v>0.0</c:v>
                </c:pt>
                <c:pt idx="15262">
                  <c:v>0.0</c:v>
                </c:pt>
                <c:pt idx="15263">
                  <c:v>0.0</c:v>
                </c:pt>
                <c:pt idx="15264">
                  <c:v>0.0</c:v>
                </c:pt>
                <c:pt idx="15265">
                  <c:v>0.0</c:v>
                </c:pt>
                <c:pt idx="15266">
                  <c:v>0.0</c:v>
                </c:pt>
                <c:pt idx="15267">
                  <c:v>0.0</c:v>
                </c:pt>
                <c:pt idx="15268">
                  <c:v>0.0</c:v>
                </c:pt>
                <c:pt idx="15269">
                  <c:v>0.0</c:v>
                </c:pt>
                <c:pt idx="15270">
                  <c:v>0.0</c:v>
                </c:pt>
                <c:pt idx="15271">
                  <c:v>0.0</c:v>
                </c:pt>
                <c:pt idx="15272">
                  <c:v>0.0</c:v>
                </c:pt>
                <c:pt idx="15273">
                  <c:v>0.0</c:v>
                </c:pt>
                <c:pt idx="15274">
                  <c:v>0.0</c:v>
                </c:pt>
                <c:pt idx="15275">
                  <c:v>0.0</c:v>
                </c:pt>
                <c:pt idx="15276">
                  <c:v>0.0</c:v>
                </c:pt>
                <c:pt idx="15277">
                  <c:v>0.0</c:v>
                </c:pt>
                <c:pt idx="15278">
                  <c:v>0.0</c:v>
                </c:pt>
                <c:pt idx="15279">
                  <c:v>0.0</c:v>
                </c:pt>
                <c:pt idx="15280">
                  <c:v>0.0</c:v>
                </c:pt>
                <c:pt idx="15281">
                  <c:v>0.0</c:v>
                </c:pt>
                <c:pt idx="15282">
                  <c:v>0.0</c:v>
                </c:pt>
                <c:pt idx="15283">
                  <c:v>0.0</c:v>
                </c:pt>
                <c:pt idx="15284">
                  <c:v>0.0</c:v>
                </c:pt>
                <c:pt idx="15285">
                  <c:v>0.0</c:v>
                </c:pt>
                <c:pt idx="15286">
                  <c:v>0.0</c:v>
                </c:pt>
                <c:pt idx="15287">
                  <c:v>0.0</c:v>
                </c:pt>
                <c:pt idx="15288">
                  <c:v>0.0</c:v>
                </c:pt>
                <c:pt idx="15289">
                  <c:v>0.0</c:v>
                </c:pt>
                <c:pt idx="15290">
                  <c:v>0.0</c:v>
                </c:pt>
                <c:pt idx="15291">
                  <c:v>0.0</c:v>
                </c:pt>
                <c:pt idx="15292">
                  <c:v>0.0</c:v>
                </c:pt>
                <c:pt idx="15293">
                  <c:v>0.0</c:v>
                </c:pt>
                <c:pt idx="15294">
                  <c:v>0.0</c:v>
                </c:pt>
                <c:pt idx="15295">
                  <c:v>0.0</c:v>
                </c:pt>
                <c:pt idx="15296">
                  <c:v>0.0</c:v>
                </c:pt>
                <c:pt idx="15297">
                  <c:v>0.0</c:v>
                </c:pt>
                <c:pt idx="15298">
                  <c:v>0.0</c:v>
                </c:pt>
                <c:pt idx="15299">
                  <c:v>0.0</c:v>
                </c:pt>
                <c:pt idx="15300">
                  <c:v>0.0</c:v>
                </c:pt>
                <c:pt idx="15301">
                  <c:v>0.0</c:v>
                </c:pt>
                <c:pt idx="15302">
                  <c:v>0.0</c:v>
                </c:pt>
                <c:pt idx="15303">
                  <c:v>0.0</c:v>
                </c:pt>
                <c:pt idx="15304">
                  <c:v>0.0</c:v>
                </c:pt>
                <c:pt idx="15305">
                  <c:v>0.0</c:v>
                </c:pt>
                <c:pt idx="15306">
                  <c:v>0.0</c:v>
                </c:pt>
                <c:pt idx="15307">
                  <c:v>0.0</c:v>
                </c:pt>
                <c:pt idx="15308">
                  <c:v>0.0</c:v>
                </c:pt>
                <c:pt idx="15309">
                  <c:v>0.0</c:v>
                </c:pt>
                <c:pt idx="15310">
                  <c:v>0.0</c:v>
                </c:pt>
                <c:pt idx="15311">
                  <c:v>0.0</c:v>
                </c:pt>
                <c:pt idx="15312">
                  <c:v>0.0</c:v>
                </c:pt>
                <c:pt idx="15313">
                  <c:v>0.0</c:v>
                </c:pt>
                <c:pt idx="15314">
                  <c:v>0.0</c:v>
                </c:pt>
                <c:pt idx="15315">
                  <c:v>0.0</c:v>
                </c:pt>
                <c:pt idx="15316">
                  <c:v>0.0</c:v>
                </c:pt>
                <c:pt idx="15317">
                  <c:v>0.0</c:v>
                </c:pt>
                <c:pt idx="15318">
                  <c:v>0.0</c:v>
                </c:pt>
                <c:pt idx="15319">
                  <c:v>0.0</c:v>
                </c:pt>
                <c:pt idx="15320">
                  <c:v>0.0</c:v>
                </c:pt>
                <c:pt idx="15321">
                  <c:v>0.0</c:v>
                </c:pt>
                <c:pt idx="15322">
                  <c:v>0.0</c:v>
                </c:pt>
                <c:pt idx="15323">
                  <c:v>0.0</c:v>
                </c:pt>
                <c:pt idx="15324">
                  <c:v>0.0</c:v>
                </c:pt>
                <c:pt idx="15325">
                  <c:v>0.0</c:v>
                </c:pt>
                <c:pt idx="15326">
                  <c:v>0.0</c:v>
                </c:pt>
                <c:pt idx="15327">
                  <c:v>0.0</c:v>
                </c:pt>
                <c:pt idx="15328">
                  <c:v>0.0</c:v>
                </c:pt>
                <c:pt idx="15329">
                  <c:v>0.0</c:v>
                </c:pt>
                <c:pt idx="15330">
                  <c:v>0.0</c:v>
                </c:pt>
                <c:pt idx="15331">
                  <c:v>0.0</c:v>
                </c:pt>
                <c:pt idx="15332">
                  <c:v>0.0</c:v>
                </c:pt>
                <c:pt idx="15333">
                  <c:v>0.0</c:v>
                </c:pt>
                <c:pt idx="15334">
                  <c:v>0.0</c:v>
                </c:pt>
                <c:pt idx="15335">
                  <c:v>0.0</c:v>
                </c:pt>
                <c:pt idx="15336">
                  <c:v>0.0</c:v>
                </c:pt>
                <c:pt idx="15337">
                  <c:v>0.0</c:v>
                </c:pt>
                <c:pt idx="15338">
                  <c:v>0.0</c:v>
                </c:pt>
                <c:pt idx="15339">
                  <c:v>0.0</c:v>
                </c:pt>
                <c:pt idx="15340">
                  <c:v>0.0</c:v>
                </c:pt>
                <c:pt idx="15341">
                  <c:v>0.0</c:v>
                </c:pt>
                <c:pt idx="15342">
                  <c:v>0.0</c:v>
                </c:pt>
                <c:pt idx="15343">
                  <c:v>0.0</c:v>
                </c:pt>
                <c:pt idx="15344">
                  <c:v>0.0</c:v>
                </c:pt>
                <c:pt idx="15345">
                  <c:v>0.0</c:v>
                </c:pt>
                <c:pt idx="15346">
                  <c:v>0.0</c:v>
                </c:pt>
                <c:pt idx="15347">
                  <c:v>0.0</c:v>
                </c:pt>
                <c:pt idx="15348">
                  <c:v>0.0</c:v>
                </c:pt>
                <c:pt idx="15349">
                  <c:v>0.0</c:v>
                </c:pt>
                <c:pt idx="15350">
                  <c:v>0.0</c:v>
                </c:pt>
                <c:pt idx="15351">
                  <c:v>0.0</c:v>
                </c:pt>
                <c:pt idx="15352">
                  <c:v>0.0</c:v>
                </c:pt>
                <c:pt idx="15353">
                  <c:v>0.0</c:v>
                </c:pt>
                <c:pt idx="15354">
                  <c:v>0.0</c:v>
                </c:pt>
                <c:pt idx="15355">
                  <c:v>0.0</c:v>
                </c:pt>
                <c:pt idx="15356">
                  <c:v>0.0</c:v>
                </c:pt>
                <c:pt idx="15357">
                  <c:v>0.0</c:v>
                </c:pt>
                <c:pt idx="15358">
                  <c:v>0.0</c:v>
                </c:pt>
                <c:pt idx="15359">
                  <c:v>0.0</c:v>
                </c:pt>
                <c:pt idx="15360">
                  <c:v>0.0</c:v>
                </c:pt>
                <c:pt idx="15361">
                  <c:v>0.0</c:v>
                </c:pt>
                <c:pt idx="15362">
                  <c:v>0.0</c:v>
                </c:pt>
                <c:pt idx="15363">
                  <c:v>0.0</c:v>
                </c:pt>
                <c:pt idx="15364">
                  <c:v>0.0</c:v>
                </c:pt>
                <c:pt idx="15365">
                  <c:v>0.0</c:v>
                </c:pt>
                <c:pt idx="15366">
                  <c:v>0.0</c:v>
                </c:pt>
                <c:pt idx="15367">
                  <c:v>0.0</c:v>
                </c:pt>
                <c:pt idx="15368">
                  <c:v>0.0</c:v>
                </c:pt>
                <c:pt idx="15369">
                  <c:v>0.0</c:v>
                </c:pt>
                <c:pt idx="15370">
                  <c:v>0.0</c:v>
                </c:pt>
                <c:pt idx="15371">
                  <c:v>0.0</c:v>
                </c:pt>
                <c:pt idx="15372">
                  <c:v>0.0</c:v>
                </c:pt>
                <c:pt idx="15373">
                  <c:v>0.0</c:v>
                </c:pt>
                <c:pt idx="15374">
                  <c:v>0.0</c:v>
                </c:pt>
                <c:pt idx="15375">
                  <c:v>0.0</c:v>
                </c:pt>
                <c:pt idx="15376">
                  <c:v>0.0</c:v>
                </c:pt>
                <c:pt idx="15377">
                  <c:v>0.0</c:v>
                </c:pt>
                <c:pt idx="15378">
                  <c:v>0.0</c:v>
                </c:pt>
                <c:pt idx="15379">
                  <c:v>0.0</c:v>
                </c:pt>
                <c:pt idx="15380">
                  <c:v>0.0</c:v>
                </c:pt>
                <c:pt idx="15381">
                  <c:v>0.0</c:v>
                </c:pt>
                <c:pt idx="15382">
                  <c:v>0.0</c:v>
                </c:pt>
                <c:pt idx="15383">
                  <c:v>0.0</c:v>
                </c:pt>
                <c:pt idx="15384">
                  <c:v>0.0</c:v>
                </c:pt>
                <c:pt idx="15385">
                  <c:v>0.0</c:v>
                </c:pt>
                <c:pt idx="15386">
                  <c:v>0.0</c:v>
                </c:pt>
                <c:pt idx="15387">
                  <c:v>0.0</c:v>
                </c:pt>
                <c:pt idx="15388">
                  <c:v>0.0</c:v>
                </c:pt>
                <c:pt idx="15389">
                  <c:v>0.0</c:v>
                </c:pt>
                <c:pt idx="15390">
                  <c:v>0.0</c:v>
                </c:pt>
                <c:pt idx="15391">
                  <c:v>0.0</c:v>
                </c:pt>
                <c:pt idx="15392">
                  <c:v>0.0</c:v>
                </c:pt>
                <c:pt idx="15393">
                  <c:v>0.0</c:v>
                </c:pt>
                <c:pt idx="15394">
                  <c:v>0.0</c:v>
                </c:pt>
                <c:pt idx="15395">
                  <c:v>0.0</c:v>
                </c:pt>
                <c:pt idx="15396">
                  <c:v>0.0</c:v>
                </c:pt>
                <c:pt idx="15397">
                  <c:v>0.0</c:v>
                </c:pt>
                <c:pt idx="15398">
                  <c:v>0.0</c:v>
                </c:pt>
                <c:pt idx="15399">
                  <c:v>0.0</c:v>
                </c:pt>
                <c:pt idx="15400">
                  <c:v>0.0</c:v>
                </c:pt>
                <c:pt idx="15401">
                  <c:v>0.0</c:v>
                </c:pt>
                <c:pt idx="15402">
                  <c:v>0.0</c:v>
                </c:pt>
                <c:pt idx="15403">
                  <c:v>0.0</c:v>
                </c:pt>
                <c:pt idx="15404">
                  <c:v>0.0</c:v>
                </c:pt>
                <c:pt idx="15405">
                  <c:v>0.0</c:v>
                </c:pt>
                <c:pt idx="15406">
                  <c:v>0.0</c:v>
                </c:pt>
                <c:pt idx="15407">
                  <c:v>0.0</c:v>
                </c:pt>
                <c:pt idx="15408">
                  <c:v>0.0</c:v>
                </c:pt>
                <c:pt idx="15409">
                  <c:v>0.0</c:v>
                </c:pt>
                <c:pt idx="15410">
                  <c:v>0.0</c:v>
                </c:pt>
                <c:pt idx="15411">
                  <c:v>0.0</c:v>
                </c:pt>
                <c:pt idx="15412">
                  <c:v>0.0</c:v>
                </c:pt>
                <c:pt idx="15413">
                  <c:v>0.0</c:v>
                </c:pt>
                <c:pt idx="15414">
                  <c:v>0.0</c:v>
                </c:pt>
                <c:pt idx="15415">
                  <c:v>0.0</c:v>
                </c:pt>
                <c:pt idx="15416">
                  <c:v>0.0</c:v>
                </c:pt>
                <c:pt idx="15417">
                  <c:v>0.0</c:v>
                </c:pt>
                <c:pt idx="15418">
                  <c:v>0.0</c:v>
                </c:pt>
                <c:pt idx="15419">
                  <c:v>0.0</c:v>
                </c:pt>
                <c:pt idx="15420">
                  <c:v>0.0</c:v>
                </c:pt>
                <c:pt idx="15421">
                  <c:v>0.0</c:v>
                </c:pt>
                <c:pt idx="15422">
                  <c:v>0.0</c:v>
                </c:pt>
                <c:pt idx="15423">
                  <c:v>0.0</c:v>
                </c:pt>
                <c:pt idx="15424">
                  <c:v>0.0</c:v>
                </c:pt>
                <c:pt idx="15425">
                  <c:v>0.0</c:v>
                </c:pt>
                <c:pt idx="15426">
                  <c:v>0.0</c:v>
                </c:pt>
                <c:pt idx="15427">
                  <c:v>0.0</c:v>
                </c:pt>
                <c:pt idx="15428">
                  <c:v>0.0</c:v>
                </c:pt>
                <c:pt idx="15429">
                  <c:v>0.0</c:v>
                </c:pt>
                <c:pt idx="15430">
                  <c:v>0.0</c:v>
                </c:pt>
                <c:pt idx="15431">
                  <c:v>0.0</c:v>
                </c:pt>
                <c:pt idx="15432">
                  <c:v>0.0</c:v>
                </c:pt>
                <c:pt idx="15433">
                  <c:v>0.0</c:v>
                </c:pt>
                <c:pt idx="15434">
                  <c:v>0.0</c:v>
                </c:pt>
                <c:pt idx="15435">
                  <c:v>0.0</c:v>
                </c:pt>
                <c:pt idx="15436">
                  <c:v>0.0</c:v>
                </c:pt>
                <c:pt idx="15437">
                  <c:v>0.0</c:v>
                </c:pt>
                <c:pt idx="15438">
                  <c:v>0.0</c:v>
                </c:pt>
                <c:pt idx="15439">
                  <c:v>0.0</c:v>
                </c:pt>
                <c:pt idx="15440">
                  <c:v>0.0</c:v>
                </c:pt>
                <c:pt idx="15441">
                  <c:v>0.0</c:v>
                </c:pt>
                <c:pt idx="15442">
                  <c:v>0.0</c:v>
                </c:pt>
                <c:pt idx="15443">
                  <c:v>0.0</c:v>
                </c:pt>
                <c:pt idx="15444">
                  <c:v>0.0</c:v>
                </c:pt>
                <c:pt idx="15445">
                  <c:v>0.0</c:v>
                </c:pt>
                <c:pt idx="15446">
                  <c:v>0.0</c:v>
                </c:pt>
                <c:pt idx="15447">
                  <c:v>0.0</c:v>
                </c:pt>
                <c:pt idx="15448">
                  <c:v>0.0</c:v>
                </c:pt>
                <c:pt idx="15449">
                  <c:v>0.0</c:v>
                </c:pt>
                <c:pt idx="15450">
                  <c:v>0.0</c:v>
                </c:pt>
                <c:pt idx="15451">
                  <c:v>0.0</c:v>
                </c:pt>
                <c:pt idx="15452">
                  <c:v>0.0</c:v>
                </c:pt>
                <c:pt idx="15453">
                  <c:v>0.0</c:v>
                </c:pt>
                <c:pt idx="15454">
                  <c:v>0.0</c:v>
                </c:pt>
                <c:pt idx="15455">
                  <c:v>0.0</c:v>
                </c:pt>
                <c:pt idx="15456">
                  <c:v>0.0</c:v>
                </c:pt>
                <c:pt idx="15457">
                  <c:v>0.0</c:v>
                </c:pt>
                <c:pt idx="15458">
                  <c:v>0.0</c:v>
                </c:pt>
                <c:pt idx="15459">
                  <c:v>0.0</c:v>
                </c:pt>
                <c:pt idx="15460">
                  <c:v>0.0</c:v>
                </c:pt>
                <c:pt idx="15461">
                  <c:v>0.0</c:v>
                </c:pt>
                <c:pt idx="15462">
                  <c:v>0.0</c:v>
                </c:pt>
                <c:pt idx="15463">
                  <c:v>0.0</c:v>
                </c:pt>
                <c:pt idx="15464">
                  <c:v>0.0</c:v>
                </c:pt>
                <c:pt idx="15465">
                  <c:v>0.0</c:v>
                </c:pt>
                <c:pt idx="15466">
                  <c:v>0.0</c:v>
                </c:pt>
                <c:pt idx="15467">
                  <c:v>0.0</c:v>
                </c:pt>
                <c:pt idx="15468">
                  <c:v>0.0</c:v>
                </c:pt>
                <c:pt idx="15469">
                  <c:v>0.0</c:v>
                </c:pt>
                <c:pt idx="15470">
                  <c:v>0.0</c:v>
                </c:pt>
                <c:pt idx="15471">
                  <c:v>0.0</c:v>
                </c:pt>
                <c:pt idx="15472">
                  <c:v>0.0</c:v>
                </c:pt>
                <c:pt idx="15473">
                  <c:v>0.0</c:v>
                </c:pt>
                <c:pt idx="15474">
                  <c:v>0.0</c:v>
                </c:pt>
                <c:pt idx="15475">
                  <c:v>0.0</c:v>
                </c:pt>
                <c:pt idx="15476">
                  <c:v>0.0</c:v>
                </c:pt>
                <c:pt idx="15477">
                  <c:v>0.0</c:v>
                </c:pt>
                <c:pt idx="15478">
                  <c:v>0.0</c:v>
                </c:pt>
                <c:pt idx="15479">
                  <c:v>0.0</c:v>
                </c:pt>
                <c:pt idx="15480">
                  <c:v>0.0</c:v>
                </c:pt>
                <c:pt idx="15481">
                  <c:v>0.0</c:v>
                </c:pt>
                <c:pt idx="15482">
                  <c:v>0.0</c:v>
                </c:pt>
                <c:pt idx="15483">
                  <c:v>0.0</c:v>
                </c:pt>
                <c:pt idx="15484">
                  <c:v>0.0</c:v>
                </c:pt>
                <c:pt idx="15485">
                  <c:v>0.0</c:v>
                </c:pt>
                <c:pt idx="15486">
                  <c:v>0.0</c:v>
                </c:pt>
                <c:pt idx="15487">
                  <c:v>0.0</c:v>
                </c:pt>
                <c:pt idx="15488">
                  <c:v>0.0</c:v>
                </c:pt>
                <c:pt idx="15489">
                  <c:v>0.0</c:v>
                </c:pt>
                <c:pt idx="15490">
                  <c:v>0.0</c:v>
                </c:pt>
                <c:pt idx="15491">
                  <c:v>0.0</c:v>
                </c:pt>
                <c:pt idx="15492">
                  <c:v>0.0</c:v>
                </c:pt>
                <c:pt idx="15493">
                  <c:v>0.0</c:v>
                </c:pt>
                <c:pt idx="15494">
                  <c:v>0.0</c:v>
                </c:pt>
                <c:pt idx="15495">
                  <c:v>0.0</c:v>
                </c:pt>
                <c:pt idx="15496">
                  <c:v>0.0</c:v>
                </c:pt>
                <c:pt idx="15497">
                  <c:v>0.0</c:v>
                </c:pt>
                <c:pt idx="15498">
                  <c:v>0.0</c:v>
                </c:pt>
                <c:pt idx="15499">
                  <c:v>0.0</c:v>
                </c:pt>
                <c:pt idx="15500">
                  <c:v>0.0</c:v>
                </c:pt>
                <c:pt idx="15501">
                  <c:v>0.0</c:v>
                </c:pt>
                <c:pt idx="15502">
                  <c:v>0.0</c:v>
                </c:pt>
                <c:pt idx="15503">
                  <c:v>0.0</c:v>
                </c:pt>
                <c:pt idx="15504">
                  <c:v>0.0</c:v>
                </c:pt>
                <c:pt idx="15505">
                  <c:v>0.0</c:v>
                </c:pt>
                <c:pt idx="15506">
                  <c:v>0.0</c:v>
                </c:pt>
                <c:pt idx="15507">
                  <c:v>0.0</c:v>
                </c:pt>
                <c:pt idx="15508">
                  <c:v>0.0</c:v>
                </c:pt>
                <c:pt idx="15509">
                  <c:v>0.0</c:v>
                </c:pt>
                <c:pt idx="15510">
                  <c:v>0.0</c:v>
                </c:pt>
                <c:pt idx="15511">
                  <c:v>0.0</c:v>
                </c:pt>
                <c:pt idx="15512">
                  <c:v>0.0</c:v>
                </c:pt>
                <c:pt idx="15513">
                  <c:v>0.0</c:v>
                </c:pt>
                <c:pt idx="15514">
                  <c:v>0.0</c:v>
                </c:pt>
                <c:pt idx="15515">
                  <c:v>0.0</c:v>
                </c:pt>
                <c:pt idx="15516">
                  <c:v>0.0</c:v>
                </c:pt>
                <c:pt idx="15517">
                  <c:v>0.0</c:v>
                </c:pt>
                <c:pt idx="15518">
                  <c:v>0.0</c:v>
                </c:pt>
                <c:pt idx="15519">
                  <c:v>0.0</c:v>
                </c:pt>
                <c:pt idx="15520">
                  <c:v>0.0</c:v>
                </c:pt>
                <c:pt idx="15521">
                  <c:v>0.0</c:v>
                </c:pt>
                <c:pt idx="15522">
                  <c:v>0.0</c:v>
                </c:pt>
                <c:pt idx="15523">
                  <c:v>0.0</c:v>
                </c:pt>
                <c:pt idx="15524">
                  <c:v>0.0</c:v>
                </c:pt>
                <c:pt idx="15525">
                  <c:v>0.0</c:v>
                </c:pt>
                <c:pt idx="15526">
                  <c:v>0.0</c:v>
                </c:pt>
                <c:pt idx="15527">
                  <c:v>0.0</c:v>
                </c:pt>
                <c:pt idx="15528">
                  <c:v>0.0</c:v>
                </c:pt>
                <c:pt idx="15529">
                  <c:v>0.0</c:v>
                </c:pt>
                <c:pt idx="15530">
                  <c:v>0.0</c:v>
                </c:pt>
                <c:pt idx="15531">
                  <c:v>0.0</c:v>
                </c:pt>
                <c:pt idx="15532">
                  <c:v>0.0</c:v>
                </c:pt>
                <c:pt idx="15533">
                  <c:v>0.0</c:v>
                </c:pt>
                <c:pt idx="15534">
                  <c:v>0.0</c:v>
                </c:pt>
                <c:pt idx="15535">
                  <c:v>0.0</c:v>
                </c:pt>
                <c:pt idx="15536">
                  <c:v>0.0</c:v>
                </c:pt>
                <c:pt idx="15537">
                  <c:v>0.0</c:v>
                </c:pt>
                <c:pt idx="15538">
                  <c:v>0.0</c:v>
                </c:pt>
                <c:pt idx="15539">
                  <c:v>0.0</c:v>
                </c:pt>
                <c:pt idx="15540">
                  <c:v>0.0</c:v>
                </c:pt>
                <c:pt idx="15541">
                  <c:v>0.0</c:v>
                </c:pt>
                <c:pt idx="15542">
                  <c:v>0.0</c:v>
                </c:pt>
                <c:pt idx="15543">
                  <c:v>0.0</c:v>
                </c:pt>
                <c:pt idx="15544">
                  <c:v>0.0</c:v>
                </c:pt>
                <c:pt idx="15545">
                  <c:v>0.0</c:v>
                </c:pt>
                <c:pt idx="15546">
                  <c:v>0.0</c:v>
                </c:pt>
                <c:pt idx="15547">
                  <c:v>0.0</c:v>
                </c:pt>
                <c:pt idx="15548">
                  <c:v>0.0</c:v>
                </c:pt>
                <c:pt idx="15549">
                  <c:v>0.0</c:v>
                </c:pt>
                <c:pt idx="15550">
                  <c:v>0.0</c:v>
                </c:pt>
                <c:pt idx="15551">
                  <c:v>0.0</c:v>
                </c:pt>
                <c:pt idx="15552">
                  <c:v>0.0</c:v>
                </c:pt>
                <c:pt idx="15553">
                  <c:v>0.0</c:v>
                </c:pt>
                <c:pt idx="15554">
                  <c:v>0.0</c:v>
                </c:pt>
                <c:pt idx="15555">
                  <c:v>0.0</c:v>
                </c:pt>
                <c:pt idx="15556">
                  <c:v>0.0</c:v>
                </c:pt>
                <c:pt idx="15557">
                  <c:v>0.0</c:v>
                </c:pt>
                <c:pt idx="15558">
                  <c:v>0.0</c:v>
                </c:pt>
                <c:pt idx="15559">
                  <c:v>0.0</c:v>
                </c:pt>
                <c:pt idx="15560">
                  <c:v>0.0</c:v>
                </c:pt>
                <c:pt idx="15561">
                  <c:v>0.0</c:v>
                </c:pt>
                <c:pt idx="15562">
                  <c:v>0.0</c:v>
                </c:pt>
                <c:pt idx="15563">
                  <c:v>0.0</c:v>
                </c:pt>
                <c:pt idx="15564">
                  <c:v>0.0</c:v>
                </c:pt>
                <c:pt idx="15565">
                  <c:v>0.0</c:v>
                </c:pt>
                <c:pt idx="15566">
                  <c:v>0.0</c:v>
                </c:pt>
                <c:pt idx="15567">
                  <c:v>0.0</c:v>
                </c:pt>
                <c:pt idx="15568">
                  <c:v>0.0</c:v>
                </c:pt>
                <c:pt idx="15569">
                  <c:v>0.0</c:v>
                </c:pt>
                <c:pt idx="15570">
                  <c:v>0.0</c:v>
                </c:pt>
                <c:pt idx="15571">
                  <c:v>0.0</c:v>
                </c:pt>
                <c:pt idx="15572">
                  <c:v>0.0</c:v>
                </c:pt>
                <c:pt idx="15573">
                  <c:v>0.0</c:v>
                </c:pt>
                <c:pt idx="15574">
                  <c:v>0.0</c:v>
                </c:pt>
                <c:pt idx="15575">
                  <c:v>0.0</c:v>
                </c:pt>
                <c:pt idx="15576">
                  <c:v>0.0</c:v>
                </c:pt>
                <c:pt idx="15577">
                  <c:v>0.0</c:v>
                </c:pt>
                <c:pt idx="15578">
                  <c:v>0.0</c:v>
                </c:pt>
                <c:pt idx="15579">
                  <c:v>0.0</c:v>
                </c:pt>
                <c:pt idx="15580">
                  <c:v>0.0</c:v>
                </c:pt>
                <c:pt idx="15581">
                  <c:v>0.0</c:v>
                </c:pt>
                <c:pt idx="15582">
                  <c:v>0.0</c:v>
                </c:pt>
                <c:pt idx="15583">
                  <c:v>0.0</c:v>
                </c:pt>
                <c:pt idx="15584">
                  <c:v>0.0</c:v>
                </c:pt>
                <c:pt idx="15585">
                  <c:v>0.0</c:v>
                </c:pt>
                <c:pt idx="15586">
                  <c:v>0.0</c:v>
                </c:pt>
                <c:pt idx="15587">
                  <c:v>0.0</c:v>
                </c:pt>
                <c:pt idx="15588">
                  <c:v>0.0</c:v>
                </c:pt>
                <c:pt idx="15589">
                  <c:v>0.0</c:v>
                </c:pt>
                <c:pt idx="15590">
                  <c:v>0.0</c:v>
                </c:pt>
                <c:pt idx="15591">
                  <c:v>0.0</c:v>
                </c:pt>
                <c:pt idx="15592">
                  <c:v>0.0</c:v>
                </c:pt>
                <c:pt idx="15593">
                  <c:v>0.0</c:v>
                </c:pt>
                <c:pt idx="15594">
                  <c:v>0.0</c:v>
                </c:pt>
                <c:pt idx="15595">
                  <c:v>0.0</c:v>
                </c:pt>
                <c:pt idx="15596">
                  <c:v>0.0</c:v>
                </c:pt>
                <c:pt idx="15597">
                  <c:v>0.0</c:v>
                </c:pt>
                <c:pt idx="15598">
                  <c:v>0.0</c:v>
                </c:pt>
                <c:pt idx="15599">
                  <c:v>0.0</c:v>
                </c:pt>
                <c:pt idx="15600">
                  <c:v>0.0</c:v>
                </c:pt>
                <c:pt idx="15601">
                  <c:v>0.0</c:v>
                </c:pt>
                <c:pt idx="15602">
                  <c:v>0.0</c:v>
                </c:pt>
                <c:pt idx="15603">
                  <c:v>0.0</c:v>
                </c:pt>
                <c:pt idx="15604">
                  <c:v>0.0</c:v>
                </c:pt>
                <c:pt idx="15605">
                  <c:v>0.0</c:v>
                </c:pt>
                <c:pt idx="15606">
                  <c:v>0.0</c:v>
                </c:pt>
                <c:pt idx="15607">
                  <c:v>0.0</c:v>
                </c:pt>
                <c:pt idx="15608">
                  <c:v>0.0</c:v>
                </c:pt>
                <c:pt idx="15609">
                  <c:v>0.0</c:v>
                </c:pt>
                <c:pt idx="15610">
                  <c:v>0.0</c:v>
                </c:pt>
                <c:pt idx="15611">
                  <c:v>0.0</c:v>
                </c:pt>
                <c:pt idx="15612">
                  <c:v>0.0</c:v>
                </c:pt>
                <c:pt idx="15613">
                  <c:v>0.0</c:v>
                </c:pt>
                <c:pt idx="15614">
                  <c:v>0.0</c:v>
                </c:pt>
                <c:pt idx="15615">
                  <c:v>0.0</c:v>
                </c:pt>
                <c:pt idx="15616">
                  <c:v>0.0</c:v>
                </c:pt>
                <c:pt idx="15617">
                  <c:v>0.0</c:v>
                </c:pt>
                <c:pt idx="15618">
                  <c:v>0.0</c:v>
                </c:pt>
                <c:pt idx="15619">
                  <c:v>0.0</c:v>
                </c:pt>
                <c:pt idx="15620">
                  <c:v>0.0</c:v>
                </c:pt>
                <c:pt idx="15621">
                  <c:v>0.0</c:v>
                </c:pt>
                <c:pt idx="15622">
                  <c:v>0.0</c:v>
                </c:pt>
                <c:pt idx="15623">
                  <c:v>0.0</c:v>
                </c:pt>
                <c:pt idx="15624">
                  <c:v>0.0</c:v>
                </c:pt>
                <c:pt idx="15625">
                  <c:v>0.0</c:v>
                </c:pt>
                <c:pt idx="15626">
                  <c:v>0.0</c:v>
                </c:pt>
                <c:pt idx="15627">
                  <c:v>0.0</c:v>
                </c:pt>
                <c:pt idx="15628">
                  <c:v>0.0</c:v>
                </c:pt>
                <c:pt idx="15629">
                  <c:v>0.0</c:v>
                </c:pt>
                <c:pt idx="15630">
                  <c:v>0.0</c:v>
                </c:pt>
                <c:pt idx="15631">
                  <c:v>0.0</c:v>
                </c:pt>
                <c:pt idx="15632">
                  <c:v>0.0</c:v>
                </c:pt>
                <c:pt idx="15633">
                  <c:v>0.0</c:v>
                </c:pt>
                <c:pt idx="15634">
                  <c:v>0.0</c:v>
                </c:pt>
                <c:pt idx="15635">
                  <c:v>0.0</c:v>
                </c:pt>
                <c:pt idx="15636">
                  <c:v>0.0</c:v>
                </c:pt>
                <c:pt idx="15637">
                  <c:v>0.0</c:v>
                </c:pt>
                <c:pt idx="15638">
                  <c:v>0.0</c:v>
                </c:pt>
                <c:pt idx="15639">
                  <c:v>0.0</c:v>
                </c:pt>
                <c:pt idx="15640">
                  <c:v>0.0</c:v>
                </c:pt>
                <c:pt idx="15641">
                  <c:v>0.0</c:v>
                </c:pt>
                <c:pt idx="15642">
                  <c:v>0.0</c:v>
                </c:pt>
                <c:pt idx="15643">
                  <c:v>0.0</c:v>
                </c:pt>
                <c:pt idx="15644">
                  <c:v>0.0</c:v>
                </c:pt>
                <c:pt idx="15645">
                  <c:v>0.0</c:v>
                </c:pt>
                <c:pt idx="15646">
                  <c:v>0.0</c:v>
                </c:pt>
                <c:pt idx="15647">
                  <c:v>0.0</c:v>
                </c:pt>
                <c:pt idx="15648">
                  <c:v>0.0</c:v>
                </c:pt>
                <c:pt idx="15649">
                  <c:v>0.0</c:v>
                </c:pt>
                <c:pt idx="15650">
                  <c:v>0.0</c:v>
                </c:pt>
                <c:pt idx="15651">
                  <c:v>0.0</c:v>
                </c:pt>
                <c:pt idx="15652">
                  <c:v>0.0</c:v>
                </c:pt>
                <c:pt idx="15653">
                  <c:v>0.0</c:v>
                </c:pt>
                <c:pt idx="15654">
                  <c:v>0.0</c:v>
                </c:pt>
                <c:pt idx="15655">
                  <c:v>0.0</c:v>
                </c:pt>
                <c:pt idx="15656">
                  <c:v>0.0</c:v>
                </c:pt>
                <c:pt idx="15657">
                  <c:v>0.0</c:v>
                </c:pt>
                <c:pt idx="15658">
                  <c:v>0.0</c:v>
                </c:pt>
                <c:pt idx="15659">
                  <c:v>0.0</c:v>
                </c:pt>
                <c:pt idx="15660">
                  <c:v>0.0</c:v>
                </c:pt>
                <c:pt idx="15661">
                  <c:v>0.0</c:v>
                </c:pt>
                <c:pt idx="15662">
                  <c:v>0.0</c:v>
                </c:pt>
                <c:pt idx="15663">
                  <c:v>0.0</c:v>
                </c:pt>
                <c:pt idx="15664">
                  <c:v>0.0</c:v>
                </c:pt>
                <c:pt idx="15665">
                  <c:v>0.0</c:v>
                </c:pt>
                <c:pt idx="15666">
                  <c:v>0.0</c:v>
                </c:pt>
                <c:pt idx="15667">
                  <c:v>0.0</c:v>
                </c:pt>
                <c:pt idx="15668">
                  <c:v>0.0</c:v>
                </c:pt>
                <c:pt idx="15669">
                  <c:v>0.0</c:v>
                </c:pt>
                <c:pt idx="15670">
                  <c:v>0.0</c:v>
                </c:pt>
                <c:pt idx="15671">
                  <c:v>0.0</c:v>
                </c:pt>
                <c:pt idx="15672">
                  <c:v>0.0</c:v>
                </c:pt>
                <c:pt idx="15673">
                  <c:v>0.0</c:v>
                </c:pt>
                <c:pt idx="15674">
                  <c:v>0.0</c:v>
                </c:pt>
                <c:pt idx="15675">
                  <c:v>0.0</c:v>
                </c:pt>
                <c:pt idx="15676">
                  <c:v>0.0</c:v>
                </c:pt>
                <c:pt idx="15677">
                  <c:v>0.0</c:v>
                </c:pt>
                <c:pt idx="15678">
                  <c:v>0.0</c:v>
                </c:pt>
                <c:pt idx="15679">
                  <c:v>0.0</c:v>
                </c:pt>
                <c:pt idx="15680">
                  <c:v>0.0</c:v>
                </c:pt>
                <c:pt idx="15681">
                  <c:v>0.0</c:v>
                </c:pt>
                <c:pt idx="15682">
                  <c:v>0.0</c:v>
                </c:pt>
                <c:pt idx="15683">
                  <c:v>0.0</c:v>
                </c:pt>
                <c:pt idx="15684">
                  <c:v>0.0</c:v>
                </c:pt>
                <c:pt idx="15685">
                  <c:v>0.0</c:v>
                </c:pt>
                <c:pt idx="15686">
                  <c:v>0.0</c:v>
                </c:pt>
                <c:pt idx="15687">
                  <c:v>0.0</c:v>
                </c:pt>
                <c:pt idx="15688">
                  <c:v>0.0</c:v>
                </c:pt>
                <c:pt idx="15689">
                  <c:v>0.0</c:v>
                </c:pt>
                <c:pt idx="15690">
                  <c:v>0.0</c:v>
                </c:pt>
                <c:pt idx="15691">
                  <c:v>0.0</c:v>
                </c:pt>
                <c:pt idx="15692">
                  <c:v>0.0</c:v>
                </c:pt>
                <c:pt idx="15693">
                  <c:v>0.0</c:v>
                </c:pt>
                <c:pt idx="15694">
                  <c:v>0.0</c:v>
                </c:pt>
                <c:pt idx="15695">
                  <c:v>0.0</c:v>
                </c:pt>
                <c:pt idx="15696">
                  <c:v>0.0</c:v>
                </c:pt>
                <c:pt idx="15697">
                  <c:v>0.0</c:v>
                </c:pt>
                <c:pt idx="15698">
                  <c:v>0.0</c:v>
                </c:pt>
                <c:pt idx="15699">
                  <c:v>0.0</c:v>
                </c:pt>
                <c:pt idx="15700">
                  <c:v>0.0</c:v>
                </c:pt>
                <c:pt idx="15701">
                  <c:v>0.0</c:v>
                </c:pt>
                <c:pt idx="15702">
                  <c:v>0.0</c:v>
                </c:pt>
                <c:pt idx="15703">
                  <c:v>0.0</c:v>
                </c:pt>
                <c:pt idx="15704">
                  <c:v>0.0</c:v>
                </c:pt>
                <c:pt idx="15705">
                  <c:v>0.0</c:v>
                </c:pt>
                <c:pt idx="15706">
                  <c:v>0.0</c:v>
                </c:pt>
                <c:pt idx="15707">
                  <c:v>0.0</c:v>
                </c:pt>
                <c:pt idx="15708">
                  <c:v>0.0</c:v>
                </c:pt>
                <c:pt idx="15709">
                  <c:v>0.0</c:v>
                </c:pt>
                <c:pt idx="15710">
                  <c:v>0.0</c:v>
                </c:pt>
                <c:pt idx="15711">
                  <c:v>0.0</c:v>
                </c:pt>
                <c:pt idx="15712">
                  <c:v>0.0</c:v>
                </c:pt>
                <c:pt idx="15713">
                  <c:v>0.0</c:v>
                </c:pt>
                <c:pt idx="15714">
                  <c:v>0.0</c:v>
                </c:pt>
                <c:pt idx="15715">
                  <c:v>0.0</c:v>
                </c:pt>
                <c:pt idx="15716">
                  <c:v>0.0</c:v>
                </c:pt>
                <c:pt idx="15717">
                  <c:v>0.0</c:v>
                </c:pt>
                <c:pt idx="15718">
                  <c:v>0.0</c:v>
                </c:pt>
                <c:pt idx="15719">
                  <c:v>0.0</c:v>
                </c:pt>
                <c:pt idx="15720">
                  <c:v>0.0</c:v>
                </c:pt>
                <c:pt idx="15721">
                  <c:v>0.0</c:v>
                </c:pt>
                <c:pt idx="15722">
                  <c:v>0.0</c:v>
                </c:pt>
                <c:pt idx="15723">
                  <c:v>0.0</c:v>
                </c:pt>
                <c:pt idx="15724">
                  <c:v>0.0</c:v>
                </c:pt>
                <c:pt idx="15725">
                  <c:v>0.0</c:v>
                </c:pt>
                <c:pt idx="15726">
                  <c:v>0.0</c:v>
                </c:pt>
                <c:pt idx="15727">
                  <c:v>0.0</c:v>
                </c:pt>
                <c:pt idx="15728">
                  <c:v>0.0</c:v>
                </c:pt>
                <c:pt idx="15729">
                  <c:v>0.0</c:v>
                </c:pt>
                <c:pt idx="15730">
                  <c:v>0.0</c:v>
                </c:pt>
                <c:pt idx="15731">
                  <c:v>0.0</c:v>
                </c:pt>
                <c:pt idx="15732">
                  <c:v>0.0</c:v>
                </c:pt>
                <c:pt idx="15733">
                  <c:v>0.0</c:v>
                </c:pt>
                <c:pt idx="15734">
                  <c:v>0.0</c:v>
                </c:pt>
                <c:pt idx="15735">
                  <c:v>0.0</c:v>
                </c:pt>
                <c:pt idx="15736">
                  <c:v>0.0</c:v>
                </c:pt>
                <c:pt idx="15737">
                  <c:v>0.0</c:v>
                </c:pt>
                <c:pt idx="15738">
                  <c:v>0.0</c:v>
                </c:pt>
                <c:pt idx="15739">
                  <c:v>0.0</c:v>
                </c:pt>
                <c:pt idx="15740">
                  <c:v>0.0</c:v>
                </c:pt>
                <c:pt idx="15741">
                  <c:v>0.0</c:v>
                </c:pt>
                <c:pt idx="15742">
                  <c:v>0.0</c:v>
                </c:pt>
                <c:pt idx="15743">
                  <c:v>0.0</c:v>
                </c:pt>
                <c:pt idx="15744">
                  <c:v>0.0</c:v>
                </c:pt>
                <c:pt idx="15745">
                  <c:v>0.0</c:v>
                </c:pt>
                <c:pt idx="15746">
                  <c:v>0.0</c:v>
                </c:pt>
                <c:pt idx="15747">
                  <c:v>0.0</c:v>
                </c:pt>
                <c:pt idx="15748">
                  <c:v>0.0</c:v>
                </c:pt>
                <c:pt idx="15749">
                  <c:v>0.0</c:v>
                </c:pt>
                <c:pt idx="15750">
                  <c:v>0.0</c:v>
                </c:pt>
                <c:pt idx="15751">
                  <c:v>0.0</c:v>
                </c:pt>
                <c:pt idx="15752">
                  <c:v>0.0</c:v>
                </c:pt>
                <c:pt idx="15753">
                  <c:v>0.0</c:v>
                </c:pt>
                <c:pt idx="15754">
                  <c:v>0.0</c:v>
                </c:pt>
                <c:pt idx="15755">
                  <c:v>0.0</c:v>
                </c:pt>
                <c:pt idx="15756">
                  <c:v>0.0</c:v>
                </c:pt>
                <c:pt idx="15757">
                  <c:v>0.0</c:v>
                </c:pt>
                <c:pt idx="15758">
                  <c:v>0.0</c:v>
                </c:pt>
                <c:pt idx="15759">
                  <c:v>0.0</c:v>
                </c:pt>
                <c:pt idx="15760">
                  <c:v>0.0</c:v>
                </c:pt>
                <c:pt idx="15761">
                  <c:v>0.0</c:v>
                </c:pt>
                <c:pt idx="15762">
                  <c:v>0.0</c:v>
                </c:pt>
                <c:pt idx="15763">
                  <c:v>0.0</c:v>
                </c:pt>
                <c:pt idx="15764">
                  <c:v>0.0</c:v>
                </c:pt>
                <c:pt idx="15765">
                  <c:v>0.0</c:v>
                </c:pt>
                <c:pt idx="15766">
                  <c:v>0.0</c:v>
                </c:pt>
                <c:pt idx="15767">
                  <c:v>0.0</c:v>
                </c:pt>
                <c:pt idx="15768">
                  <c:v>0.0</c:v>
                </c:pt>
                <c:pt idx="15769">
                  <c:v>0.0</c:v>
                </c:pt>
                <c:pt idx="15770">
                  <c:v>0.0</c:v>
                </c:pt>
                <c:pt idx="15771">
                  <c:v>0.0</c:v>
                </c:pt>
                <c:pt idx="15772">
                  <c:v>0.0</c:v>
                </c:pt>
                <c:pt idx="15773">
                  <c:v>0.0</c:v>
                </c:pt>
                <c:pt idx="15774">
                  <c:v>0.0</c:v>
                </c:pt>
                <c:pt idx="15775">
                  <c:v>0.0</c:v>
                </c:pt>
                <c:pt idx="15776">
                  <c:v>0.0</c:v>
                </c:pt>
                <c:pt idx="15777">
                  <c:v>0.0</c:v>
                </c:pt>
                <c:pt idx="15778">
                  <c:v>0.0</c:v>
                </c:pt>
                <c:pt idx="15779">
                  <c:v>0.0</c:v>
                </c:pt>
                <c:pt idx="15780">
                  <c:v>0.0</c:v>
                </c:pt>
                <c:pt idx="15781">
                  <c:v>0.0</c:v>
                </c:pt>
                <c:pt idx="15782">
                  <c:v>0.0</c:v>
                </c:pt>
                <c:pt idx="15783">
                  <c:v>0.0</c:v>
                </c:pt>
                <c:pt idx="15784">
                  <c:v>0.0</c:v>
                </c:pt>
                <c:pt idx="15785">
                  <c:v>0.0</c:v>
                </c:pt>
                <c:pt idx="15786">
                  <c:v>0.0</c:v>
                </c:pt>
                <c:pt idx="15787">
                  <c:v>0.0</c:v>
                </c:pt>
                <c:pt idx="15788">
                  <c:v>0.0</c:v>
                </c:pt>
                <c:pt idx="15789">
                  <c:v>0.0</c:v>
                </c:pt>
                <c:pt idx="15790">
                  <c:v>0.0</c:v>
                </c:pt>
                <c:pt idx="15791">
                  <c:v>0.0</c:v>
                </c:pt>
                <c:pt idx="15792">
                  <c:v>0.0</c:v>
                </c:pt>
                <c:pt idx="15793">
                  <c:v>0.0</c:v>
                </c:pt>
                <c:pt idx="15794">
                  <c:v>0.0</c:v>
                </c:pt>
                <c:pt idx="15795">
                  <c:v>0.0</c:v>
                </c:pt>
                <c:pt idx="15796">
                  <c:v>0.0</c:v>
                </c:pt>
                <c:pt idx="15797">
                  <c:v>0.0</c:v>
                </c:pt>
                <c:pt idx="15798">
                  <c:v>0.0</c:v>
                </c:pt>
                <c:pt idx="15799">
                  <c:v>0.0</c:v>
                </c:pt>
                <c:pt idx="15800">
                  <c:v>0.0</c:v>
                </c:pt>
                <c:pt idx="15801">
                  <c:v>0.0</c:v>
                </c:pt>
                <c:pt idx="15802">
                  <c:v>0.0</c:v>
                </c:pt>
                <c:pt idx="15803">
                  <c:v>0.0</c:v>
                </c:pt>
                <c:pt idx="15804">
                  <c:v>0.0</c:v>
                </c:pt>
                <c:pt idx="15805">
                  <c:v>0.0</c:v>
                </c:pt>
                <c:pt idx="15806">
                  <c:v>0.0</c:v>
                </c:pt>
                <c:pt idx="15807">
                  <c:v>0.0</c:v>
                </c:pt>
                <c:pt idx="15808">
                  <c:v>0.0</c:v>
                </c:pt>
                <c:pt idx="15809">
                  <c:v>0.0</c:v>
                </c:pt>
                <c:pt idx="15810">
                  <c:v>0.0</c:v>
                </c:pt>
                <c:pt idx="15811">
                  <c:v>0.0</c:v>
                </c:pt>
                <c:pt idx="15812">
                  <c:v>0.0</c:v>
                </c:pt>
                <c:pt idx="15813">
                  <c:v>0.0</c:v>
                </c:pt>
                <c:pt idx="15814">
                  <c:v>0.0</c:v>
                </c:pt>
                <c:pt idx="15815">
                  <c:v>0.0</c:v>
                </c:pt>
                <c:pt idx="15816">
                  <c:v>0.0</c:v>
                </c:pt>
                <c:pt idx="15817">
                  <c:v>0.0</c:v>
                </c:pt>
                <c:pt idx="15818">
                  <c:v>0.0</c:v>
                </c:pt>
                <c:pt idx="15819">
                  <c:v>0.0</c:v>
                </c:pt>
                <c:pt idx="15820">
                  <c:v>0.0</c:v>
                </c:pt>
                <c:pt idx="15821">
                  <c:v>0.0</c:v>
                </c:pt>
                <c:pt idx="15822">
                  <c:v>0.0</c:v>
                </c:pt>
                <c:pt idx="15823">
                  <c:v>0.0</c:v>
                </c:pt>
                <c:pt idx="15824">
                  <c:v>0.0</c:v>
                </c:pt>
                <c:pt idx="15825">
                  <c:v>0.0</c:v>
                </c:pt>
                <c:pt idx="15826">
                  <c:v>0.0</c:v>
                </c:pt>
                <c:pt idx="15827">
                  <c:v>0.0</c:v>
                </c:pt>
                <c:pt idx="15828">
                  <c:v>0.0</c:v>
                </c:pt>
                <c:pt idx="15829">
                  <c:v>0.0</c:v>
                </c:pt>
                <c:pt idx="15830">
                  <c:v>0.0</c:v>
                </c:pt>
                <c:pt idx="15831">
                  <c:v>0.0</c:v>
                </c:pt>
                <c:pt idx="15832">
                  <c:v>0.0</c:v>
                </c:pt>
                <c:pt idx="15833">
                  <c:v>0.0</c:v>
                </c:pt>
                <c:pt idx="15834">
                  <c:v>0.0</c:v>
                </c:pt>
                <c:pt idx="15835">
                  <c:v>0.0</c:v>
                </c:pt>
                <c:pt idx="15836">
                  <c:v>0.0</c:v>
                </c:pt>
                <c:pt idx="15837">
                  <c:v>0.0</c:v>
                </c:pt>
                <c:pt idx="15838">
                  <c:v>0.0</c:v>
                </c:pt>
                <c:pt idx="15839">
                  <c:v>0.0</c:v>
                </c:pt>
                <c:pt idx="15840">
                  <c:v>0.0</c:v>
                </c:pt>
                <c:pt idx="15841">
                  <c:v>0.0</c:v>
                </c:pt>
                <c:pt idx="15842">
                  <c:v>0.0</c:v>
                </c:pt>
                <c:pt idx="15843">
                  <c:v>0.0</c:v>
                </c:pt>
                <c:pt idx="15844">
                  <c:v>0.0</c:v>
                </c:pt>
                <c:pt idx="15845">
                  <c:v>0.0</c:v>
                </c:pt>
                <c:pt idx="15846">
                  <c:v>0.0</c:v>
                </c:pt>
                <c:pt idx="15847">
                  <c:v>0.0</c:v>
                </c:pt>
                <c:pt idx="15848">
                  <c:v>0.0</c:v>
                </c:pt>
                <c:pt idx="15849">
                  <c:v>0.0</c:v>
                </c:pt>
                <c:pt idx="15850">
                  <c:v>0.0</c:v>
                </c:pt>
                <c:pt idx="15851">
                  <c:v>0.0</c:v>
                </c:pt>
                <c:pt idx="15852">
                  <c:v>0.0</c:v>
                </c:pt>
                <c:pt idx="15853">
                  <c:v>0.0</c:v>
                </c:pt>
                <c:pt idx="15854">
                  <c:v>0.0</c:v>
                </c:pt>
                <c:pt idx="15855">
                  <c:v>0.0</c:v>
                </c:pt>
                <c:pt idx="15856">
                  <c:v>0.0</c:v>
                </c:pt>
                <c:pt idx="15857">
                  <c:v>0.0</c:v>
                </c:pt>
                <c:pt idx="15858">
                  <c:v>0.0</c:v>
                </c:pt>
                <c:pt idx="15859">
                  <c:v>0.0</c:v>
                </c:pt>
                <c:pt idx="15860">
                  <c:v>0.0</c:v>
                </c:pt>
                <c:pt idx="15861">
                  <c:v>0.0</c:v>
                </c:pt>
                <c:pt idx="15862">
                  <c:v>0.0</c:v>
                </c:pt>
                <c:pt idx="15863">
                  <c:v>0.0</c:v>
                </c:pt>
                <c:pt idx="15864">
                  <c:v>0.0</c:v>
                </c:pt>
                <c:pt idx="15865">
                  <c:v>0.0</c:v>
                </c:pt>
                <c:pt idx="15866">
                  <c:v>0.0</c:v>
                </c:pt>
                <c:pt idx="15867">
                  <c:v>0.0</c:v>
                </c:pt>
                <c:pt idx="15868">
                  <c:v>0.0</c:v>
                </c:pt>
                <c:pt idx="15869">
                  <c:v>0.0</c:v>
                </c:pt>
                <c:pt idx="15870">
                  <c:v>0.0</c:v>
                </c:pt>
                <c:pt idx="15871">
                  <c:v>0.0</c:v>
                </c:pt>
                <c:pt idx="15872">
                  <c:v>0.0</c:v>
                </c:pt>
                <c:pt idx="15873">
                  <c:v>0.0</c:v>
                </c:pt>
                <c:pt idx="15874">
                  <c:v>0.0</c:v>
                </c:pt>
                <c:pt idx="15875">
                  <c:v>0.0</c:v>
                </c:pt>
                <c:pt idx="15876">
                  <c:v>0.0</c:v>
                </c:pt>
                <c:pt idx="15877">
                  <c:v>0.0</c:v>
                </c:pt>
                <c:pt idx="15878">
                  <c:v>0.0</c:v>
                </c:pt>
                <c:pt idx="15879">
                  <c:v>0.0</c:v>
                </c:pt>
                <c:pt idx="15880">
                  <c:v>0.0</c:v>
                </c:pt>
                <c:pt idx="15881">
                  <c:v>0.0</c:v>
                </c:pt>
                <c:pt idx="15882">
                  <c:v>0.0</c:v>
                </c:pt>
                <c:pt idx="15883">
                  <c:v>0.0</c:v>
                </c:pt>
                <c:pt idx="15884">
                  <c:v>0.0</c:v>
                </c:pt>
                <c:pt idx="15885">
                  <c:v>0.0</c:v>
                </c:pt>
                <c:pt idx="15886">
                  <c:v>0.0</c:v>
                </c:pt>
                <c:pt idx="15887">
                  <c:v>0.0</c:v>
                </c:pt>
                <c:pt idx="15888">
                  <c:v>0.0</c:v>
                </c:pt>
                <c:pt idx="15889">
                  <c:v>0.0</c:v>
                </c:pt>
                <c:pt idx="15890">
                  <c:v>0.0</c:v>
                </c:pt>
                <c:pt idx="15891">
                  <c:v>0.0</c:v>
                </c:pt>
                <c:pt idx="15892">
                  <c:v>0.0</c:v>
                </c:pt>
                <c:pt idx="15893">
                  <c:v>0.0</c:v>
                </c:pt>
                <c:pt idx="15894">
                  <c:v>0.0</c:v>
                </c:pt>
                <c:pt idx="15895">
                  <c:v>0.0</c:v>
                </c:pt>
                <c:pt idx="15896">
                  <c:v>0.0</c:v>
                </c:pt>
                <c:pt idx="15897">
                  <c:v>0.0</c:v>
                </c:pt>
                <c:pt idx="15898">
                  <c:v>0.0</c:v>
                </c:pt>
                <c:pt idx="15899">
                  <c:v>0.0</c:v>
                </c:pt>
                <c:pt idx="15900">
                  <c:v>0.0</c:v>
                </c:pt>
                <c:pt idx="15901">
                  <c:v>0.0</c:v>
                </c:pt>
                <c:pt idx="15902">
                  <c:v>0.0</c:v>
                </c:pt>
                <c:pt idx="15903">
                  <c:v>0.0</c:v>
                </c:pt>
                <c:pt idx="15904">
                  <c:v>0.0</c:v>
                </c:pt>
                <c:pt idx="15905">
                  <c:v>0.0</c:v>
                </c:pt>
                <c:pt idx="15906">
                  <c:v>0.0</c:v>
                </c:pt>
                <c:pt idx="15907">
                  <c:v>0.0</c:v>
                </c:pt>
                <c:pt idx="15908">
                  <c:v>0.0</c:v>
                </c:pt>
                <c:pt idx="15909">
                  <c:v>0.0</c:v>
                </c:pt>
                <c:pt idx="15910">
                  <c:v>0.0</c:v>
                </c:pt>
                <c:pt idx="15911">
                  <c:v>0.0</c:v>
                </c:pt>
                <c:pt idx="15912">
                  <c:v>0.0</c:v>
                </c:pt>
                <c:pt idx="15913">
                  <c:v>0.0</c:v>
                </c:pt>
                <c:pt idx="15914">
                  <c:v>0.0</c:v>
                </c:pt>
                <c:pt idx="15915">
                  <c:v>0.0</c:v>
                </c:pt>
                <c:pt idx="15916">
                  <c:v>0.0</c:v>
                </c:pt>
                <c:pt idx="15917">
                  <c:v>0.0</c:v>
                </c:pt>
                <c:pt idx="15918">
                  <c:v>0.0</c:v>
                </c:pt>
                <c:pt idx="15919">
                  <c:v>0.0</c:v>
                </c:pt>
                <c:pt idx="15920">
                  <c:v>0.0</c:v>
                </c:pt>
                <c:pt idx="15921">
                  <c:v>0.0</c:v>
                </c:pt>
                <c:pt idx="15922">
                  <c:v>0.0</c:v>
                </c:pt>
                <c:pt idx="15923">
                  <c:v>0.0</c:v>
                </c:pt>
                <c:pt idx="15924">
                  <c:v>0.0</c:v>
                </c:pt>
                <c:pt idx="15925">
                  <c:v>0.0</c:v>
                </c:pt>
                <c:pt idx="15926">
                  <c:v>0.0</c:v>
                </c:pt>
                <c:pt idx="15927">
                  <c:v>0.0</c:v>
                </c:pt>
                <c:pt idx="15928">
                  <c:v>0.0</c:v>
                </c:pt>
                <c:pt idx="15929">
                  <c:v>0.0</c:v>
                </c:pt>
                <c:pt idx="15930">
                  <c:v>0.0</c:v>
                </c:pt>
                <c:pt idx="15931">
                  <c:v>0.0</c:v>
                </c:pt>
                <c:pt idx="15932">
                  <c:v>0.0</c:v>
                </c:pt>
                <c:pt idx="15933">
                  <c:v>0.0</c:v>
                </c:pt>
                <c:pt idx="15934">
                  <c:v>0.0</c:v>
                </c:pt>
                <c:pt idx="15935">
                  <c:v>0.0</c:v>
                </c:pt>
                <c:pt idx="15936">
                  <c:v>0.0</c:v>
                </c:pt>
                <c:pt idx="15937">
                  <c:v>0.0</c:v>
                </c:pt>
                <c:pt idx="15938">
                  <c:v>0.0</c:v>
                </c:pt>
                <c:pt idx="15939">
                  <c:v>0.0</c:v>
                </c:pt>
                <c:pt idx="15940">
                  <c:v>0.0</c:v>
                </c:pt>
                <c:pt idx="15941">
                  <c:v>0.0</c:v>
                </c:pt>
                <c:pt idx="15942">
                  <c:v>0.0</c:v>
                </c:pt>
                <c:pt idx="15943">
                  <c:v>0.0</c:v>
                </c:pt>
                <c:pt idx="15944">
                  <c:v>0.0</c:v>
                </c:pt>
                <c:pt idx="15945">
                  <c:v>0.0</c:v>
                </c:pt>
                <c:pt idx="15946">
                  <c:v>0.0</c:v>
                </c:pt>
                <c:pt idx="15947">
                  <c:v>0.0</c:v>
                </c:pt>
                <c:pt idx="15948">
                  <c:v>0.0</c:v>
                </c:pt>
                <c:pt idx="15949">
                  <c:v>0.0</c:v>
                </c:pt>
                <c:pt idx="15950">
                  <c:v>0.0</c:v>
                </c:pt>
                <c:pt idx="15951">
                  <c:v>0.0</c:v>
                </c:pt>
                <c:pt idx="15952">
                  <c:v>0.0</c:v>
                </c:pt>
                <c:pt idx="15953">
                  <c:v>0.0</c:v>
                </c:pt>
                <c:pt idx="15954">
                  <c:v>0.0</c:v>
                </c:pt>
                <c:pt idx="15955">
                  <c:v>0.0</c:v>
                </c:pt>
                <c:pt idx="15956">
                  <c:v>0.0</c:v>
                </c:pt>
                <c:pt idx="15957">
                  <c:v>0.0</c:v>
                </c:pt>
                <c:pt idx="15958">
                  <c:v>0.0</c:v>
                </c:pt>
                <c:pt idx="15959">
                  <c:v>0.0</c:v>
                </c:pt>
                <c:pt idx="15960">
                  <c:v>0.0</c:v>
                </c:pt>
                <c:pt idx="15961">
                  <c:v>0.0</c:v>
                </c:pt>
                <c:pt idx="15962">
                  <c:v>0.0</c:v>
                </c:pt>
                <c:pt idx="15963">
                  <c:v>0.0</c:v>
                </c:pt>
                <c:pt idx="15964">
                  <c:v>0.0</c:v>
                </c:pt>
                <c:pt idx="15965">
                  <c:v>0.0</c:v>
                </c:pt>
                <c:pt idx="15966">
                  <c:v>0.0</c:v>
                </c:pt>
                <c:pt idx="15967">
                  <c:v>0.0</c:v>
                </c:pt>
                <c:pt idx="15968">
                  <c:v>0.0</c:v>
                </c:pt>
                <c:pt idx="15969">
                  <c:v>0.0</c:v>
                </c:pt>
                <c:pt idx="15970">
                  <c:v>0.0</c:v>
                </c:pt>
                <c:pt idx="15971">
                  <c:v>0.0</c:v>
                </c:pt>
                <c:pt idx="15972">
                  <c:v>0.0</c:v>
                </c:pt>
                <c:pt idx="15973">
                  <c:v>0.0</c:v>
                </c:pt>
                <c:pt idx="15974">
                  <c:v>0.0</c:v>
                </c:pt>
                <c:pt idx="15975">
                  <c:v>0.0</c:v>
                </c:pt>
                <c:pt idx="15976">
                  <c:v>0.0</c:v>
                </c:pt>
                <c:pt idx="15977">
                  <c:v>0.0</c:v>
                </c:pt>
                <c:pt idx="15978">
                  <c:v>0.0</c:v>
                </c:pt>
                <c:pt idx="15979">
                  <c:v>0.0</c:v>
                </c:pt>
                <c:pt idx="15980">
                  <c:v>0.0</c:v>
                </c:pt>
                <c:pt idx="15981">
                  <c:v>0.0</c:v>
                </c:pt>
                <c:pt idx="15982">
                  <c:v>0.0</c:v>
                </c:pt>
                <c:pt idx="15983">
                  <c:v>0.0</c:v>
                </c:pt>
                <c:pt idx="15984">
                  <c:v>0.0</c:v>
                </c:pt>
                <c:pt idx="15985">
                  <c:v>0.0</c:v>
                </c:pt>
                <c:pt idx="15986">
                  <c:v>0.0</c:v>
                </c:pt>
                <c:pt idx="15987">
                  <c:v>0.0</c:v>
                </c:pt>
                <c:pt idx="15988">
                  <c:v>0.0</c:v>
                </c:pt>
                <c:pt idx="15989">
                  <c:v>0.0</c:v>
                </c:pt>
                <c:pt idx="15990">
                  <c:v>0.0</c:v>
                </c:pt>
                <c:pt idx="15991">
                  <c:v>0.0</c:v>
                </c:pt>
                <c:pt idx="15992">
                  <c:v>0.0</c:v>
                </c:pt>
                <c:pt idx="15993">
                  <c:v>0.0</c:v>
                </c:pt>
                <c:pt idx="15994">
                  <c:v>0.0</c:v>
                </c:pt>
                <c:pt idx="15995">
                  <c:v>0.0</c:v>
                </c:pt>
                <c:pt idx="15996">
                  <c:v>0.0</c:v>
                </c:pt>
                <c:pt idx="15997">
                  <c:v>0.0</c:v>
                </c:pt>
                <c:pt idx="15998">
                  <c:v>0.0</c:v>
                </c:pt>
                <c:pt idx="15999">
                  <c:v>0.0</c:v>
                </c:pt>
                <c:pt idx="16000">
                  <c:v>0.0</c:v>
                </c:pt>
                <c:pt idx="16001">
                  <c:v>0.0</c:v>
                </c:pt>
                <c:pt idx="16002">
                  <c:v>0.0</c:v>
                </c:pt>
                <c:pt idx="16003">
                  <c:v>0.0</c:v>
                </c:pt>
                <c:pt idx="16004">
                  <c:v>0.0</c:v>
                </c:pt>
                <c:pt idx="16005">
                  <c:v>0.0</c:v>
                </c:pt>
                <c:pt idx="16006">
                  <c:v>0.0</c:v>
                </c:pt>
                <c:pt idx="16007">
                  <c:v>0.0</c:v>
                </c:pt>
                <c:pt idx="16008">
                  <c:v>0.0</c:v>
                </c:pt>
                <c:pt idx="16009">
                  <c:v>0.0</c:v>
                </c:pt>
                <c:pt idx="16010">
                  <c:v>0.0</c:v>
                </c:pt>
                <c:pt idx="16011">
                  <c:v>0.0</c:v>
                </c:pt>
                <c:pt idx="16012">
                  <c:v>0.0</c:v>
                </c:pt>
                <c:pt idx="16013">
                  <c:v>0.0</c:v>
                </c:pt>
                <c:pt idx="16014">
                  <c:v>0.0</c:v>
                </c:pt>
                <c:pt idx="16015">
                  <c:v>0.0</c:v>
                </c:pt>
                <c:pt idx="16016">
                  <c:v>0.0</c:v>
                </c:pt>
                <c:pt idx="16017">
                  <c:v>0.0</c:v>
                </c:pt>
                <c:pt idx="16018">
                  <c:v>0.0</c:v>
                </c:pt>
                <c:pt idx="16019">
                  <c:v>0.0</c:v>
                </c:pt>
                <c:pt idx="16020">
                  <c:v>0.0</c:v>
                </c:pt>
                <c:pt idx="16021">
                  <c:v>0.0</c:v>
                </c:pt>
                <c:pt idx="16022">
                  <c:v>0.0</c:v>
                </c:pt>
                <c:pt idx="16023">
                  <c:v>0.0</c:v>
                </c:pt>
                <c:pt idx="16024">
                  <c:v>0.0</c:v>
                </c:pt>
                <c:pt idx="16025">
                  <c:v>0.0</c:v>
                </c:pt>
                <c:pt idx="16026">
                  <c:v>0.0</c:v>
                </c:pt>
                <c:pt idx="16027">
                  <c:v>0.0</c:v>
                </c:pt>
                <c:pt idx="16028">
                  <c:v>0.0</c:v>
                </c:pt>
                <c:pt idx="16029">
                  <c:v>0.0</c:v>
                </c:pt>
                <c:pt idx="16030">
                  <c:v>0.0</c:v>
                </c:pt>
                <c:pt idx="16031">
                  <c:v>0.0</c:v>
                </c:pt>
                <c:pt idx="16032">
                  <c:v>0.0</c:v>
                </c:pt>
                <c:pt idx="16033">
                  <c:v>0.0</c:v>
                </c:pt>
                <c:pt idx="16034">
                  <c:v>0.0</c:v>
                </c:pt>
                <c:pt idx="16035">
                  <c:v>0.0</c:v>
                </c:pt>
                <c:pt idx="16036">
                  <c:v>0.0</c:v>
                </c:pt>
                <c:pt idx="16037">
                  <c:v>0.0</c:v>
                </c:pt>
                <c:pt idx="16038">
                  <c:v>0.0</c:v>
                </c:pt>
                <c:pt idx="16039">
                  <c:v>0.0</c:v>
                </c:pt>
                <c:pt idx="16040">
                  <c:v>0.0</c:v>
                </c:pt>
                <c:pt idx="16041">
                  <c:v>0.0</c:v>
                </c:pt>
                <c:pt idx="16042">
                  <c:v>0.0</c:v>
                </c:pt>
                <c:pt idx="16043">
                  <c:v>0.0</c:v>
                </c:pt>
                <c:pt idx="16044">
                  <c:v>0.0</c:v>
                </c:pt>
                <c:pt idx="16045">
                  <c:v>0.0</c:v>
                </c:pt>
                <c:pt idx="16046">
                  <c:v>0.0</c:v>
                </c:pt>
                <c:pt idx="16047">
                  <c:v>0.0</c:v>
                </c:pt>
                <c:pt idx="16048">
                  <c:v>0.0</c:v>
                </c:pt>
                <c:pt idx="16049">
                  <c:v>0.0</c:v>
                </c:pt>
                <c:pt idx="16050">
                  <c:v>0.0</c:v>
                </c:pt>
                <c:pt idx="16051">
                  <c:v>0.0</c:v>
                </c:pt>
                <c:pt idx="16052">
                  <c:v>0.0</c:v>
                </c:pt>
                <c:pt idx="16053">
                  <c:v>0.0</c:v>
                </c:pt>
                <c:pt idx="16054">
                  <c:v>0.0</c:v>
                </c:pt>
                <c:pt idx="16055">
                  <c:v>0.0</c:v>
                </c:pt>
                <c:pt idx="16056">
                  <c:v>0.0</c:v>
                </c:pt>
                <c:pt idx="16057">
                  <c:v>0.0</c:v>
                </c:pt>
                <c:pt idx="16058">
                  <c:v>0.0</c:v>
                </c:pt>
                <c:pt idx="16059">
                  <c:v>0.0</c:v>
                </c:pt>
                <c:pt idx="16060">
                  <c:v>0.0</c:v>
                </c:pt>
                <c:pt idx="16061">
                  <c:v>0.0</c:v>
                </c:pt>
                <c:pt idx="16062">
                  <c:v>0.0</c:v>
                </c:pt>
                <c:pt idx="16063">
                  <c:v>0.0</c:v>
                </c:pt>
                <c:pt idx="16064">
                  <c:v>0.0</c:v>
                </c:pt>
                <c:pt idx="16065">
                  <c:v>0.0</c:v>
                </c:pt>
                <c:pt idx="16066">
                  <c:v>0.0</c:v>
                </c:pt>
                <c:pt idx="16067">
                  <c:v>0.0</c:v>
                </c:pt>
                <c:pt idx="16068">
                  <c:v>0.0</c:v>
                </c:pt>
                <c:pt idx="16069">
                  <c:v>0.0</c:v>
                </c:pt>
                <c:pt idx="16070">
                  <c:v>0.0</c:v>
                </c:pt>
                <c:pt idx="16071">
                  <c:v>0.0</c:v>
                </c:pt>
                <c:pt idx="16072">
                  <c:v>0.0</c:v>
                </c:pt>
                <c:pt idx="16073">
                  <c:v>0.0</c:v>
                </c:pt>
                <c:pt idx="16074">
                  <c:v>0.0</c:v>
                </c:pt>
                <c:pt idx="16075">
                  <c:v>0.0</c:v>
                </c:pt>
                <c:pt idx="16076">
                  <c:v>0.0</c:v>
                </c:pt>
                <c:pt idx="16077">
                  <c:v>0.0</c:v>
                </c:pt>
                <c:pt idx="16078">
                  <c:v>0.0</c:v>
                </c:pt>
                <c:pt idx="16079">
                  <c:v>0.0</c:v>
                </c:pt>
                <c:pt idx="16080">
                  <c:v>0.0</c:v>
                </c:pt>
                <c:pt idx="16081">
                  <c:v>0.0</c:v>
                </c:pt>
                <c:pt idx="16082">
                  <c:v>0.0</c:v>
                </c:pt>
                <c:pt idx="16083">
                  <c:v>0.0</c:v>
                </c:pt>
                <c:pt idx="16084">
                  <c:v>0.0</c:v>
                </c:pt>
                <c:pt idx="16085">
                  <c:v>0.0</c:v>
                </c:pt>
                <c:pt idx="16086">
                  <c:v>0.0</c:v>
                </c:pt>
                <c:pt idx="16087">
                  <c:v>0.0</c:v>
                </c:pt>
                <c:pt idx="16088">
                  <c:v>0.0</c:v>
                </c:pt>
                <c:pt idx="16089">
                  <c:v>0.0</c:v>
                </c:pt>
                <c:pt idx="16090">
                  <c:v>0.0</c:v>
                </c:pt>
                <c:pt idx="16091">
                  <c:v>0.0</c:v>
                </c:pt>
                <c:pt idx="16092">
                  <c:v>0.0</c:v>
                </c:pt>
                <c:pt idx="16093">
                  <c:v>0.0</c:v>
                </c:pt>
                <c:pt idx="16094">
                  <c:v>0.0</c:v>
                </c:pt>
                <c:pt idx="16095">
                  <c:v>0.0</c:v>
                </c:pt>
                <c:pt idx="16096">
                  <c:v>0.0</c:v>
                </c:pt>
                <c:pt idx="16097">
                  <c:v>0.0</c:v>
                </c:pt>
                <c:pt idx="16098">
                  <c:v>0.0</c:v>
                </c:pt>
                <c:pt idx="16099">
                  <c:v>0.0</c:v>
                </c:pt>
                <c:pt idx="16100">
                  <c:v>0.0</c:v>
                </c:pt>
                <c:pt idx="16101">
                  <c:v>0.0</c:v>
                </c:pt>
                <c:pt idx="16102">
                  <c:v>0.0</c:v>
                </c:pt>
                <c:pt idx="16103">
                  <c:v>0.0</c:v>
                </c:pt>
                <c:pt idx="16104">
                  <c:v>0.0</c:v>
                </c:pt>
                <c:pt idx="16105">
                  <c:v>0.0</c:v>
                </c:pt>
                <c:pt idx="16106">
                  <c:v>0.0</c:v>
                </c:pt>
                <c:pt idx="16107">
                  <c:v>0.0</c:v>
                </c:pt>
                <c:pt idx="16108">
                  <c:v>0.0</c:v>
                </c:pt>
                <c:pt idx="16109">
                  <c:v>0.0</c:v>
                </c:pt>
                <c:pt idx="16110">
                  <c:v>0.0</c:v>
                </c:pt>
                <c:pt idx="16111">
                  <c:v>0.0</c:v>
                </c:pt>
                <c:pt idx="16112">
                  <c:v>0.0</c:v>
                </c:pt>
                <c:pt idx="16113">
                  <c:v>0.0</c:v>
                </c:pt>
                <c:pt idx="16114">
                  <c:v>0.0</c:v>
                </c:pt>
                <c:pt idx="16115">
                  <c:v>0.0</c:v>
                </c:pt>
                <c:pt idx="16116">
                  <c:v>0.0</c:v>
                </c:pt>
                <c:pt idx="16117">
                  <c:v>0.0</c:v>
                </c:pt>
                <c:pt idx="16118">
                  <c:v>0.0</c:v>
                </c:pt>
                <c:pt idx="16119">
                  <c:v>0.0</c:v>
                </c:pt>
                <c:pt idx="16120">
                  <c:v>0.0</c:v>
                </c:pt>
                <c:pt idx="16121">
                  <c:v>0.0</c:v>
                </c:pt>
                <c:pt idx="16122">
                  <c:v>0.0</c:v>
                </c:pt>
                <c:pt idx="16123">
                  <c:v>0.0</c:v>
                </c:pt>
                <c:pt idx="16124">
                  <c:v>0.0</c:v>
                </c:pt>
                <c:pt idx="16125">
                  <c:v>0.0</c:v>
                </c:pt>
                <c:pt idx="16126">
                  <c:v>0.0</c:v>
                </c:pt>
                <c:pt idx="16127">
                  <c:v>0.0</c:v>
                </c:pt>
                <c:pt idx="16128">
                  <c:v>0.0</c:v>
                </c:pt>
                <c:pt idx="16129">
                  <c:v>0.0</c:v>
                </c:pt>
                <c:pt idx="16130">
                  <c:v>0.0</c:v>
                </c:pt>
                <c:pt idx="16131">
                  <c:v>0.0</c:v>
                </c:pt>
                <c:pt idx="16132">
                  <c:v>0.0</c:v>
                </c:pt>
                <c:pt idx="16133">
                  <c:v>0.0</c:v>
                </c:pt>
                <c:pt idx="16134">
                  <c:v>0.0</c:v>
                </c:pt>
                <c:pt idx="16135">
                  <c:v>0.0</c:v>
                </c:pt>
                <c:pt idx="16136">
                  <c:v>0.0</c:v>
                </c:pt>
                <c:pt idx="16137">
                  <c:v>0.0</c:v>
                </c:pt>
                <c:pt idx="16138">
                  <c:v>0.0</c:v>
                </c:pt>
                <c:pt idx="16139">
                  <c:v>0.0</c:v>
                </c:pt>
                <c:pt idx="16140">
                  <c:v>0.0</c:v>
                </c:pt>
                <c:pt idx="16141">
                  <c:v>0.0</c:v>
                </c:pt>
                <c:pt idx="16142">
                  <c:v>0.0</c:v>
                </c:pt>
                <c:pt idx="16143">
                  <c:v>0.0</c:v>
                </c:pt>
                <c:pt idx="16144">
                  <c:v>0.0</c:v>
                </c:pt>
                <c:pt idx="16145">
                  <c:v>0.0</c:v>
                </c:pt>
                <c:pt idx="16146">
                  <c:v>0.0</c:v>
                </c:pt>
                <c:pt idx="16147">
                  <c:v>0.0</c:v>
                </c:pt>
                <c:pt idx="16148">
                  <c:v>0.0</c:v>
                </c:pt>
                <c:pt idx="16149">
                  <c:v>0.0</c:v>
                </c:pt>
                <c:pt idx="16150">
                  <c:v>0.0</c:v>
                </c:pt>
                <c:pt idx="16151">
                  <c:v>0.0</c:v>
                </c:pt>
                <c:pt idx="16152">
                  <c:v>0.0</c:v>
                </c:pt>
                <c:pt idx="16153">
                  <c:v>0.0</c:v>
                </c:pt>
                <c:pt idx="16154">
                  <c:v>0.0</c:v>
                </c:pt>
                <c:pt idx="16155">
                  <c:v>0.0</c:v>
                </c:pt>
                <c:pt idx="16156">
                  <c:v>0.0</c:v>
                </c:pt>
                <c:pt idx="16157">
                  <c:v>0.0</c:v>
                </c:pt>
                <c:pt idx="16158">
                  <c:v>0.0</c:v>
                </c:pt>
                <c:pt idx="16159">
                  <c:v>0.0</c:v>
                </c:pt>
                <c:pt idx="16160">
                  <c:v>0.0</c:v>
                </c:pt>
                <c:pt idx="16161">
                  <c:v>0.0</c:v>
                </c:pt>
                <c:pt idx="16162">
                  <c:v>0.0</c:v>
                </c:pt>
                <c:pt idx="16163">
                  <c:v>0.0</c:v>
                </c:pt>
                <c:pt idx="16164">
                  <c:v>0.0</c:v>
                </c:pt>
                <c:pt idx="16165">
                  <c:v>0.0</c:v>
                </c:pt>
                <c:pt idx="16166">
                  <c:v>0.0</c:v>
                </c:pt>
                <c:pt idx="16167">
                  <c:v>0.0</c:v>
                </c:pt>
                <c:pt idx="16168">
                  <c:v>0.0</c:v>
                </c:pt>
                <c:pt idx="16169">
                  <c:v>0.0</c:v>
                </c:pt>
                <c:pt idx="16170">
                  <c:v>0.0</c:v>
                </c:pt>
                <c:pt idx="16171">
                  <c:v>0.0</c:v>
                </c:pt>
                <c:pt idx="16172">
                  <c:v>0.0</c:v>
                </c:pt>
                <c:pt idx="16173">
                  <c:v>0.0</c:v>
                </c:pt>
                <c:pt idx="16174">
                  <c:v>0.0</c:v>
                </c:pt>
                <c:pt idx="16175">
                  <c:v>0.0</c:v>
                </c:pt>
                <c:pt idx="16176">
                  <c:v>0.0</c:v>
                </c:pt>
                <c:pt idx="16177">
                  <c:v>0.0</c:v>
                </c:pt>
                <c:pt idx="16178">
                  <c:v>0.0</c:v>
                </c:pt>
                <c:pt idx="16179">
                  <c:v>0.0</c:v>
                </c:pt>
                <c:pt idx="16180">
                  <c:v>0.0</c:v>
                </c:pt>
                <c:pt idx="16181">
                  <c:v>0.0</c:v>
                </c:pt>
                <c:pt idx="16182">
                  <c:v>0.0</c:v>
                </c:pt>
                <c:pt idx="16183">
                  <c:v>0.0</c:v>
                </c:pt>
                <c:pt idx="16184">
                  <c:v>0.0</c:v>
                </c:pt>
                <c:pt idx="16185">
                  <c:v>0.0</c:v>
                </c:pt>
                <c:pt idx="16186">
                  <c:v>0.0</c:v>
                </c:pt>
                <c:pt idx="16187">
                  <c:v>0.0</c:v>
                </c:pt>
                <c:pt idx="16188">
                  <c:v>0.0</c:v>
                </c:pt>
                <c:pt idx="16189">
                  <c:v>0.0</c:v>
                </c:pt>
                <c:pt idx="16190">
                  <c:v>0.0</c:v>
                </c:pt>
                <c:pt idx="16191">
                  <c:v>0.0</c:v>
                </c:pt>
                <c:pt idx="16192">
                  <c:v>0.0</c:v>
                </c:pt>
                <c:pt idx="16193">
                  <c:v>0.0</c:v>
                </c:pt>
                <c:pt idx="16194">
                  <c:v>0.0</c:v>
                </c:pt>
                <c:pt idx="16195">
                  <c:v>0.0</c:v>
                </c:pt>
                <c:pt idx="16196">
                  <c:v>0.0</c:v>
                </c:pt>
                <c:pt idx="16197">
                  <c:v>0.0</c:v>
                </c:pt>
                <c:pt idx="16198">
                  <c:v>0.0</c:v>
                </c:pt>
                <c:pt idx="16199">
                  <c:v>0.0</c:v>
                </c:pt>
                <c:pt idx="16200">
                  <c:v>0.0</c:v>
                </c:pt>
                <c:pt idx="16201">
                  <c:v>0.0</c:v>
                </c:pt>
                <c:pt idx="16202">
                  <c:v>0.0</c:v>
                </c:pt>
                <c:pt idx="16203">
                  <c:v>0.0</c:v>
                </c:pt>
                <c:pt idx="16204">
                  <c:v>0.0</c:v>
                </c:pt>
                <c:pt idx="16205">
                  <c:v>0.0</c:v>
                </c:pt>
                <c:pt idx="16206">
                  <c:v>0.0</c:v>
                </c:pt>
                <c:pt idx="16207">
                  <c:v>0.0</c:v>
                </c:pt>
                <c:pt idx="16208">
                  <c:v>0.0</c:v>
                </c:pt>
                <c:pt idx="16209">
                  <c:v>0.0</c:v>
                </c:pt>
                <c:pt idx="16210">
                  <c:v>0.0</c:v>
                </c:pt>
                <c:pt idx="16211">
                  <c:v>0.0</c:v>
                </c:pt>
                <c:pt idx="16212">
                  <c:v>0.0</c:v>
                </c:pt>
                <c:pt idx="16213">
                  <c:v>0.0</c:v>
                </c:pt>
                <c:pt idx="16214">
                  <c:v>0.0</c:v>
                </c:pt>
                <c:pt idx="16215">
                  <c:v>0.0</c:v>
                </c:pt>
                <c:pt idx="16216">
                  <c:v>0.0</c:v>
                </c:pt>
                <c:pt idx="16217">
                  <c:v>0.0</c:v>
                </c:pt>
                <c:pt idx="16218">
                  <c:v>0.0</c:v>
                </c:pt>
                <c:pt idx="16219">
                  <c:v>0.0</c:v>
                </c:pt>
                <c:pt idx="16220">
                  <c:v>0.0</c:v>
                </c:pt>
                <c:pt idx="16221">
                  <c:v>0.0</c:v>
                </c:pt>
                <c:pt idx="16222">
                  <c:v>0.0</c:v>
                </c:pt>
                <c:pt idx="16223">
                  <c:v>0.0</c:v>
                </c:pt>
                <c:pt idx="16224">
                  <c:v>0.0</c:v>
                </c:pt>
                <c:pt idx="16225">
                  <c:v>0.0</c:v>
                </c:pt>
                <c:pt idx="16226">
                  <c:v>0.0</c:v>
                </c:pt>
                <c:pt idx="16227">
                  <c:v>0.0</c:v>
                </c:pt>
                <c:pt idx="16228">
                  <c:v>0.0</c:v>
                </c:pt>
                <c:pt idx="16229">
                  <c:v>0.0</c:v>
                </c:pt>
                <c:pt idx="16230">
                  <c:v>0.0</c:v>
                </c:pt>
                <c:pt idx="16231">
                  <c:v>0.0</c:v>
                </c:pt>
                <c:pt idx="16232">
                  <c:v>0.0</c:v>
                </c:pt>
                <c:pt idx="16233">
                  <c:v>0.0</c:v>
                </c:pt>
                <c:pt idx="16234">
                  <c:v>0.0</c:v>
                </c:pt>
                <c:pt idx="16235">
                  <c:v>0.0</c:v>
                </c:pt>
                <c:pt idx="16236">
                  <c:v>0.0</c:v>
                </c:pt>
                <c:pt idx="16237">
                  <c:v>0.0</c:v>
                </c:pt>
                <c:pt idx="16238">
                  <c:v>0.0</c:v>
                </c:pt>
                <c:pt idx="16239">
                  <c:v>0.0</c:v>
                </c:pt>
                <c:pt idx="16240">
                  <c:v>0.0</c:v>
                </c:pt>
                <c:pt idx="16241">
                  <c:v>0.0</c:v>
                </c:pt>
                <c:pt idx="16242">
                  <c:v>0.0</c:v>
                </c:pt>
                <c:pt idx="16243">
                  <c:v>0.0</c:v>
                </c:pt>
                <c:pt idx="16244">
                  <c:v>0.0</c:v>
                </c:pt>
                <c:pt idx="16245">
                  <c:v>0.0</c:v>
                </c:pt>
                <c:pt idx="16246">
                  <c:v>0.0</c:v>
                </c:pt>
                <c:pt idx="16247">
                  <c:v>0.0</c:v>
                </c:pt>
                <c:pt idx="16248">
                  <c:v>0.0</c:v>
                </c:pt>
                <c:pt idx="16249">
                  <c:v>0.0</c:v>
                </c:pt>
                <c:pt idx="16250">
                  <c:v>0.0</c:v>
                </c:pt>
                <c:pt idx="16251">
                  <c:v>0.0</c:v>
                </c:pt>
                <c:pt idx="16252">
                  <c:v>0.0</c:v>
                </c:pt>
                <c:pt idx="16253">
                  <c:v>0.0</c:v>
                </c:pt>
                <c:pt idx="16254">
                  <c:v>0.0</c:v>
                </c:pt>
                <c:pt idx="16255">
                  <c:v>0.0</c:v>
                </c:pt>
                <c:pt idx="16256">
                  <c:v>0.0</c:v>
                </c:pt>
                <c:pt idx="16257">
                  <c:v>0.0</c:v>
                </c:pt>
                <c:pt idx="16258">
                  <c:v>0.0</c:v>
                </c:pt>
                <c:pt idx="16259">
                  <c:v>0.0</c:v>
                </c:pt>
                <c:pt idx="16260">
                  <c:v>0.0</c:v>
                </c:pt>
                <c:pt idx="16261">
                  <c:v>0.0</c:v>
                </c:pt>
                <c:pt idx="16262">
                  <c:v>0.0</c:v>
                </c:pt>
                <c:pt idx="16263">
                  <c:v>0.0</c:v>
                </c:pt>
                <c:pt idx="16264">
                  <c:v>0.0</c:v>
                </c:pt>
                <c:pt idx="16265">
                  <c:v>0.0</c:v>
                </c:pt>
                <c:pt idx="16266">
                  <c:v>0.0</c:v>
                </c:pt>
                <c:pt idx="16267">
                  <c:v>0.0</c:v>
                </c:pt>
                <c:pt idx="16268">
                  <c:v>0.0</c:v>
                </c:pt>
                <c:pt idx="16269">
                  <c:v>0.0</c:v>
                </c:pt>
                <c:pt idx="16270">
                  <c:v>0.0</c:v>
                </c:pt>
                <c:pt idx="16271">
                  <c:v>0.0</c:v>
                </c:pt>
                <c:pt idx="16272">
                  <c:v>0.0</c:v>
                </c:pt>
                <c:pt idx="16273">
                  <c:v>0.0</c:v>
                </c:pt>
                <c:pt idx="16274">
                  <c:v>0.0</c:v>
                </c:pt>
                <c:pt idx="16275">
                  <c:v>0.0</c:v>
                </c:pt>
                <c:pt idx="16276">
                  <c:v>0.0</c:v>
                </c:pt>
                <c:pt idx="16277">
                  <c:v>0.0</c:v>
                </c:pt>
                <c:pt idx="16278">
                  <c:v>0.0</c:v>
                </c:pt>
                <c:pt idx="16279">
                  <c:v>0.0</c:v>
                </c:pt>
                <c:pt idx="16280">
                  <c:v>0.0</c:v>
                </c:pt>
                <c:pt idx="16281">
                  <c:v>0.0</c:v>
                </c:pt>
                <c:pt idx="16282">
                  <c:v>0.0</c:v>
                </c:pt>
                <c:pt idx="16283">
                  <c:v>0.0</c:v>
                </c:pt>
                <c:pt idx="16284">
                  <c:v>0.0</c:v>
                </c:pt>
                <c:pt idx="16285">
                  <c:v>0.0</c:v>
                </c:pt>
                <c:pt idx="16286">
                  <c:v>0.0</c:v>
                </c:pt>
                <c:pt idx="16287">
                  <c:v>0.0</c:v>
                </c:pt>
                <c:pt idx="16288">
                  <c:v>0.0</c:v>
                </c:pt>
                <c:pt idx="16289">
                  <c:v>0.0</c:v>
                </c:pt>
                <c:pt idx="16290">
                  <c:v>0.0</c:v>
                </c:pt>
                <c:pt idx="16291">
                  <c:v>0.0</c:v>
                </c:pt>
                <c:pt idx="16292">
                  <c:v>0.0</c:v>
                </c:pt>
                <c:pt idx="16293">
                  <c:v>0.0</c:v>
                </c:pt>
                <c:pt idx="16294">
                  <c:v>0.0</c:v>
                </c:pt>
                <c:pt idx="16295">
                  <c:v>0.0</c:v>
                </c:pt>
                <c:pt idx="16296">
                  <c:v>0.0</c:v>
                </c:pt>
                <c:pt idx="16297">
                  <c:v>0.0</c:v>
                </c:pt>
                <c:pt idx="16298">
                  <c:v>0.0</c:v>
                </c:pt>
                <c:pt idx="16299">
                  <c:v>0.0</c:v>
                </c:pt>
                <c:pt idx="16300">
                  <c:v>0.0</c:v>
                </c:pt>
                <c:pt idx="16301">
                  <c:v>0.0</c:v>
                </c:pt>
                <c:pt idx="16302">
                  <c:v>0.0</c:v>
                </c:pt>
                <c:pt idx="16303">
                  <c:v>0.0</c:v>
                </c:pt>
                <c:pt idx="16304">
                  <c:v>0.0</c:v>
                </c:pt>
                <c:pt idx="16305">
                  <c:v>0.0</c:v>
                </c:pt>
                <c:pt idx="16306">
                  <c:v>0.0</c:v>
                </c:pt>
                <c:pt idx="16307">
                  <c:v>0.0</c:v>
                </c:pt>
                <c:pt idx="16308">
                  <c:v>0.0</c:v>
                </c:pt>
                <c:pt idx="16309">
                  <c:v>0.0</c:v>
                </c:pt>
                <c:pt idx="16310">
                  <c:v>0.0</c:v>
                </c:pt>
                <c:pt idx="16311">
                  <c:v>0.0</c:v>
                </c:pt>
                <c:pt idx="16312">
                  <c:v>0.0</c:v>
                </c:pt>
                <c:pt idx="16313">
                  <c:v>0.0</c:v>
                </c:pt>
                <c:pt idx="16314">
                  <c:v>0.0</c:v>
                </c:pt>
                <c:pt idx="16315">
                  <c:v>0.0</c:v>
                </c:pt>
                <c:pt idx="16316">
                  <c:v>0.0</c:v>
                </c:pt>
                <c:pt idx="16317">
                  <c:v>0.0</c:v>
                </c:pt>
                <c:pt idx="16318">
                  <c:v>0.0</c:v>
                </c:pt>
                <c:pt idx="16319">
                  <c:v>0.0</c:v>
                </c:pt>
                <c:pt idx="16320">
                  <c:v>0.0</c:v>
                </c:pt>
                <c:pt idx="16321">
                  <c:v>0.0</c:v>
                </c:pt>
                <c:pt idx="16322">
                  <c:v>0.0</c:v>
                </c:pt>
                <c:pt idx="16323">
                  <c:v>0.0</c:v>
                </c:pt>
                <c:pt idx="16324">
                  <c:v>0.0</c:v>
                </c:pt>
                <c:pt idx="16325">
                  <c:v>0.0</c:v>
                </c:pt>
                <c:pt idx="16326">
                  <c:v>0.0</c:v>
                </c:pt>
                <c:pt idx="16327">
                  <c:v>0.0</c:v>
                </c:pt>
                <c:pt idx="16328">
                  <c:v>0.0</c:v>
                </c:pt>
                <c:pt idx="16329">
                  <c:v>0.0</c:v>
                </c:pt>
                <c:pt idx="16330">
                  <c:v>0.0</c:v>
                </c:pt>
                <c:pt idx="16331">
                  <c:v>0.0</c:v>
                </c:pt>
                <c:pt idx="16332">
                  <c:v>0.0</c:v>
                </c:pt>
                <c:pt idx="16333">
                  <c:v>0.0</c:v>
                </c:pt>
                <c:pt idx="16334">
                  <c:v>0.0</c:v>
                </c:pt>
                <c:pt idx="16335">
                  <c:v>0.0</c:v>
                </c:pt>
                <c:pt idx="16336">
                  <c:v>0.0</c:v>
                </c:pt>
                <c:pt idx="16337">
                  <c:v>0.0</c:v>
                </c:pt>
                <c:pt idx="16338">
                  <c:v>0.0</c:v>
                </c:pt>
                <c:pt idx="16339">
                  <c:v>0.0</c:v>
                </c:pt>
                <c:pt idx="16340">
                  <c:v>0.0</c:v>
                </c:pt>
                <c:pt idx="16341">
                  <c:v>0.0</c:v>
                </c:pt>
                <c:pt idx="16342">
                  <c:v>0.0</c:v>
                </c:pt>
                <c:pt idx="16343">
                  <c:v>0.0</c:v>
                </c:pt>
                <c:pt idx="16344">
                  <c:v>0.0</c:v>
                </c:pt>
                <c:pt idx="16345">
                  <c:v>0.0</c:v>
                </c:pt>
                <c:pt idx="16346">
                  <c:v>0.0</c:v>
                </c:pt>
                <c:pt idx="16347">
                  <c:v>0.0</c:v>
                </c:pt>
                <c:pt idx="16348">
                  <c:v>0.0</c:v>
                </c:pt>
                <c:pt idx="16349">
                  <c:v>0.0</c:v>
                </c:pt>
                <c:pt idx="16350">
                  <c:v>0.0</c:v>
                </c:pt>
                <c:pt idx="16351">
                  <c:v>0.0</c:v>
                </c:pt>
                <c:pt idx="16352">
                  <c:v>0.0</c:v>
                </c:pt>
                <c:pt idx="16353">
                  <c:v>0.0</c:v>
                </c:pt>
                <c:pt idx="16354">
                  <c:v>0.0</c:v>
                </c:pt>
                <c:pt idx="16355">
                  <c:v>0.0</c:v>
                </c:pt>
                <c:pt idx="16356">
                  <c:v>0.0</c:v>
                </c:pt>
                <c:pt idx="16357">
                  <c:v>0.0</c:v>
                </c:pt>
                <c:pt idx="16358">
                  <c:v>0.0</c:v>
                </c:pt>
                <c:pt idx="16359">
                  <c:v>0.0</c:v>
                </c:pt>
                <c:pt idx="16360">
                  <c:v>0.0</c:v>
                </c:pt>
                <c:pt idx="16361">
                  <c:v>0.0</c:v>
                </c:pt>
                <c:pt idx="16362">
                  <c:v>0.0</c:v>
                </c:pt>
                <c:pt idx="16363">
                  <c:v>0.0</c:v>
                </c:pt>
                <c:pt idx="16364">
                  <c:v>0.0</c:v>
                </c:pt>
                <c:pt idx="16365">
                  <c:v>0.0</c:v>
                </c:pt>
                <c:pt idx="16366">
                  <c:v>0.0</c:v>
                </c:pt>
                <c:pt idx="16367">
                  <c:v>0.0</c:v>
                </c:pt>
                <c:pt idx="16368">
                  <c:v>0.0</c:v>
                </c:pt>
                <c:pt idx="16369">
                  <c:v>0.0</c:v>
                </c:pt>
                <c:pt idx="16370">
                  <c:v>0.0</c:v>
                </c:pt>
                <c:pt idx="16371">
                  <c:v>0.0</c:v>
                </c:pt>
                <c:pt idx="16372">
                  <c:v>0.0</c:v>
                </c:pt>
                <c:pt idx="16373">
                  <c:v>0.0</c:v>
                </c:pt>
                <c:pt idx="16374">
                  <c:v>0.0</c:v>
                </c:pt>
                <c:pt idx="16375">
                  <c:v>0.0</c:v>
                </c:pt>
                <c:pt idx="16376">
                  <c:v>0.0</c:v>
                </c:pt>
                <c:pt idx="16377">
                  <c:v>0.0</c:v>
                </c:pt>
                <c:pt idx="16378">
                  <c:v>0.0</c:v>
                </c:pt>
                <c:pt idx="16379">
                  <c:v>0.0</c:v>
                </c:pt>
                <c:pt idx="16380">
                  <c:v>0.0</c:v>
                </c:pt>
                <c:pt idx="16381">
                  <c:v>0.0</c:v>
                </c:pt>
                <c:pt idx="16382">
                  <c:v>0.0</c:v>
                </c:pt>
                <c:pt idx="16383">
                  <c:v>0.0</c:v>
                </c:pt>
                <c:pt idx="16384">
                  <c:v>0.0</c:v>
                </c:pt>
                <c:pt idx="16385">
                  <c:v>0.0</c:v>
                </c:pt>
                <c:pt idx="16386">
                  <c:v>0.0</c:v>
                </c:pt>
                <c:pt idx="16387">
                  <c:v>0.0</c:v>
                </c:pt>
                <c:pt idx="16388">
                  <c:v>0.0</c:v>
                </c:pt>
                <c:pt idx="16389">
                  <c:v>0.0</c:v>
                </c:pt>
                <c:pt idx="16390">
                  <c:v>0.0</c:v>
                </c:pt>
                <c:pt idx="16391">
                  <c:v>0.0</c:v>
                </c:pt>
                <c:pt idx="16392">
                  <c:v>0.0</c:v>
                </c:pt>
                <c:pt idx="16393">
                  <c:v>0.0</c:v>
                </c:pt>
                <c:pt idx="16394">
                  <c:v>0.0</c:v>
                </c:pt>
                <c:pt idx="16395">
                  <c:v>0.0</c:v>
                </c:pt>
                <c:pt idx="16396">
                  <c:v>0.0</c:v>
                </c:pt>
                <c:pt idx="16397">
                  <c:v>0.0</c:v>
                </c:pt>
                <c:pt idx="16398">
                  <c:v>0.0</c:v>
                </c:pt>
                <c:pt idx="16399">
                  <c:v>0.0</c:v>
                </c:pt>
                <c:pt idx="16400">
                  <c:v>0.0</c:v>
                </c:pt>
                <c:pt idx="16401">
                  <c:v>0.0</c:v>
                </c:pt>
                <c:pt idx="16402">
                  <c:v>0.0</c:v>
                </c:pt>
                <c:pt idx="16403">
                  <c:v>0.0</c:v>
                </c:pt>
                <c:pt idx="16404">
                  <c:v>0.0</c:v>
                </c:pt>
                <c:pt idx="16405">
                  <c:v>0.0</c:v>
                </c:pt>
                <c:pt idx="16406">
                  <c:v>0.0</c:v>
                </c:pt>
                <c:pt idx="16407">
                  <c:v>0.0</c:v>
                </c:pt>
                <c:pt idx="16408">
                  <c:v>0.0</c:v>
                </c:pt>
                <c:pt idx="16409">
                  <c:v>0.0</c:v>
                </c:pt>
                <c:pt idx="16410">
                  <c:v>0.0</c:v>
                </c:pt>
                <c:pt idx="16411">
                  <c:v>0.0</c:v>
                </c:pt>
                <c:pt idx="16412">
                  <c:v>0.0</c:v>
                </c:pt>
                <c:pt idx="16413">
                  <c:v>0.0</c:v>
                </c:pt>
                <c:pt idx="16414">
                  <c:v>0.0</c:v>
                </c:pt>
                <c:pt idx="16415">
                  <c:v>0.0</c:v>
                </c:pt>
                <c:pt idx="16416">
                  <c:v>0.0</c:v>
                </c:pt>
                <c:pt idx="16417">
                  <c:v>0.0</c:v>
                </c:pt>
                <c:pt idx="16418">
                  <c:v>0.0</c:v>
                </c:pt>
                <c:pt idx="16419">
                  <c:v>0.0</c:v>
                </c:pt>
                <c:pt idx="16420">
                  <c:v>0.0</c:v>
                </c:pt>
                <c:pt idx="16421">
                  <c:v>0.0</c:v>
                </c:pt>
                <c:pt idx="16422">
                  <c:v>0.0</c:v>
                </c:pt>
                <c:pt idx="16423">
                  <c:v>0.0</c:v>
                </c:pt>
                <c:pt idx="16424">
                  <c:v>0.0</c:v>
                </c:pt>
                <c:pt idx="16425">
                  <c:v>0.0</c:v>
                </c:pt>
                <c:pt idx="16426">
                  <c:v>0.0</c:v>
                </c:pt>
                <c:pt idx="16427">
                  <c:v>0.0</c:v>
                </c:pt>
                <c:pt idx="16428">
                  <c:v>0.0</c:v>
                </c:pt>
                <c:pt idx="16429">
                  <c:v>0.0</c:v>
                </c:pt>
                <c:pt idx="16430">
                  <c:v>0.0</c:v>
                </c:pt>
                <c:pt idx="16431">
                  <c:v>0.0</c:v>
                </c:pt>
                <c:pt idx="16432">
                  <c:v>0.0</c:v>
                </c:pt>
                <c:pt idx="16433">
                  <c:v>0.0</c:v>
                </c:pt>
                <c:pt idx="16434">
                  <c:v>0.0</c:v>
                </c:pt>
                <c:pt idx="16435">
                  <c:v>0.0</c:v>
                </c:pt>
                <c:pt idx="16436">
                  <c:v>0.0</c:v>
                </c:pt>
                <c:pt idx="16437">
                  <c:v>0.0</c:v>
                </c:pt>
                <c:pt idx="16438">
                  <c:v>0.0</c:v>
                </c:pt>
                <c:pt idx="16439">
                  <c:v>0.0</c:v>
                </c:pt>
                <c:pt idx="16440">
                  <c:v>0.0</c:v>
                </c:pt>
                <c:pt idx="16441">
                  <c:v>0.0</c:v>
                </c:pt>
                <c:pt idx="16442">
                  <c:v>0.0</c:v>
                </c:pt>
                <c:pt idx="16443">
                  <c:v>0.0</c:v>
                </c:pt>
                <c:pt idx="16444">
                  <c:v>0.0</c:v>
                </c:pt>
                <c:pt idx="16445">
                  <c:v>0.0</c:v>
                </c:pt>
                <c:pt idx="16446">
                  <c:v>0.0</c:v>
                </c:pt>
                <c:pt idx="16447">
                  <c:v>0.0</c:v>
                </c:pt>
                <c:pt idx="16448">
                  <c:v>0.0</c:v>
                </c:pt>
                <c:pt idx="16449">
                  <c:v>0.0</c:v>
                </c:pt>
                <c:pt idx="16450">
                  <c:v>0.0</c:v>
                </c:pt>
                <c:pt idx="16451">
                  <c:v>0.0</c:v>
                </c:pt>
                <c:pt idx="16452">
                  <c:v>0.0</c:v>
                </c:pt>
                <c:pt idx="16453">
                  <c:v>0.0</c:v>
                </c:pt>
                <c:pt idx="16454">
                  <c:v>0.0</c:v>
                </c:pt>
                <c:pt idx="16455">
                  <c:v>0.0</c:v>
                </c:pt>
                <c:pt idx="16456">
                  <c:v>0.0</c:v>
                </c:pt>
                <c:pt idx="16457">
                  <c:v>0.0</c:v>
                </c:pt>
                <c:pt idx="16458">
                  <c:v>0.0</c:v>
                </c:pt>
                <c:pt idx="16459">
                  <c:v>0.0</c:v>
                </c:pt>
                <c:pt idx="16460">
                  <c:v>0.0</c:v>
                </c:pt>
                <c:pt idx="16461">
                  <c:v>0.0</c:v>
                </c:pt>
                <c:pt idx="16462">
                  <c:v>0.0</c:v>
                </c:pt>
                <c:pt idx="16463">
                  <c:v>0.0</c:v>
                </c:pt>
                <c:pt idx="16464">
                  <c:v>0.0</c:v>
                </c:pt>
                <c:pt idx="16465">
                  <c:v>0.0</c:v>
                </c:pt>
                <c:pt idx="16466">
                  <c:v>0.0</c:v>
                </c:pt>
                <c:pt idx="16467">
                  <c:v>0.0</c:v>
                </c:pt>
                <c:pt idx="16468">
                  <c:v>0.0</c:v>
                </c:pt>
                <c:pt idx="16469">
                  <c:v>0.0</c:v>
                </c:pt>
                <c:pt idx="16470">
                  <c:v>0.0</c:v>
                </c:pt>
                <c:pt idx="16471">
                  <c:v>0.0</c:v>
                </c:pt>
                <c:pt idx="16472">
                  <c:v>0.0</c:v>
                </c:pt>
                <c:pt idx="16473">
                  <c:v>0.0</c:v>
                </c:pt>
                <c:pt idx="16474">
                  <c:v>0.0</c:v>
                </c:pt>
                <c:pt idx="16475">
                  <c:v>0.0</c:v>
                </c:pt>
                <c:pt idx="16476">
                  <c:v>0.0</c:v>
                </c:pt>
                <c:pt idx="16477">
                  <c:v>0.0</c:v>
                </c:pt>
                <c:pt idx="16478">
                  <c:v>0.0</c:v>
                </c:pt>
                <c:pt idx="16479">
                  <c:v>0.0</c:v>
                </c:pt>
                <c:pt idx="16480">
                  <c:v>0.0</c:v>
                </c:pt>
                <c:pt idx="16481">
                  <c:v>0.0</c:v>
                </c:pt>
                <c:pt idx="16482">
                  <c:v>0.0</c:v>
                </c:pt>
                <c:pt idx="16483">
                  <c:v>0.0</c:v>
                </c:pt>
                <c:pt idx="16484">
                  <c:v>0.0</c:v>
                </c:pt>
                <c:pt idx="16485">
                  <c:v>0.0</c:v>
                </c:pt>
                <c:pt idx="16486">
                  <c:v>0.0</c:v>
                </c:pt>
                <c:pt idx="16487">
                  <c:v>0.0</c:v>
                </c:pt>
                <c:pt idx="16488">
                  <c:v>0.0</c:v>
                </c:pt>
                <c:pt idx="16489">
                  <c:v>0.0</c:v>
                </c:pt>
                <c:pt idx="16490">
                  <c:v>0.0</c:v>
                </c:pt>
                <c:pt idx="16491">
                  <c:v>0.0</c:v>
                </c:pt>
                <c:pt idx="16492">
                  <c:v>0.0</c:v>
                </c:pt>
                <c:pt idx="16493">
                  <c:v>0.0</c:v>
                </c:pt>
                <c:pt idx="16494">
                  <c:v>0.0</c:v>
                </c:pt>
                <c:pt idx="16495">
                  <c:v>0.0</c:v>
                </c:pt>
                <c:pt idx="16496">
                  <c:v>0.0</c:v>
                </c:pt>
                <c:pt idx="16497">
                  <c:v>0.0</c:v>
                </c:pt>
                <c:pt idx="16498">
                  <c:v>0.0</c:v>
                </c:pt>
                <c:pt idx="16499">
                  <c:v>0.0</c:v>
                </c:pt>
                <c:pt idx="16500">
                  <c:v>0.0</c:v>
                </c:pt>
                <c:pt idx="16501">
                  <c:v>0.0</c:v>
                </c:pt>
                <c:pt idx="16502">
                  <c:v>0.0</c:v>
                </c:pt>
                <c:pt idx="16503">
                  <c:v>0.0</c:v>
                </c:pt>
                <c:pt idx="16504">
                  <c:v>0.0</c:v>
                </c:pt>
                <c:pt idx="16505">
                  <c:v>0.0</c:v>
                </c:pt>
                <c:pt idx="16506">
                  <c:v>0.0</c:v>
                </c:pt>
                <c:pt idx="16507">
                  <c:v>0.0</c:v>
                </c:pt>
                <c:pt idx="16508">
                  <c:v>0.0</c:v>
                </c:pt>
                <c:pt idx="16509">
                  <c:v>0.0</c:v>
                </c:pt>
                <c:pt idx="16510">
                  <c:v>0.0</c:v>
                </c:pt>
                <c:pt idx="16511">
                  <c:v>0.0</c:v>
                </c:pt>
                <c:pt idx="16512">
                  <c:v>0.0</c:v>
                </c:pt>
                <c:pt idx="16513">
                  <c:v>0.0</c:v>
                </c:pt>
                <c:pt idx="16514">
                  <c:v>0.0</c:v>
                </c:pt>
                <c:pt idx="16515">
                  <c:v>0.0</c:v>
                </c:pt>
                <c:pt idx="16516">
                  <c:v>0.0</c:v>
                </c:pt>
                <c:pt idx="16517">
                  <c:v>0.0</c:v>
                </c:pt>
                <c:pt idx="16518">
                  <c:v>0.0</c:v>
                </c:pt>
                <c:pt idx="16519">
                  <c:v>0.0</c:v>
                </c:pt>
                <c:pt idx="16520">
                  <c:v>0.0</c:v>
                </c:pt>
                <c:pt idx="16521">
                  <c:v>0.0</c:v>
                </c:pt>
                <c:pt idx="16522">
                  <c:v>0.0</c:v>
                </c:pt>
                <c:pt idx="16523">
                  <c:v>0.0</c:v>
                </c:pt>
                <c:pt idx="16524">
                  <c:v>0.0</c:v>
                </c:pt>
                <c:pt idx="16525">
                  <c:v>0.0</c:v>
                </c:pt>
                <c:pt idx="16526">
                  <c:v>0.0</c:v>
                </c:pt>
                <c:pt idx="16527">
                  <c:v>0.0</c:v>
                </c:pt>
                <c:pt idx="16528">
                  <c:v>0.0</c:v>
                </c:pt>
                <c:pt idx="16529">
                  <c:v>0.0</c:v>
                </c:pt>
                <c:pt idx="16530">
                  <c:v>0.0</c:v>
                </c:pt>
                <c:pt idx="16531">
                  <c:v>0.0</c:v>
                </c:pt>
                <c:pt idx="16532">
                  <c:v>0.0</c:v>
                </c:pt>
                <c:pt idx="16533">
                  <c:v>0.0</c:v>
                </c:pt>
                <c:pt idx="16534">
                  <c:v>0.0</c:v>
                </c:pt>
                <c:pt idx="16535">
                  <c:v>0.0</c:v>
                </c:pt>
                <c:pt idx="16536">
                  <c:v>0.0</c:v>
                </c:pt>
                <c:pt idx="16537">
                  <c:v>0.0</c:v>
                </c:pt>
                <c:pt idx="16538">
                  <c:v>0.0</c:v>
                </c:pt>
                <c:pt idx="16539">
                  <c:v>0.0</c:v>
                </c:pt>
                <c:pt idx="16540">
                  <c:v>0.0</c:v>
                </c:pt>
                <c:pt idx="16541">
                  <c:v>0.0</c:v>
                </c:pt>
                <c:pt idx="16542">
                  <c:v>0.0</c:v>
                </c:pt>
                <c:pt idx="16543">
                  <c:v>0.0</c:v>
                </c:pt>
                <c:pt idx="16544">
                  <c:v>0.0</c:v>
                </c:pt>
                <c:pt idx="16545">
                  <c:v>0.0</c:v>
                </c:pt>
                <c:pt idx="16546">
                  <c:v>0.0</c:v>
                </c:pt>
                <c:pt idx="16547">
                  <c:v>0.0</c:v>
                </c:pt>
                <c:pt idx="16548">
                  <c:v>0.0</c:v>
                </c:pt>
                <c:pt idx="16549">
                  <c:v>0.0</c:v>
                </c:pt>
                <c:pt idx="16550">
                  <c:v>0.0</c:v>
                </c:pt>
                <c:pt idx="16551">
                  <c:v>0.0</c:v>
                </c:pt>
                <c:pt idx="16552">
                  <c:v>0.0</c:v>
                </c:pt>
                <c:pt idx="16553">
                  <c:v>0.0</c:v>
                </c:pt>
                <c:pt idx="16554">
                  <c:v>0.0</c:v>
                </c:pt>
                <c:pt idx="16555">
                  <c:v>0.0</c:v>
                </c:pt>
                <c:pt idx="16556">
                  <c:v>0.0</c:v>
                </c:pt>
                <c:pt idx="16557">
                  <c:v>0.0</c:v>
                </c:pt>
                <c:pt idx="16558">
                  <c:v>0.0</c:v>
                </c:pt>
                <c:pt idx="16559">
                  <c:v>0.0</c:v>
                </c:pt>
                <c:pt idx="16560">
                  <c:v>0.0</c:v>
                </c:pt>
                <c:pt idx="16561">
                  <c:v>0.0</c:v>
                </c:pt>
                <c:pt idx="16562">
                  <c:v>0.0</c:v>
                </c:pt>
                <c:pt idx="16563">
                  <c:v>0.0</c:v>
                </c:pt>
                <c:pt idx="16564">
                  <c:v>0.0</c:v>
                </c:pt>
                <c:pt idx="16565">
                  <c:v>0.0</c:v>
                </c:pt>
                <c:pt idx="16566">
                  <c:v>0.0</c:v>
                </c:pt>
                <c:pt idx="16567">
                  <c:v>0.0</c:v>
                </c:pt>
                <c:pt idx="16568">
                  <c:v>0.0</c:v>
                </c:pt>
                <c:pt idx="16569">
                  <c:v>0.0</c:v>
                </c:pt>
                <c:pt idx="16570">
                  <c:v>0.0</c:v>
                </c:pt>
                <c:pt idx="16571">
                  <c:v>0.0</c:v>
                </c:pt>
                <c:pt idx="16572">
                  <c:v>0.0</c:v>
                </c:pt>
                <c:pt idx="16573">
                  <c:v>0.0</c:v>
                </c:pt>
                <c:pt idx="16574">
                  <c:v>0.0</c:v>
                </c:pt>
                <c:pt idx="16575">
                  <c:v>0.0</c:v>
                </c:pt>
                <c:pt idx="16576">
                  <c:v>0.0</c:v>
                </c:pt>
                <c:pt idx="16577">
                  <c:v>0.0</c:v>
                </c:pt>
                <c:pt idx="16578">
                  <c:v>0.0</c:v>
                </c:pt>
                <c:pt idx="16579">
                  <c:v>0.0</c:v>
                </c:pt>
                <c:pt idx="16580">
                  <c:v>0.0</c:v>
                </c:pt>
                <c:pt idx="16581">
                  <c:v>0.0</c:v>
                </c:pt>
                <c:pt idx="16582">
                  <c:v>0.0</c:v>
                </c:pt>
                <c:pt idx="16583">
                  <c:v>0.0</c:v>
                </c:pt>
                <c:pt idx="16584">
                  <c:v>0.0</c:v>
                </c:pt>
                <c:pt idx="16585">
                  <c:v>0.0</c:v>
                </c:pt>
                <c:pt idx="16586">
                  <c:v>0.0</c:v>
                </c:pt>
                <c:pt idx="16587">
                  <c:v>0.0</c:v>
                </c:pt>
                <c:pt idx="16588">
                  <c:v>0.0</c:v>
                </c:pt>
                <c:pt idx="16589">
                  <c:v>0.0</c:v>
                </c:pt>
                <c:pt idx="16590">
                  <c:v>0.0</c:v>
                </c:pt>
                <c:pt idx="16591">
                  <c:v>0.0</c:v>
                </c:pt>
                <c:pt idx="16592">
                  <c:v>0.0</c:v>
                </c:pt>
                <c:pt idx="16593">
                  <c:v>0.0</c:v>
                </c:pt>
                <c:pt idx="16594">
                  <c:v>0.0</c:v>
                </c:pt>
                <c:pt idx="16595">
                  <c:v>0.0</c:v>
                </c:pt>
                <c:pt idx="16596">
                  <c:v>0.0</c:v>
                </c:pt>
                <c:pt idx="16597">
                  <c:v>0.0</c:v>
                </c:pt>
                <c:pt idx="16598">
                  <c:v>0.0</c:v>
                </c:pt>
                <c:pt idx="16599">
                  <c:v>0.0</c:v>
                </c:pt>
                <c:pt idx="16600">
                  <c:v>0.0</c:v>
                </c:pt>
                <c:pt idx="16601">
                  <c:v>0.0</c:v>
                </c:pt>
                <c:pt idx="16602">
                  <c:v>0.0</c:v>
                </c:pt>
                <c:pt idx="16603">
                  <c:v>0.0</c:v>
                </c:pt>
                <c:pt idx="16604">
                  <c:v>0.0</c:v>
                </c:pt>
                <c:pt idx="16605">
                  <c:v>0.0</c:v>
                </c:pt>
                <c:pt idx="16606">
                  <c:v>0.0</c:v>
                </c:pt>
                <c:pt idx="16607">
                  <c:v>0.0</c:v>
                </c:pt>
                <c:pt idx="16608">
                  <c:v>0.0</c:v>
                </c:pt>
                <c:pt idx="16609">
                  <c:v>0.0</c:v>
                </c:pt>
                <c:pt idx="16610">
                  <c:v>0.0</c:v>
                </c:pt>
                <c:pt idx="16611">
                  <c:v>0.0</c:v>
                </c:pt>
                <c:pt idx="16612">
                  <c:v>0.0</c:v>
                </c:pt>
                <c:pt idx="16613">
                  <c:v>0.0</c:v>
                </c:pt>
                <c:pt idx="16614">
                  <c:v>0.0</c:v>
                </c:pt>
                <c:pt idx="16615">
                  <c:v>0.0</c:v>
                </c:pt>
                <c:pt idx="16616">
                  <c:v>0.0</c:v>
                </c:pt>
                <c:pt idx="16617">
                  <c:v>0.0</c:v>
                </c:pt>
                <c:pt idx="16618">
                  <c:v>0.0</c:v>
                </c:pt>
                <c:pt idx="16619">
                  <c:v>0.0</c:v>
                </c:pt>
                <c:pt idx="16620">
                  <c:v>0.0</c:v>
                </c:pt>
                <c:pt idx="16621">
                  <c:v>0.0</c:v>
                </c:pt>
                <c:pt idx="16622">
                  <c:v>0.0</c:v>
                </c:pt>
                <c:pt idx="16623">
                  <c:v>0.0</c:v>
                </c:pt>
                <c:pt idx="16624">
                  <c:v>0.0</c:v>
                </c:pt>
                <c:pt idx="16625">
                  <c:v>0.0</c:v>
                </c:pt>
                <c:pt idx="16626">
                  <c:v>0.0</c:v>
                </c:pt>
                <c:pt idx="16627">
                  <c:v>0.0</c:v>
                </c:pt>
                <c:pt idx="16628">
                  <c:v>0.0</c:v>
                </c:pt>
                <c:pt idx="16629">
                  <c:v>0.0</c:v>
                </c:pt>
                <c:pt idx="16630">
                  <c:v>0.0</c:v>
                </c:pt>
                <c:pt idx="16631">
                  <c:v>0.0</c:v>
                </c:pt>
                <c:pt idx="16632">
                  <c:v>0.0</c:v>
                </c:pt>
                <c:pt idx="16633">
                  <c:v>0.0</c:v>
                </c:pt>
                <c:pt idx="16634">
                  <c:v>0.0</c:v>
                </c:pt>
                <c:pt idx="16635">
                  <c:v>0.0</c:v>
                </c:pt>
                <c:pt idx="16636">
                  <c:v>0.0</c:v>
                </c:pt>
                <c:pt idx="16637">
                  <c:v>0.0</c:v>
                </c:pt>
                <c:pt idx="16638">
                  <c:v>0.0</c:v>
                </c:pt>
                <c:pt idx="16639">
                  <c:v>0.0</c:v>
                </c:pt>
                <c:pt idx="16640">
                  <c:v>0.0</c:v>
                </c:pt>
                <c:pt idx="16641">
                  <c:v>0.0</c:v>
                </c:pt>
                <c:pt idx="16642">
                  <c:v>0.0</c:v>
                </c:pt>
                <c:pt idx="16643">
                  <c:v>0.0</c:v>
                </c:pt>
                <c:pt idx="16644">
                  <c:v>0.0</c:v>
                </c:pt>
                <c:pt idx="16645">
                  <c:v>0.0</c:v>
                </c:pt>
                <c:pt idx="16646">
                  <c:v>0.0</c:v>
                </c:pt>
                <c:pt idx="16647">
                  <c:v>0.0</c:v>
                </c:pt>
                <c:pt idx="16648">
                  <c:v>0.0</c:v>
                </c:pt>
                <c:pt idx="16649">
                  <c:v>0.0</c:v>
                </c:pt>
                <c:pt idx="16650">
                  <c:v>0.0</c:v>
                </c:pt>
                <c:pt idx="16651">
                  <c:v>0.0</c:v>
                </c:pt>
                <c:pt idx="16652">
                  <c:v>0.0</c:v>
                </c:pt>
                <c:pt idx="16653">
                  <c:v>0.0</c:v>
                </c:pt>
                <c:pt idx="16654">
                  <c:v>0.0</c:v>
                </c:pt>
                <c:pt idx="16655">
                  <c:v>0.0</c:v>
                </c:pt>
                <c:pt idx="16656">
                  <c:v>0.0</c:v>
                </c:pt>
                <c:pt idx="16657">
                  <c:v>0.0</c:v>
                </c:pt>
                <c:pt idx="16658">
                  <c:v>0.0</c:v>
                </c:pt>
                <c:pt idx="16659">
                  <c:v>0.0</c:v>
                </c:pt>
                <c:pt idx="16660">
                  <c:v>0.0</c:v>
                </c:pt>
                <c:pt idx="16661">
                  <c:v>0.0</c:v>
                </c:pt>
                <c:pt idx="16662">
                  <c:v>0.0</c:v>
                </c:pt>
                <c:pt idx="16663">
                  <c:v>0.0</c:v>
                </c:pt>
                <c:pt idx="16664">
                  <c:v>0.0</c:v>
                </c:pt>
                <c:pt idx="16665">
                  <c:v>0.0</c:v>
                </c:pt>
                <c:pt idx="16666">
                  <c:v>0.0</c:v>
                </c:pt>
                <c:pt idx="16667">
                  <c:v>0.0</c:v>
                </c:pt>
                <c:pt idx="16668">
                  <c:v>0.0</c:v>
                </c:pt>
                <c:pt idx="16669">
                  <c:v>0.0</c:v>
                </c:pt>
                <c:pt idx="16670">
                  <c:v>0.0</c:v>
                </c:pt>
                <c:pt idx="16671">
                  <c:v>0.0</c:v>
                </c:pt>
                <c:pt idx="16672">
                  <c:v>0.0</c:v>
                </c:pt>
                <c:pt idx="16673">
                  <c:v>0.0</c:v>
                </c:pt>
                <c:pt idx="16674">
                  <c:v>0.0</c:v>
                </c:pt>
                <c:pt idx="16675">
                  <c:v>0.0</c:v>
                </c:pt>
                <c:pt idx="16676">
                  <c:v>0.0</c:v>
                </c:pt>
                <c:pt idx="16677">
                  <c:v>0.0</c:v>
                </c:pt>
                <c:pt idx="16678">
                  <c:v>0.0</c:v>
                </c:pt>
                <c:pt idx="16679">
                  <c:v>0.0</c:v>
                </c:pt>
                <c:pt idx="16680">
                  <c:v>0.0</c:v>
                </c:pt>
                <c:pt idx="16681">
                  <c:v>0.0</c:v>
                </c:pt>
                <c:pt idx="16682">
                  <c:v>0.0</c:v>
                </c:pt>
                <c:pt idx="16683">
                  <c:v>0.0</c:v>
                </c:pt>
                <c:pt idx="16684">
                  <c:v>0.0</c:v>
                </c:pt>
                <c:pt idx="16685">
                  <c:v>0.0</c:v>
                </c:pt>
                <c:pt idx="16686">
                  <c:v>0.0</c:v>
                </c:pt>
                <c:pt idx="16687">
                  <c:v>0.0</c:v>
                </c:pt>
                <c:pt idx="16688">
                  <c:v>0.0</c:v>
                </c:pt>
                <c:pt idx="16689">
                  <c:v>0.0</c:v>
                </c:pt>
                <c:pt idx="16690">
                  <c:v>0.0</c:v>
                </c:pt>
                <c:pt idx="16691">
                  <c:v>0.0</c:v>
                </c:pt>
                <c:pt idx="16692">
                  <c:v>0.0</c:v>
                </c:pt>
                <c:pt idx="16693">
                  <c:v>0.0</c:v>
                </c:pt>
                <c:pt idx="16694">
                  <c:v>0.0</c:v>
                </c:pt>
                <c:pt idx="16695">
                  <c:v>0.0</c:v>
                </c:pt>
                <c:pt idx="16696">
                  <c:v>0.0</c:v>
                </c:pt>
                <c:pt idx="16697">
                  <c:v>0.0</c:v>
                </c:pt>
                <c:pt idx="16698">
                  <c:v>0.0</c:v>
                </c:pt>
                <c:pt idx="16699">
                  <c:v>0.0</c:v>
                </c:pt>
                <c:pt idx="16700">
                  <c:v>0.0</c:v>
                </c:pt>
                <c:pt idx="16701">
                  <c:v>0.0</c:v>
                </c:pt>
                <c:pt idx="16702">
                  <c:v>0.0</c:v>
                </c:pt>
                <c:pt idx="16703">
                  <c:v>0.0</c:v>
                </c:pt>
                <c:pt idx="16704">
                  <c:v>0.0</c:v>
                </c:pt>
                <c:pt idx="16705">
                  <c:v>0.0</c:v>
                </c:pt>
                <c:pt idx="16706">
                  <c:v>0.0</c:v>
                </c:pt>
                <c:pt idx="16707">
                  <c:v>0.0</c:v>
                </c:pt>
                <c:pt idx="16708">
                  <c:v>0.0</c:v>
                </c:pt>
                <c:pt idx="16709">
                  <c:v>0.0</c:v>
                </c:pt>
                <c:pt idx="16710">
                  <c:v>0.0</c:v>
                </c:pt>
                <c:pt idx="16711">
                  <c:v>0.0</c:v>
                </c:pt>
                <c:pt idx="16712">
                  <c:v>0.0</c:v>
                </c:pt>
                <c:pt idx="16713">
                  <c:v>0.0</c:v>
                </c:pt>
                <c:pt idx="16714">
                  <c:v>0.0</c:v>
                </c:pt>
                <c:pt idx="16715">
                  <c:v>0.0</c:v>
                </c:pt>
                <c:pt idx="16716">
                  <c:v>0.0</c:v>
                </c:pt>
                <c:pt idx="16717">
                  <c:v>0.0</c:v>
                </c:pt>
                <c:pt idx="16718">
                  <c:v>0.0</c:v>
                </c:pt>
                <c:pt idx="16719">
                  <c:v>0.0</c:v>
                </c:pt>
                <c:pt idx="16720">
                  <c:v>0.0</c:v>
                </c:pt>
                <c:pt idx="16721">
                  <c:v>0.0</c:v>
                </c:pt>
                <c:pt idx="16722">
                  <c:v>0.0</c:v>
                </c:pt>
                <c:pt idx="16723">
                  <c:v>0.0</c:v>
                </c:pt>
                <c:pt idx="16724">
                  <c:v>0.0</c:v>
                </c:pt>
                <c:pt idx="16725">
                  <c:v>0.0</c:v>
                </c:pt>
                <c:pt idx="16726">
                  <c:v>0.0</c:v>
                </c:pt>
                <c:pt idx="16727">
                  <c:v>0.0</c:v>
                </c:pt>
                <c:pt idx="16728">
                  <c:v>0.0</c:v>
                </c:pt>
                <c:pt idx="16729">
                  <c:v>0.0</c:v>
                </c:pt>
                <c:pt idx="16730">
                  <c:v>0.0</c:v>
                </c:pt>
                <c:pt idx="16731">
                  <c:v>0.0</c:v>
                </c:pt>
                <c:pt idx="16732">
                  <c:v>0.0</c:v>
                </c:pt>
                <c:pt idx="16733">
                  <c:v>0.0</c:v>
                </c:pt>
                <c:pt idx="16734">
                  <c:v>0.0</c:v>
                </c:pt>
                <c:pt idx="16735">
                  <c:v>0.0</c:v>
                </c:pt>
                <c:pt idx="16736">
                  <c:v>0.0</c:v>
                </c:pt>
                <c:pt idx="16737">
                  <c:v>0.0</c:v>
                </c:pt>
                <c:pt idx="16738">
                  <c:v>0.0</c:v>
                </c:pt>
                <c:pt idx="16739">
                  <c:v>0.0</c:v>
                </c:pt>
                <c:pt idx="16740">
                  <c:v>0.0</c:v>
                </c:pt>
                <c:pt idx="16741">
                  <c:v>0.0</c:v>
                </c:pt>
                <c:pt idx="16742">
                  <c:v>0.0</c:v>
                </c:pt>
                <c:pt idx="16743">
                  <c:v>0.0</c:v>
                </c:pt>
                <c:pt idx="16744">
                  <c:v>0.0</c:v>
                </c:pt>
                <c:pt idx="16745">
                  <c:v>0.0</c:v>
                </c:pt>
                <c:pt idx="16746">
                  <c:v>0.0</c:v>
                </c:pt>
                <c:pt idx="16747">
                  <c:v>0.0</c:v>
                </c:pt>
                <c:pt idx="16748">
                  <c:v>0.0</c:v>
                </c:pt>
                <c:pt idx="16749">
                  <c:v>0.0</c:v>
                </c:pt>
                <c:pt idx="16750">
                  <c:v>0.0</c:v>
                </c:pt>
                <c:pt idx="16751">
                  <c:v>0.0</c:v>
                </c:pt>
                <c:pt idx="16752">
                  <c:v>0.0</c:v>
                </c:pt>
                <c:pt idx="16753">
                  <c:v>0.0</c:v>
                </c:pt>
                <c:pt idx="16754">
                  <c:v>0.0</c:v>
                </c:pt>
                <c:pt idx="16755">
                  <c:v>0.0</c:v>
                </c:pt>
                <c:pt idx="16756">
                  <c:v>0.0</c:v>
                </c:pt>
                <c:pt idx="16757">
                  <c:v>0.0</c:v>
                </c:pt>
                <c:pt idx="16758">
                  <c:v>0.0</c:v>
                </c:pt>
                <c:pt idx="16759">
                  <c:v>0.0</c:v>
                </c:pt>
                <c:pt idx="16760">
                  <c:v>0.0</c:v>
                </c:pt>
                <c:pt idx="16761">
                  <c:v>0.0</c:v>
                </c:pt>
                <c:pt idx="16762">
                  <c:v>0.0</c:v>
                </c:pt>
                <c:pt idx="16763">
                  <c:v>0.0</c:v>
                </c:pt>
                <c:pt idx="16764">
                  <c:v>0.0</c:v>
                </c:pt>
                <c:pt idx="16765">
                  <c:v>0.0</c:v>
                </c:pt>
                <c:pt idx="16766">
                  <c:v>0.0</c:v>
                </c:pt>
                <c:pt idx="16767">
                  <c:v>0.0</c:v>
                </c:pt>
                <c:pt idx="16768">
                  <c:v>0.0</c:v>
                </c:pt>
                <c:pt idx="16769">
                  <c:v>0.0</c:v>
                </c:pt>
                <c:pt idx="16770">
                  <c:v>0.0</c:v>
                </c:pt>
                <c:pt idx="16771">
                  <c:v>0.0</c:v>
                </c:pt>
                <c:pt idx="16772">
                  <c:v>0.0</c:v>
                </c:pt>
                <c:pt idx="16773">
                  <c:v>0.0</c:v>
                </c:pt>
                <c:pt idx="16774">
                  <c:v>0.0</c:v>
                </c:pt>
                <c:pt idx="16775">
                  <c:v>0.0</c:v>
                </c:pt>
                <c:pt idx="16776">
                  <c:v>0.0</c:v>
                </c:pt>
                <c:pt idx="16777">
                  <c:v>0.0</c:v>
                </c:pt>
                <c:pt idx="16778">
                  <c:v>0.0</c:v>
                </c:pt>
                <c:pt idx="16779">
                  <c:v>0.0</c:v>
                </c:pt>
                <c:pt idx="16780">
                  <c:v>0.0</c:v>
                </c:pt>
                <c:pt idx="16781">
                  <c:v>0.0</c:v>
                </c:pt>
                <c:pt idx="16782">
                  <c:v>0.0</c:v>
                </c:pt>
                <c:pt idx="16783">
                  <c:v>0.0</c:v>
                </c:pt>
                <c:pt idx="16784">
                  <c:v>0.0</c:v>
                </c:pt>
                <c:pt idx="16785">
                  <c:v>0.0</c:v>
                </c:pt>
                <c:pt idx="16786">
                  <c:v>0.0</c:v>
                </c:pt>
                <c:pt idx="16787">
                  <c:v>0.0</c:v>
                </c:pt>
                <c:pt idx="16788">
                  <c:v>0.0</c:v>
                </c:pt>
                <c:pt idx="16789">
                  <c:v>0.0</c:v>
                </c:pt>
                <c:pt idx="16790">
                  <c:v>0.0</c:v>
                </c:pt>
                <c:pt idx="16791">
                  <c:v>0.0</c:v>
                </c:pt>
                <c:pt idx="16792">
                  <c:v>0.0</c:v>
                </c:pt>
                <c:pt idx="16793">
                  <c:v>0.0</c:v>
                </c:pt>
                <c:pt idx="16794">
                  <c:v>0.0</c:v>
                </c:pt>
                <c:pt idx="16795">
                  <c:v>0.0</c:v>
                </c:pt>
                <c:pt idx="16796">
                  <c:v>0.0</c:v>
                </c:pt>
                <c:pt idx="16797">
                  <c:v>0.0</c:v>
                </c:pt>
                <c:pt idx="16798">
                  <c:v>0.0</c:v>
                </c:pt>
                <c:pt idx="16799">
                  <c:v>0.0</c:v>
                </c:pt>
                <c:pt idx="16800">
                  <c:v>0.0</c:v>
                </c:pt>
                <c:pt idx="16801">
                  <c:v>0.0</c:v>
                </c:pt>
                <c:pt idx="16802">
                  <c:v>0.0</c:v>
                </c:pt>
                <c:pt idx="16803">
                  <c:v>0.0</c:v>
                </c:pt>
                <c:pt idx="16804">
                  <c:v>0.0</c:v>
                </c:pt>
                <c:pt idx="16805">
                  <c:v>0.0</c:v>
                </c:pt>
                <c:pt idx="16806">
                  <c:v>0.0</c:v>
                </c:pt>
                <c:pt idx="16807">
                  <c:v>0.0</c:v>
                </c:pt>
                <c:pt idx="16808">
                  <c:v>0.0</c:v>
                </c:pt>
                <c:pt idx="16809">
                  <c:v>0.0</c:v>
                </c:pt>
                <c:pt idx="16810">
                  <c:v>0.0</c:v>
                </c:pt>
                <c:pt idx="16811">
                  <c:v>0.0</c:v>
                </c:pt>
                <c:pt idx="16812">
                  <c:v>0.0</c:v>
                </c:pt>
                <c:pt idx="16813">
                  <c:v>0.0</c:v>
                </c:pt>
                <c:pt idx="16814">
                  <c:v>0.0</c:v>
                </c:pt>
                <c:pt idx="16815">
                  <c:v>0.0</c:v>
                </c:pt>
                <c:pt idx="16816">
                  <c:v>0.0</c:v>
                </c:pt>
                <c:pt idx="16817">
                  <c:v>0.0</c:v>
                </c:pt>
                <c:pt idx="16818">
                  <c:v>0.0</c:v>
                </c:pt>
                <c:pt idx="16819">
                  <c:v>0.0</c:v>
                </c:pt>
                <c:pt idx="16820">
                  <c:v>0.0</c:v>
                </c:pt>
                <c:pt idx="16821">
                  <c:v>0.0</c:v>
                </c:pt>
                <c:pt idx="16822">
                  <c:v>0.0</c:v>
                </c:pt>
                <c:pt idx="16823">
                  <c:v>0.0</c:v>
                </c:pt>
                <c:pt idx="16824">
                  <c:v>0.0</c:v>
                </c:pt>
                <c:pt idx="16825">
                  <c:v>0.0</c:v>
                </c:pt>
                <c:pt idx="16826">
                  <c:v>0.0</c:v>
                </c:pt>
                <c:pt idx="16827">
                  <c:v>0.0</c:v>
                </c:pt>
                <c:pt idx="16828">
                  <c:v>0.0</c:v>
                </c:pt>
                <c:pt idx="16829">
                  <c:v>0.0</c:v>
                </c:pt>
                <c:pt idx="16830">
                  <c:v>0.0</c:v>
                </c:pt>
                <c:pt idx="16831">
                  <c:v>0.0</c:v>
                </c:pt>
                <c:pt idx="16832">
                  <c:v>0.0</c:v>
                </c:pt>
                <c:pt idx="16833">
                  <c:v>0.0</c:v>
                </c:pt>
                <c:pt idx="16834">
                  <c:v>0.0</c:v>
                </c:pt>
                <c:pt idx="16835">
                  <c:v>0.0</c:v>
                </c:pt>
                <c:pt idx="16836">
                  <c:v>0.0</c:v>
                </c:pt>
                <c:pt idx="16837">
                  <c:v>0.0</c:v>
                </c:pt>
                <c:pt idx="16838">
                  <c:v>0.0</c:v>
                </c:pt>
                <c:pt idx="16839">
                  <c:v>0.0</c:v>
                </c:pt>
                <c:pt idx="16840">
                  <c:v>0.0</c:v>
                </c:pt>
                <c:pt idx="16841">
                  <c:v>0.0</c:v>
                </c:pt>
                <c:pt idx="16842">
                  <c:v>0.0</c:v>
                </c:pt>
                <c:pt idx="16843">
                  <c:v>0.0</c:v>
                </c:pt>
                <c:pt idx="16844">
                  <c:v>0.0</c:v>
                </c:pt>
                <c:pt idx="16845">
                  <c:v>0.0</c:v>
                </c:pt>
                <c:pt idx="16846">
                  <c:v>0.0</c:v>
                </c:pt>
                <c:pt idx="16847">
                  <c:v>0.0</c:v>
                </c:pt>
                <c:pt idx="16848">
                  <c:v>0.0</c:v>
                </c:pt>
                <c:pt idx="16849">
                  <c:v>0.0</c:v>
                </c:pt>
                <c:pt idx="16850">
                  <c:v>0.0</c:v>
                </c:pt>
                <c:pt idx="16851">
                  <c:v>0.0</c:v>
                </c:pt>
                <c:pt idx="16852">
                  <c:v>0.0</c:v>
                </c:pt>
                <c:pt idx="16853">
                  <c:v>0.0</c:v>
                </c:pt>
                <c:pt idx="16854">
                  <c:v>0.0</c:v>
                </c:pt>
                <c:pt idx="16855">
                  <c:v>0.0</c:v>
                </c:pt>
                <c:pt idx="16856">
                  <c:v>0.0</c:v>
                </c:pt>
                <c:pt idx="16857">
                  <c:v>0.0</c:v>
                </c:pt>
                <c:pt idx="16858">
                  <c:v>0.0</c:v>
                </c:pt>
                <c:pt idx="16859">
                  <c:v>0.0</c:v>
                </c:pt>
                <c:pt idx="16860">
                  <c:v>0.0</c:v>
                </c:pt>
                <c:pt idx="16861">
                  <c:v>0.0</c:v>
                </c:pt>
                <c:pt idx="16862">
                  <c:v>0.0</c:v>
                </c:pt>
                <c:pt idx="16863">
                  <c:v>0.0</c:v>
                </c:pt>
                <c:pt idx="16864">
                  <c:v>0.0</c:v>
                </c:pt>
                <c:pt idx="16865">
                  <c:v>0.0</c:v>
                </c:pt>
                <c:pt idx="16866">
                  <c:v>0.0</c:v>
                </c:pt>
                <c:pt idx="16867">
                  <c:v>0.0</c:v>
                </c:pt>
                <c:pt idx="16868">
                  <c:v>0.0</c:v>
                </c:pt>
                <c:pt idx="16869">
                  <c:v>0.0</c:v>
                </c:pt>
                <c:pt idx="16870">
                  <c:v>0.0</c:v>
                </c:pt>
                <c:pt idx="16871">
                  <c:v>0.0</c:v>
                </c:pt>
                <c:pt idx="16872">
                  <c:v>0.0</c:v>
                </c:pt>
                <c:pt idx="16873">
                  <c:v>0.0</c:v>
                </c:pt>
                <c:pt idx="16874">
                  <c:v>0.0</c:v>
                </c:pt>
                <c:pt idx="16875">
                  <c:v>0.0</c:v>
                </c:pt>
                <c:pt idx="16876">
                  <c:v>0.0</c:v>
                </c:pt>
                <c:pt idx="16877">
                  <c:v>0.0</c:v>
                </c:pt>
                <c:pt idx="16878">
                  <c:v>0.0</c:v>
                </c:pt>
                <c:pt idx="16879">
                  <c:v>0.0</c:v>
                </c:pt>
                <c:pt idx="16880">
                  <c:v>0.0</c:v>
                </c:pt>
                <c:pt idx="16881">
                  <c:v>0.0</c:v>
                </c:pt>
                <c:pt idx="16882">
                  <c:v>0.0</c:v>
                </c:pt>
                <c:pt idx="16883">
                  <c:v>0.0</c:v>
                </c:pt>
                <c:pt idx="16884">
                  <c:v>0.0</c:v>
                </c:pt>
                <c:pt idx="16885">
                  <c:v>0.0</c:v>
                </c:pt>
                <c:pt idx="16886">
                  <c:v>0.0</c:v>
                </c:pt>
                <c:pt idx="16887">
                  <c:v>0.0</c:v>
                </c:pt>
                <c:pt idx="16888">
                  <c:v>0.0</c:v>
                </c:pt>
                <c:pt idx="16889">
                  <c:v>0.0</c:v>
                </c:pt>
                <c:pt idx="16890">
                  <c:v>0.0</c:v>
                </c:pt>
                <c:pt idx="16891">
                  <c:v>0.0</c:v>
                </c:pt>
                <c:pt idx="16892">
                  <c:v>0.0</c:v>
                </c:pt>
                <c:pt idx="16893">
                  <c:v>0.0</c:v>
                </c:pt>
                <c:pt idx="16894">
                  <c:v>0.0</c:v>
                </c:pt>
                <c:pt idx="16895">
                  <c:v>0.0</c:v>
                </c:pt>
                <c:pt idx="16896">
                  <c:v>0.0</c:v>
                </c:pt>
                <c:pt idx="16897">
                  <c:v>0.0</c:v>
                </c:pt>
                <c:pt idx="16898">
                  <c:v>0.0</c:v>
                </c:pt>
                <c:pt idx="16899">
                  <c:v>0.0</c:v>
                </c:pt>
                <c:pt idx="16900">
                  <c:v>0.0</c:v>
                </c:pt>
                <c:pt idx="16901">
                  <c:v>0.0</c:v>
                </c:pt>
                <c:pt idx="16902">
                  <c:v>0.0</c:v>
                </c:pt>
                <c:pt idx="16903">
                  <c:v>0.0</c:v>
                </c:pt>
                <c:pt idx="16904">
                  <c:v>0.0</c:v>
                </c:pt>
                <c:pt idx="16905">
                  <c:v>0.0</c:v>
                </c:pt>
                <c:pt idx="16906">
                  <c:v>0.0</c:v>
                </c:pt>
                <c:pt idx="16907">
                  <c:v>0.0</c:v>
                </c:pt>
                <c:pt idx="16908">
                  <c:v>0.0</c:v>
                </c:pt>
                <c:pt idx="16909">
                  <c:v>0.0</c:v>
                </c:pt>
                <c:pt idx="16910">
                  <c:v>0.0</c:v>
                </c:pt>
                <c:pt idx="16911">
                  <c:v>0.0</c:v>
                </c:pt>
                <c:pt idx="16912">
                  <c:v>0.0</c:v>
                </c:pt>
                <c:pt idx="16913">
                  <c:v>0.0</c:v>
                </c:pt>
                <c:pt idx="16914">
                  <c:v>0.0</c:v>
                </c:pt>
                <c:pt idx="16915">
                  <c:v>0.0</c:v>
                </c:pt>
                <c:pt idx="16916">
                  <c:v>0.0</c:v>
                </c:pt>
                <c:pt idx="16917">
                  <c:v>0.0</c:v>
                </c:pt>
                <c:pt idx="16918">
                  <c:v>0.0</c:v>
                </c:pt>
                <c:pt idx="16919">
                  <c:v>0.0</c:v>
                </c:pt>
                <c:pt idx="16920">
                  <c:v>0.0</c:v>
                </c:pt>
                <c:pt idx="16921">
                  <c:v>0.0</c:v>
                </c:pt>
                <c:pt idx="16922">
                  <c:v>0.0</c:v>
                </c:pt>
                <c:pt idx="16923">
                  <c:v>0.0</c:v>
                </c:pt>
                <c:pt idx="16924">
                  <c:v>0.0</c:v>
                </c:pt>
                <c:pt idx="16925">
                  <c:v>0.0</c:v>
                </c:pt>
                <c:pt idx="16926">
                  <c:v>0.0</c:v>
                </c:pt>
                <c:pt idx="16927">
                  <c:v>0.0</c:v>
                </c:pt>
                <c:pt idx="16928">
                  <c:v>0.0</c:v>
                </c:pt>
                <c:pt idx="16929">
                  <c:v>0.0</c:v>
                </c:pt>
                <c:pt idx="16930">
                  <c:v>0.0</c:v>
                </c:pt>
                <c:pt idx="16931">
                  <c:v>0.0</c:v>
                </c:pt>
                <c:pt idx="16932">
                  <c:v>0.0</c:v>
                </c:pt>
                <c:pt idx="16933">
                  <c:v>0.0</c:v>
                </c:pt>
                <c:pt idx="16934">
                  <c:v>0.0</c:v>
                </c:pt>
                <c:pt idx="16935">
                  <c:v>0.0</c:v>
                </c:pt>
                <c:pt idx="16936">
                  <c:v>0.0</c:v>
                </c:pt>
                <c:pt idx="16937">
                  <c:v>0.0</c:v>
                </c:pt>
                <c:pt idx="16938">
                  <c:v>0.0</c:v>
                </c:pt>
                <c:pt idx="16939">
                  <c:v>0.0</c:v>
                </c:pt>
                <c:pt idx="16940">
                  <c:v>0.0</c:v>
                </c:pt>
                <c:pt idx="16941">
                  <c:v>0.0</c:v>
                </c:pt>
                <c:pt idx="16942">
                  <c:v>0.0</c:v>
                </c:pt>
                <c:pt idx="16943">
                  <c:v>0.0</c:v>
                </c:pt>
                <c:pt idx="16944">
                  <c:v>0.0</c:v>
                </c:pt>
                <c:pt idx="16945">
                  <c:v>0.0</c:v>
                </c:pt>
                <c:pt idx="16946">
                  <c:v>0.0</c:v>
                </c:pt>
                <c:pt idx="16947">
                  <c:v>0.0</c:v>
                </c:pt>
                <c:pt idx="16948">
                  <c:v>0.0</c:v>
                </c:pt>
                <c:pt idx="16949">
                  <c:v>0.0</c:v>
                </c:pt>
                <c:pt idx="16950">
                  <c:v>0.0</c:v>
                </c:pt>
                <c:pt idx="16951">
                  <c:v>0.0</c:v>
                </c:pt>
                <c:pt idx="16952">
                  <c:v>0.0</c:v>
                </c:pt>
                <c:pt idx="16953">
                  <c:v>0.0</c:v>
                </c:pt>
                <c:pt idx="16954">
                  <c:v>0.0</c:v>
                </c:pt>
                <c:pt idx="16955">
                  <c:v>0.0</c:v>
                </c:pt>
                <c:pt idx="16956">
                  <c:v>0.0</c:v>
                </c:pt>
                <c:pt idx="16957">
                  <c:v>0.0</c:v>
                </c:pt>
                <c:pt idx="16958">
                  <c:v>0.0</c:v>
                </c:pt>
                <c:pt idx="16959">
                  <c:v>0.0</c:v>
                </c:pt>
                <c:pt idx="16960">
                  <c:v>0.0</c:v>
                </c:pt>
                <c:pt idx="16961">
                  <c:v>0.0</c:v>
                </c:pt>
                <c:pt idx="16962">
                  <c:v>0.0</c:v>
                </c:pt>
                <c:pt idx="16963">
                  <c:v>0.0</c:v>
                </c:pt>
                <c:pt idx="16964">
                  <c:v>0.0</c:v>
                </c:pt>
                <c:pt idx="16965">
                  <c:v>0.0</c:v>
                </c:pt>
                <c:pt idx="16966">
                  <c:v>0.0</c:v>
                </c:pt>
                <c:pt idx="16967">
                  <c:v>0.0</c:v>
                </c:pt>
                <c:pt idx="16968">
                  <c:v>0.0</c:v>
                </c:pt>
                <c:pt idx="16969">
                  <c:v>0.0</c:v>
                </c:pt>
                <c:pt idx="16970">
                  <c:v>0.0</c:v>
                </c:pt>
                <c:pt idx="16971">
                  <c:v>0.0</c:v>
                </c:pt>
                <c:pt idx="16972">
                  <c:v>0.0</c:v>
                </c:pt>
                <c:pt idx="16973">
                  <c:v>0.0</c:v>
                </c:pt>
                <c:pt idx="16974">
                  <c:v>0.0</c:v>
                </c:pt>
                <c:pt idx="16975">
                  <c:v>0.0</c:v>
                </c:pt>
                <c:pt idx="16976">
                  <c:v>0.0</c:v>
                </c:pt>
                <c:pt idx="16977">
                  <c:v>0.0</c:v>
                </c:pt>
                <c:pt idx="16978">
                  <c:v>0.0</c:v>
                </c:pt>
                <c:pt idx="16979">
                  <c:v>0.0</c:v>
                </c:pt>
                <c:pt idx="16980">
                  <c:v>0.0</c:v>
                </c:pt>
                <c:pt idx="16981">
                  <c:v>0.0</c:v>
                </c:pt>
                <c:pt idx="16982">
                  <c:v>0.0</c:v>
                </c:pt>
                <c:pt idx="16983">
                  <c:v>0.0</c:v>
                </c:pt>
                <c:pt idx="16984">
                  <c:v>0.0</c:v>
                </c:pt>
                <c:pt idx="16985">
                  <c:v>0.0</c:v>
                </c:pt>
                <c:pt idx="16986">
                  <c:v>0.0</c:v>
                </c:pt>
                <c:pt idx="16987">
                  <c:v>0.0</c:v>
                </c:pt>
                <c:pt idx="16988">
                  <c:v>0.0</c:v>
                </c:pt>
                <c:pt idx="16989">
                  <c:v>0.0</c:v>
                </c:pt>
                <c:pt idx="16990">
                  <c:v>0.0</c:v>
                </c:pt>
                <c:pt idx="16991">
                  <c:v>0.0</c:v>
                </c:pt>
                <c:pt idx="16992">
                  <c:v>0.0</c:v>
                </c:pt>
                <c:pt idx="16993">
                  <c:v>0.0</c:v>
                </c:pt>
                <c:pt idx="16994">
                  <c:v>0.0</c:v>
                </c:pt>
                <c:pt idx="16995">
                  <c:v>0.0</c:v>
                </c:pt>
                <c:pt idx="16996">
                  <c:v>0.0</c:v>
                </c:pt>
                <c:pt idx="16997">
                  <c:v>0.0</c:v>
                </c:pt>
                <c:pt idx="16998">
                  <c:v>0.0</c:v>
                </c:pt>
                <c:pt idx="16999">
                  <c:v>0.0</c:v>
                </c:pt>
                <c:pt idx="17000">
                  <c:v>0.0</c:v>
                </c:pt>
                <c:pt idx="17001">
                  <c:v>0.0</c:v>
                </c:pt>
                <c:pt idx="17002">
                  <c:v>0.0</c:v>
                </c:pt>
                <c:pt idx="17003">
                  <c:v>0.0</c:v>
                </c:pt>
                <c:pt idx="17004">
                  <c:v>0.0</c:v>
                </c:pt>
                <c:pt idx="17005">
                  <c:v>0.0</c:v>
                </c:pt>
                <c:pt idx="17006">
                  <c:v>0.0</c:v>
                </c:pt>
                <c:pt idx="17007">
                  <c:v>0.0</c:v>
                </c:pt>
                <c:pt idx="17008">
                  <c:v>0.0</c:v>
                </c:pt>
                <c:pt idx="17009">
                  <c:v>0.0</c:v>
                </c:pt>
                <c:pt idx="17010">
                  <c:v>0.0</c:v>
                </c:pt>
                <c:pt idx="17011">
                  <c:v>0.0</c:v>
                </c:pt>
                <c:pt idx="17012">
                  <c:v>0.0</c:v>
                </c:pt>
                <c:pt idx="17013">
                  <c:v>0.0</c:v>
                </c:pt>
                <c:pt idx="17014">
                  <c:v>0.0</c:v>
                </c:pt>
                <c:pt idx="17015">
                  <c:v>0.0</c:v>
                </c:pt>
                <c:pt idx="17016">
                  <c:v>0.0</c:v>
                </c:pt>
                <c:pt idx="17017">
                  <c:v>0.0</c:v>
                </c:pt>
                <c:pt idx="17018">
                  <c:v>0.0</c:v>
                </c:pt>
                <c:pt idx="17019">
                  <c:v>0.0</c:v>
                </c:pt>
                <c:pt idx="17020">
                  <c:v>0.0</c:v>
                </c:pt>
                <c:pt idx="17021">
                  <c:v>0.0</c:v>
                </c:pt>
                <c:pt idx="17022">
                  <c:v>0.0</c:v>
                </c:pt>
                <c:pt idx="17023">
                  <c:v>0.0</c:v>
                </c:pt>
                <c:pt idx="17024">
                  <c:v>0.0</c:v>
                </c:pt>
                <c:pt idx="17025">
                  <c:v>0.0</c:v>
                </c:pt>
                <c:pt idx="17026">
                  <c:v>0.0</c:v>
                </c:pt>
                <c:pt idx="17027">
                  <c:v>0.0</c:v>
                </c:pt>
                <c:pt idx="17028">
                  <c:v>0.0</c:v>
                </c:pt>
                <c:pt idx="17029">
                  <c:v>0.0</c:v>
                </c:pt>
                <c:pt idx="17030">
                  <c:v>0.0</c:v>
                </c:pt>
                <c:pt idx="17031">
                  <c:v>0.0</c:v>
                </c:pt>
                <c:pt idx="17032">
                  <c:v>0.0</c:v>
                </c:pt>
                <c:pt idx="17033">
                  <c:v>0.0</c:v>
                </c:pt>
                <c:pt idx="17034">
                  <c:v>0.0</c:v>
                </c:pt>
                <c:pt idx="17035">
                  <c:v>0.0</c:v>
                </c:pt>
                <c:pt idx="17036">
                  <c:v>0.0</c:v>
                </c:pt>
                <c:pt idx="17037">
                  <c:v>0.0</c:v>
                </c:pt>
                <c:pt idx="17038">
                  <c:v>0.0</c:v>
                </c:pt>
                <c:pt idx="17039">
                  <c:v>0.0</c:v>
                </c:pt>
                <c:pt idx="17040">
                  <c:v>0.0</c:v>
                </c:pt>
                <c:pt idx="17041">
                  <c:v>0.0</c:v>
                </c:pt>
                <c:pt idx="17042">
                  <c:v>0.0</c:v>
                </c:pt>
                <c:pt idx="17043">
                  <c:v>0.0</c:v>
                </c:pt>
                <c:pt idx="17044">
                  <c:v>0.0</c:v>
                </c:pt>
                <c:pt idx="17045">
                  <c:v>0.0</c:v>
                </c:pt>
                <c:pt idx="17046">
                  <c:v>0.0</c:v>
                </c:pt>
                <c:pt idx="17047">
                  <c:v>0.0</c:v>
                </c:pt>
                <c:pt idx="17048">
                  <c:v>0.0</c:v>
                </c:pt>
                <c:pt idx="17049">
                  <c:v>0.0</c:v>
                </c:pt>
                <c:pt idx="17050">
                  <c:v>0.0</c:v>
                </c:pt>
                <c:pt idx="17051">
                  <c:v>0.0</c:v>
                </c:pt>
                <c:pt idx="17052">
                  <c:v>0.0</c:v>
                </c:pt>
                <c:pt idx="17053">
                  <c:v>0.0</c:v>
                </c:pt>
                <c:pt idx="17054">
                  <c:v>0.0</c:v>
                </c:pt>
                <c:pt idx="17055">
                  <c:v>0.0</c:v>
                </c:pt>
                <c:pt idx="17056">
                  <c:v>0.0</c:v>
                </c:pt>
                <c:pt idx="17057">
                  <c:v>0.0</c:v>
                </c:pt>
                <c:pt idx="17058">
                  <c:v>0.0</c:v>
                </c:pt>
                <c:pt idx="17059">
                  <c:v>0.0</c:v>
                </c:pt>
                <c:pt idx="17060">
                  <c:v>0.0</c:v>
                </c:pt>
                <c:pt idx="17061">
                  <c:v>0.0</c:v>
                </c:pt>
                <c:pt idx="17062">
                  <c:v>0.0</c:v>
                </c:pt>
                <c:pt idx="17063">
                  <c:v>0.0</c:v>
                </c:pt>
                <c:pt idx="17064">
                  <c:v>0.0</c:v>
                </c:pt>
                <c:pt idx="17065">
                  <c:v>0.0</c:v>
                </c:pt>
                <c:pt idx="17066">
                  <c:v>0.0</c:v>
                </c:pt>
                <c:pt idx="17067">
                  <c:v>0.0</c:v>
                </c:pt>
                <c:pt idx="17068">
                  <c:v>0.0</c:v>
                </c:pt>
                <c:pt idx="17069">
                  <c:v>0.0</c:v>
                </c:pt>
                <c:pt idx="17070">
                  <c:v>0.0</c:v>
                </c:pt>
                <c:pt idx="17071">
                  <c:v>0.0</c:v>
                </c:pt>
                <c:pt idx="17072">
                  <c:v>0.0</c:v>
                </c:pt>
                <c:pt idx="17073">
                  <c:v>0.0</c:v>
                </c:pt>
                <c:pt idx="17074">
                  <c:v>0.0</c:v>
                </c:pt>
                <c:pt idx="17075">
                  <c:v>0.0</c:v>
                </c:pt>
                <c:pt idx="17076">
                  <c:v>0.0</c:v>
                </c:pt>
                <c:pt idx="17077">
                  <c:v>0.0</c:v>
                </c:pt>
                <c:pt idx="17078">
                  <c:v>0.0</c:v>
                </c:pt>
                <c:pt idx="17079">
                  <c:v>0.0</c:v>
                </c:pt>
                <c:pt idx="17080">
                  <c:v>0.0</c:v>
                </c:pt>
                <c:pt idx="17081">
                  <c:v>0.0</c:v>
                </c:pt>
                <c:pt idx="17082">
                  <c:v>0.0</c:v>
                </c:pt>
                <c:pt idx="17083">
                  <c:v>0.0</c:v>
                </c:pt>
                <c:pt idx="17084">
                  <c:v>0.0</c:v>
                </c:pt>
                <c:pt idx="17085">
                  <c:v>0.0</c:v>
                </c:pt>
                <c:pt idx="17086">
                  <c:v>0.0</c:v>
                </c:pt>
                <c:pt idx="17087">
                  <c:v>0.0</c:v>
                </c:pt>
                <c:pt idx="17088">
                  <c:v>0.0</c:v>
                </c:pt>
                <c:pt idx="17089">
                  <c:v>0.0</c:v>
                </c:pt>
                <c:pt idx="17090">
                  <c:v>0.0</c:v>
                </c:pt>
                <c:pt idx="17091">
                  <c:v>0.0</c:v>
                </c:pt>
                <c:pt idx="17092">
                  <c:v>0.0</c:v>
                </c:pt>
                <c:pt idx="17093">
                  <c:v>0.0</c:v>
                </c:pt>
                <c:pt idx="17094">
                  <c:v>0.0</c:v>
                </c:pt>
                <c:pt idx="17095">
                  <c:v>0.0</c:v>
                </c:pt>
                <c:pt idx="17096">
                  <c:v>0.0</c:v>
                </c:pt>
                <c:pt idx="17097">
                  <c:v>0.0</c:v>
                </c:pt>
                <c:pt idx="17098">
                  <c:v>0.0</c:v>
                </c:pt>
                <c:pt idx="17099">
                  <c:v>0.0</c:v>
                </c:pt>
                <c:pt idx="17100">
                  <c:v>0.0</c:v>
                </c:pt>
                <c:pt idx="17101">
                  <c:v>0.0</c:v>
                </c:pt>
                <c:pt idx="17102">
                  <c:v>0.0</c:v>
                </c:pt>
                <c:pt idx="17103">
                  <c:v>0.0</c:v>
                </c:pt>
                <c:pt idx="17104">
                  <c:v>0.0</c:v>
                </c:pt>
                <c:pt idx="17105">
                  <c:v>0.0</c:v>
                </c:pt>
                <c:pt idx="17106">
                  <c:v>0.0</c:v>
                </c:pt>
                <c:pt idx="17107">
                  <c:v>0.0</c:v>
                </c:pt>
                <c:pt idx="17108">
                  <c:v>0.0</c:v>
                </c:pt>
                <c:pt idx="17109">
                  <c:v>0.0</c:v>
                </c:pt>
                <c:pt idx="17110">
                  <c:v>0.0</c:v>
                </c:pt>
                <c:pt idx="17111">
                  <c:v>0.0</c:v>
                </c:pt>
                <c:pt idx="17112">
                  <c:v>0.0</c:v>
                </c:pt>
                <c:pt idx="17113">
                  <c:v>0.0</c:v>
                </c:pt>
                <c:pt idx="17114">
                  <c:v>0.0</c:v>
                </c:pt>
                <c:pt idx="17115">
                  <c:v>0.0</c:v>
                </c:pt>
                <c:pt idx="17116">
                  <c:v>0.0</c:v>
                </c:pt>
                <c:pt idx="17117">
                  <c:v>0.0</c:v>
                </c:pt>
                <c:pt idx="17118">
                  <c:v>0.0</c:v>
                </c:pt>
                <c:pt idx="17119">
                  <c:v>0.0</c:v>
                </c:pt>
                <c:pt idx="17120">
                  <c:v>0.0</c:v>
                </c:pt>
                <c:pt idx="17121">
                  <c:v>0.0</c:v>
                </c:pt>
                <c:pt idx="17122">
                  <c:v>0.0</c:v>
                </c:pt>
                <c:pt idx="17123">
                  <c:v>0.0</c:v>
                </c:pt>
                <c:pt idx="17124">
                  <c:v>0.0</c:v>
                </c:pt>
                <c:pt idx="17125">
                  <c:v>0.0</c:v>
                </c:pt>
                <c:pt idx="17126">
                  <c:v>0.0</c:v>
                </c:pt>
                <c:pt idx="17127">
                  <c:v>0.0</c:v>
                </c:pt>
                <c:pt idx="17128">
                  <c:v>0.0</c:v>
                </c:pt>
                <c:pt idx="17129">
                  <c:v>0.0</c:v>
                </c:pt>
                <c:pt idx="17130">
                  <c:v>0.0</c:v>
                </c:pt>
                <c:pt idx="17131">
                  <c:v>0.0</c:v>
                </c:pt>
                <c:pt idx="17132">
                  <c:v>0.0</c:v>
                </c:pt>
                <c:pt idx="17133">
                  <c:v>0.0</c:v>
                </c:pt>
                <c:pt idx="17134">
                  <c:v>0.0</c:v>
                </c:pt>
                <c:pt idx="17135">
                  <c:v>0.0</c:v>
                </c:pt>
                <c:pt idx="17136">
                  <c:v>0.0</c:v>
                </c:pt>
                <c:pt idx="17137">
                  <c:v>0.0</c:v>
                </c:pt>
                <c:pt idx="17138">
                  <c:v>0.0</c:v>
                </c:pt>
                <c:pt idx="17139">
                  <c:v>0.0</c:v>
                </c:pt>
                <c:pt idx="17140">
                  <c:v>0.0</c:v>
                </c:pt>
                <c:pt idx="17141">
                  <c:v>0.0</c:v>
                </c:pt>
                <c:pt idx="17142">
                  <c:v>0.0</c:v>
                </c:pt>
                <c:pt idx="17143">
                  <c:v>0.0</c:v>
                </c:pt>
                <c:pt idx="17144">
                  <c:v>0.0</c:v>
                </c:pt>
                <c:pt idx="17145">
                  <c:v>0.0</c:v>
                </c:pt>
                <c:pt idx="17146">
                  <c:v>0.0</c:v>
                </c:pt>
                <c:pt idx="17147">
                  <c:v>0.0</c:v>
                </c:pt>
                <c:pt idx="17148">
                  <c:v>0.0</c:v>
                </c:pt>
                <c:pt idx="17149">
                  <c:v>0.0</c:v>
                </c:pt>
                <c:pt idx="17150">
                  <c:v>0.0</c:v>
                </c:pt>
                <c:pt idx="17151">
                  <c:v>0.0</c:v>
                </c:pt>
                <c:pt idx="17152">
                  <c:v>0.0</c:v>
                </c:pt>
                <c:pt idx="17153">
                  <c:v>0.0</c:v>
                </c:pt>
                <c:pt idx="17154">
                  <c:v>0.0</c:v>
                </c:pt>
                <c:pt idx="17155">
                  <c:v>0.0</c:v>
                </c:pt>
                <c:pt idx="17156">
                  <c:v>0.0</c:v>
                </c:pt>
                <c:pt idx="17157">
                  <c:v>0.0</c:v>
                </c:pt>
                <c:pt idx="17158">
                  <c:v>0.0</c:v>
                </c:pt>
                <c:pt idx="17159">
                  <c:v>0.0</c:v>
                </c:pt>
                <c:pt idx="17160">
                  <c:v>0.0</c:v>
                </c:pt>
                <c:pt idx="17161">
                  <c:v>0.0</c:v>
                </c:pt>
                <c:pt idx="17162">
                  <c:v>0.0</c:v>
                </c:pt>
                <c:pt idx="17163">
                  <c:v>0.0</c:v>
                </c:pt>
                <c:pt idx="17164">
                  <c:v>0.0</c:v>
                </c:pt>
                <c:pt idx="17165">
                  <c:v>0.0</c:v>
                </c:pt>
                <c:pt idx="17166">
                  <c:v>0.0</c:v>
                </c:pt>
                <c:pt idx="17167">
                  <c:v>0.0</c:v>
                </c:pt>
                <c:pt idx="17168">
                  <c:v>0.0</c:v>
                </c:pt>
                <c:pt idx="17169">
                  <c:v>0.0</c:v>
                </c:pt>
                <c:pt idx="17170">
                  <c:v>0.0</c:v>
                </c:pt>
                <c:pt idx="17171">
                  <c:v>0.0</c:v>
                </c:pt>
                <c:pt idx="17172">
                  <c:v>0.0</c:v>
                </c:pt>
                <c:pt idx="17173">
                  <c:v>0.0</c:v>
                </c:pt>
                <c:pt idx="17174">
                  <c:v>0.0</c:v>
                </c:pt>
                <c:pt idx="17175">
                  <c:v>0.0</c:v>
                </c:pt>
                <c:pt idx="17176">
                  <c:v>0.0</c:v>
                </c:pt>
                <c:pt idx="17177">
                  <c:v>0.0</c:v>
                </c:pt>
                <c:pt idx="17178">
                  <c:v>0.0</c:v>
                </c:pt>
                <c:pt idx="17179">
                  <c:v>0.0</c:v>
                </c:pt>
                <c:pt idx="17180">
                  <c:v>0.0</c:v>
                </c:pt>
                <c:pt idx="17181">
                  <c:v>0.0</c:v>
                </c:pt>
                <c:pt idx="17182">
                  <c:v>0.0</c:v>
                </c:pt>
                <c:pt idx="17183">
                  <c:v>0.0</c:v>
                </c:pt>
                <c:pt idx="17184">
                  <c:v>0.0</c:v>
                </c:pt>
                <c:pt idx="17185">
                  <c:v>0.0</c:v>
                </c:pt>
                <c:pt idx="17186">
                  <c:v>0.0</c:v>
                </c:pt>
                <c:pt idx="17187">
                  <c:v>0.0</c:v>
                </c:pt>
                <c:pt idx="17188">
                  <c:v>0.0</c:v>
                </c:pt>
                <c:pt idx="17189">
                  <c:v>0.0</c:v>
                </c:pt>
                <c:pt idx="17190">
                  <c:v>0.0</c:v>
                </c:pt>
                <c:pt idx="17191">
                  <c:v>0.0</c:v>
                </c:pt>
                <c:pt idx="17192">
                  <c:v>0.0</c:v>
                </c:pt>
                <c:pt idx="17193">
                  <c:v>0.0</c:v>
                </c:pt>
                <c:pt idx="17194">
                  <c:v>0.0</c:v>
                </c:pt>
                <c:pt idx="17195">
                  <c:v>0.0</c:v>
                </c:pt>
                <c:pt idx="17196">
                  <c:v>0.0</c:v>
                </c:pt>
                <c:pt idx="17197">
                  <c:v>0.0</c:v>
                </c:pt>
                <c:pt idx="17198">
                  <c:v>0.0</c:v>
                </c:pt>
                <c:pt idx="17199">
                  <c:v>0.0</c:v>
                </c:pt>
                <c:pt idx="17200">
                  <c:v>0.0</c:v>
                </c:pt>
                <c:pt idx="17201">
                  <c:v>0.0</c:v>
                </c:pt>
                <c:pt idx="17202">
                  <c:v>0.0</c:v>
                </c:pt>
                <c:pt idx="17203">
                  <c:v>0.0</c:v>
                </c:pt>
                <c:pt idx="17204">
                  <c:v>0.0</c:v>
                </c:pt>
                <c:pt idx="17205">
                  <c:v>0.0</c:v>
                </c:pt>
                <c:pt idx="17206">
                  <c:v>0.0</c:v>
                </c:pt>
                <c:pt idx="17207">
                  <c:v>0.0</c:v>
                </c:pt>
                <c:pt idx="17208">
                  <c:v>0.0</c:v>
                </c:pt>
                <c:pt idx="17209">
                  <c:v>0.0</c:v>
                </c:pt>
                <c:pt idx="17210">
                  <c:v>0.0</c:v>
                </c:pt>
                <c:pt idx="17211">
                  <c:v>0.0</c:v>
                </c:pt>
                <c:pt idx="17212">
                  <c:v>0.0</c:v>
                </c:pt>
                <c:pt idx="17213">
                  <c:v>0.0</c:v>
                </c:pt>
                <c:pt idx="17214">
                  <c:v>0.0</c:v>
                </c:pt>
                <c:pt idx="17215">
                  <c:v>0.0</c:v>
                </c:pt>
                <c:pt idx="17216">
                  <c:v>0.0</c:v>
                </c:pt>
                <c:pt idx="17217">
                  <c:v>0.0</c:v>
                </c:pt>
                <c:pt idx="17218">
                  <c:v>0.0</c:v>
                </c:pt>
                <c:pt idx="17219">
                  <c:v>0.0</c:v>
                </c:pt>
                <c:pt idx="17220">
                  <c:v>0.0</c:v>
                </c:pt>
                <c:pt idx="17221">
                  <c:v>0.0</c:v>
                </c:pt>
                <c:pt idx="17222">
                  <c:v>0.0</c:v>
                </c:pt>
                <c:pt idx="17223">
                  <c:v>0.0</c:v>
                </c:pt>
                <c:pt idx="17224">
                  <c:v>0.0</c:v>
                </c:pt>
                <c:pt idx="17225">
                  <c:v>0.0</c:v>
                </c:pt>
                <c:pt idx="17226">
                  <c:v>0.0</c:v>
                </c:pt>
                <c:pt idx="17227">
                  <c:v>0.0</c:v>
                </c:pt>
                <c:pt idx="17228">
                  <c:v>0.0</c:v>
                </c:pt>
                <c:pt idx="17229">
                  <c:v>0.0</c:v>
                </c:pt>
                <c:pt idx="17230">
                  <c:v>0.0</c:v>
                </c:pt>
                <c:pt idx="17231">
                  <c:v>0.0</c:v>
                </c:pt>
                <c:pt idx="17232">
                  <c:v>0.0</c:v>
                </c:pt>
                <c:pt idx="17233">
                  <c:v>0.0</c:v>
                </c:pt>
                <c:pt idx="17234">
                  <c:v>0.0</c:v>
                </c:pt>
                <c:pt idx="17235">
                  <c:v>0.0</c:v>
                </c:pt>
                <c:pt idx="17236">
                  <c:v>0.0</c:v>
                </c:pt>
                <c:pt idx="17237">
                  <c:v>0.0</c:v>
                </c:pt>
                <c:pt idx="17238">
                  <c:v>0.0</c:v>
                </c:pt>
                <c:pt idx="17239">
                  <c:v>0.0</c:v>
                </c:pt>
                <c:pt idx="17240">
                  <c:v>0.0</c:v>
                </c:pt>
                <c:pt idx="17241">
                  <c:v>0.0</c:v>
                </c:pt>
                <c:pt idx="17242">
                  <c:v>0.0</c:v>
                </c:pt>
                <c:pt idx="17243">
                  <c:v>0.0</c:v>
                </c:pt>
                <c:pt idx="17244">
                  <c:v>0.0</c:v>
                </c:pt>
                <c:pt idx="17245">
                  <c:v>0.0</c:v>
                </c:pt>
                <c:pt idx="17246">
                  <c:v>0.0</c:v>
                </c:pt>
                <c:pt idx="17247">
                  <c:v>0.0</c:v>
                </c:pt>
                <c:pt idx="17248">
                  <c:v>0.0</c:v>
                </c:pt>
                <c:pt idx="17249">
                  <c:v>0.0</c:v>
                </c:pt>
                <c:pt idx="17250">
                  <c:v>0.0</c:v>
                </c:pt>
                <c:pt idx="17251">
                  <c:v>0.0</c:v>
                </c:pt>
                <c:pt idx="17252">
                  <c:v>0.0</c:v>
                </c:pt>
                <c:pt idx="17253">
                  <c:v>0.0</c:v>
                </c:pt>
                <c:pt idx="17254">
                  <c:v>0.0</c:v>
                </c:pt>
                <c:pt idx="17255">
                  <c:v>0.0</c:v>
                </c:pt>
                <c:pt idx="17256">
                  <c:v>0.0</c:v>
                </c:pt>
                <c:pt idx="17257">
                  <c:v>0.0</c:v>
                </c:pt>
                <c:pt idx="17258">
                  <c:v>0.0</c:v>
                </c:pt>
                <c:pt idx="17259">
                  <c:v>0.0</c:v>
                </c:pt>
                <c:pt idx="17260">
                  <c:v>0.0</c:v>
                </c:pt>
                <c:pt idx="17261">
                  <c:v>0.0</c:v>
                </c:pt>
                <c:pt idx="17262">
                  <c:v>0.0</c:v>
                </c:pt>
                <c:pt idx="17263">
                  <c:v>0.0</c:v>
                </c:pt>
                <c:pt idx="17264">
                  <c:v>0.0</c:v>
                </c:pt>
                <c:pt idx="17265">
                  <c:v>0.0</c:v>
                </c:pt>
                <c:pt idx="17266">
                  <c:v>0.0</c:v>
                </c:pt>
                <c:pt idx="17267">
                  <c:v>0.0</c:v>
                </c:pt>
                <c:pt idx="17268">
                  <c:v>0.0</c:v>
                </c:pt>
                <c:pt idx="17269">
                  <c:v>0.0</c:v>
                </c:pt>
                <c:pt idx="17270">
                  <c:v>0.0</c:v>
                </c:pt>
                <c:pt idx="17271">
                  <c:v>0.0</c:v>
                </c:pt>
                <c:pt idx="17272">
                  <c:v>0.0</c:v>
                </c:pt>
                <c:pt idx="17273">
                  <c:v>0.0</c:v>
                </c:pt>
                <c:pt idx="17274">
                  <c:v>0.0</c:v>
                </c:pt>
                <c:pt idx="17275">
                  <c:v>0.0</c:v>
                </c:pt>
                <c:pt idx="17276">
                  <c:v>0.0</c:v>
                </c:pt>
                <c:pt idx="17277">
                  <c:v>0.0</c:v>
                </c:pt>
                <c:pt idx="17278">
                  <c:v>0.0</c:v>
                </c:pt>
                <c:pt idx="17279">
                  <c:v>0.0</c:v>
                </c:pt>
                <c:pt idx="17280">
                  <c:v>0.0</c:v>
                </c:pt>
                <c:pt idx="17281">
                  <c:v>0.0</c:v>
                </c:pt>
                <c:pt idx="17282">
                  <c:v>0.0</c:v>
                </c:pt>
                <c:pt idx="17283">
                  <c:v>0.0</c:v>
                </c:pt>
                <c:pt idx="17284">
                  <c:v>0.0</c:v>
                </c:pt>
                <c:pt idx="17285">
                  <c:v>0.0</c:v>
                </c:pt>
                <c:pt idx="17286">
                  <c:v>0.0</c:v>
                </c:pt>
                <c:pt idx="17287">
                  <c:v>0.0</c:v>
                </c:pt>
                <c:pt idx="17288">
                  <c:v>0.0</c:v>
                </c:pt>
                <c:pt idx="17289">
                  <c:v>0.0</c:v>
                </c:pt>
                <c:pt idx="17290">
                  <c:v>0.0</c:v>
                </c:pt>
                <c:pt idx="17291">
                  <c:v>0.0</c:v>
                </c:pt>
                <c:pt idx="17292">
                  <c:v>0.0</c:v>
                </c:pt>
                <c:pt idx="17293">
                  <c:v>0.0</c:v>
                </c:pt>
                <c:pt idx="17294">
                  <c:v>0.0</c:v>
                </c:pt>
                <c:pt idx="17295">
                  <c:v>0.0</c:v>
                </c:pt>
                <c:pt idx="17296">
                  <c:v>0.0</c:v>
                </c:pt>
                <c:pt idx="17297">
                  <c:v>0.0</c:v>
                </c:pt>
                <c:pt idx="17298">
                  <c:v>0.0</c:v>
                </c:pt>
                <c:pt idx="17299">
                  <c:v>0.0</c:v>
                </c:pt>
                <c:pt idx="17300">
                  <c:v>0.0</c:v>
                </c:pt>
                <c:pt idx="17301">
                  <c:v>0.0</c:v>
                </c:pt>
                <c:pt idx="17302">
                  <c:v>0.0</c:v>
                </c:pt>
                <c:pt idx="17303">
                  <c:v>0.0</c:v>
                </c:pt>
                <c:pt idx="17304">
                  <c:v>0.0</c:v>
                </c:pt>
                <c:pt idx="17305">
                  <c:v>0.0</c:v>
                </c:pt>
                <c:pt idx="17306">
                  <c:v>0.0</c:v>
                </c:pt>
                <c:pt idx="17307">
                  <c:v>0.0</c:v>
                </c:pt>
                <c:pt idx="17308">
                  <c:v>0.0</c:v>
                </c:pt>
                <c:pt idx="17309">
                  <c:v>0.0</c:v>
                </c:pt>
                <c:pt idx="17310">
                  <c:v>0.0</c:v>
                </c:pt>
                <c:pt idx="17311">
                  <c:v>0.0</c:v>
                </c:pt>
                <c:pt idx="17312">
                  <c:v>0.0</c:v>
                </c:pt>
                <c:pt idx="17313">
                  <c:v>0.0</c:v>
                </c:pt>
                <c:pt idx="17314">
                  <c:v>0.0</c:v>
                </c:pt>
                <c:pt idx="17315">
                  <c:v>0.0</c:v>
                </c:pt>
                <c:pt idx="17316">
                  <c:v>0.0</c:v>
                </c:pt>
                <c:pt idx="17317">
                  <c:v>0.0</c:v>
                </c:pt>
                <c:pt idx="17318">
                  <c:v>0.0</c:v>
                </c:pt>
                <c:pt idx="17319">
                  <c:v>0.0</c:v>
                </c:pt>
                <c:pt idx="17320">
                  <c:v>0.0</c:v>
                </c:pt>
                <c:pt idx="17321">
                  <c:v>0.0</c:v>
                </c:pt>
                <c:pt idx="17322">
                  <c:v>0.0</c:v>
                </c:pt>
                <c:pt idx="17323">
                  <c:v>0.0</c:v>
                </c:pt>
                <c:pt idx="17324">
                  <c:v>0.0</c:v>
                </c:pt>
                <c:pt idx="17325">
                  <c:v>0.0</c:v>
                </c:pt>
                <c:pt idx="17326">
                  <c:v>0.0</c:v>
                </c:pt>
                <c:pt idx="17327">
                  <c:v>0.0</c:v>
                </c:pt>
                <c:pt idx="17328">
                  <c:v>0.0</c:v>
                </c:pt>
                <c:pt idx="17329">
                  <c:v>0.0</c:v>
                </c:pt>
                <c:pt idx="17330">
                  <c:v>0.0</c:v>
                </c:pt>
                <c:pt idx="17331">
                  <c:v>0.0</c:v>
                </c:pt>
                <c:pt idx="17332">
                  <c:v>0.0</c:v>
                </c:pt>
                <c:pt idx="17333">
                  <c:v>0.0</c:v>
                </c:pt>
                <c:pt idx="17334">
                  <c:v>0.0</c:v>
                </c:pt>
                <c:pt idx="17335">
                  <c:v>0.0</c:v>
                </c:pt>
                <c:pt idx="17336">
                  <c:v>0.0</c:v>
                </c:pt>
                <c:pt idx="17337">
                  <c:v>0.0</c:v>
                </c:pt>
                <c:pt idx="17338">
                  <c:v>0.0</c:v>
                </c:pt>
                <c:pt idx="17339">
                  <c:v>0.0</c:v>
                </c:pt>
                <c:pt idx="17340">
                  <c:v>0.0</c:v>
                </c:pt>
                <c:pt idx="17341">
                  <c:v>0.0</c:v>
                </c:pt>
                <c:pt idx="17342">
                  <c:v>0.0</c:v>
                </c:pt>
                <c:pt idx="17343">
                  <c:v>0.0</c:v>
                </c:pt>
                <c:pt idx="17344">
                  <c:v>0.0</c:v>
                </c:pt>
                <c:pt idx="17345">
                  <c:v>0.0</c:v>
                </c:pt>
                <c:pt idx="17346">
                  <c:v>0.0</c:v>
                </c:pt>
                <c:pt idx="17347">
                  <c:v>0.0</c:v>
                </c:pt>
                <c:pt idx="17348">
                  <c:v>0.0</c:v>
                </c:pt>
                <c:pt idx="17349">
                  <c:v>0.0</c:v>
                </c:pt>
                <c:pt idx="17350">
                  <c:v>0.0</c:v>
                </c:pt>
                <c:pt idx="17351">
                  <c:v>0.0</c:v>
                </c:pt>
                <c:pt idx="17352">
                  <c:v>0.0</c:v>
                </c:pt>
                <c:pt idx="17353">
                  <c:v>0.0</c:v>
                </c:pt>
                <c:pt idx="17354">
                  <c:v>0.0</c:v>
                </c:pt>
                <c:pt idx="17355">
                  <c:v>0.0</c:v>
                </c:pt>
                <c:pt idx="17356">
                  <c:v>0.0</c:v>
                </c:pt>
                <c:pt idx="17357">
                  <c:v>0.0</c:v>
                </c:pt>
                <c:pt idx="17358">
                  <c:v>0.0</c:v>
                </c:pt>
                <c:pt idx="17359">
                  <c:v>0.0</c:v>
                </c:pt>
                <c:pt idx="17360">
                  <c:v>0.0</c:v>
                </c:pt>
                <c:pt idx="17361">
                  <c:v>0.0</c:v>
                </c:pt>
                <c:pt idx="17362">
                  <c:v>0.0</c:v>
                </c:pt>
                <c:pt idx="17363">
                  <c:v>0.0</c:v>
                </c:pt>
                <c:pt idx="17364">
                  <c:v>0.0</c:v>
                </c:pt>
                <c:pt idx="17365">
                  <c:v>0.0</c:v>
                </c:pt>
                <c:pt idx="17366">
                  <c:v>0.0</c:v>
                </c:pt>
                <c:pt idx="17367">
                  <c:v>0.0</c:v>
                </c:pt>
                <c:pt idx="17368">
                  <c:v>0.0</c:v>
                </c:pt>
                <c:pt idx="17369">
                  <c:v>0.0</c:v>
                </c:pt>
                <c:pt idx="17370">
                  <c:v>0.0</c:v>
                </c:pt>
                <c:pt idx="17371">
                  <c:v>0.0</c:v>
                </c:pt>
                <c:pt idx="17372">
                  <c:v>0.0</c:v>
                </c:pt>
                <c:pt idx="17373">
                  <c:v>0.0</c:v>
                </c:pt>
                <c:pt idx="17374">
                  <c:v>0.0</c:v>
                </c:pt>
                <c:pt idx="17375">
                  <c:v>0.0</c:v>
                </c:pt>
                <c:pt idx="17376">
                  <c:v>0.0</c:v>
                </c:pt>
                <c:pt idx="17377">
                  <c:v>0.0</c:v>
                </c:pt>
                <c:pt idx="17378">
                  <c:v>0.0</c:v>
                </c:pt>
                <c:pt idx="17379">
                  <c:v>0.0</c:v>
                </c:pt>
                <c:pt idx="17380">
                  <c:v>0.0</c:v>
                </c:pt>
                <c:pt idx="17381">
                  <c:v>0.0</c:v>
                </c:pt>
                <c:pt idx="17382">
                  <c:v>0.0</c:v>
                </c:pt>
                <c:pt idx="17383">
                  <c:v>0.0</c:v>
                </c:pt>
                <c:pt idx="17384">
                  <c:v>0.0</c:v>
                </c:pt>
                <c:pt idx="17385">
                  <c:v>0.0</c:v>
                </c:pt>
                <c:pt idx="17386">
                  <c:v>0.0</c:v>
                </c:pt>
                <c:pt idx="17387">
                  <c:v>0.0</c:v>
                </c:pt>
                <c:pt idx="17388">
                  <c:v>0.0</c:v>
                </c:pt>
                <c:pt idx="17389">
                  <c:v>0.0</c:v>
                </c:pt>
                <c:pt idx="17390">
                  <c:v>0.0</c:v>
                </c:pt>
                <c:pt idx="17391">
                  <c:v>0.0</c:v>
                </c:pt>
                <c:pt idx="17392">
                  <c:v>0.0</c:v>
                </c:pt>
                <c:pt idx="17393">
                  <c:v>0.0</c:v>
                </c:pt>
                <c:pt idx="17394">
                  <c:v>0.0</c:v>
                </c:pt>
                <c:pt idx="17395">
                  <c:v>0.0</c:v>
                </c:pt>
                <c:pt idx="17396">
                  <c:v>0.0</c:v>
                </c:pt>
                <c:pt idx="17397">
                  <c:v>0.0</c:v>
                </c:pt>
                <c:pt idx="17398">
                  <c:v>0.0</c:v>
                </c:pt>
                <c:pt idx="17399">
                  <c:v>0.0</c:v>
                </c:pt>
                <c:pt idx="17400">
                  <c:v>0.0</c:v>
                </c:pt>
                <c:pt idx="17401">
                  <c:v>0.0</c:v>
                </c:pt>
                <c:pt idx="17402">
                  <c:v>0.0</c:v>
                </c:pt>
                <c:pt idx="17403">
                  <c:v>0.0</c:v>
                </c:pt>
                <c:pt idx="17404">
                  <c:v>0.0</c:v>
                </c:pt>
                <c:pt idx="17405">
                  <c:v>0.0</c:v>
                </c:pt>
                <c:pt idx="17406">
                  <c:v>0.0</c:v>
                </c:pt>
                <c:pt idx="17407">
                  <c:v>0.0</c:v>
                </c:pt>
                <c:pt idx="17408">
                  <c:v>0.0</c:v>
                </c:pt>
                <c:pt idx="17409">
                  <c:v>0.0</c:v>
                </c:pt>
                <c:pt idx="17410">
                  <c:v>0.0</c:v>
                </c:pt>
                <c:pt idx="17411">
                  <c:v>0.0</c:v>
                </c:pt>
                <c:pt idx="17412">
                  <c:v>0.0</c:v>
                </c:pt>
                <c:pt idx="17413">
                  <c:v>0.0</c:v>
                </c:pt>
                <c:pt idx="17414">
                  <c:v>0.0</c:v>
                </c:pt>
                <c:pt idx="17415">
                  <c:v>0.0</c:v>
                </c:pt>
                <c:pt idx="17416">
                  <c:v>0.0</c:v>
                </c:pt>
                <c:pt idx="17417">
                  <c:v>0.0</c:v>
                </c:pt>
                <c:pt idx="17418">
                  <c:v>0.0</c:v>
                </c:pt>
                <c:pt idx="17419">
                  <c:v>0.0</c:v>
                </c:pt>
                <c:pt idx="17420">
                  <c:v>0.0</c:v>
                </c:pt>
                <c:pt idx="17421">
                  <c:v>0.0</c:v>
                </c:pt>
                <c:pt idx="17422">
                  <c:v>0.0</c:v>
                </c:pt>
                <c:pt idx="17423">
                  <c:v>0.0</c:v>
                </c:pt>
                <c:pt idx="17424">
                  <c:v>0.0</c:v>
                </c:pt>
                <c:pt idx="17425">
                  <c:v>0.0</c:v>
                </c:pt>
                <c:pt idx="17426">
                  <c:v>0.0</c:v>
                </c:pt>
                <c:pt idx="17427">
                  <c:v>0.0</c:v>
                </c:pt>
                <c:pt idx="17428">
                  <c:v>0.0</c:v>
                </c:pt>
                <c:pt idx="17429">
                  <c:v>0.0</c:v>
                </c:pt>
                <c:pt idx="17430">
                  <c:v>0.0</c:v>
                </c:pt>
                <c:pt idx="17431">
                  <c:v>0.0</c:v>
                </c:pt>
                <c:pt idx="17432">
                  <c:v>0.0</c:v>
                </c:pt>
                <c:pt idx="17433">
                  <c:v>0.0</c:v>
                </c:pt>
                <c:pt idx="17434">
                  <c:v>0.0</c:v>
                </c:pt>
                <c:pt idx="17435">
                  <c:v>0.0</c:v>
                </c:pt>
                <c:pt idx="17436">
                  <c:v>0.0</c:v>
                </c:pt>
                <c:pt idx="17437">
                  <c:v>0.0</c:v>
                </c:pt>
                <c:pt idx="17438">
                  <c:v>0.0</c:v>
                </c:pt>
                <c:pt idx="17439">
                  <c:v>0.0</c:v>
                </c:pt>
                <c:pt idx="17440">
                  <c:v>0.0</c:v>
                </c:pt>
                <c:pt idx="17441">
                  <c:v>0.0</c:v>
                </c:pt>
                <c:pt idx="17442">
                  <c:v>0.0</c:v>
                </c:pt>
                <c:pt idx="17443">
                  <c:v>0.0</c:v>
                </c:pt>
                <c:pt idx="17444">
                  <c:v>0.0</c:v>
                </c:pt>
                <c:pt idx="17445">
                  <c:v>0.0</c:v>
                </c:pt>
                <c:pt idx="17446">
                  <c:v>0.0</c:v>
                </c:pt>
                <c:pt idx="17447">
                  <c:v>0.0</c:v>
                </c:pt>
                <c:pt idx="17448">
                  <c:v>0.0</c:v>
                </c:pt>
                <c:pt idx="17449">
                  <c:v>0.0</c:v>
                </c:pt>
                <c:pt idx="17450">
                  <c:v>0.0</c:v>
                </c:pt>
                <c:pt idx="17451">
                  <c:v>0.0</c:v>
                </c:pt>
                <c:pt idx="17452">
                  <c:v>0.0</c:v>
                </c:pt>
                <c:pt idx="17453">
                  <c:v>0.0</c:v>
                </c:pt>
                <c:pt idx="17454">
                  <c:v>0.0</c:v>
                </c:pt>
                <c:pt idx="17455">
                  <c:v>0.0</c:v>
                </c:pt>
                <c:pt idx="17456">
                  <c:v>0.0</c:v>
                </c:pt>
                <c:pt idx="17457">
                  <c:v>0.0</c:v>
                </c:pt>
                <c:pt idx="17458">
                  <c:v>0.0</c:v>
                </c:pt>
                <c:pt idx="17459">
                  <c:v>0.0</c:v>
                </c:pt>
                <c:pt idx="17460">
                  <c:v>0.0</c:v>
                </c:pt>
                <c:pt idx="17461">
                  <c:v>0.0</c:v>
                </c:pt>
                <c:pt idx="17462">
                  <c:v>0.0</c:v>
                </c:pt>
                <c:pt idx="17463">
                  <c:v>0.0</c:v>
                </c:pt>
                <c:pt idx="17464">
                  <c:v>0.0</c:v>
                </c:pt>
                <c:pt idx="17465">
                  <c:v>0.0</c:v>
                </c:pt>
                <c:pt idx="17466">
                  <c:v>0.0</c:v>
                </c:pt>
                <c:pt idx="17467">
                  <c:v>0.0</c:v>
                </c:pt>
                <c:pt idx="17468">
                  <c:v>0.0</c:v>
                </c:pt>
                <c:pt idx="17469">
                  <c:v>0.0</c:v>
                </c:pt>
                <c:pt idx="17470">
                  <c:v>0.0</c:v>
                </c:pt>
                <c:pt idx="17471">
                  <c:v>0.0</c:v>
                </c:pt>
                <c:pt idx="17472">
                  <c:v>0.0</c:v>
                </c:pt>
                <c:pt idx="17473">
                  <c:v>0.0</c:v>
                </c:pt>
                <c:pt idx="17474">
                  <c:v>0.0</c:v>
                </c:pt>
                <c:pt idx="17475">
                  <c:v>0.0</c:v>
                </c:pt>
                <c:pt idx="17476">
                  <c:v>0.0</c:v>
                </c:pt>
                <c:pt idx="17477">
                  <c:v>0.0</c:v>
                </c:pt>
                <c:pt idx="17478">
                  <c:v>0.0</c:v>
                </c:pt>
                <c:pt idx="17479">
                  <c:v>0.0</c:v>
                </c:pt>
                <c:pt idx="17480">
                  <c:v>0.0</c:v>
                </c:pt>
                <c:pt idx="17481">
                  <c:v>0.0</c:v>
                </c:pt>
                <c:pt idx="17482">
                  <c:v>0.0</c:v>
                </c:pt>
                <c:pt idx="17483">
                  <c:v>0.0</c:v>
                </c:pt>
                <c:pt idx="17484">
                  <c:v>0.0</c:v>
                </c:pt>
                <c:pt idx="17485">
                  <c:v>0.0</c:v>
                </c:pt>
                <c:pt idx="17486">
                  <c:v>0.0</c:v>
                </c:pt>
                <c:pt idx="17487">
                  <c:v>0.0</c:v>
                </c:pt>
                <c:pt idx="17488">
                  <c:v>0.0</c:v>
                </c:pt>
                <c:pt idx="17489">
                  <c:v>0.0</c:v>
                </c:pt>
                <c:pt idx="17490">
                  <c:v>0.0</c:v>
                </c:pt>
                <c:pt idx="17491">
                  <c:v>0.0</c:v>
                </c:pt>
                <c:pt idx="17492">
                  <c:v>0.0</c:v>
                </c:pt>
                <c:pt idx="17493">
                  <c:v>0.0</c:v>
                </c:pt>
                <c:pt idx="17494">
                  <c:v>0.0</c:v>
                </c:pt>
                <c:pt idx="17495">
                  <c:v>0.0</c:v>
                </c:pt>
                <c:pt idx="17496">
                  <c:v>0.0</c:v>
                </c:pt>
                <c:pt idx="17497">
                  <c:v>0.0</c:v>
                </c:pt>
                <c:pt idx="17498">
                  <c:v>0.0</c:v>
                </c:pt>
                <c:pt idx="17499">
                  <c:v>0.0</c:v>
                </c:pt>
                <c:pt idx="17500">
                  <c:v>0.0</c:v>
                </c:pt>
                <c:pt idx="17501">
                  <c:v>0.0</c:v>
                </c:pt>
                <c:pt idx="17502">
                  <c:v>0.0</c:v>
                </c:pt>
                <c:pt idx="17503">
                  <c:v>0.0</c:v>
                </c:pt>
                <c:pt idx="17504">
                  <c:v>0.0</c:v>
                </c:pt>
                <c:pt idx="17505">
                  <c:v>0.0</c:v>
                </c:pt>
                <c:pt idx="17506">
                  <c:v>0.0</c:v>
                </c:pt>
                <c:pt idx="17507">
                  <c:v>0.0</c:v>
                </c:pt>
                <c:pt idx="17508">
                  <c:v>0.0</c:v>
                </c:pt>
                <c:pt idx="17509">
                  <c:v>0.0</c:v>
                </c:pt>
                <c:pt idx="17510">
                  <c:v>0.0</c:v>
                </c:pt>
                <c:pt idx="17511">
                  <c:v>0.0</c:v>
                </c:pt>
                <c:pt idx="17512">
                  <c:v>0.0</c:v>
                </c:pt>
                <c:pt idx="17513">
                  <c:v>0.0</c:v>
                </c:pt>
                <c:pt idx="17514">
                  <c:v>0.0</c:v>
                </c:pt>
                <c:pt idx="17515">
                  <c:v>0.0</c:v>
                </c:pt>
                <c:pt idx="17516">
                  <c:v>0.0</c:v>
                </c:pt>
                <c:pt idx="17517">
                  <c:v>0.0</c:v>
                </c:pt>
                <c:pt idx="17518">
                  <c:v>0.0</c:v>
                </c:pt>
                <c:pt idx="17519">
                  <c:v>0.0</c:v>
                </c:pt>
                <c:pt idx="17520">
                  <c:v>0.0</c:v>
                </c:pt>
                <c:pt idx="17521">
                  <c:v>0.0</c:v>
                </c:pt>
                <c:pt idx="17522">
                  <c:v>0.0</c:v>
                </c:pt>
                <c:pt idx="17523">
                  <c:v>0.0</c:v>
                </c:pt>
                <c:pt idx="17524">
                  <c:v>0.0</c:v>
                </c:pt>
                <c:pt idx="17525">
                  <c:v>0.0</c:v>
                </c:pt>
                <c:pt idx="17526">
                  <c:v>0.0</c:v>
                </c:pt>
                <c:pt idx="17527">
                  <c:v>0.0</c:v>
                </c:pt>
                <c:pt idx="17528">
                  <c:v>0.0</c:v>
                </c:pt>
                <c:pt idx="17529">
                  <c:v>0.0</c:v>
                </c:pt>
                <c:pt idx="17530">
                  <c:v>0.0</c:v>
                </c:pt>
                <c:pt idx="17531">
                  <c:v>0.0</c:v>
                </c:pt>
                <c:pt idx="17532">
                  <c:v>0.0</c:v>
                </c:pt>
                <c:pt idx="17533">
                  <c:v>0.0</c:v>
                </c:pt>
                <c:pt idx="17534">
                  <c:v>0.0</c:v>
                </c:pt>
                <c:pt idx="17535">
                  <c:v>0.0</c:v>
                </c:pt>
                <c:pt idx="17536">
                  <c:v>0.0</c:v>
                </c:pt>
                <c:pt idx="17537">
                  <c:v>0.0</c:v>
                </c:pt>
                <c:pt idx="17538">
                  <c:v>0.0</c:v>
                </c:pt>
                <c:pt idx="17539">
                  <c:v>0.0</c:v>
                </c:pt>
                <c:pt idx="17540">
                  <c:v>0.0</c:v>
                </c:pt>
                <c:pt idx="17541">
                  <c:v>0.0</c:v>
                </c:pt>
                <c:pt idx="17542">
                  <c:v>0.0</c:v>
                </c:pt>
                <c:pt idx="17543">
                  <c:v>0.0</c:v>
                </c:pt>
                <c:pt idx="17544">
                  <c:v>0.0</c:v>
                </c:pt>
                <c:pt idx="17545">
                  <c:v>0.0</c:v>
                </c:pt>
                <c:pt idx="17546">
                  <c:v>0.0</c:v>
                </c:pt>
                <c:pt idx="17547">
                  <c:v>0.0</c:v>
                </c:pt>
                <c:pt idx="17548">
                  <c:v>0.0</c:v>
                </c:pt>
                <c:pt idx="17549">
                  <c:v>0.0</c:v>
                </c:pt>
                <c:pt idx="17550">
                  <c:v>0.0</c:v>
                </c:pt>
                <c:pt idx="17551">
                  <c:v>0.0</c:v>
                </c:pt>
                <c:pt idx="17552">
                  <c:v>0.0</c:v>
                </c:pt>
                <c:pt idx="17553">
                  <c:v>0.0</c:v>
                </c:pt>
                <c:pt idx="17554">
                  <c:v>0.0</c:v>
                </c:pt>
                <c:pt idx="17555">
                  <c:v>0.0</c:v>
                </c:pt>
                <c:pt idx="17556">
                  <c:v>0.0</c:v>
                </c:pt>
                <c:pt idx="17557">
                  <c:v>0.0</c:v>
                </c:pt>
                <c:pt idx="17558">
                  <c:v>0.0</c:v>
                </c:pt>
                <c:pt idx="17559">
                  <c:v>0.0</c:v>
                </c:pt>
                <c:pt idx="17560">
                  <c:v>0.0</c:v>
                </c:pt>
                <c:pt idx="17561">
                  <c:v>0.0</c:v>
                </c:pt>
                <c:pt idx="17562">
                  <c:v>0.0</c:v>
                </c:pt>
                <c:pt idx="17563">
                  <c:v>0.0</c:v>
                </c:pt>
                <c:pt idx="17564">
                  <c:v>0.0</c:v>
                </c:pt>
                <c:pt idx="17565">
                  <c:v>0.0</c:v>
                </c:pt>
                <c:pt idx="17566">
                  <c:v>0.0</c:v>
                </c:pt>
                <c:pt idx="17567">
                  <c:v>0.0</c:v>
                </c:pt>
                <c:pt idx="17568">
                  <c:v>0.0</c:v>
                </c:pt>
                <c:pt idx="17569">
                  <c:v>0.0</c:v>
                </c:pt>
                <c:pt idx="17570">
                  <c:v>0.0</c:v>
                </c:pt>
                <c:pt idx="17571">
                  <c:v>0.0</c:v>
                </c:pt>
                <c:pt idx="17572">
                  <c:v>0.0</c:v>
                </c:pt>
                <c:pt idx="17573">
                  <c:v>0.0</c:v>
                </c:pt>
                <c:pt idx="17574">
                  <c:v>0.0</c:v>
                </c:pt>
                <c:pt idx="17575">
                  <c:v>0.0</c:v>
                </c:pt>
                <c:pt idx="17576">
                  <c:v>0.0</c:v>
                </c:pt>
                <c:pt idx="17577">
                  <c:v>0.0</c:v>
                </c:pt>
                <c:pt idx="17578">
                  <c:v>0.0</c:v>
                </c:pt>
                <c:pt idx="17579">
                  <c:v>0.0</c:v>
                </c:pt>
                <c:pt idx="17580">
                  <c:v>0.0</c:v>
                </c:pt>
                <c:pt idx="17581">
                  <c:v>0.0</c:v>
                </c:pt>
                <c:pt idx="17582">
                  <c:v>0.0</c:v>
                </c:pt>
                <c:pt idx="17583">
                  <c:v>0.0</c:v>
                </c:pt>
                <c:pt idx="17584">
                  <c:v>0.0</c:v>
                </c:pt>
                <c:pt idx="17585">
                  <c:v>0.0</c:v>
                </c:pt>
                <c:pt idx="17586">
                  <c:v>0.0</c:v>
                </c:pt>
                <c:pt idx="17587">
                  <c:v>0.0</c:v>
                </c:pt>
                <c:pt idx="17588">
                  <c:v>0.0</c:v>
                </c:pt>
                <c:pt idx="17589">
                  <c:v>0.0</c:v>
                </c:pt>
                <c:pt idx="17590">
                  <c:v>0.0</c:v>
                </c:pt>
                <c:pt idx="17591">
                  <c:v>0.0</c:v>
                </c:pt>
                <c:pt idx="17592">
                  <c:v>0.0</c:v>
                </c:pt>
                <c:pt idx="17593">
                  <c:v>0.0</c:v>
                </c:pt>
                <c:pt idx="17594">
                  <c:v>0.0</c:v>
                </c:pt>
                <c:pt idx="17595">
                  <c:v>0.0</c:v>
                </c:pt>
                <c:pt idx="17596">
                  <c:v>0.0</c:v>
                </c:pt>
                <c:pt idx="17597">
                  <c:v>0.0</c:v>
                </c:pt>
                <c:pt idx="17598">
                  <c:v>0.0</c:v>
                </c:pt>
                <c:pt idx="17599">
                  <c:v>0.0</c:v>
                </c:pt>
                <c:pt idx="17600">
                  <c:v>0.0</c:v>
                </c:pt>
                <c:pt idx="17601">
                  <c:v>0.0</c:v>
                </c:pt>
                <c:pt idx="17602">
                  <c:v>0.0</c:v>
                </c:pt>
                <c:pt idx="17603">
                  <c:v>0.0</c:v>
                </c:pt>
                <c:pt idx="17604">
                  <c:v>0.0</c:v>
                </c:pt>
                <c:pt idx="17605">
                  <c:v>0.0</c:v>
                </c:pt>
                <c:pt idx="17606">
                  <c:v>0.0</c:v>
                </c:pt>
                <c:pt idx="17607">
                  <c:v>0.0</c:v>
                </c:pt>
                <c:pt idx="17608">
                  <c:v>0.0</c:v>
                </c:pt>
                <c:pt idx="17609">
                  <c:v>0.0</c:v>
                </c:pt>
                <c:pt idx="17610">
                  <c:v>0.0</c:v>
                </c:pt>
                <c:pt idx="17611">
                  <c:v>0.0</c:v>
                </c:pt>
                <c:pt idx="17612">
                  <c:v>0.0</c:v>
                </c:pt>
                <c:pt idx="17613">
                  <c:v>0.0</c:v>
                </c:pt>
                <c:pt idx="17614">
                  <c:v>0.0</c:v>
                </c:pt>
                <c:pt idx="17615">
                  <c:v>0.0</c:v>
                </c:pt>
                <c:pt idx="17616">
                  <c:v>0.0</c:v>
                </c:pt>
                <c:pt idx="17617">
                  <c:v>0.0</c:v>
                </c:pt>
                <c:pt idx="17618">
                  <c:v>0.0</c:v>
                </c:pt>
                <c:pt idx="17619">
                  <c:v>0.0</c:v>
                </c:pt>
                <c:pt idx="17620">
                  <c:v>0.0</c:v>
                </c:pt>
                <c:pt idx="17621">
                  <c:v>0.0</c:v>
                </c:pt>
                <c:pt idx="17622">
                  <c:v>0.0</c:v>
                </c:pt>
                <c:pt idx="17623">
                  <c:v>0.0</c:v>
                </c:pt>
                <c:pt idx="17624">
                  <c:v>0.0</c:v>
                </c:pt>
                <c:pt idx="17625">
                  <c:v>0.0</c:v>
                </c:pt>
                <c:pt idx="17626">
                  <c:v>0.0</c:v>
                </c:pt>
                <c:pt idx="17627">
                  <c:v>0.0</c:v>
                </c:pt>
                <c:pt idx="17628">
                  <c:v>0.0</c:v>
                </c:pt>
                <c:pt idx="17629">
                  <c:v>0.0</c:v>
                </c:pt>
                <c:pt idx="17630">
                  <c:v>0.0</c:v>
                </c:pt>
                <c:pt idx="17631">
                  <c:v>0.0</c:v>
                </c:pt>
                <c:pt idx="17632">
                  <c:v>0.0</c:v>
                </c:pt>
                <c:pt idx="17633">
                  <c:v>0.0</c:v>
                </c:pt>
                <c:pt idx="17634">
                  <c:v>0.0</c:v>
                </c:pt>
                <c:pt idx="17635">
                  <c:v>0.0</c:v>
                </c:pt>
                <c:pt idx="17636">
                  <c:v>0.0</c:v>
                </c:pt>
                <c:pt idx="17637">
                  <c:v>0.0</c:v>
                </c:pt>
                <c:pt idx="17638">
                  <c:v>0.0</c:v>
                </c:pt>
                <c:pt idx="17639">
                  <c:v>0.0</c:v>
                </c:pt>
                <c:pt idx="17640">
                  <c:v>0.0</c:v>
                </c:pt>
                <c:pt idx="17641">
                  <c:v>0.0</c:v>
                </c:pt>
                <c:pt idx="17642">
                  <c:v>0.0</c:v>
                </c:pt>
                <c:pt idx="17643">
                  <c:v>0.0</c:v>
                </c:pt>
                <c:pt idx="17644">
                  <c:v>0.0</c:v>
                </c:pt>
                <c:pt idx="17645">
                  <c:v>0.0</c:v>
                </c:pt>
                <c:pt idx="17646">
                  <c:v>0.0</c:v>
                </c:pt>
                <c:pt idx="17647">
                  <c:v>0.0</c:v>
                </c:pt>
                <c:pt idx="17648">
                  <c:v>0.0</c:v>
                </c:pt>
                <c:pt idx="17649">
                  <c:v>0.0</c:v>
                </c:pt>
                <c:pt idx="17650">
                  <c:v>0.0</c:v>
                </c:pt>
                <c:pt idx="17651">
                  <c:v>0.0</c:v>
                </c:pt>
                <c:pt idx="17652">
                  <c:v>0.0</c:v>
                </c:pt>
                <c:pt idx="17653">
                  <c:v>0.0</c:v>
                </c:pt>
                <c:pt idx="17654">
                  <c:v>0.0</c:v>
                </c:pt>
                <c:pt idx="17655">
                  <c:v>0.0</c:v>
                </c:pt>
                <c:pt idx="17656">
                  <c:v>0.0</c:v>
                </c:pt>
                <c:pt idx="17657">
                  <c:v>0.0</c:v>
                </c:pt>
                <c:pt idx="17658">
                  <c:v>0.0</c:v>
                </c:pt>
                <c:pt idx="17659">
                  <c:v>0.0</c:v>
                </c:pt>
                <c:pt idx="17660">
                  <c:v>0.0</c:v>
                </c:pt>
                <c:pt idx="17661">
                  <c:v>0.0</c:v>
                </c:pt>
                <c:pt idx="17662">
                  <c:v>0.0</c:v>
                </c:pt>
                <c:pt idx="17663">
                  <c:v>0.0</c:v>
                </c:pt>
                <c:pt idx="17664">
                  <c:v>0.0</c:v>
                </c:pt>
                <c:pt idx="17665">
                  <c:v>0.0</c:v>
                </c:pt>
                <c:pt idx="17666">
                  <c:v>0.0</c:v>
                </c:pt>
                <c:pt idx="17667">
                  <c:v>0.0</c:v>
                </c:pt>
                <c:pt idx="17668">
                  <c:v>0.0</c:v>
                </c:pt>
                <c:pt idx="17669">
                  <c:v>0.0</c:v>
                </c:pt>
                <c:pt idx="17670">
                  <c:v>0.0</c:v>
                </c:pt>
                <c:pt idx="17671">
                  <c:v>0.0</c:v>
                </c:pt>
                <c:pt idx="17672">
                  <c:v>0.0</c:v>
                </c:pt>
                <c:pt idx="17673">
                  <c:v>0.0</c:v>
                </c:pt>
                <c:pt idx="17674">
                  <c:v>0.0</c:v>
                </c:pt>
                <c:pt idx="17675">
                  <c:v>0.0</c:v>
                </c:pt>
                <c:pt idx="17676">
                  <c:v>0.0</c:v>
                </c:pt>
                <c:pt idx="17677">
                  <c:v>0.0</c:v>
                </c:pt>
                <c:pt idx="17678">
                  <c:v>0.0</c:v>
                </c:pt>
                <c:pt idx="17679">
                  <c:v>0.0</c:v>
                </c:pt>
                <c:pt idx="17680">
                  <c:v>0.0</c:v>
                </c:pt>
                <c:pt idx="17681">
                  <c:v>0.0</c:v>
                </c:pt>
                <c:pt idx="17682">
                  <c:v>0.0</c:v>
                </c:pt>
                <c:pt idx="17683">
                  <c:v>0.0</c:v>
                </c:pt>
                <c:pt idx="17684">
                  <c:v>0.0</c:v>
                </c:pt>
                <c:pt idx="17685">
                  <c:v>0.0</c:v>
                </c:pt>
                <c:pt idx="17686">
                  <c:v>0.0</c:v>
                </c:pt>
                <c:pt idx="17687">
                  <c:v>0.0</c:v>
                </c:pt>
                <c:pt idx="17688">
                  <c:v>0.0</c:v>
                </c:pt>
                <c:pt idx="17689">
                  <c:v>0.0</c:v>
                </c:pt>
                <c:pt idx="17690">
                  <c:v>0.0</c:v>
                </c:pt>
                <c:pt idx="17691">
                  <c:v>0.0</c:v>
                </c:pt>
                <c:pt idx="17692">
                  <c:v>0.0</c:v>
                </c:pt>
                <c:pt idx="17693">
                  <c:v>0.0</c:v>
                </c:pt>
                <c:pt idx="17694">
                  <c:v>0.0</c:v>
                </c:pt>
                <c:pt idx="17695">
                  <c:v>0.0</c:v>
                </c:pt>
                <c:pt idx="17696">
                  <c:v>0.0</c:v>
                </c:pt>
                <c:pt idx="17697">
                  <c:v>0.0</c:v>
                </c:pt>
                <c:pt idx="17698">
                  <c:v>0.0</c:v>
                </c:pt>
                <c:pt idx="17699">
                  <c:v>0.0</c:v>
                </c:pt>
                <c:pt idx="17700">
                  <c:v>0.0</c:v>
                </c:pt>
                <c:pt idx="17701">
                  <c:v>0.0</c:v>
                </c:pt>
                <c:pt idx="17702">
                  <c:v>0.0</c:v>
                </c:pt>
                <c:pt idx="17703">
                  <c:v>0.0</c:v>
                </c:pt>
                <c:pt idx="17704">
                  <c:v>0.0</c:v>
                </c:pt>
                <c:pt idx="17705">
                  <c:v>0.0</c:v>
                </c:pt>
                <c:pt idx="17706">
                  <c:v>0.0</c:v>
                </c:pt>
                <c:pt idx="17707">
                  <c:v>0.0</c:v>
                </c:pt>
                <c:pt idx="17708">
                  <c:v>0.0</c:v>
                </c:pt>
                <c:pt idx="17709">
                  <c:v>0.0</c:v>
                </c:pt>
                <c:pt idx="17710">
                  <c:v>0.0</c:v>
                </c:pt>
                <c:pt idx="17711">
                  <c:v>0.0</c:v>
                </c:pt>
                <c:pt idx="17712">
                  <c:v>0.0</c:v>
                </c:pt>
                <c:pt idx="17713">
                  <c:v>0.0</c:v>
                </c:pt>
                <c:pt idx="17714">
                  <c:v>0.0</c:v>
                </c:pt>
                <c:pt idx="17715">
                  <c:v>0.0</c:v>
                </c:pt>
                <c:pt idx="17716">
                  <c:v>0.0</c:v>
                </c:pt>
                <c:pt idx="17717">
                  <c:v>0.0</c:v>
                </c:pt>
                <c:pt idx="17718">
                  <c:v>0.0</c:v>
                </c:pt>
                <c:pt idx="17719">
                  <c:v>0.0</c:v>
                </c:pt>
                <c:pt idx="17720">
                  <c:v>0.0</c:v>
                </c:pt>
                <c:pt idx="17721">
                  <c:v>0.0</c:v>
                </c:pt>
                <c:pt idx="17722">
                  <c:v>0.0</c:v>
                </c:pt>
                <c:pt idx="17723">
                  <c:v>0.0</c:v>
                </c:pt>
                <c:pt idx="17724">
                  <c:v>0.0</c:v>
                </c:pt>
                <c:pt idx="17725">
                  <c:v>0.0</c:v>
                </c:pt>
                <c:pt idx="17726">
                  <c:v>0.0</c:v>
                </c:pt>
                <c:pt idx="17727">
                  <c:v>0.0</c:v>
                </c:pt>
                <c:pt idx="17728">
                  <c:v>0.0</c:v>
                </c:pt>
                <c:pt idx="17729">
                  <c:v>0.0</c:v>
                </c:pt>
                <c:pt idx="17730">
                  <c:v>0.0</c:v>
                </c:pt>
                <c:pt idx="17731">
                  <c:v>0.0</c:v>
                </c:pt>
                <c:pt idx="17732">
                  <c:v>0.0</c:v>
                </c:pt>
                <c:pt idx="17733">
                  <c:v>0.0</c:v>
                </c:pt>
                <c:pt idx="17734">
                  <c:v>0.0</c:v>
                </c:pt>
                <c:pt idx="17735">
                  <c:v>0.0</c:v>
                </c:pt>
                <c:pt idx="17736">
                  <c:v>0.0</c:v>
                </c:pt>
                <c:pt idx="17737">
                  <c:v>0.0</c:v>
                </c:pt>
                <c:pt idx="17738">
                  <c:v>0.0</c:v>
                </c:pt>
                <c:pt idx="17739">
                  <c:v>0.0</c:v>
                </c:pt>
                <c:pt idx="17740">
                  <c:v>0.0</c:v>
                </c:pt>
                <c:pt idx="17741">
                  <c:v>0.0</c:v>
                </c:pt>
                <c:pt idx="17742">
                  <c:v>0.0</c:v>
                </c:pt>
                <c:pt idx="17743">
                  <c:v>0.0</c:v>
                </c:pt>
                <c:pt idx="17744">
                  <c:v>0.0</c:v>
                </c:pt>
                <c:pt idx="17745">
                  <c:v>0.0</c:v>
                </c:pt>
                <c:pt idx="17746">
                  <c:v>0.0</c:v>
                </c:pt>
                <c:pt idx="17747">
                  <c:v>0.0</c:v>
                </c:pt>
                <c:pt idx="17748">
                  <c:v>0.0</c:v>
                </c:pt>
                <c:pt idx="17749">
                  <c:v>0.0</c:v>
                </c:pt>
                <c:pt idx="17750">
                  <c:v>0.0</c:v>
                </c:pt>
                <c:pt idx="17751">
                  <c:v>0.0</c:v>
                </c:pt>
                <c:pt idx="17752">
                  <c:v>0.0</c:v>
                </c:pt>
                <c:pt idx="17753">
                  <c:v>0.0</c:v>
                </c:pt>
                <c:pt idx="17754">
                  <c:v>0.0</c:v>
                </c:pt>
                <c:pt idx="17755">
                  <c:v>0.0</c:v>
                </c:pt>
                <c:pt idx="17756">
                  <c:v>0.0</c:v>
                </c:pt>
                <c:pt idx="17757">
                  <c:v>0.0</c:v>
                </c:pt>
                <c:pt idx="17758">
                  <c:v>0.0</c:v>
                </c:pt>
                <c:pt idx="17759">
                  <c:v>0.0</c:v>
                </c:pt>
                <c:pt idx="17760">
                  <c:v>0.0</c:v>
                </c:pt>
                <c:pt idx="17761">
                  <c:v>0.0</c:v>
                </c:pt>
                <c:pt idx="17762">
                  <c:v>0.0</c:v>
                </c:pt>
                <c:pt idx="17763">
                  <c:v>0.0</c:v>
                </c:pt>
                <c:pt idx="17764">
                  <c:v>0.0</c:v>
                </c:pt>
                <c:pt idx="17765">
                  <c:v>0.0</c:v>
                </c:pt>
                <c:pt idx="17766">
                  <c:v>0.0</c:v>
                </c:pt>
                <c:pt idx="17767">
                  <c:v>0.0</c:v>
                </c:pt>
                <c:pt idx="17768">
                  <c:v>0.0</c:v>
                </c:pt>
                <c:pt idx="17769">
                  <c:v>0.0</c:v>
                </c:pt>
                <c:pt idx="17770">
                  <c:v>0.0</c:v>
                </c:pt>
                <c:pt idx="17771">
                  <c:v>0.0</c:v>
                </c:pt>
                <c:pt idx="17772">
                  <c:v>0.0</c:v>
                </c:pt>
                <c:pt idx="17773">
                  <c:v>0.0</c:v>
                </c:pt>
                <c:pt idx="17774">
                  <c:v>0.0</c:v>
                </c:pt>
                <c:pt idx="17775">
                  <c:v>0.0</c:v>
                </c:pt>
                <c:pt idx="17776">
                  <c:v>0.0</c:v>
                </c:pt>
                <c:pt idx="17777">
                  <c:v>0.0</c:v>
                </c:pt>
                <c:pt idx="17778">
                  <c:v>0.0</c:v>
                </c:pt>
                <c:pt idx="17779">
                  <c:v>0.0</c:v>
                </c:pt>
                <c:pt idx="17780">
                  <c:v>0.0</c:v>
                </c:pt>
                <c:pt idx="17781">
                  <c:v>0.0</c:v>
                </c:pt>
                <c:pt idx="17782">
                  <c:v>0.0</c:v>
                </c:pt>
                <c:pt idx="17783">
                  <c:v>0.0</c:v>
                </c:pt>
                <c:pt idx="17784">
                  <c:v>0.0</c:v>
                </c:pt>
                <c:pt idx="17785">
                  <c:v>0.0</c:v>
                </c:pt>
                <c:pt idx="17786">
                  <c:v>0.0</c:v>
                </c:pt>
                <c:pt idx="17787">
                  <c:v>0.0</c:v>
                </c:pt>
                <c:pt idx="17788">
                  <c:v>0.0</c:v>
                </c:pt>
                <c:pt idx="17789">
                  <c:v>0.0</c:v>
                </c:pt>
                <c:pt idx="17790">
                  <c:v>0.0</c:v>
                </c:pt>
                <c:pt idx="17791">
                  <c:v>0.0</c:v>
                </c:pt>
                <c:pt idx="17792">
                  <c:v>0.0</c:v>
                </c:pt>
                <c:pt idx="17793">
                  <c:v>0.0</c:v>
                </c:pt>
                <c:pt idx="17794">
                  <c:v>0.0</c:v>
                </c:pt>
                <c:pt idx="17795">
                  <c:v>0.0</c:v>
                </c:pt>
                <c:pt idx="17796">
                  <c:v>0.0</c:v>
                </c:pt>
                <c:pt idx="17797">
                  <c:v>0.0</c:v>
                </c:pt>
                <c:pt idx="17798">
                  <c:v>0.0</c:v>
                </c:pt>
                <c:pt idx="17799">
                  <c:v>0.0</c:v>
                </c:pt>
                <c:pt idx="17800">
                  <c:v>0.0</c:v>
                </c:pt>
                <c:pt idx="17801">
                  <c:v>0.0</c:v>
                </c:pt>
                <c:pt idx="17802">
                  <c:v>0.0</c:v>
                </c:pt>
                <c:pt idx="17803">
                  <c:v>0.0</c:v>
                </c:pt>
                <c:pt idx="17804">
                  <c:v>0.0</c:v>
                </c:pt>
                <c:pt idx="17805">
                  <c:v>0.0</c:v>
                </c:pt>
                <c:pt idx="17806">
                  <c:v>0.0</c:v>
                </c:pt>
                <c:pt idx="17807">
                  <c:v>0.0</c:v>
                </c:pt>
                <c:pt idx="17808">
                  <c:v>0.0</c:v>
                </c:pt>
                <c:pt idx="17809">
                  <c:v>0.0</c:v>
                </c:pt>
                <c:pt idx="17810">
                  <c:v>0.0</c:v>
                </c:pt>
                <c:pt idx="17811">
                  <c:v>0.0</c:v>
                </c:pt>
                <c:pt idx="17812">
                  <c:v>0.0</c:v>
                </c:pt>
                <c:pt idx="17813">
                  <c:v>0.0</c:v>
                </c:pt>
                <c:pt idx="17814">
                  <c:v>0.0</c:v>
                </c:pt>
                <c:pt idx="17815">
                  <c:v>0.0</c:v>
                </c:pt>
                <c:pt idx="17816">
                  <c:v>0.0</c:v>
                </c:pt>
                <c:pt idx="17817">
                  <c:v>0.0</c:v>
                </c:pt>
                <c:pt idx="17818">
                  <c:v>0.0</c:v>
                </c:pt>
                <c:pt idx="17819">
                  <c:v>0.0</c:v>
                </c:pt>
                <c:pt idx="17820">
                  <c:v>0.0</c:v>
                </c:pt>
                <c:pt idx="17821">
                  <c:v>0.0</c:v>
                </c:pt>
                <c:pt idx="17822">
                  <c:v>0.0</c:v>
                </c:pt>
                <c:pt idx="17823">
                  <c:v>0.0</c:v>
                </c:pt>
                <c:pt idx="17824">
                  <c:v>0.0</c:v>
                </c:pt>
                <c:pt idx="17825">
                  <c:v>0.0</c:v>
                </c:pt>
                <c:pt idx="17826">
                  <c:v>0.0</c:v>
                </c:pt>
                <c:pt idx="17827">
                  <c:v>0.0</c:v>
                </c:pt>
                <c:pt idx="17828">
                  <c:v>0.0</c:v>
                </c:pt>
                <c:pt idx="17829">
                  <c:v>0.0</c:v>
                </c:pt>
                <c:pt idx="17830">
                  <c:v>0.0</c:v>
                </c:pt>
                <c:pt idx="17831">
                  <c:v>0.0</c:v>
                </c:pt>
                <c:pt idx="17832">
                  <c:v>0.0</c:v>
                </c:pt>
                <c:pt idx="17833">
                  <c:v>0.0</c:v>
                </c:pt>
                <c:pt idx="17834">
                  <c:v>0.0</c:v>
                </c:pt>
                <c:pt idx="17835">
                  <c:v>0.0</c:v>
                </c:pt>
                <c:pt idx="17836">
                  <c:v>0.0</c:v>
                </c:pt>
                <c:pt idx="17837">
                  <c:v>0.0</c:v>
                </c:pt>
                <c:pt idx="17838">
                  <c:v>0.0</c:v>
                </c:pt>
                <c:pt idx="17839">
                  <c:v>0.0</c:v>
                </c:pt>
                <c:pt idx="17840">
                  <c:v>0.0</c:v>
                </c:pt>
                <c:pt idx="17841">
                  <c:v>0.0</c:v>
                </c:pt>
                <c:pt idx="17842">
                  <c:v>0.0</c:v>
                </c:pt>
                <c:pt idx="17843">
                  <c:v>0.0</c:v>
                </c:pt>
                <c:pt idx="17844">
                  <c:v>0.0</c:v>
                </c:pt>
                <c:pt idx="17845">
                  <c:v>0.0</c:v>
                </c:pt>
                <c:pt idx="17846">
                  <c:v>0.0</c:v>
                </c:pt>
                <c:pt idx="17847">
                  <c:v>0.0</c:v>
                </c:pt>
                <c:pt idx="17848">
                  <c:v>0.0</c:v>
                </c:pt>
                <c:pt idx="17849">
                  <c:v>0.0</c:v>
                </c:pt>
                <c:pt idx="17850">
                  <c:v>0.0</c:v>
                </c:pt>
                <c:pt idx="17851">
                  <c:v>0.0</c:v>
                </c:pt>
                <c:pt idx="17852">
                  <c:v>0.0</c:v>
                </c:pt>
                <c:pt idx="17853">
                  <c:v>0.0</c:v>
                </c:pt>
                <c:pt idx="17854">
                  <c:v>0.0</c:v>
                </c:pt>
                <c:pt idx="17855">
                  <c:v>0.0</c:v>
                </c:pt>
                <c:pt idx="17856">
                  <c:v>0.0</c:v>
                </c:pt>
                <c:pt idx="17857">
                  <c:v>0.0</c:v>
                </c:pt>
                <c:pt idx="17858">
                  <c:v>0.0</c:v>
                </c:pt>
                <c:pt idx="17859">
                  <c:v>0.0</c:v>
                </c:pt>
                <c:pt idx="17860">
                  <c:v>0.0</c:v>
                </c:pt>
                <c:pt idx="17861">
                  <c:v>0.0</c:v>
                </c:pt>
                <c:pt idx="17862">
                  <c:v>0.0</c:v>
                </c:pt>
                <c:pt idx="17863">
                  <c:v>0.0</c:v>
                </c:pt>
                <c:pt idx="17864">
                  <c:v>0.0</c:v>
                </c:pt>
                <c:pt idx="17865">
                  <c:v>0.0</c:v>
                </c:pt>
                <c:pt idx="17866">
                  <c:v>0.0</c:v>
                </c:pt>
                <c:pt idx="17867">
                  <c:v>0.0</c:v>
                </c:pt>
                <c:pt idx="17868">
                  <c:v>0.0</c:v>
                </c:pt>
                <c:pt idx="17869">
                  <c:v>0.0</c:v>
                </c:pt>
                <c:pt idx="17870">
                  <c:v>0.0</c:v>
                </c:pt>
                <c:pt idx="17871">
                  <c:v>0.0</c:v>
                </c:pt>
                <c:pt idx="17872">
                  <c:v>0.0</c:v>
                </c:pt>
                <c:pt idx="17873">
                  <c:v>0.0</c:v>
                </c:pt>
                <c:pt idx="17874">
                  <c:v>0.0</c:v>
                </c:pt>
                <c:pt idx="17875">
                  <c:v>0.0</c:v>
                </c:pt>
                <c:pt idx="17876">
                  <c:v>0.0</c:v>
                </c:pt>
                <c:pt idx="17877">
                  <c:v>0.0</c:v>
                </c:pt>
                <c:pt idx="17878">
                  <c:v>0.0</c:v>
                </c:pt>
                <c:pt idx="17879">
                  <c:v>0.0</c:v>
                </c:pt>
                <c:pt idx="17880">
                  <c:v>0.0</c:v>
                </c:pt>
                <c:pt idx="17881">
                  <c:v>0.0</c:v>
                </c:pt>
                <c:pt idx="17882">
                  <c:v>0.0</c:v>
                </c:pt>
                <c:pt idx="17883">
                  <c:v>0.0</c:v>
                </c:pt>
                <c:pt idx="17884">
                  <c:v>0.0</c:v>
                </c:pt>
                <c:pt idx="17885">
                  <c:v>0.0</c:v>
                </c:pt>
                <c:pt idx="17886">
                  <c:v>0.0</c:v>
                </c:pt>
                <c:pt idx="17887">
                  <c:v>0.0</c:v>
                </c:pt>
                <c:pt idx="17888">
                  <c:v>0.0</c:v>
                </c:pt>
                <c:pt idx="17889">
                  <c:v>0.0</c:v>
                </c:pt>
                <c:pt idx="17890">
                  <c:v>0.0</c:v>
                </c:pt>
                <c:pt idx="17891">
                  <c:v>0.0</c:v>
                </c:pt>
                <c:pt idx="17892">
                  <c:v>0.0</c:v>
                </c:pt>
                <c:pt idx="17893">
                  <c:v>0.0</c:v>
                </c:pt>
                <c:pt idx="17894">
                  <c:v>0.0</c:v>
                </c:pt>
                <c:pt idx="17895">
                  <c:v>0.0</c:v>
                </c:pt>
                <c:pt idx="17896">
                  <c:v>0.0</c:v>
                </c:pt>
                <c:pt idx="17897">
                  <c:v>0.0</c:v>
                </c:pt>
                <c:pt idx="17898">
                  <c:v>0.0</c:v>
                </c:pt>
                <c:pt idx="17899">
                  <c:v>0.0</c:v>
                </c:pt>
                <c:pt idx="17900">
                  <c:v>0.0</c:v>
                </c:pt>
                <c:pt idx="17901">
                  <c:v>0.0</c:v>
                </c:pt>
                <c:pt idx="17902">
                  <c:v>0.0</c:v>
                </c:pt>
                <c:pt idx="17903">
                  <c:v>0.0</c:v>
                </c:pt>
                <c:pt idx="17904">
                  <c:v>0.0</c:v>
                </c:pt>
                <c:pt idx="17905">
                  <c:v>0.0</c:v>
                </c:pt>
                <c:pt idx="17906">
                  <c:v>0.0</c:v>
                </c:pt>
                <c:pt idx="17907">
                  <c:v>0.0</c:v>
                </c:pt>
                <c:pt idx="17908">
                  <c:v>0.0</c:v>
                </c:pt>
                <c:pt idx="17909">
                  <c:v>0.0</c:v>
                </c:pt>
                <c:pt idx="17910">
                  <c:v>0.0</c:v>
                </c:pt>
                <c:pt idx="17911">
                  <c:v>0.0</c:v>
                </c:pt>
                <c:pt idx="17912">
                  <c:v>0.0</c:v>
                </c:pt>
                <c:pt idx="17913">
                  <c:v>0.0</c:v>
                </c:pt>
                <c:pt idx="17914">
                  <c:v>0.0</c:v>
                </c:pt>
                <c:pt idx="17915">
                  <c:v>0.0</c:v>
                </c:pt>
                <c:pt idx="17916">
                  <c:v>0.0</c:v>
                </c:pt>
                <c:pt idx="17917">
                  <c:v>0.0</c:v>
                </c:pt>
                <c:pt idx="17918">
                  <c:v>0.0</c:v>
                </c:pt>
                <c:pt idx="17919">
                  <c:v>0.0</c:v>
                </c:pt>
                <c:pt idx="17920">
                  <c:v>0.0</c:v>
                </c:pt>
                <c:pt idx="17921">
                  <c:v>0.0</c:v>
                </c:pt>
                <c:pt idx="17922">
                  <c:v>0.0</c:v>
                </c:pt>
                <c:pt idx="17923">
                  <c:v>0.0</c:v>
                </c:pt>
                <c:pt idx="17924">
                  <c:v>0.0</c:v>
                </c:pt>
                <c:pt idx="17925">
                  <c:v>0.0</c:v>
                </c:pt>
                <c:pt idx="17926">
                  <c:v>0.0</c:v>
                </c:pt>
                <c:pt idx="17927">
                  <c:v>0.0</c:v>
                </c:pt>
                <c:pt idx="17928">
                  <c:v>0.0</c:v>
                </c:pt>
                <c:pt idx="17929">
                  <c:v>0.0</c:v>
                </c:pt>
                <c:pt idx="17930">
                  <c:v>0.0</c:v>
                </c:pt>
                <c:pt idx="17931">
                  <c:v>0.0</c:v>
                </c:pt>
                <c:pt idx="17932">
                  <c:v>0.0</c:v>
                </c:pt>
                <c:pt idx="17933">
                  <c:v>0.0</c:v>
                </c:pt>
                <c:pt idx="17934">
                  <c:v>0.0</c:v>
                </c:pt>
                <c:pt idx="17935">
                  <c:v>0.0</c:v>
                </c:pt>
                <c:pt idx="17936">
                  <c:v>0.0</c:v>
                </c:pt>
                <c:pt idx="17937">
                  <c:v>0.0</c:v>
                </c:pt>
                <c:pt idx="17938">
                  <c:v>0.0</c:v>
                </c:pt>
                <c:pt idx="17939">
                  <c:v>0.0</c:v>
                </c:pt>
                <c:pt idx="17940">
                  <c:v>0.0</c:v>
                </c:pt>
                <c:pt idx="17941">
                  <c:v>0.0</c:v>
                </c:pt>
                <c:pt idx="17942">
                  <c:v>0.0</c:v>
                </c:pt>
                <c:pt idx="17943">
                  <c:v>0.0</c:v>
                </c:pt>
                <c:pt idx="17944">
                  <c:v>0.0</c:v>
                </c:pt>
                <c:pt idx="17945">
                  <c:v>0.0</c:v>
                </c:pt>
                <c:pt idx="17946">
                  <c:v>0.0</c:v>
                </c:pt>
                <c:pt idx="17947">
                  <c:v>0.0</c:v>
                </c:pt>
                <c:pt idx="17948">
                  <c:v>0.0</c:v>
                </c:pt>
                <c:pt idx="17949">
                  <c:v>0.0</c:v>
                </c:pt>
                <c:pt idx="17950">
                  <c:v>0.0</c:v>
                </c:pt>
                <c:pt idx="17951">
                  <c:v>0.0</c:v>
                </c:pt>
                <c:pt idx="17952">
                  <c:v>0.0</c:v>
                </c:pt>
                <c:pt idx="17953">
                  <c:v>0.0</c:v>
                </c:pt>
                <c:pt idx="17954">
                  <c:v>0.0</c:v>
                </c:pt>
                <c:pt idx="17955">
                  <c:v>0.0</c:v>
                </c:pt>
                <c:pt idx="17956">
                  <c:v>0.0</c:v>
                </c:pt>
                <c:pt idx="17957">
                  <c:v>0.0</c:v>
                </c:pt>
                <c:pt idx="17958">
                  <c:v>0.0</c:v>
                </c:pt>
                <c:pt idx="17959">
                  <c:v>0.0</c:v>
                </c:pt>
                <c:pt idx="17960">
                  <c:v>0.0</c:v>
                </c:pt>
                <c:pt idx="17961">
                  <c:v>0.0</c:v>
                </c:pt>
                <c:pt idx="17962">
                  <c:v>0.0</c:v>
                </c:pt>
                <c:pt idx="17963">
                  <c:v>0.0</c:v>
                </c:pt>
                <c:pt idx="17964">
                  <c:v>0.0</c:v>
                </c:pt>
                <c:pt idx="17965">
                  <c:v>0.0</c:v>
                </c:pt>
                <c:pt idx="17966">
                  <c:v>0.0</c:v>
                </c:pt>
                <c:pt idx="17967">
                  <c:v>0.0</c:v>
                </c:pt>
                <c:pt idx="17968">
                  <c:v>0.0</c:v>
                </c:pt>
                <c:pt idx="17969">
                  <c:v>0.0</c:v>
                </c:pt>
                <c:pt idx="17970">
                  <c:v>0.0</c:v>
                </c:pt>
                <c:pt idx="17971">
                  <c:v>0.0</c:v>
                </c:pt>
                <c:pt idx="17972">
                  <c:v>0.0</c:v>
                </c:pt>
                <c:pt idx="17973">
                  <c:v>0.0</c:v>
                </c:pt>
                <c:pt idx="17974">
                  <c:v>0.0</c:v>
                </c:pt>
                <c:pt idx="17975">
                  <c:v>0.0</c:v>
                </c:pt>
                <c:pt idx="17976">
                  <c:v>0.0</c:v>
                </c:pt>
                <c:pt idx="17977">
                  <c:v>0.0</c:v>
                </c:pt>
                <c:pt idx="17978">
                  <c:v>0.0</c:v>
                </c:pt>
                <c:pt idx="17979">
                  <c:v>0.0</c:v>
                </c:pt>
                <c:pt idx="17980">
                  <c:v>0.0</c:v>
                </c:pt>
                <c:pt idx="17981">
                  <c:v>0.0</c:v>
                </c:pt>
                <c:pt idx="17982">
                  <c:v>0.0</c:v>
                </c:pt>
                <c:pt idx="17983">
                  <c:v>0.0</c:v>
                </c:pt>
                <c:pt idx="17984">
                  <c:v>0.0</c:v>
                </c:pt>
                <c:pt idx="17985">
                  <c:v>0.0</c:v>
                </c:pt>
                <c:pt idx="17986">
                  <c:v>0.0</c:v>
                </c:pt>
                <c:pt idx="17987">
                  <c:v>0.0</c:v>
                </c:pt>
                <c:pt idx="17988">
                  <c:v>0.0</c:v>
                </c:pt>
                <c:pt idx="17989">
                  <c:v>0.0</c:v>
                </c:pt>
                <c:pt idx="17990">
                  <c:v>0.0</c:v>
                </c:pt>
                <c:pt idx="17991">
                  <c:v>0.0</c:v>
                </c:pt>
                <c:pt idx="17992">
                  <c:v>0.0</c:v>
                </c:pt>
                <c:pt idx="17993">
                  <c:v>0.0</c:v>
                </c:pt>
                <c:pt idx="17994">
                  <c:v>0.0</c:v>
                </c:pt>
                <c:pt idx="17995">
                  <c:v>0.0</c:v>
                </c:pt>
                <c:pt idx="17996">
                  <c:v>0.0</c:v>
                </c:pt>
                <c:pt idx="17997">
                  <c:v>0.0</c:v>
                </c:pt>
                <c:pt idx="17998">
                  <c:v>0.0</c:v>
                </c:pt>
                <c:pt idx="17999">
                  <c:v>0.0</c:v>
                </c:pt>
                <c:pt idx="18000">
                  <c:v>0.0</c:v>
                </c:pt>
                <c:pt idx="18001">
                  <c:v>0.0</c:v>
                </c:pt>
                <c:pt idx="18002">
                  <c:v>0.0</c:v>
                </c:pt>
                <c:pt idx="18003">
                  <c:v>0.0</c:v>
                </c:pt>
                <c:pt idx="18004">
                  <c:v>0.0</c:v>
                </c:pt>
                <c:pt idx="18005">
                  <c:v>0.0</c:v>
                </c:pt>
                <c:pt idx="18006">
                  <c:v>0.0</c:v>
                </c:pt>
                <c:pt idx="18007">
                  <c:v>0.0</c:v>
                </c:pt>
                <c:pt idx="18008">
                  <c:v>0.0</c:v>
                </c:pt>
                <c:pt idx="18009">
                  <c:v>0.0</c:v>
                </c:pt>
                <c:pt idx="18010">
                  <c:v>0.0</c:v>
                </c:pt>
                <c:pt idx="18011">
                  <c:v>0.0</c:v>
                </c:pt>
                <c:pt idx="18012">
                  <c:v>0.0</c:v>
                </c:pt>
                <c:pt idx="18013">
                  <c:v>0.0</c:v>
                </c:pt>
                <c:pt idx="18014">
                  <c:v>0.0</c:v>
                </c:pt>
                <c:pt idx="18015">
                  <c:v>0.0</c:v>
                </c:pt>
                <c:pt idx="18016">
                  <c:v>0.0</c:v>
                </c:pt>
                <c:pt idx="18017">
                  <c:v>0.0</c:v>
                </c:pt>
                <c:pt idx="18018">
                  <c:v>0.0</c:v>
                </c:pt>
                <c:pt idx="18019">
                  <c:v>0.0</c:v>
                </c:pt>
                <c:pt idx="18020">
                  <c:v>0.0</c:v>
                </c:pt>
                <c:pt idx="18021">
                  <c:v>0.0</c:v>
                </c:pt>
                <c:pt idx="18022">
                  <c:v>0.0</c:v>
                </c:pt>
                <c:pt idx="18023">
                  <c:v>0.0</c:v>
                </c:pt>
                <c:pt idx="18024">
                  <c:v>0.0</c:v>
                </c:pt>
                <c:pt idx="18025">
                  <c:v>0.0</c:v>
                </c:pt>
                <c:pt idx="18026">
                  <c:v>0.0</c:v>
                </c:pt>
                <c:pt idx="18027">
                  <c:v>0.0</c:v>
                </c:pt>
                <c:pt idx="18028">
                  <c:v>0.0</c:v>
                </c:pt>
                <c:pt idx="18029">
                  <c:v>0.0</c:v>
                </c:pt>
                <c:pt idx="18030">
                  <c:v>0.0</c:v>
                </c:pt>
                <c:pt idx="18031">
                  <c:v>0.0</c:v>
                </c:pt>
                <c:pt idx="18032">
                  <c:v>0.0</c:v>
                </c:pt>
                <c:pt idx="18033">
                  <c:v>0.0</c:v>
                </c:pt>
                <c:pt idx="18034">
                  <c:v>0.0</c:v>
                </c:pt>
                <c:pt idx="18035">
                  <c:v>0.0</c:v>
                </c:pt>
                <c:pt idx="18036">
                  <c:v>0.0</c:v>
                </c:pt>
                <c:pt idx="18037">
                  <c:v>0.0</c:v>
                </c:pt>
                <c:pt idx="18038">
                  <c:v>0.0</c:v>
                </c:pt>
                <c:pt idx="18039">
                  <c:v>0.0</c:v>
                </c:pt>
                <c:pt idx="18040">
                  <c:v>0.0</c:v>
                </c:pt>
                <c:pt idx="18041">
                  <c:v>0.0</c:v>
                </c:pt>
                <c:pt idx="18042">
                  <c:v>0.0</c:v>
                </c:pt>
                <c:pt idx="18043">
                  <c:v>0.0</c:v>
                </c:pt>
                <c:pt idx="18044">
                  <c:v>0.0</c:v>
                </c:pt>
                <c:pt idx="18045">
                  <c:v>0.0</c:v>
                </c:pt>
                <c:pt idx="18046">
                  <c:v>0.0</c:v>
                </c:pt>
                <c:pt idx="18047">
                  <c:v>0.0</c:v>
                </c:pt>
                <c:pt idx="18048">
                  <c:v>0.0</c:v>
                </c:pt>
                <c:pt idx="18049">
                  <c:v>0.0</c:v>
                </c:pt>
                <c:pt idx="18050">
                  <c:v>0.0</c:v>
                </c:pt>
                <c:pt idx="18051">
                  <c:v>0.0</c:v>
                </c:pt>
                <c:pt idx="18052">
                  <c:v>0.0</c:v>
                </c:pt>
                <c:pt idx="18053">
                  <c:v>0.0</c:v>
                </c:pt>
                <c:pt idx="18054">
                  <c:v>0.0</c:v>
                </c:pt>
                <c:pt idx="18055">
                  <c:v>0.0</c:v>
                </c:pt>
                <c:pt idx="18056">
                  <c:v>0.0</c:v>
                </c:pt>
                <c:pt idx="18057">
                  <c:v>0.0</c:v>
                </c:pt>
                <c:pt idx="18058">
                  <c:v>0.0</c:v>
                </c:pt>
                <c:pt idx="18059">
                  <c:v>0.0</c:v>
                </c:pt>
                <c:pt idx="18060">
                  <c:v>0.0</c:v>
                </c:pt>
                <c:pt idx="18061">
                  <c:v>0.0</c:v>
                </c:pt>
                <c:pt idx="18062">
                  <c:v>0.0</c:v>
                </c:pt>
                <c:pt idx="18063">
                  <c:v>0.0</c:v>
                </c:pt>
                <c:pt idx="18064">
                  <c:v>0.0</c:v>
                </c:pt>
                <c:pt idx="18065">
                  <c:v>0.0</c:v>
                </c:pt>
                <c:pt idx="18066">
                  <c:v>0.0</c:v>
                </c:pt>
                <c:pt idx="18067">
                  <c:v>0.0</c:v>
                </c:pt>
                <c:pt idx="18068">
                  <c:v>0.0</c:v>
                </c:pt>
                <c:pt idx="18069">
                  <c:v>0.0</c:v>
                </c:pt>
                <c:pt idx="18070">
                  <c:v>0.0</c:v>
                </c:pt>
                <c:pt idx="18071">
                  <c:v>0.0</c:v>
                </c:pt>
                <c:pt idx="18072">
                  <c:v>0.0</c:v>
                </c:pt>
                <c:pt idx="18073">
                  <c:v>0.0</c:v>
                </c:pt>
                <c:pt idx="18074">
                  <c:v>0.0</c:v>
                </c:pt>
                <c:pt idx="18075">
                  <c:v>0.0</c:v>
                </c:pt>
                <c:pt idx="18076">
                  <c:v>0.0</c:v>
                </c:pt>
                <c:pt idx="18077">
                  <c:v>0.0</c:v>
                </c:pt>
                <c:pt idx="18078">
                  <c:v>0.0</c:v>
                </c:pt>
                <c:pt idx="18079">
                  <c:v>0.0</c:v>
                </c:pt>
                <c:pt idx="18080">
                  <c:v>0.0</c:v>
                </c:pt>
                <c:pt idx="18081">
                  <c:v>0.0</c:v>
                </c:pt>
                <c:pt idx="18082">
                  <c:v>0.0</c:v>
                </c:pt>
                <c:pt idx="18083">
                  <c:v>0.0</c:v>
                </c:pt>
                <c:pt idx="18084">
                  <c:v>0.0</c:v>
                </c:pt>
                <c:pt idx="18085">
                  <c:v>0.0</c:v>
                </c:pt>
                <c:pt idx="18086">
                  <c:v>0.0</c:v>
                </c:pt>
                <c:pt idx="18087">
                  <c:v>0.0</c:v>
                </c:pt>
                <c:pt idx="18088">
                  <c:v>0.0</c:v>
                </c:pt>
                <c:pt idx="18089">
                  <c:v>0.0</c:v>
                </c:pt>
                <c:pt idx="18090">
                  <c:v>0.0</c:v>
                </c:pt>
                <c:pt idx="18091">
                  <c:v>0.0</c:v>
                </c:pt>
                <c:pt idx="18092">
                  <c:v>0.0</c:v>
                </c:pt>
                <c:pt idx="18093">
                  <c:v>0.0</c:v>
                </c:pt>
                <c:pt idx="18094">
                  <c:v>0.0</c:v>
                </c:pt>
                <c:pt idx="18095">
                  <c:v>0.0</c:v>
                </c:pt>
                <c:pt idx="18096">
                  <c:v>0.0</c:v>
                </c:pt>
                <c:pt idx="18097">
                  <c:v>0.0</c:v>
                </c:pt>
                <c:pt idx="18098">
                  <c:v>0.0</c:v>
                </c:pt>
                <c:pt idx="18099">
                  <c:v>0.0</c:v>
                </c:pt>
                <c:pt idx="18100">
                  <c:v>0.0</c:v>
                </c:pt>
                <c:pt idx="18101">
                  <c:v>0.0</c:v>
                </c:pt>
                <c:pt idx="18102">
                  <c:v>0.0</c:v>
                </c:pt>
                <c:pt idx="18103">
                  <c:v>0.0</c:v>
                </c:pt>
                <c:pt idx="18104">
                  <c:v>0.0</c:v>
                </c:pt>
                <c:pt idx="18105">
                  <c:v>0.0</c:v>
                </c:pt>
                <c:pt idx="18106">
                  <c:v>0.0</c:v>
                </c:pt>
                <c:pt idx="18107">
                  <c:v>0.0</c:v>
                </c:pt>
                <c:pt idx="18108">
                  <c:v>0.0</c:v>
                </c:pt>
                <c:pt idx="18109">
                  <c:v>0.0</c:v>
                </c:pt>
                <c:pt idx="18110">
                  <c:v>0.0</c:v>
                </c:pt>
                <c:pt idx="18111">
                  <c:v>0.0</c:v>
                </c:pt>
                <c:pt idx="18112">
                  <c:v>0.0</c:v>
                </c:pt>
                <c:pt idx="18113">
                  <c:v>0.0</c:v>
                </c:pt>
                <c:pt idx="18114">
                  <c:v>0.0</c:v>
                </c:pt>
                <c:pt idx="18115">
                  <c:v>0.0</c:v>
                </c:pt>
                <c:pt idx="18116">
                  <c:v>0.0</c:v>
                </c:pt>
                <c:pt idx="18117">
                  <c:v>0.0</c:v>
                </c:pt>
                <c:pt idx="18118">
                  <c:v>0.0</c:v>
                </c:pt>
                <c:pt idx="18119">
                  <c:v>0.0</c:v>
                </c:pt>
                <c:pt idx="18120">
                  <c:v>0.0</c:v>
                </c:pt>
                <c:pt idx="18121">
                  <c:v>0.0</c:v>
                </c:pt>
                <c:pt idx="18122">
                  <c:v>0.0</c:v>
                </c:pt>
                <c:pt idx="18123">
                  <c:v>0.0</c:v>
                </c:pt>
                <c:pt idx="18124">
                  <c:v>0.0</c:v>
                </c:pt>
                <c:pt idx="18125">
                  <c:v>0.0</c:v>
                </c:pt>
                <c:pt idx="18126">
                  <c:v>0.0</c:v>
                </c:pt>
                <c:pt idx="18127">
                  <c:v>0.0</c:v>
                </c:pt>
                <c:pt idx="18128">
                  <c:v>0.0</c:v>
                </c:pt>
                <c:pt idx="18129">
                  <c:v>0.0</c:v>
                </c:pt>
                <c:pt idx="18130">
                  <c:v>0.0</c:v>
                </c:pt>
                <c:pt idx="18131">
                  <c:v>0.0</c:v>
                </c:pt>
                <c:pt idx="18132">
                  <c:v>0.0</c:v>
                </c:pt>
                <c:pt idx="18133">
                  <c:v>0.0</c:v>
                </c:pt>
                <c:pt idx="18134">
                  <c:v>0.0</c:v>
                </c:pt>
                <c:pt idx="18135">
                  <c:v>0.0</c:v>
                </c:pt>
                <c:pt idx="18136">
                  <c:v>0.0</c:v>
                </c:pt>
                <c:pt idx="18137">
                  <c:v>0.0</c:v>
                </c:pt>
                <c:pt idx="18138">
                  <c:v>0.0</c:v>
                </c:pt>
                <c:pt idx="18139">
                  <c:v>0.0</c:v>
                </c:pt>
                <c:pt idx="18140">
                  <c:v>0.0</c:v>
                </c:pt>
                <c:pt idx="18141">
                  <c:v>0.0</c:v>
                </c:pt>
                <c:pt idx="18142">
                  <c:v>0.0</c:v>
                </c:pt>
                <c:pt idx="18143">
                  <c:v>0.0</c:v>
                </c:pt>
                <c:pt idx="18144">
                  <c:v>0.0</c:v>
                </c:pt>
                <c:pt idx="18145">
                  <c:v>0.0</c:v>
                </c:pt>
                <c:pt idx="18146">
                  <c:v>0.0</c:v>
                </c:pt>
                <c:pt idx="18147">
                  <c:v>0.0</c:v>
                </c:pt>
                <c:pt idx="18148">
                  <c:v>0.0</c:v>
                </c:pt>
                <c:pt idx="18149">
                  <c:v>0.0</c:v>
                </c:pt>
                <c:pt idx="18150">
                  <c:v>0.0</c:v>
                </c:pt>
                <c:pt idx="18151">
                  <c:v>0.0</c:v>
                </c:pt>
                <c:pt idx="18152">
                  <c:v>0.0</c:v>
                </c:pt>
                <c:pt idx="18153">
                  <c:v>0.0</c:v>
                </c:pt>
                <c:pt idx="18154">
                  <c:v>0.0</c:v>
                </c:pt>
                <c:pt idx="18155">
                  <c:v>0.0</c:v>
                </c:pt>
                <c:pt idx="18156">
                  <c:v>0.0</c:v>
                </c:pt>
                <c:pt idx="18157">
                  <c:v>0.0</c:v>
                </c:pt>
                <c:pt idx="18158">
                  <c:v>0.0</c:v>
                </c:pt>
                <c:pt idx="18159">
                  <c:v>0.0</c:v>
                </c:pt>
                <c:pt idx="18160">
                  <c:v>0.0</c:v>
                </c:pt>
                <c:pt idx="18161">
                  <c:v>0.0</c:v>
                </c:pt>
                <c:pt idx="18162">
                  <c:v>0.0</c:v>
                </c:pt>
                <c:pt idx="18163">
                  <c:v>0.0</c:v>
                </c:pt>
                <c:pt idx="18164">
                  <c:v>0.0</c:v>
                </c:pt>
                <c:pt idx="18165">
                  <c:v>0.0</c:v>
                </c:pt>
                <c:pt idx="18166">
                  <c:v>0.0</c:v>
                </c:pt>
                <c:pt idx="18167">
                  <c:v>0.0</c:v>
                </c:pt>
                <c:pt idx="18168">
                  <c:v>0.0</c:v>
                </c:pt>
                <c:pt idx="18169">
                  <c:v>0.0</c:v>
                </c:pt>
                <c:pt idx="18170">
                  <c:v>0.0</c:v>
                </c:pt>
                <c:pt idx="18171">
                  <c:v>0.0</c:v>
                </c:pt>
                <c:pt idx="18172">
                  <c:v>0.0</c:v>
                </c:pt>
                <c:pt idx="18173">
                  <c:v>0.0</c:v>
                </c:pt>
                <c:pt idx="18174">
                  <c:v>0.0</c:v>
                </c:pt>
                <c:pt idx="18175">
                  <c:v>0.0</c:v>
                </c:pt>
                <c:pt idx="18176">
                  <c:v>0.0</c:v>
                </c:pt>
                <c:pt idx="18177">
                  <c:v>0.0</c:v>
                </c:pt>
                <c:pt idx="18178">
                  <c:v>0.0</c:v>
                </c:pt>
                <c:pt idx="18179">
                  <c:v>0.0</c:v>
                </c:pt>
                <c:pt idx="18180">
                  <c:v>0.0</c:v>
                </c:pt>
                <c:pt idx="18181">
                  <c:v>0.0</c:v>
                </c:pt>
                <c:pt idx="18182">
                  <c:v>0.0</c:v>
                </c:pt>
                <c:pt idx="18183">
                  <c:v>0.0</c:v>
                </c:pt>
                <c:pt idx="18184">
                  <c:v>0.0</c:v>
                </c:pt>
                <c:pt idx="18185">
                  <c:v>0.0</c:v>
                </c:pt>
                <c:pt idx="18186">
                  <c:v>0.0</c:v>
                </c:pt>
                <c:pt idx="18187">
                  <c:v>0.0</c:v>
                </c:pt>
                <c:pt idx="18188">
                  <c:v>0.0</c:v>
                </c:pt>
                <c:pt idx="18189">
                  <c:v>0.0</c:v>
                </c:pt>
                <c:pt idx="18190">
                  <c:v>0.0</c:v>
                </c:pt>
                <c:pt idx="18191">
                  <c:v>0.0</c:v>
                </c:pt>
                <c:pt idx="18192">
                  <c:v>0.0</c:v>
                </c:pt>
                <c:pt idx="18193">
                  <c:v>0.0</c:v>
                </c:pt>
                <c:pt idx="18194">
                  <c:v>0.0</c:v>
                </c:pt>
                <c:pt idx="18195">
                  <c:v>0.0</c:v>
                </c:pt>
                <c:pt idx="18196">
                  <c:v>0.0</c:v>
                </c:pt>
                <c:pt idx="18197">
                  <c:v>0.0</c:v>
                </c:pt>
                <c:pt idx="18198">
                  <c:v>0.0</c:v>
                </c:pt>
                <c:pt idx="18199">
                  <c:v>0.0</c:v>
                </c:pt>
                <c:pt idx="18200">
                  <c:v>0.0</c:v>
                </c:pt>
                <c:pt idx="18201">
                  <c:v>0.0</c:v>
                </c:pt>
                <c:pt idx="18202">
                  <c:v>0.0</c:v>
                </c:pt>
                <c:pt idx="18203">
                  <c:v>0.0</c:v>
                </c:pt>
                <c:pt idx="18204">
                  <c:v>0.0</c:v>
                </c:pt>
                <c:pt idx="18205">
                  <c:v>0.0</c:v>
                </c:pt>
                <c:pt idx="18206">
                  <c:v>0.0</c:v>
                </c:pt>
                <c:pt idx="18207">
                  <c:v>0.0</c:v>
                </c:pt>
                <c:pt idx="18208">
                  <c:v>0.0</c:v>
                </c:pt>
                <c:pt idx="18209">
                  <c:v>0.0</c:v>
                </c:pt>
                <c:pt idx="18210">
                  <c:v>0.0</c:v>
                </c:pt>
                <c:pt idx="18211">
                  <c:v>0.0</c:v>
                </c:pt>
                <c:pt idx="18212">
                  <c:v>0.0</c:v>
                </c:pt>
                <c:pt idx="18213">
                  <c:v>0.0</c:v>
                </c:pt>
                <c:pt idx="18214">
                  <c:v>0.0</c:v>
                </c:pt>
                <c:pt idx="18215">
                  <c:v>0.0</c:v>
                </c:pt>
                <c:pt idx="18216">
                  <c:v>0.0</c:v>
                </c:pt>
                <c:pt idx="18217">
                  <c:v>0.0</c:v>
                </c:pt>
                <c:pt idx="18218">
                  <c:v>0.0</c:v>
                </c:pt>
                <c:pt idx="18219">
                  <c:v>0.0</c:v>
                </c:pt>
                <c:pt idx="18220">
                  <c:v>0.0</c:v>
                </c:pt>
                <c:pt idx="18221">
                  <c:v>0.0</c:v>
                </c:pt>
                <c:pt idx="18222">
                  <c:v>0.0</c:v>
                </c:pt>
                <c:pt idx="18223">
                  <c:v>0.0</c:v>
                </c:pt>
                <c:pt idx="18224">
                  <c:v>0.0</c:v>
                </c:pt>
                <c:pt idx="18225">
                  <c:v>0.0</c:v>
                </c:pt>
                <c:pt idx="18226">
                  <c:v>0.0</c:v>
                </c:pt>
                <c:pt idx="18227">
                  <c:v>0.0</c:v>
                </c:pt>
                <c:pt idx="18228">
                  <c:v>0.0</c:v>
                </c:pt>
                <c:pt idx="18229">
                  <c:v>0.0</c:v>
                </c:pt>
                <c:pt idx="18230">
                  <c:v>0.0</c:v>
                </c:pt>
                <c:pt idx="18231">
                  <c:v>0.0</c:v>
                </c:pt>
                <c:pt idx="18232">
                  <c:v>0.0</c:v>
                </c:pt>
                <c:pt idx="18233">
                  <c:v>0.0</c:v>
                </c:pt>
                <c:pt idx="18234">
                  <c:v>0.0</c:v>
                </c:pt>
                <c:pt idx="18235">
                  <c:v>0.0</c:v>
                </c:pt>
                <c:pt idx="18236">
                  <c:v>0.0</c:v>
                </c:pt>
                <c:pt idx="18237">
                  <c:v>0.0</c:v>
                </c:pt>
                <c:pt idx="18238">
                  <c:v>0.0</c:v>
                </c:pt>
                <c:pt idx="18239">
                  <c:v>0.0</c:v>
                </c:pt>
                <c:pt idx="18240">
                  <c:v>0.0</c:v>
                </c:pt>
                <c:pt idx="18241">
                  <c:v>0.0</c:v>
                </c:pt>
                <c:pt idx="18242">
                  <c:v>0.0</c:v>
                </c:pt>
                <c:pt idx="18243">
                  <c:v>0.0</c:v>
                </c:pt>
                <c:pt idx="18244">
                  <c:v>0.0</c:v>
                </c:pt>
                <c:pt idx="18245">
                  <c:v>0.0</c:v>
                </c:pt>
                <c:pt idx="18246">
                  <c:v>0.0</c:v>
                </c:pt>
                <c:pt idx="18247">
                  <c:v>0.0</c:v>
                </c:pt>
                <c:pt idx="18248">
                  <c:v>0.0</c:v>
                </c:pt>
                <c:pt idx="18249">
                  <c:v>0.0</c:v>
                </c:pt>
                <c:pt idx="18250">
                  <c:v>0.0</c:v>
                </c:pt>
                <c:pt idx="18251">
                  <c:v>0.0</c:v>
                </c:pt>
                <c:pt idx="18252">
                  <c:v>0.0</c:v>
                </c:pt>
                <c:pt idx="18253">
                  <c:v>0.0</c:v>
                </c:pt>
                <c:pt idx="18254">
                  <c:v>0.0</c:v>
                </c:pt>
                <c:pt idx="18255">
                  <c:v>0.0</c:v>
                </c:pt>
                <c:pt idx="18256">
                  <c:v>0.0</c:v>
                </c:pt>
                <c:pt idx="18257">
                  <c:v>0.0</c:v>
                </c:pt>
                <c:pt idx="18258">
                  <c:v>0.0</c:v>
                </c:pt>
                <c:pt idx="18259">
                  <c:v>0.0</c:v>
                </c:pt>
                <c:pt idx="18260">
                  <c:v>0.0</c:v>
                </c:pt>
                <c:pt idx="18261">
                  <c:v>0.0</c:v>
                </c:pt>
                <c:pt idx="18262">
                  <c:v>0.0</c:v>
                </c:pt>
                <c:pt idx="18263">
                  <c:v>0.0</c:v>
                </c:pt>
                <c:pt idx="18264">
                  <c:v>0.0</c:v>
                </c:pt>
                <c:pt idx="18265">
                  <c:v>0.0</c:v>
                </c:pt>
                <c:pt idx="18266">
                  <c:v>0.0</c:v>
                </c:pt>
                <c:pt idx="18267">
                  <c:v>0.0</c:v>
                </c:pt>
                <c:pt idx="18268">
                  <c:v>0.0</c:v>
                </c:pt>
                <c:pt idx="18269">
                  <c:v>0.0</c:v>
                </c:pt>
                <c:pt idx="18270">
                  <c:v>0.0</c:v>
                </c:pt>
                <c:pt idx="18271">
                  <c:v>0.0</c:v>
                </c:pt>
                <c:pt idx="18272">
                  <c:v>0.0</c:v>
                </c:pt>
                <c:pt idx="18273">
                  <c:v>0.0</c:v>
                </c:pt>
                <c:pt idx="18274">
                  <c:v>0.0</c:v>
                </c:pt>
                <c:pt idx="18275">
                  <c:v>0.0</c:v>
                </c:pt>
                <c:pt idx="18276">
                  <c:v>0.0</c:v>
                </c:pt>
                <c:pt idx="18277">
                  <c:v>0.0</c:v>
                </c:pt>
                <c:pt idx="18278">
                  <c:v>0.0</c:v>
                </c:pt>
                <c:pt idx="18279">
                  <c:v>0.0</c:v>
                </c:pt>
                <c:pt idx="18280">
                  <c:v>0.0</c:v>
                </c:pt>
                <c:pt idx="18281">
                  <c:v>0.0</c:v>
                </c:pt>
                <c:pt idx="18282">
                  <c:v>0.0</c:v>
                </c:pt>
                <c:pt idx="18283">
                  <c:v>0.0</c:v>
                </c:pt>
                <c:pt idx="18284">
                  <c:v>0.0</c:v>
                </c:pt>
                <c:pt idx="18285">
                  <c:v>0.0</c:v>
                </c:pt>
                <c:pt idx="18286">
                  <c:v>0.0</c:v>
                </c:pt>
                <c:pt idx="18287">
                  <c:v>0.0</c:v>
                </c:pt>
                <c:pt idx="18288">
                  <c:v>0.0</c:v>
                </c:pt>
                <c:pt idx="18289">
                  <c:v>0.0</c:v>
                </c:pt>
                <c:pt idx="18290">
                  <c:v>0.0</c:v>
                </c:pt>
                <c:pt idx="18291">
                  <c:v>0.0</c:v>
                </c:pt>
                <c:pt idx="18292">
                  <c:v>0.0</c:v>
                </c:pt>
                <c:pt idx="18293">
                  <c:v>0.0</c:v>
                </c:pt>
                <c:pt idx="18294">
                  <c:v>0.0</c:v>
                </c:pt>
                <c:pt idx="18295">
                  <c:v>0.0</c:v>
                </c:pt>
                <c:pt idx="18296">
                  <c:v>0.0</c:v>
                </c:pt>
                <c:pt idx="18297">
                  <c:v>0.0</c:v>
                </c:pt>
                <c:pt idx="18298">
                  <c:v>0.0</c:v>
                </c:pt>
                <c:pt idx="18299">
                  <c:v>0.0</c:v>
                </c:pt>
                <c:pt idx="18300">
                  <c:v>0.0</c:v>
                </c:pt>
                <c:pt idx="18301">
                  <c:v>0.0</c:v>
                </c:pt>
                <c:pt idx="18302">
                  <c:v>0.0</c:v>
                </c:pt>
                <c:pt idx="18303">
                  <c:v>0.0</c:v>
                </c:pt>
                <c:pt idx="18304">
                  <c:v>0.0</c:v>
                </c:pt>
                <c:pt idx="18305">
                  <c:v>0.0</c:v>
                </c:pt>
                <c:pt idx="18306">
                  <c:v>0.0</c:v>
                </c:pt>
                <c:pt idx="18307">
                  <c:v>0.0</c:v>
                </c:pt>
                <c:pt idx="18308">
                  <c:v>0.0</c:v>
                </c:pt>
                <c:pt idx="18309">
                  <c:v>0.0</c:v>
                </c:pt>
                <c:pt idx="18310">
                  <c:v>0.0</c:v>
                </c:pt>
                <c:pt idx="18311">
                  <c:v>0.0</c:v>
                </c:pt>
                <c:pt idx="18312">
                  <c:v>0.0</c:v>
                </c:pt>
                <c:pt idx="18313">
                  <c:v>0.0</c:v>
                </c:pt>
                <c:pt idx="18314">
                  <c:v>0.0</c:v>
                </c:pt>
                <c:pt idx="18315">
                  <c:v>0.0</c:v>
                </c:pt>
                <c:pt idx="18316">
                  <c:v>0.0</c:v>
                </c:pt>
                <c:pt idx="18317">
                  <c:v>0.0</c:v>
                </c:pt>
                <c:pt idx="18318">
                  <c:v>0.0</c:v>
                </c:pt>
                <c:pt idx="18319">
                  <c:v>0.0</c:v>
                </c:pt>
                <c:pt idx="18320">
                  <c:v>0.0</c:v>
                </c:pt>
                <c:pt idx="18321">
                  <c:v>0.0</c:v>
                </c:pt>
                <c:pt idx="18322">
                  <c:v>0.0</c:v>
                </c:pt>
                <c:pt idx="18323">
                  <c:v>0.0</c:v>
                </c:pt>
                <c:pt idx="18324">
                  <c:v>0.0</c:v>
                </c:pt>
                <c:pt idx="18325">
                  <c:v>0.0</c:v>
                </c:pt>
                <c:pt idx="18326">
                  <c:v>0.0</c:v>
                </c:pt>
                <c:pt idx="18327">
                  <c:v>0.0</c:v>
                </c:pt>
                <c:pt idx="18328">
                  <c:v>0.0</c:v>
                </c:pt>
                <c:pt idx="18329">
                  <c:v>0.0</c:v>
                </c:pt>
                <c:pt idx="18330">
                  <c:v>0.0</c:v>
                </c:pt>
                <c:pt idx="18331">
                  <c:v>0.0</c:v>
                </c:pt>
                <c:pt idx="18332">
                  <c:v>0.0</c:v>
                </c:pt>
                <c:pt idx="18333">
                  <c:v>0.0</c:v>
                </c:pt>
                <c:pt idx="18334">
                  <c:v>0.0</c:v>
                </c:pt>
                <c:pt idx="18335">
                  <c:v>0.0</c:v>
                </c:pt>
                <c:pt idx="18336">
                  <c:v>0.0</c:v>
                </c:pt>
                <c:pt idx="18337">
                  <c:v>0.0</c:v>
                </c:pt>
                <c:pt idx="18338">
                  <c:v>0.0</c:v>
                </c:pt>
                <c:pt idx="18339">
                  <c:v>0.0</c:v>
                </c:pt>
                <c:pt idx="18340">
                  <c:v>0.0</c:v>
                </c:pt>
                <c:pt idx="18341">
                  <c:v>0.0</c:v>
                </c:pt>
                <c:pt idx="18342">
                  <c:v>0.0</c:v>
                </c:pt>
                <c:pt idx="18343">
                  <c:v>0.0</c:v>
                </c:pt>
                <c:pt idx="18344">
                  <c:v>0.0</c:v>
                </c:pt>
                <c:pt idx="18345">
                  <c:v>0.0</c:v>
                </c:pt>
                <c:pt idx="18346">
                  <c:v>0.0</c:v>
                </c:pt>
                <c:pt idx="18347">
                  <c:v>0.0</c:v>
                </c:pt>
                <c:pt idx="18348">
                  <c:v>0.0</c:v>
                </c:pt>
                <c:pt idx="18349">
                  <c:v>0.0</c:v>
                </c:pt>
                <c:pt idx="18350">
                  <c:v>0.0</c:v>
                </c:pt>
                <c:pt idx="18351">
                  <c:v>0.0</c:v>
                </c:pt>
                <c:pt idx="18352">
                  <c:v>0.0</c:v>
                </c:pt>
                <c:pt idx="18353">
                  <c:v>0.0</c:v>
                </c:pt>
                <c:pt idx="18354">
                  <c:v>0.0</c:v>
                </c:pt>
                <c:pt idx="18355">
                  <c:v>0.0</c:v>
                </c:pt>
                <c:pt idx="18356">
                  <c:v>0.0</c:v>
                </c:pt>
                <c:pt idx="18357">
                  <c:v>0.0</c:v>
                </c:pt>
                <c:pt idx="18358">
                  <c:v>0.0</c:v>
                </c:pt>
                <c:pt idx="18359">
                  <c:v>0.0</c:v>
                </c:pt>
                <c:pt idx="18360">
                  <c:v>0.0</c:v>
                </c:pt>
                <c:pt idx="18361">
                  <c:v>0.0</c:v>
                </c:pt>
                <c:pt idx="18362">
                  <c:v>0.0</c:v>
                </c:pt>
                <c:pt idx="18363">
                  <c:v>0.0</c:v>
                </c:pt>
                <c:pt idx="18364">
                  <c:v>0.0</c:v>
                </c:pt>
                <c:pt idx="18365">
                  <c:v>0.0</c:v>
                </c:pt>
                <c:pt idx="18366">
                  <c:v>0.0</c:v>
                </c:pt>
                <c:pt idx="18367">
                  <c:v>0.0</c:v>
                </c:pt>
                <c:pt idx="18368">
                  <c:v>0.0</c:v>
                </c:pt>
                <c:pt idx="18369">
                  <c:v>0.0</c:v>
                </c:pt>
                <c:pt idx="18370">
                  <c:v>0.0</c:v>
                </c:pt>
                <c:pt idx="18371">
                  <c:v>0.0</c:v>
                </c:pt>
                <c:pt idx="18372">
                  <c:v>0.0</c:v>
                </c:pt>
                <c:pt idx="18373">
                  <c:v>0.0</c:v>
                </c:pt>
                <c:pt idx="18374">
                  <c:v>0.0</c:v>
                </c:pt>
                <c:pt idx="18375">
                  <c:v>0.0</c:v>
                </c:pt>
                <c:pt idx="18376">
                  <c:v>0.0</c:v>
                </c:pt>
                <c:pt idx="18377">
                  <c:v>0.0</c:v>
                </c:pt>
                <c:pt idx="18378">
                  <c:v>0.0</c:v>
                </c:pt>
                <c:pt idx="18379">
                  <c:v>0.0</c:v>
                </c:pt>
                <c:pt idx="18380">
                  <c:v>0.0</c:v>
                </c:pt>
                <c:pt idx="18381">
                  <c:v>0.0</c:v>
                </c:pt>
                <c:pt idx="18382">
                  <c:v>0.0</c:v>
                </c:pt>
                <c:pt idx="18383">
                  <c:v>0.0</c:v>
                </c:pt>
                <c:pt idx="18384">
                  <c:v>0.0</c:v>
                </c:pt>
                <c:pt idx="18385">
                  <c:v>0.0</c:v>
                </c:pt>
                <c:pt idx="18386">
                  <c:v>0.0</c:v>
                </c:pt>
                <c:pt idx="18387">
                  <c:v>0.0</c:v>
                </c:pt>
                <c:pt idx="18388">
                  <c:v>0.0</c:v>
                </c:pt>
                <c:pt idx="18389">
                  <c:v>0.0</c:v>
                </c:pt>
                <c:pt idx="18390">
                  <c:v>0.0</c:v>
                </c:pt>
                <c:pt idx="18391">
                  <c:v>0.0</c:v>
                </c:pt>
                <c:pt idx="18392">
                  <c:v>0.0</c:v>
                </c:pt>
                <c:pt idx="18393">
                  <c:v>0.0</c:v>
                </c:pt>
                <c:pt idx="18394">
                  <c:v>0.0</c:v>
                </c:pt>
                <c:pt idx="18395">
                  <c:v>0.0</c:v>
                </c:pt>
                <c:pt idx="18396">
                  <c:v>0.0</c:v>
                </c:pt>
                <c:pt idx="18397">
                  <c:v>0.0</c:v>
                </c:pt>
                <c:pt idx="18398">
                  <c:v>0.0</c:v>
                </c:pt>
                <c:pt idx="18399">
                  <c:v>0.0</c:v>
                </c:pt>
                <c:pt idx="18400">
                  <c:v>0.0</c:v>
                </c:pt>
                <c:pt idx="18401">
                  <c:v>0.0</c:v>
                </c:pt>
                <c:pt idx="18402">
                  <c:v>0.0</c:v>
                </c:pt>
                <c:pt idx="18403">
                  <c:v>0.0</c:v>
                </c:pt>
                <c:pt idx="18404">
                  <c:v>0.0</c:v>
                </c:pt>
                <c:pt idx="18405">
                  <c:v>0.0</c:v>
                </c:pt>
                <c:pt idx="18406">
                  <c:v>0.0</c:v>
                </c:pt>
                <c:pt idx="18407">
                  <c:v>0.0</c:v>
                </c:pt>
                <c:pt idx="18408">
                  <c:v>0.0</c:v>
                </c:pt>
                <c:pt idx="18409">
                  <c:v>0.0</c:v>
                </c:pt>
                <c:pt idx="18410">
                  <c:v>0.0</c:v>
                </c:pt>
                <c:pt idx="18411">
                  <c:v>0.0</c:v>
                </c:pt>
                <c:pt idx="18412">
                  <c:v>0.0</c:v>
                </c:pt>
                <c:pt idx="18413">
                  <c:v>0.0</c:v>
                </c:pt>
                <c:pt idx="18414">
                  <c:v>0.0</c:v>
                </c:pt>
                <c:pt idx="18415">
                  <c:v>0.0</c:v>
                </c:pt>
                <c:pt idx="18416">
                  <c:v>0.0</c:v>
                </c:pt>
                <c:pt idx="18417">
                  <c:v>0.0</c:v>
                </c:pt>
                <c:pt idx="18418">
                  <c:v>0.0</c:v>
                </c:pt>
                <c:pt idx="18419">
                  <c:v>0.0</c:v>
                </c:pt>
                <c:pt idx="18420">
                  <c:v>0.0</c:v>
                </c:pt>
                <c:pt idx="18421">
                  <c:v>0.0</c:v>
                </c:pt>
                <c:pt idx="18422">
                  <c:v>0.0</c:v>
                </c:pt>
                <c:pt idx="18423">
                  <c:v>0.0</c:v>
                </c:pt>
                <c:pt idx="18424">
                  <c:v>0.0</c:v>
                </c:pt>
                <c:pt idx="18425">
                  <c:v>0.0</c:v>
                </c:pt>
                <c:pt idx="18426">
                  <c:v>0.0</c:v>
                </c:pt>
                <c:pt idx="18427">
                  <c:v>0.0</c:v>
                </c:pt>
                <c:pt idx="18428">
                  <c:v>0.0</c:v>
                </c:pt>
                <c:pt idx="18429">
                  <c:v>0.0</c:v>
                </c:pt>
                <c:pt idx="18430">
                  <c:v>0.0</c:v>
                </c:pt>
                <c:pt idx="18431">
                  <c:v>0.0</c:v>
                </c:pt>
                <c:pt idx="18432">
                  <c:v>0.0</c:v>
                </c:pt>
                <c:pt idx="18433">
                  <c:v>0.0</c:v>
                </c:pt>
                <c:pt idx="18434">
                  <c:v>0.0</c:v>
                </c:pt>
                <c:pt idx="18435">
                  <c:v>0.0</c:v>
                </c:pt>
                <c:pt idx="18436">
                  <c:v>0.0</c:v>
                </c:pt>
                <c:pt idx="18437">
                  <c:v>0.0</c:v>
                </c:pt>
                <c:pt idx="18438">
                  <c:v>0.0</c:v>
                </c:pt>
                <c:pt idx="18439">
                  <c:v>0.0</c:v>
                </c:pt>
                <c:pt idx="18440">
                  <c:v>0.0</c:v>
                </c:pt>
                <c:pt idx="18441">
                  <c:v>0.0</c:v>
                </c:pt>
                <c:pt idx="18442">
                  <c:v>0.0</c:v>
                </c:pt>
                <c:pt idx="18443">
                  <c:v>0.0</c:v>
                </c:pt>
                <c:pt idx="18444">
                  <c:v>0.0</c:v>
                </c:pt>
                <c:pt idx="18445">
                  <c:v>0.0</c:v>
                </c:pt>
                <c:pt idx="18446">
                  <c:v>0.0</c:v>
                </c:pt>
                <c:pt idx="18447">
                  <c:v>0.0</c:v>
                </c:pt>
                <c:pt idx="18448">
                  <c:v>0.0</c:v>
                </c:pt>
                <c:pt idx="18449">
                  <c:v>0.0</c:v>
                </c:pt>
                <c:pt idx="18450">
                  <c:v>0.0</c:v>
                </c:pt>
                <c:pt idx="18451">
                  <c:v>0.0</c:v>
                </c:pt>
                <c:pt idx="18452">
                  <c:v>0.0</c:v>
                </c:pt>
                <c:pt idx="18453">
                  <c:v>0.0</c:v>
                </c:pt>
                <c:pt idx="18454">
                  <c:v>0.0</c:v>
                </c:pt>
                <c:pt idx="18455">
                  <c:v>0.0</c:v>
                </c:pt>
                <c:pt idx="18456">
                  <c:v>0.0</c:v>
                </c:pt>
                <c:pt idx="18457">
                  <c:v>0.0</c:v>
                </c:pt>
                <c:pt idx="18458">
                  <c:v>0.0</c:v>
                </c:pt>
                <c:pt idx="18459">
                  <c:v>0.0</c:v>
                </c:pt>
                <c:pt idx="18460">
                  <c:v>0.0</c:v>
                </c:pt>
                <c:pt idx="18461">
                  <c:v>0.0</c:v>
                </c:pt>
                <c:pt idx="18462">
                  <c:v>0.0</c:v>
                </c:pt>
                <c:pt idx="18463">
                  <c:v>0.0</c:v>
                </c:pt>
                <c:pt idx="18464">
                  <c:v>0.0</c:v>
                </c:pt>
                <c:pt idx="18465">
                  <c:v>0.0</c:v>
                </c:pt>
                <c:pt idx="18466">
                  <c:v>0.0</c:v>
                </c:pt>
                <c:pt idx="18467">
                  <c:v>0.0</c:v>
                </c:pt>
                <c:pt idx="18468">
                  <c:v>0.0</c:v>
                </c:pt>
                <c:pt idx="18469">
                  <c:v>0.0</c:v>
                </c:pt>
                <c:pt idx="18470">
                  <c:v>0.0</c:v>
                </c:pt>
                <c:pt idx="18471">
                  <c:v>0.0</c:v>
                </c:pt>
                <c:pt idx="18472">
                  <c:v>0.0</c:v>
                </c:pt>
                <c:pt idx="18473">
                  <c:v>0.0</c:v>
                </c:pt>
                <c:pt idx="18474">
                  <c:v>0.0</c:v>
                </c:pt>
                <c:pt idx="18475">
                  <c:v>0.0</c:v>
                </c:pt>
                <c:pt idx="18476">
                  <c:v>0.0</c:v>
                </c:pt>
                <c:pt idx="18477">
                  <c:v>0.0</c:v>
                </c:pt>
                <c:pt idx="18478">
                  <c:v>0.0</c:v>
                </c:pt>
                <c:pt idx="18479">
                  <c:v>0.0</c:v>
                </c:pt>
                <c:pt idx="18480">
                  <c:v>0.0</c:v>
                </c:pt>
                <c:pt idx="18481">
                  <c:v>0.0</c:v>
                </c:pt>
                <c:pt idx="18482">
                  <c:v>0.0</c:v>
                </c:pt>
                <c:pt idx="18483">
                  <c:v>0.0</c:v>
                </c:pt>
                <c:pt idx="18484">
                  <c:v>0.0</c:v>
                </c:pt>
                <c:pt idx="18485">
                  <c:v>0.0</c:v>
                </c:pt>
                <c:pt idx="18486">
                  <c:v>0.0</c:v>
                </c:pt>
                <c:pt idx="18487">
                  <c:v>0.0</c:v>
                </c:pt>
                <c:pt idx="18488">
                  <c:v>0.0</c:v>
                </c:pt>
                <c:pt idx="18489">
                  <c:v>0.0</c:v>
                </c:pt>
                <c:pt idx="18490">
                  <c:v>0.0</c:v>
                </c:pt>
                <c:pt idx="18491">
                  <c:v>0.0</c:v>
                </c:pt>
                <c:pt idx="18492">
                  <c:v>0.0</c:v>
                </c:pt>
                <c:pt idx="18493">
                  <c:v>0.0</c:v>
                </c:pt>
                <c:pt idx="18494">
                  <c:v>0.0</c:v>
                </c:pt>
                <c:pt idx="18495">
                  <c:v>0.0</c:v>
                </c:pt>
                <c:pt idx="18496">
                  <c:v>0.0</c:v>
                </c:pt>
                <c:pt idx="18497">
                  <c:v>0.0</c:v>
                </c:pt>
                <c:pt idx="18498">
                  <c:v>0.0</c:v>
                </c:pt>
                <c:pt idx="18499">
                  <c:v>0.0</c:v>
                </c:pt>
                <c:pt idx="18500">
                  <c:v>0.0</c:v>
                </c:pt>
                <c:pt idx="18501">
                  <c:v>0.0</c:v>
                </c:pt>
                <c:pt idx="18502">
                  <c:v>0.0</c:v>
                </c:pt>
                <c:pt idx="18503">
                  <c:v>0.0</c:v>
                </c:pt>
                <c:pt idx="18504">
                  <c:v>0.0</c:v>
                </c:pt>
                <c:pt idx="18505">
                  <c:v>0.0</c:v>
                </c:pt>
                <c:pt idx="18506">
                  <c:v>0.0</c:v>
                </c:pt>
                <c:pt idx="18507">
                  <c:v>0.0</c:v>
                </c:pt>
                <c:pt idx="18508">
                  <c:v>0.0</c:v>
                </c:pt>
                <c:pt idx="18509">
                  <c:v>0.0</c:v>
                </c:pt>
                <c:pt idx="18510">
                  <c:v>0.0</c:v>
                </c:pt>
                <c:pt idx="18511">
                  <c:v>0.0</c:v>
                </c:pt>
                <c:pt idx="18512">
                  <c:v>0.0</c:v>
                </c:pt>
                <c:pt idx="18513">
                  <c:v>0.0</c:v>
                </c:pt>
                <c:pt idx="18514">
                  <c:v>0.0</c:v>
                </c:pt>
                <c:pt idx="18515">
                  <c:v>0.0</c:v>
                </c:pt>
                <c:pt idx="18516">
                  <c:v>0.0</c:v>
                </c:pt>
                <c:pt idx="18517">
                  <c:v>0.0</c:v>
                </c:pt>
                <c:pt idx="18518">
                  <c:v>0.0</c:v>
                </c:pt>
                <c:pt idx="18519">
                  <c:v>0.0</c:v>
                </c:pt>
                <c:pt idx="18520">
                  <c:v>0.0</c:v>
                </c:pt>
                <c:pt idx="18521">
                  <c:v>0.0</c:v>
                </c:pt>
                <c:pt idx="18522">
                  <c:v>0.0</c:v>
                </c:pt>
                <c:pt idx="18523">
                  <c:v>0.0</c:v>
                </c:pt>
                <c:pt idx="18524">
                  <c:v>0.0</c:v>
                </c:pt>
                <c:pt idx="18525">
                  <c:v>0.0</c:v>
                </c:pt>
                <c:pt idx="18526">
                  <c:v>0.0</c:v>
                </c:pt>
                <c:pt idx="18527">
                  <c:v>0.0</c:v>
                </c:pt>
                <c:pt idx="18528">
                  <c:v>0.0</c:v>
                </c:pt>
                <c:pt idx="18529">
                  <c:v>0.0</c:v>
                </c:pt>
                <c:pt idx="18530">
                  <c:v>0.0</c:v>
                </c:pt>
                <c:pt idx="18531">
                  <c:v>0.0</c:v>
                </c:pt>
                <c:pt idx="18532">
                  <c:v>0.0</c:v>
                </c:pt>
                <c:pt idx="18533">
                  <c:v>0.0</c:v>
                </c:pt>
                <c:pt idx="18534">
                  <c:v>0.0</c:v>
                </c:pt>
                <c:pt idx="18535">
                  <c:v>0.0</c:v>
                </c:pt>
                <c:pt idx="18536">
                  <c:v>0.0</c:v>
                </c:pt>
                <c:pt idx="18537">
                  <c:v>0.0</c:v>
                </c:pt>
                <c:pt idx="18538">
                  <c:v>0.0</c:v>
                </c:pt>
                <c:pt idx="18539">
                  <c:v>0.0</c:v>
                </c:pt>
                <c:pt idx="18540">
                  <c:v>0.0</c:v>
                </c:pt>
                <c:pt idx="18541">
                  <c:v>0.0</c:v>
                </c:pt>
                <c:pt idx="18542">
                  <c:v>0.0</c:v>
                </c:pt>
                <c:pt idx="18543">
                  <c:v>0.0</c:v>
                </c:pt>
                <c:pt idx="18544">
                  <c:v>0.0</c:v>
                </c:pt>
                <c:pt idx="18545">
                  <c:v>0.0</c:v>
                </c:pt>
                <c:pt idx="18546">
                  <c:v>0.0</c:v>
                </c:pt>
                <c:pt idx="18547">
                  <c:v>0.0</c:v>
                </c:pt>
                <c:pt idx="18548">
                  <c:v>0.0</c:v>
                </c:pt>
                <c:pt idx="18549">
                  <c:v>0.0</c:v>
                </c:pt>
                <c:pt idx="18550">
                  <c:v>0.0</c:v>
                </c:pt>
                <c:pt idx="18551">
                  <c:v>0.0</c:v>
                </c:pt>
                <c:pt idx="18552">
                  <c:v>0.0</c:v>
                </c:pt>
                <c:pt idx="18553">
                  <c:v>0.0</c:v>
                </c:pt>
                <c:pt idx="18554">
                  <c:v>0.0</c:v>
                </c:pt>
                <c:pt idx="18555">
                  <c:v>0.0</c:v>
                </c:pt>
                <c:pt idx="18556">
                  <c:v>0.0</c:v>
                </c:pt>
                <c:pt idx="18557">
                  <c:v>0.0</c:v>
                </c:pt>
                <c:pt idx="18558">
                  <c:v>0.0</c:v>
                </c:pt>
                <c:pt idx="18559">
                  <c:v>0.0</c:v>
                </c:pt>
                <c:pt idx="18560">
                  <c:v>0.0</c:v>
                </c:pt>
                <c:pt idx="18561">
                  <c:v>0.0</c:v>
                </c:pt>
                <c:pt idx="18562">
                  <c:v>0.0</c:v>
                </c:pt>
                <c:pt idx="18563">
                  <c:v>0.0</c:v>
                </c:pt>
                <c:pt idx="18564">
                  <c:v>0.0</c:v>
                </c:pt>
                <c:pt idx="18565">
                  <c:v>0.0</c:v>
                </c:pt>
                <c:pt idx="18566">
                  <c:v>0.0</c:v>
                </c:pt>
                <c:pt idx="18567">
                  <c:v>0.0</c:v>
                </c:pt>
                <c:pt idx="18568">
                  <c:v>0.0</c:v>
                </c:pt>
                <c:pt idx="18569">
                  <c:v>0.0</c:v>
                </c:pt>
                <c:pt idx="18570">
                  <c:v>0.0</c:v>
                </c:pt>
                <c:pt idx="18571">
                  <c:v>0.0</c:v>
                </c:pt>
                <c:pt idx="18572">
                  <c:v>0.0</c:v>
                </c:pt>
                <c:pt idx="18573">
                  <c:v>0.0</c:v>
                </c:pt>
                <c:pt idx="18574">
                  <c:v>0.0</c:v>
                </c:pt>
                <c:pt idx="18575">
                  <c:v>0.0</c:v>
                </c:pt>
                <c:pt idx="18576">
                  <c:v>0.0</c:v>
                </c:pt>
                <c:pt idx="18577">
                  <c:v>0.0</c:v>
                </c:pt>
                <c:pt idx="18578">
                  <c:v>0.0</c:v>
                </c:pt>
                <c:pt idx="18579">
                  <c:v>0.0</c:v>
                </c:pt>
                <c:pt idx="18580">
                  <c:v>0.0</c:v>
                </c:pt>
                <c:pt idx="18581">
                  <c:v>0.0</c:v>
                </c:pt>
                <c:pt idx="18582">
                  <c:v>0.0</c:v>
                </c:pt>
                <c:pt idx="18583">
                  <c:v>0.0</c:v>
                </c:pt>
                <c:pt idx="18584">
                  <c:v>0.0</c:v>
                </c:pt>
                <c:pt idx="18585">
                  <c:v>0.0</c:v>
                </c:pt>
                <c:pt idx="18586">
                  <c:v>0.0</c:v>
                </c:pt>
                <c:pt idx="18587">
                  <c:v>0.0</c:v>
                </c:pt>
                <c:pt idx="18588">
                  <c:v>0.0</c:v>
                </c:pt>
                <c:pt idx="18589">
                  <c:v>0.0</c:v>
                </c:pt>
                <c:pt idx="18590">
                  <c:v>0.0</c:v>
                </c:pt>
                <c:pt idx="18591">
                  <c:v>0.0</c:v>
                </c:pt>
                <c:pt idx="18592">
                  <c:v>0.0</c:v>
                </c:pt>
                <c:pt idx="18593">
                  <c:v>0.0</c:v>
                </c:pt>
                <c:pt idx="18594">
                  <c:v>0.0</c:v>
                </c:pt>
                <c:pt idx="18595">
                  <c:v>0.0</c:v>
                </c:pt>
                <c:pt idx="18596">
                  <c:v>0.0</c:v>
                </c:pt>
                <c:pt idx="18597">
                  <c:v>0.0</c:v>
                </c:pt>
                <c:pt idx="18598">
                  <c:v>0.0</c:v>
                </c:pt>
                <c:pt idx="18599">
                  <c:v>0.0</c:v>
                </c:pt>
                <c:pt idx="18600">
                  <c:v>0.0</c:v>
                </c:pt>
                <c:pt idx="18601">
                  <c:v>0.0</c:v>
                </c:pt>
                <c:pt idx="18602">
                  <c:v>0.0</c:v>
                </c:pt>
                <c:pt idx="18603">
                  <c:v>0.0</c:v>
                </c:pt>
                <c:pt idx="18604">
                  <c:v>0.0</c:v>
                </c:pt>
                <c:pt idx="18605">
                  <c:v>0.0</c:v>
                </c:pt>
                <c:pt idx="18606">
                  <c:v>0.0</c:v>
                </c:pt>
                <c:pt idx="18607">
                  <c:v>0.0</c:v>
                </c:pt>
                <c:pt idx="18608">
                  <c:v>0.0</c:v>
                </c:pt>
                <c:pt idx="18609">
                  <c:v>0.0</c:v>
                </c:pt>
                <c:pt idx="18610">
                  <c:v>0.0</c:v>
                </c:pt>
                <c:pt idx="18611">
                  <c:v>0.0</c:v>
                </c:pt>
                <c:pt idx="18612">
                  <c:v>0.0</c:v>
                </c:pt>
                <c:pt idx="18613">
                  <c:v>0.0</c:v>
                </c:pt>
                <c:pt idx="18614">
                  <c:v>0.0</c:v>
                </c:pt>
                <c:pt idx="18615">
                  <c:v>0.0</c:v>
                </c:pt>
                <c:pt idx="18616">
                  <c:v>0.0</c:v>
                </c:pt>
                <c:pt idx="18617">
                  <c:v>0.0</c:v>
                </c:pt>
                <c:pt idx="18618">
                  <c:v>0.0</c:v>
                </c:pt>
                <c:pt idx="18619">
                  <c:v>0.0</c:v>
                </c:pt>
                <c:pt idx="18620">
                  <c:v>0.0</c:v>
                </c:pt>
                <c:pt idx="18621">
                  <c:v>0.0</c:v>
                </c:pt>
                <c:pt idx="18622">
                  <c:v>0.0</c:v>
                </c:pt>
                <c:pt idx="18623">
                  <c:v>0.0</c:v>
                </c:pt>
                <c:pt idx="18624">
                  <c:v>0.0</c:v>
                </c:pt>
                <c:pt idx="18625">
                  <c:v>0.0</c:v>
                </c:pt>
                <c:pt idx="18626">
                  <c:v>0.0</c:v>
                </c:pt>
                <c:pt idx="18627">
                  <c:v>0.0</c:v>
                </c:pt>
                <c:pt idx="18628">
                  <c:v>0.0</c:v>
                </c:pt>
                <c:pt idx="18629">
                  <c:v>0.0</c:v>
                </c:pt>
                <c:pt idx="18630">
                  <c:v>0.0</c:v>
                </c:pt>
                <c:pt idx="18631">
                  <c:v>0.0</c:v>
                </c:pt>
                <c:pt idx="18632">
                  <c:v>0.0</c:v>
                </c:pt>
                <c:pt idx="18633">
                  <c:v>0.0</c:v>
                </c:pt>
                <c:pt idx="18634">
                  <c:v>0.0</c:v>
                </c:pt>
                <c:pt idx="18635">
                  <c:v>0.0</c:v>
                </c:pt>
                <c:pt idx="18636">
                  <c:v>0.0</c:v>
                </c:pt>
                <c:pt idx="18637">
                  <c:v>0.0</c:v>
                </c:pt>
                <c:pt idx="18638">
                  <c:v>0.0</c:v>
                </c:pt>
                <c:pt idx="18639">
                  <c:v>0.0</c:v>
                </c:pt>
                <c:pt idx="18640">
                  <c:v>0.0</c:v>
                </c:pt>
                <c:pt idx="18641">
                  <c:v>0.0</c:v>
                </c:pt>
                <c:pt idx="18642">
                  <c:v>0.0</c:v>
                </c:pt>
                <c:pt idx="18643">
                  <c:v>0.0</c:v>
                </c:pt>
                <c:pt idx="18644">
                  <c:v>0.0</c:v>
                </c:pt>
                <c:pt idx="18645">
                  <c:v>0.0</c:v>
                </c:pt>
                <c:pt idx="18646">
                  <c:v>0.0</c:v>
                </c:pt>
                <c:pt idx="18647">
                  <c:v>0.0</c:v>
                </c:pt>
                <c:pt idx="18648">
                  <c:v>0.0</c:v>
                </c:pt>
                <c:pt idx="18649">
                  <c:v>0.0</c:v>
                </c:pt>
                <c:pt idx="18650">
                  <c:v>0.0</c:v>
                </c:pt>
                <c:pt idx="18651">
                  <c:v>0.0</c:v>
                </c:pt>
                <c:pt idx="18652">
                  <c:v>0.0</c:v>
                </c:pt>
                <c:pt idx="18653">
                  <c:v>0.0</c:v>
                </c:pt>
                <c:pt idx="18654">
                  <c:v>0.0</c:v>
                </c:pt>
                <c:pt idx="18655">
                  <c:v>0.0</c:v>
                </c:pt>
                <c:pt idx="18656">
                  <c:v>0.0</c:v>
                </c:pt>
                <c:pt idx="18657">
                  <c:v>0.0</c:v>
                </c:pt>
                <c:pt idx="18658">
                  <c:v>0.0</c:v>
                </c:pt>
                <c:pt idx="18659">
                  <c:v>0.0</c:v>
                </c:pt>
                <c:pt idx="18660">
                  <c:v>0.0</c:v>
                </c:pt>
                <c:pt idx="18661">
                  <c:v>0.0</c:v>
                </c:pt>
                <c:pt idx="18662">
                  <c:v>0.0</c:v>
                </c:pt>
                <c:pt idx="18663">
                  <c:v>0.0</c:v>
                </c:pt>
                <c:pt idx="18664">
                  <c:v>0.0</c:v>
                </c:pt>
                <c:pt idx="18665">
                  <c:v>0.0</c:v>
                </c:pt>
                <c:pt idx="18666">
                  <c:v>0.0</c:v>
                </c:pt>
                <c:pt idx="18667">
                  <c:v>0.0</c:v>
                </c:pt>
                <c:pt idx="18668">
                  <c:v>0.0</c:v>
                </c:pt>
                <c:pt idx="18669">
                  <c:v>0.0</c:v>
                </c:pt>
                <c:pt idx="18670">
                  <c:v>0.0</c:v>
                </c:pt>
                <c:pt idx="18671">
                  <c:v>0.0</c:v>
                </c:pt>
                <c:pt idx="18672">
                  <c:v>0.0</c:v>
                </c:pt>
                <c:pt idx="18673">
                  <c:v>0.0</c:v>
                </c:pt>
                <c:pt idx="18674">
                  <c:v>0.0</c:v>
                </c:pt>
                <c:pt idx="18675">
                  <c:v>0.0</c:v>
                </c:pt>
                <c:pt idx="18676">
                  <c:v>0.0</c:v>
                </c:pt>
                <c:pt idx="18677">
                  <c:v>0.0</c:v>
                </c:pt>
                <c:pt idx="18678">
                  <c:v>0.0</c:v>
                </c:pt>
                <c:pt idx="18679">
                  <c:v>0.0</c:v>
                </c:pt>
                <c:pt idx="18680">
                  <c:v>0.0</c:v>
                </c:pt>
                <c:pt idx="18681">
                  <c:v>0.0</c:v>
                </c:pt>
                <c:pt idx="18682">
                  <c:v>0.0</c:v>
                </c:pt>
                <c:pt idx="18683">
                  <c:v>0.0</c:v>
                </c:pt>
                <c:pt idx="18684">
                  <c:v>0.0</c:v>
                </c:pt>
                <c:pt idx="18685">
                  <c:v>0.0</c:v>
                </c:pt>
                <c:pt idx="18686">
                  <c:v>0.0</c:v>
                </c:pt>
                <c:pt idx="18687">
                  <c:v>0.0</c:v>
                </c:pt>
                <c:pt idx="18688">
                  <c:v>0.0</c:v>
                </c:pt>
                <c:pt idx="18689">
                  <c:v>0.0</c:v>
                </c:pt>
                <c:pt idx="18690">
                  <c:v>0.0</c:v>
                </c:pt>
                <c:pt idx="18691">
                  <c:v>0.0</c:v>
                </c:pt>
                <c:pt idx="18692">
                  <c:v>0.0</c:v>
                </c:pt>
                <c:pt idx="18693">
                  <c:v>0.0</c:v>
                </c:pt>
                <c:pt idx="18694">
                  <c:v>0.0</c:v>
                </c:pt>
                <c:pt idx="18695">
                  <c:v>0.0</c:v>
                </c:pt>
                <c:pt idx="18696">
                  <c:v>0.0</c:v>
                </c:pt>
                <c:pt idx="18697">
                  <c:v>0.0</c:v>
                </c:pt>
                <c:pt idx="18698">
                  <c:v>0.0</c:v>
                </c:pt>
                <c:pt idx="18699">
                  <c:v>0.0</c:v>
                </c:pt>
                <c:pt idx="18700">
                  <c:v>0.0</c:v>
                </c:pt>
                <c:pt idx="18701">
                  <c:v>0.0</c:v>
                </c:pt>
                <c:pt idx="18702">
                  <c:v>0.0</c:v>
                </c:pt>
                <c:pt idx="18703">
                  <c:v>0.0</c:v>
                </c:pt>
                <c:pt idx="18704">
                  <c:v>0.0</c:v>
                </c:pt>
                <c:pt idx="18705">
                  <c:v>0.0</c:v>
                </c:pt>
                <c:pt idx="18706">
                  <c:v>0.0</c:v>
                </c:pt>
                <c:pt idx="18707">
                  <c:v>0.0</c:v>
                </c:pt>
                <c:pt idx="18708">
                  <c:v>0.0</c:v>
                </c:pt>
                <c:pt idx="18709">
                  <c:v>0.0</c:v>
                </c:pt>
                <c:pt idx="18710">
                  <c:v>0.0</c:v>
                </c:pt>
                <c:pt idx="18711">
                  <c:v>0.0</c:v>
                </c:pt>
                <c:pt idx="18712">
                  <c:v>0.0</c:v>
                </c:pt>
                <c:pt idx="18713">
                  <c:v>0.0</c:v>
                </c:pt>
                <c:pt idx="18714">
                  <c:v>0.0</c:v>
                </c:pt>
                <c:pt idx="18715">
                  <c:v>0.0</c:v>
                </c:pt>
                <c:pt idx="18716">
                  <c:v>0.0</c:v>
                </c:pt>
                <c:pt idx="18717">
                  <c:v>0.0</c:v>
                </c:pt>
                <c:pt idx="18718">
                  <c:v>0.0</c:v>
                </c:pt>
                <c:pt idx="18719">
                  <c:v>0.0</c:v>
                </c:pt>
                <c:pt idx="18720">
                  <c:v>0.0</c:v>
                </c:pt>
                <c:pt idx="18721">
                  <c:v>0.0</c:v>
                </c:pt>
                <c:pt idx="18722">
                  <c:v>0.0</c:v>
                </c:pt>
                <c:pt idx="18723">
                  <c:v>0.0</c:v>
                </c:pt>
                <c:pt idx="18724">
                  <c:v>0.0</c:v>
                </c:pt>
                <c:pt idx="18725">
                  <c:v>0.0</c:v>
                </c:pt>
                <c:pt idx="18726">
                  <c:v>0.0</c:v>
                </c:pt>
                <c:pt idx="18727">
                  <c:v>0.0</c:v>
                </c:pt>
                <c:pt idx="18728">
                  <c:v>0.0</c:v>
                </c:pt>
                <c:pt idx="18729">
                  <c:v>0.0</c:v>
                </c:pt>
                <c:pt idx="18730">
                  <c:v>0.0</c:v>
                </c:pt>
                <c:pt idx="18731">
                  <c:v>0.0</c:v>
                </c:pt>
                <c:pt idx="18732">
                  <c:v>0.0</c:v>
                </c:pt>
                <c:pt idx="18733">
                  <c:v>0.0</c:v>
                </c:pt>
                <c:pt idx="18734">
                  <c:v>0.0</c:v>
                </c:pt>
                <c:pt idx="18735">
                  <c:v>0.0</c:v>
                </c:pt>
                <c:pt idx="18736">
                  <c:v>0.0</c:v>
                </c:pt>
                <c:pt idx="18737">
                  <c:v>0.0</c:v>
                </c:pt>
                <c:pt idx="18738">
                  <c:v>0.0</c:v>
                </c:pt>
                <c:pt idx="18739">
                  <c:v>0.0</c:v>
                </c:pt>
                <c:pt idx="18740">
                  <c:v>0.0</c:v>
                </c:pt>
                <c:pt idx="18741">
                  <c:v>0.0</c:v>
                </c:pt>
                <c:pt idx="18742">
                  <c:v>0.0</c:v>
                </c:pt>
                <c:pt idx="18743">
                  <c:v>0.0</c:v>
                </c:pt>
                <c:pt idx="18744">
                  <c:v>0.0</c:v>
                </c:pt>
                <c:pt idx="18745">
                  <c:v>0.0</c:v>
                </c:pt>
                <c:pt idx="18746">
                  <c:v>0.0</c:v>
                </c:pt>
                <c:pt idx="18747">
                  <c:v>0.0</c:v>
                </c:pt>
                <c:pt idx="18748">
                  <c:v>0.0</c:v>
                </c:pt>
                <c:pt idx="18749">
                  <c:v>0.0</c:v>
                </c:pt>
                <c:pt idx="18750">
                  <c:v>0.0</c:v>
                </c:pt>
                <c:pt idx="18751">
                  <c:v>0.0</c:v>
                </c:pt>
                <c:pt idx="18752">
                  <c:v>0.0</c:v>
                </c:pt>
                <c:pt idx="18753">
                  <c:v>0.0</c:v>
                </c:pt>
                <c:pt idx="18754">
                  <c:v>0.0</c:v>
                </c:pt>
                <c:pt idx="18755">
                  <c:v>0.0</c:v>
                </c:pt>
                <c:pt idx="18756">
                  <c:v>0.0</c:v>
                </c:pt>
                <c:pt idx="18757">
                  <c:v>0.0</c:v>
                </c:pt>
                <c:pt idx="18758">
                  <c:v>0.0</c:v>
                </c:pt>
                <c:pt idx="18759">
                  <c:v>0.0</c:v>
                </c:pt>
                <c:pt idx="18760">
                  <c:v>0.0</c:v>
                </c:pt>
                <c:pt idx="18761">
                  <c:v>0.0</c:v>
                </c:pt>
                <c:pt idx="18762">
                  <c:v>0.0</c:v>
                </c:pt>
                <c:pt idx="18763">
                  <c:v>0.0</c:v>
                </c:pt>
                <c:pt idx="18764">
                  <c:v>0.0</c:v>
                </c:pt>
                <c:pt idx="18765">
                  <c:v>0.0</c:v>
                </c:pt>
                <c:pt idx="18766">
                  <c:v>0.0</c:v>
                </c:pt>
                <c:pt idx="18767">
                  <c:v>0.0</c:v>
                </c:pt>
                <c:pt idx="18768">
                  <c:v>0.0</c:v>
                </c:pt>
                <c:pt idx="18769">
                  <c:v>0.0</c:v>
                </c:pt>
                <c:pt idx="18770">
                  <c:v>0.0</c:v>
                </c:pt>
                <c:pt idx="18771">
                  <c:v>0.0</c:v>
                </c:pt>
                <c:pt idx="18772">
                  <c:v>0.0</c:v>
                </c:pt>
                <c:pt idx="18773">
                  <c:v>0.0</c:v>
                </c:pt>
                <c:pt idx="18774">
                  <c:v>0.0</c:v>
                </c:pt>
                <c:pt idx="18775">
                  <c:v>0.0</c:v>
                </c:pt>
                <c:pt idx="18776">
                  <c:v>0.0</c:v>
                </c:pt>
                <c:pt idx="18777">
                  <c:v>0.0</c:v>
                </c:pt>
                <c:pt idx="18778">
                  <c:v>0.0</c:v>
                </c:pt>
                <c:pt idx="18779">
                  <c:v>0.0</c:v>
                </c:pt>
                <c:pt idx="18780">
                  <c:v>0.0</c:v>
                </c:pt>
                <c:pt idx="18781">
                  <c:v>0.0</c:v>
                </c:pt>
                <c:pt idx="18782">
                  <c:v>0.0</c:v>
                </c:pt>
                <c:pt idx="18783">
                  <c:v>0.0</c:v>
                </c:pt>
                <c:pt idx="18784">
                  <c:v>0.0</c:v>
                </c:pt>
                <c:pt idx="18785">
                  <c:v>0.0</c:v>
                </c:pt>
                <c:pt idx="18786">
                  <c:v>0.0</c:v>
                </c:pt>
                <c:pt idx="18787">
                  <c:v>0.0</c:v>
                </c:pt>
                <c:pt idx="18788">
                  <c:v>0.0</c:v>
                </c:pt>
                <c:pt idx="18789">
                  <c:v>0.0</c:v>
                </c:pt>
                <c:pt idx="18790">
                  <c:v>0.0</c:v>
                </c:pt>
                <c:pt idx="18791">
                  <c:v>0.0</c:v>
                </c:pt>
                <c:pt idx="18792">
                  <c:v>0.0</c:v>
                </c:pt>
                <c:pt idx="18793">
                  <c:v>0.0</c:v>
                </c:pt>
                <c:pt idx="18794">
                  <c:v>0.0</c:v>
                </c:pt>
                <c:pt idx="18795">
                  <c:v>0.0</c:v>
                </c:pt>
                <c:pt idx="18796">
                  <c:v>0.0</c:v>
                </c:pt>
                <c:pt idx="18797">
                  <c:v>0.0</c:v>
                </c:pt>
                <c:pt idx="18798">
                  <c:v>0.0</c:v>
                </c:pt>
                <c:pt idx="18799">
                  <c:v>0.0</c:v>
                </c:pt>
                <c:pt idx="18800">
                  <c:v>0.0</c:v>
                </c:pt>
                <c:pt idx="18801">
                  <c:v>0.0</c:v>
                </c:pt>
                <c:pt idx="18802">
                  <c:v>0.0</c:v>
                </c:pt>
                <c:pt idx="18803">
                  <c:v>0.0</c:v>
                </c:pt>
                <c:pt idx="18804">
                  <c:v>0.0</c:v>
                </c:pt>
                <c:pt idx="18805">
                  <c:v>0.0</c:v>
                </c:pt>
                <c:pt idx="18806">
                  <c:v>0.0</c:v>
                </c:pt>
                <c:pt idx="18807">
                  <c:v>0.0</c:v>
                </c:pt>
                <c:pt idx="18808">
                  <c:v>0.0</c:v>
                </c:pt>
                <c:pt idx="18809">
                  <c:v>0.0</c:v>
                </c:pt>
                <c:pt idx="18810">
                  <c:v>0.0</c:v>
                </c:pt>
                <c:pt idx="18811">
                  <c:v>0.0</c:v>
                </c:pt>
                <c:pt idx="18812">
                  <c:v>0.0</c:v>
                </c:pt>
                <c:pt idx="18813">
                  <c:v>0.0</c:v>
                </c:pt>
                <c:pt idx="18814">
                  <c:v>0.0</c:v>
                </c:pt>
                <c:pt idx="18815">
                  <c:v>0.0</c:v>
                </c:pt>
                <c:pt idx="18816">
                  <c:v>0.0</c:v>
                </c:pt>
                <c:pt idx="18817">
                  <c:v>0.0</c:v>
                </c:pt>
                <c:pt idx="18818">
                  <c:v>0.0</c:v>
                </c:pt>
                <c:pt idx="18819">
                  <c:v>0.0</c:v>
                </c:pt>
                <c:pt idx="18820">
                  <c:v>0.0</c:v>
                </c:pt>
                <c:pt idx="18821">
                  <c:v>0.0</c:v>
                </c:pt>
                <c:pt idx="18822">
                  <c:v>0.0</c:v>
                </c:pt>
                <c:pt idx="18823">
                  <c:v>0.0</c:v>
                </c:pt>
                <c:pt idx="18824">
                  <c:v>0.0</c:v>
                </c:pt>
                <c:pt idx="18825">
                  <c:v>0.0</c:v>
                </c:pt>
                <c:pt idx="18826">
                  <c:v>0.0</c:v>
                </c:pt>
                <c:pt idx="18827">
                  <c:v>0.0</c:v>
                </c:pt>
                <c:pt idx="18828">
                  <c:v>0.0</c:v>
                </c:pt>
                <c:pt idx="18829">
                  <c:v>0.0</c:v>
                </c:pt>
                <c:pt idx="18830">
                  <c:v>0.0</c:v>
                </c:pt>
                <c:pt idx="18831">
                  <c:v>0.0</c:v>
                </c:pt>
                <c:pt idx="18832">
                  <c:v>0.0</c:v>
                </c:pt>
                <c:pt idx="18833">
                  <c:v>0.0</c:v>
                </c:pt>
                <c:pt idx="18834">
                  <c:v>0.0</c:v>
                </c:pt>
                <c:pt idx="18835">
                  <c:v>0.0</c:v>
                </c:pt>
                <c:pt idx="18836">
                  <c:v>0.0</c:v>
                </c:pt>
                <c:pt idx="18837">
                  <c:v>0.0</c:v>
                </c:pt>
                <c:pt idx="18838">
                  <c:v>0.0</c:v>
                </c:pt>
                <c:pt idx="18839">
                  <c:v>0.0</c:v>
                </c:pt>
                <c:pt idx="18840">
                  <c:v>0.0</c:v>
                </c:pt>
                <c:pt idx="18841">
                  <c:v>0.0</c:v>
                </c:pt>
                <c:pt idx="18842">
                  <c:v>0.0</c:v>
                </c:pt>
                <c:pt idx="18843">
                  <c:v>0.0</c:v>
                </c:pt>
                <c:pt idx="18844">
                  <c:v>0.0</c:v>
                </c:pt>
                <c:pt idx="18845">
                  <c:v>0.0</c:v>
                </c:pt>
                <c:pt idx="18846">
                  <c:v>0.0</c:v>
                </c:pt>
                <c:pt idx="18847">
                  <c:v>0.0</c:v>
                </c:pt>
                <c:pt idx="18848">
                  <c:v>0.0</c:v>
                </c:pt>
                <c:pt idx="18849">
                  <c:v>0.0</c:v>
                </c:pt>
                <c:pt idx="18850">
                  <c:v>0.0</c:v>
                </c:pt>
                <c:pt idx="18851">
                  <c:v>0.0</c:v>
                </c:pt>
                <c:pt idx="18852">
                  <c:v>0.0</c:v>
                </c:pt>
                <c:pt idx="18853">
                  <c:v>0.0</c:v>
                </c:pt>
                <c:pt idx="18854">
                  <c:v>0.0</c:v>
                </c:pt>
                <c:pt idx="18855">
                  <c:v>0.0</c:v>
                </c:pt>
                <c:pt idx="18856">
                  <c:v>0.0</c:v>
                </c:pt>
                <c:pt idx="18857">
                  <c:v>0.0</c:v>
                </c:pt>
                <c:pt idx="18858">
                  <c:v>0.0</c:v>
                </c:pt>
                <c:pt idx="18859">
                  <c:v>0.0</c:v>
                </c:pt>
                <c:pt idx="18860">
                  <c:v>0.0</c:v>
                </c:pt>
                <c:pt idx="18861">
                  <c:v>0.0</c:v>
                </c:pt>
                <c:pt idx="18862">
                  <c:v>0.0</c:v>
                </c:pt>
                <c:pt idx="18863">
                  <c:v>0.0</c:v>
                </c:pt>
                <c:pt idx="18864">
                  <c:v>0.0</c:v>
                </c:pt>
                <c:pt idx="18865">
                  <c:v>0.0</c:v>
                </c:pt>
                <c:pt idx="18866">
                  <c:v>0.0</c:v>
                </c:pt>
                <c:pt idx="18867">
                  <c:v>0.0</c:v>
                </c:pt>
                <c:pt idx="18868">
                  <c:v>0.0</c:v>
                </c:pt>
                <c:pt idx="18869">
                  <c:v>0.0</c:v>
                </c:pt>
                <c:pt idx="18870">
                  <c:v>0.0</c:v>
                </c:pt>
                <c:pt idx="18871">
                  <c:v>0.0</c:v>
                </c:pt>
                <c:pt idx="18872">
                  <c:v>0.0</c:v>
                </c:pt>
                <c:pt idx="18873">
                  <c:v>0.0</c:v>
                </c:pt>
                <c:pt idx="18874">
                  <c:v>0.0</c:v>
                </c:pt>
                <c:pt idx="18875">
                  <c:v>0.0</c:v>
                </c:pt>
                <c:pt idx="18876">
                  <c:v>0.0</c:v>
                </c:pt>
                <c:pt idx="18877">
                  <c:v>0.0</c:v>
                </c:pt>
                <c:pt idx="18878">
                  <c:v>0.0</c:v>
                </c:pt>
                <c:pt idx="18879">
                  <c:v>0.0</c:v>
                </c:pt>
                <c:pt idx="18880">
                  <c:v>0.0</c:v>
                </c:pt>
                <c:pt idx="18881">
                  <c:v>0.0</c:v>
                </c:pt>
                <c:pt idx="18882">
                  <c:v>0.0</c:v>
                </c:pt>
                <c:pt idx="18883">
                  <c:v>0.0</c:v>
                </c:pt>
                <c:pt idx="18884">
                  <c:v>0.0</c:v>
                </c:pt>
                <c:pt idx="18885">
                  <c:v>0.0</c:v>
                </c:pt>
                <c:pt idx="18886">
                  <c:v>0.0</c:v>
                </c:pt>
                <c:pt idx="18887">
                  <c:v>0.0</c:v>
                </c:pt>
                <c:pt idx="18888">
                  <c:v>0.0</c:v>
                </c:pt>
                <c:pt idx="18889">
                  <c:v>0.0</c:v>
                </c:pt>
                <c:pt idx="18890">
                  <c:v>0.0</c:v>
                </c:pt>
                <c:pt idx="18891">
                  <c:v>0.0</c:v>
                </c:pt>
                <c:pt idx="18892">
                  <c:v>0.0</c:v>
                </c:pt>
                <c:pt idx="18893">
                  <c:v>0.0</c:v>
                </c:pt>
                <c:pt idx="18894">
                  <c:v>0.0</c:v>
                </c:pt>
                <c:pt idx="18895">
                  <c:v>0.0</c:v>
                </c:pt>
                <c:pt idx="18896">
                  <c:v>0.0</c:v>
                </c:pt>
                <c:pt idx="18897">
                  <c:v>0.0</c:v>
                </c:pt>
                <c:pt idx="18898">
                  <c:v>0.0</c:v>
                </c:pt>
                <c:pt idx="18899">
                  <c:v>0.0</c:v>
                </c:pt>
                <c:pt idx="18900">
                  <c:v>0.0</c:v>
                </c:pt>
                <c:pt idx="18901">
                  <c:v>0.0</c:v>
                </c:pt>
                <c:pt idx="18902">
                  <c:v>0.0</c:v>
                </c:pt>
                <c:pt idx="18903">
                  <c:v>0.0</c:v>
                </c:pt>
                <c:pt idx="18904">
                  <c:v>0.0</c:v>
                </c:pt>
                <c:pt idx="18905">
                  <c:v>0.0</c:v>
                </c:pt>
                <c:pt idx="18906">
                  <c:v>0.0</c:v>
                </c:pt>
                <c:pt idx="18907">
                  <c:v>0.0</c:v>
                </c:pt>
                <c:pt idx="18908">
                  <c:v>0.0</c:v>
                </c:pt>
                <c:pt idx="18909">
                  <c:v>0.0</c:v>
                </c:pt>
                <c:pt idx="18910">
                  <c:v>0.0</c:v>
                </c:pt>
                <c:pt idx="18911">
                  <c:v>0.0</c:v>
                </c:pt>
                <c:pt idx="18912">
                  <c:v>0.0</c:v>
                </c:pt>
                <c:pt idx="18913">
                  <c:v>0.0</c:v>
                </c:pt>
                <c:pt idx="18914">
                  <c:v>0.0</c:v>
                </c:pt>
                <c:pt idx="18915">
                  <c:v>0.0</c:v>
                </c:pt>
                <c:pt idx="18916">
                  <c:v>0.0</c:v>
                </c:pt>
                <c:pt idx="18917">
                  <c:v>0.0</c:v>
                </c:pt>
                <c:pt idx="18918">
                  <c:v>0.0</c:v>
                </c:pt>
                <c:pt idx="18919">
                  <c:v>0.0</c:v>
                </c:pt>
                <c:pt idx="18920">
                  <c:v>0.0</c:v>
                </c:pt>
                <c:pt idx="18921">
                  <c:v>0.0</c:v>
                </c:pt>
                <c:pt idx="18922">
                  <c:v>0.0</c:v>
                </c:pt>
                <c:pt idx="18923">
                  <c:v>0.0</c:v>
                </c:pt>
                <c:pt idx="18924">
                  <c:v>0.0</c:v>
                </c:pt>
                <c:pt idx="18925">
                  <c:v>0.0</c:v>
                </c:pt>
                <c:pt idx="18926">
                  <c:v>0.0</c:v>
                </c:pt>
                <c:pt idx="18927">
                  <c:v>0.0</c:v>
                </c:pt>
                <c:pt idx="18928">
                  <c:v>0.0</c:v>
                </c:pt>
                <c:pt idx="18929">
                  <c:v>0.0</c:v>
                </c:pt>
                <c:pt idx="18930">
                  <c:v>0.0</c:v>
                </c:pt>
                <c:pt idx="18931">
                  <c:v>0.0</c:v>
                </c:pt>
                <c:pt idx="18932">
                  <c:v>0.0</c:v>
                </c:pt>
                <c:pt idx="18933">
                  <c:v>0.0</c:v>
                </c:pt>
                <c:pt idx="18934">
                  <c:v>0.0</c:v>
                </c:pt>
                <c:pt idx="18935">
                  <c:v>0.0</c:v>
                </c:pt>
                <c:pt idx="18936">
                  <c:v>0.0</c:v>
                </c:pt>
                <c:pt idx="18937">
                  <c:v>0.0</c:v>
                </c:pt>
                <c:pt idx="18938">
                  <c:v>0.0</c:v>
                </c:pt>
                <c:pt idx="18939">
                  <c:v>0.0</c:v>
                </c:pt>
                <c:pt idx="18940">
                  <c:v>0.0</c:v>
                </c:pt>
                <c:pt idx="18941">
                  <c:v>0.0</c:v>
                </c:pt>
                <c:pt idx="18942">
                  <c:v>0.0</c:v>
                </c:pt>
                <c:pt idx="18943">
                  <c:v>0.0</c:v>
                </c:pt>
                <c:pt idx="18944">
                  <c:v>0.0</c:v>
                </c:pt>
                <c:pt idx="18945">
                  <c:v>0.0</c:v>
                </c:pt>
                <c:pt idx="18946">
                  <c:v>0.0</c:v>
                </c:pt>
                <c:pt idx="18947">
                  <c:v>0.0</c:v>
                </c:pt>
                <c:pt idx="18948">
                  <c:v>0.0</c:v>
                </c:pt>
                <c:pt idx="18949">
                  <c:v>0.0</c:v>
                </c:pt>
                <c:pt idx="18950">
                  <c:v>0.0</c:v>
                </c:pt>
                <c:pt idx="18951">
                  <c:v>0.0</c:v>
                </c:pt>
                <c:pt idx="18952">
                  <c:v>0.0</c:v>
                </c:pt>
                <c:pt idx="18953">
                  <c:v>0.0</c:v>
                </c:pt>
                <c:pt idx="18954">
                  <c:v>0.0</c:v>
                </c:pt>
                <c:pt idx="18955">
                  <c:v>0.0</c:v>
                </c:pt>
                <c:pt idx="18956">
                  <c:v>0.0</c:v>
                </c:pt>
                <c:pt idx="18957">
                  <c:v>0.0</c:v>
                </c:pt>
                <c:pt idx="18958">
                  <c:v>0.0</c:v>
                </c:pt>
                <c:pt idx="18959">
                  <c:v>0.0</c:v>
                </c:pt>
                <c:pt idx="18960">
                  <c:v>0.0</c:v>
                </c:pt>
                <c:pt idx="18961">
                  <c:v>0.0</c:v>
                </c:pt>
                <c:pt idx="18962">
                  <c:v>0.0</c:v>
                </c:pt>
                <c:pt idx="18963">
                  <c:v>0.0</c:v>
                </c:pt>
                <c:pt idx="18964">
                  <c:v>0.0</c:v>
                </c:pt>
                <c:pt idx="18965">
                  <c:v>0.0</c:v>
                </c:pt>
                <c:pt idx="18966">
                  <c:v>0.0</c:v>
                </c:pt>
                <c:pt idx="18967">
                  <c:v>0.0</c:v>
                </c:pt>
                <c:pt idx="18968">
                  <c:v>0.0</c:v>
                </c:pt>
                <c:pt idx="18969">
                  <c:v>0.0</c:v>
                </c:pt>
                <c:pt idx="18970">
                  <c:v>0.0</c:v>
                </c:pt>
                <c:pt idx="18971">
                  <c:v>0.0</c:v>
                </c:pt>
                <c:pt idx="18972">
                  <c:v>0.0</c:v>
                </c:pt>
                <c:pt idx="18973">
                  <c:v>0.0</c:v>
                </c:pt>
                <c:pt idx="18974">
                  <c:v>0.0</c:v>
                </c:pt>
                <c:pt idx="18975">
                  <c:v>0.0</c:v>
                </c:pt>
                <c:pt idx="18976">
                  <c:v>0.0</c:v>
                </c:pt>
                <c:pt idx="18977">
                  <c:v>0.0</c:v>
                </c:pt>
                <c:pt idx="18978">
                  <c:v>0.0</c:v>
                </c:pt>
                <c:pt idx="18979">
                  <c:v>0.0</c:v>
                </c:pt>
                <c:pt idx="18980">
                  <c:v>0.0</c:v>
                </c:pt>
                <c:pt idx="18981">
                  <c:v>0.0</c:v>
                </c:pt>
                <c:pt idx="18982">
                  <c:v>0.0</c:v>
                </c:pt>
                <c:pt idx="18983">
                  <c:v>0.0</c:v>
                </c:pt>
                <c:pt idx="18984">
                  <c:v>0.0</c:v>
                </c:pt>
                <c:pt idx="18985">
                  <c:v>0.0</c:v>
                </c:pt>
                <c:pt idx="18986">
                  <c:v>0.0</c:v>
                </c:pt>
                <c:pt idx="18987">
                  <c:v>0.0</c:v>
                </c:pt>
                <c:pt idx="18988">
                  <c:v>0.0</c:v>
                </c:pt>
                <c:pt idx="18989">
                  <c:v>0.0</c:v>
                </c:pt>
                <c:pt idx="18990">
                  <c:v>0.0</c:v>
                </c:pt>
                <c:pt idx="18991">
                  <c:v>0.0</c:v>
                </c:pt>
                <c:pt idx="18992">
                  <c:v>0.0</c:v>
                </c:pt>
                <c:pt idx="18993">
                  <c:v>0.0</c:v>
                </c:pt>
                <c:pt idx="18994">
                  <c:v>0.0</c:v>
                </c:pt>
                <c:pt idx="18995">
                  <c:v>0.0</c:v>
                </c:pt>
                <c:pt idx="18996">
                  <c:v>0.0</c:v>
                </c:pt>
                <c:pt idx="18997">
                  <c:v>0.0</c:v>
                </c:pt>
                <c:pt idx="18998">
                  <c:v>0.0</c:v>
                </c:pt>
                <c:pt idx="18999">
                  <c:v>0.0</c:v>
                </c:pt>
                <c:pt idx="19000">
                  <c:v>0.0</c:v>
                </c:pt>
                <c:pt idx="19001">
                  <c:v>0.0</c:v>
                </c:pt>
                <c:pt idx="19002">
                  <c:v>0.0</c:v>
                </c:pt>
                <c:pt idx="19003">
                  <c:v>0.0</c:v>
                </c:pt>
                <c:pt idx="19004">
                  <c:v>0.0</c:v>
                </c:pt>
                <c:pt idx="19005">
                  <c:v>0.0</c:v>
                </c:pt>
                <c:pt idx="19006">
                  <c:v>0.0</c:v>
                </c:pt>
                <c:pt idx="19007">
                  <c:v>0.0</c:v>
                </c:pt>
                <c:pt idx="19008">
                  <c:v>0.0</c:v>
                </c:pt>
                <c:pt idx="19009">
                  <c:v>0.0</c:v>
                </c:pt>
                <c:pt idx="19010">
                  <c:v>0.0</c:v>
                </c:pt>
                <c:pt idx="19011">
                  <c:v>0.0</c:v>
                </c:pt>
                <c:pt idx="19012">
                  <c:v>0.0</c:v>
                </c:pt>
                <c:pt idx="19013">
                  <c:v>0.0</c:v>
                </c:pt>
                <c:pt idx="19014">
                  <c:v>0.0</c:v>
                </c:pt>
                <c:pt idx="19015">
                  <c:v>0.0</c:v>
                </c:pt>
                <c:pt idx="19016">
                  <c:v>0.0</c:v>
                </c:pt>
                <c:pt idx="19017">
                  <c:v>0.0</c:v>
                </c:pt>
                <c:pt idx="19018">
                  <c:v>0.0</c:v>
                </c:pt>
                <c:pt idx="19019">
                  <c:v>0.0</c:v>
                </c:pt>
                <c:pt idx="19020">
                  <c:v>0.0</c:v>
                </c:pt>
                <c:pt idx="19021">
                  <c:v>0.0</c:v>
                </c:pt>
                <c:pt idx="19022">
                  <c:v>0.0</c:v>
                </c:pt>
                <c:pt idx="19023">
                  <c:v>0.0</c:v>
                </c:pt>
                <c:pt idx="19024">
                  <c:v>0.0</c:v>
                </c:pt>
                <c:pt idx="19025">
                  <c:v>0.0</c:v>
                </c:pt>
                <c:pt idx="19026">
                  <c:v>0.0</c:v>
                </c:pt>
                <c:pt idx="19027">
                  <c:v>0.0</c:v>
                </c:pt>
                <c:pt idx="19028">
                  <c:v>0.0</c:v>
                </c:pt>
                <c:pt idx="19029">
                  <c:v>0.0</c:v>
                </c:pt>
                <c:pt idx="19030">
                  <c:v>0.0</c:v>
                </c:pt>
                <c:pt idx="19031">
                  <c:v>0.0</c:v>
                </c:pt>
                <c:pt idx="19032">
                  <c:v>0.0</c:v>
                </c:pt>
                <c:pt idx="19033">
                  <c:v>0.0</c:v>
                </c:pt>
                <c:pt idx="19034">
                  <c:v>0.0</c:v>
                </c:pt>
                <c:pt idx="19035">
                  <c:v>0.0</c:v>
                </c:pt>
                <c:pt idx="19036">
                  <c:v>0.0</c:v>
                </c:pt>
                <c:pt idx="19037">
                  <c:v>0.0</c:v>
                </c:pt>
                <c:pt idx="19038">
                  <c:v>0.0</c:v>
                </c:pt>
                <c:pt idx="19039">
                  <c:v>0.0</c:v>
                </c:pt>
                <c:pt idx="19040">
                  <c:v>0.0</c:v>
                </c:pt>
                <c:pt idx="19041">
                  <c:v>0.0</c:v>
                </c:pt>
                <c:pt idx="19042">
                  <c:v>0.0</c:v>
                </c:pt>
                <c:pt idx="19043">
                  <c:v>0.0</c:v>
                </c:pt>
                <c:pt idx="19044">
                  <c:v>0.0</c:v>
                </c:pt>
                <c:pt idx="19045">
                  <c:v>0.0</c:v>
                </c:pt>
                <c:pt idx="19046">
                  <c:v>0.0</c:v>
                </c:pt>
                <c:pt idx="19047">
                  <c:v>0.0</c:v>
                </c:pt>
                <c:pt idx="19048">
                  <c:v>0.0</c:v>
                </c:pt>
                <c:pt idx="19049">
                  <c:v>0.0</c:v>
                </c:pt>
                <c:pt idx="19050">
                  <c:v>0.0</c:v>
                </c:pt>
                <c:pt idx="19051">
                  <c:v>0.0</c:v>
                </c:pt>
                <c:pt idx="19052">
                  <c:v>0.0</c:v>
                </c:pt>
                <c:pt idx="19053">
                  <c:v>0.0</c:v>
                </c:pt>
                <c:pt idx="19054">
                  <c:v>0.0</c:v>
                </c:pt>
                <c:pt idx="19055">
                  <c:v>0.0</c:v>
                </c:pt>
                <c:pt idx="19056">
                  <c:v>0.0</c:v>
                </c:pt>
                <c:pt idx="19057">
                  <c:v>0.0</c:v>
                </c:pt>
                <c:pt idx="19058">
                  <c:v>0.0</c:v>
                </c:pt>
                <c:pt idx="19059">
                  <c:v>0.0</c:v>
                </c:pt>
                <c:pt idx="19060">
                  <c:v>0.0</c:v>
                </c:pt>
                <c:pt idx="19061">
                  <c:v>0.0</c:v>
                </c:pt>
                <c:pt idx="19062">
                  <c:v>0.0</c:v>
                </c:pt>
                <c:pt idx="19063">
                  <c:v>0.0</c:v>
                </c:pt>
                <c:pt idx="19064">
                  <c:v>0.0</c:v>
                </c:pt>
                <c:pt idx="19065">
                  <c:v>0.0</c:v>
                </c:pt>
                <c:pt idx="19066">
                  <c:v>0.0</c:v>
                </c:pt>
                <c:pt idx="19067">
                  <c:v>0.0</c:v>
                </c:pt>
                <c:pt idx="19068">
                  <c:v>0.0</c:v>
                </c:pt>
                <c:pt idx="19069">
                  <c:v>0.0</c:v>
                </c:pt>
                <c:pt idx="19070">
                  <c:v>0.0</c:v>
                </c:pt>
                <c:pt idx="19071">
                  <c:v>0.0</c:v>
                </c:pt>
                <c:pt idx="19072">
                  <c:v>0.0</c:v>
                </c:pt>
                <c:pt idx="19073">
                  <c:v>0.0</c:v>
                </c:pt>
                <c:pt idx="19074">
                  <c:v>0.0</c:v>
                </c:pt>
                <c:pt idx="19075">
                  <c:v>0.0</c:v>
                </c:pt>
                <c:pt idx="19076">
                  <c:v>0.0</c:v>
                </c:pt>
                <c:pt idx="19077">
                  <c:v>0.0</c:v>
                </c:pt>
                <c:pt idx="19078">
                  <c:v>0.0</c:v>
                </c:pt>
                <c:pt idx="19079">
                  <c:v>0.0</c:v>
                </c:pt>
                <c:pt idx="19080">
                  <c:v>0.0</c:v>
                </c:pt>
                <c:pt idx="19081">
                  <c:v>0.0</c:v>
                </c:pt>
                <c:pt idx="19082">
                  <c:v>0.0</c:v>
                </c:pt>
                <c:pt idx="19083">
                  <c:v>0.0</c:v>
                </c:pt>
                <c:pt idx="19084">
                  <c:v>0.0</c:v>
                </c:pt>
                <c:pt idx="19085">
                  <c:v>0.0</c:v>
                </c:pt>
                <c:pt idx="19086">
                  <c:v>0.0</c:v>
                </c:pt>
                <c:pt idx="19087">
                  <c:v>0.0</c:v>
                </c:pt>
                <c:pt idx="19088">
                  <c:v>0.0</c:v>
                </c:pt>
                <c:pt idx="19089">
                  <c:v>0.0</c:v>
                </c:pt>
                <c:pt idx="19090">
                  <c:v>0.0</c:v>
                </c:pt>
                <c:pt idx="19091">
                  <c:v>0.0</c:v>
                </c:pt>
                <c:pt idx="19092">
                  <c:v>0.0</c:v>
                </c:pt>
                <c:pt idx="19093">
                  <c:v>0.0</c:v>
                </c:pt>
                <c:pt idx="19094">
                  <c:v>0.0</c:v>
                </c:pt>
                <c:pt idx="19095">
                  <c:v>0.0</c:v>
                </c:pt>
                <c:pt idx="19096">
                  <c:v>0.0</c:v>
                </c:pt>
                <c:pt idx="19097">
                  <c:v>0.0</c:v>
                </c:pt>
                <c:pt idx="19098">
                  <c:v>0.0</c:v>
                </c:pt>
                <c:pt idx="19099">
                  <c:v>0.0</c:v>
                </c:pt>
                <c:pt idx="19100">
                  <c:v>0.0</c:v>
                </c:pt>
                <c:pt idx="19101">
                  <c:v>0.0</c:v>
                </c:pt>
                <c:pt idx="19102">
                  <c:v>0.0</c:v>
                </c:pt>
                <c:pt idx="19103">
                  <c:v>0.0</c:v>
                </c:pt>
                <c:pt idx="19104">
                  <c:v>0.0</c:v>
                </c:pt>
                <c:pt idx="19105">
                  <c:v>0.0</c:v>
                </c:pt>
                <c:pt idx="19106">
                  <c:v>0.0</c:v>
                </c:pt>
                <c:pt idx="19107">
                  <c:v>0.0</c:v>
                </c:pt>
                <c:pt idx="19108">
                  <c:v>0.0</c:v>
                </c:pt>
                <c:pt idx="19109">
                  <c:v>0.0</c:v>
                </c:pt>
                <c:pt idx="19110">
                  <c:v>0.0</c:v>
                </c:pt>
                <c:pt idx="19111">
                  <c:v>0.0</c:v>
                </c:pt>
                <c:pt idx="19112">
                  <c:v>0.0</c:v>
                </c:pt>
                <c:pt idx="19113">
                  <c:v>0.0</c:v>
                </c:pt>
                <c:pt idx="19114">
                  <c:v>0.0</c:v>
                </c:pt>
                <c:pt idx="19115">
                  <c:v>0.0</c:v>
                </c:pt>
                <c:pt idx="19116">
                  <c:v>0.0</c:v>
                </c:pt>
                <c:pt idx="19117">
                  <c:v>0.0</c:v>
                </c:pt>
                <c:pt idx="19118">
                  <c:v>0.0</c:v>
                </c:pt>
                <c:pt idx="19119">
                  <c:v>0.0</c:v>
                </c:pt>
                <c:pt idx="19120">
                  <c:v>0.0</c:v>
                </c:pt>
                <c:pt idx="19121">
                  <c:v>0.0</c:v>
                </c:pt>
                <c:pt idx="19122">
                  <c:v>0.0</c:v>
                </c:pt>
                <c:pt idx="19123">
                  <c:v>0.0</c:v>
                </c:pt>
                <c:pt idx="19124">
                  <c:v>0.0</c:v>
                </c:pt>
                <c:pt idx="19125">
                  <c:v>0.0</c:v>
                </c:pt>
                <c:pt idx="19126">
                  <c:v>0.0</c:v>
                </c:pt>
                <c:pt idx="19127">
                  <c:v>0.0</c:v>
                </c:pt>
                <c:pt idx="19128">
                  <c:v>0.0</c:v>
                </c:pt>
                <c:pt idx="19129">
                  <c:v>0.0</c:v>
                </c:pt>
                <c:pt idx="19130">
                  <c:v>0.0</c:v>
                </c:pt>
                <c:pt idx="19131">
                  <c:v>0.0</c:v>
                </c:pt>
                <c:pt idx="19132">
                  <c:v>0.0</c:v>
                </c:pt>
                <c:pt idx="19133">
                  <c:v>0.0</c:v>
                </c:pt>
                <c:pt idx="19134">
                  <c:v>0.0</c:v>
                </c:pt>
                <c:pt idx="19135">
                  <c:v>0.0</c:v>
                </c:pt>
                <c:pt idx="19136">
                  <c:v>0.0</c:v>
                </c:pt>
                <c:pt idx="19137">
                  <c:v>0.0</c:v>
                </c:pt>
                <c:pt idx="19138">
                  <c:v>0.0</c:v>
                </c:pt>
                <c:pt idx="19139">
                  <c:v>0.0</c:v>
                </c:pt>
                <c:pt idx="19140">
                  <c:v>0.0</c:v>
                </c:pt>
                <c:pt idx="19141">
                  <c:v>0.0</c:v>
                </c:pt>
                <c:pt idx="19142">
                  <c:v>0.0</c:v>
                </c:pt>
                <c:pt idx="19143">
                  <c:v>0.0</c:v>
                </c:pt>
                <c:pt idx="19144">
                  <c:v>0.0</c:v>
                </c:pt>
                <c:pt idx="19145">
                  <c:v>0.0</c:v>
                </c:pt>
                <c:pt idx="19146">
                  <c:v>0.0</c:v>
                </c:pt>
                <c:pt idx="19147">
                  <c:v>0.0</c:v>
                </c:pt>
                <c:pt idx="19148">
                  <c:v>0.0</c:v>
                </c:pt>
                <c:pt idx="19149">
                  <c:v>0.0</c:v>
                </c:pt>
                <c:pt idx="19150">
                  <c:v>0.0</c:v>
                </c:pt>
                <c:pt idx="19151">
                  <c:v>0.0</c:v>
                </c:pt>
                <c:pt idx="19152">
                  <c:v>0.0</c:v>
                </c:pt>
                <c:pt idx="19153">
                  <c:v>0.0</c:v>
                </c:pt>
                <c:pt idx="19154">
                  <c:v>0.0</c:v>
                </c:pt>
                <c:pt idx="19155">
                  <c:v>0.0</c:v>
                </c:pt>
                <c:pt idx="19156">
                  <c:v>0.0</c:v>
                </c:pt>
                <c:pt idx="19157">
                  <c:v>0.0</c:v>
                </c:pt>
                <c:pt idx="19158">
                  <c:v>0.0</c:v>
                </c:pt>
                <c:pt idx="19159">
                  <c:v>0.0</c:v>
                </c:pt>
                <c:pt idx="19160">
                  <c:v>0.0</c:v>
                </c:pt>
                <c:pt idx="19161">
                  <c:v>0.0</c:v>
                </c:pt>
                <c:pt idx="19162">
                  <c:v>0.0</c:v>
                </c:pt>
                <c:pt idx="19163">
                  <c:v>0.0</c:v>
                </c:pt>
                <c:pt idx="19164">
                  <c:v>0.0</c:v>
                </c:pt>
                <c:pt idx="19165">
                  <c:v>0.0</c:v>
                </c:pt>
                <c:pt idx="19166">
                  <c:v>0.0</c:v>
                </c:pt>
                <c:pt idx="19167">
                  <c:v>0.0</c:v>
                </c:pt>
                <c:pt idx="19168">
                  <c:v>0.0</c:v>
                </c:pt>
                <c:pt idx="19169">
                  <c:v>0.0</c:v>
                </c:pt>
                <c:pt idx="19170">
                  <c:v>0.0</c:v>
                </c:pt>
                <c:pt idx="19171">
                  <c:v>0.0</c:v>
                </c:pt>
                <c:pt idx="19172">
                  <c:v>0.0</c:v>
                </c:pt>
                <c:pt idx="19173">
                  <c:v>0.0</c:v>
                </c:pt>
                <c:pt idx="19174">
                  <c:v>0.0</c:v>
                </c:pt>
                <c:pt idx="19175">
                  <c:v>0.0</c:v>
                </c:pt>
                <c:pt idx="19176">
                  <c:v>0.0</c:v>
                </c:pt>
                <c:pt idx="19177">
                  <c:v>0.0</c:v>
                </c:pt>
                <c:pt idx="19178">
                  <c:v>0.0</c:v>
                </c:pt>
                <c:pt idx="19179">
                  <c:v>0.0</c:v>
                </c:pt>
                <c:pt idx="19180">
                  <c:v>0.0</c:v>
                </c:pt>
                <c:pt idx="19181">
                  <c:v>0.0</c:v>
                </c:pt>
                <c:pt idx="19182">
                  <c:v>0.0</c:v>
                </c:pt>
                <c:pt idx="19183">
                  <c:v>0.0</c:v>
                </c:pt>
                <c:pt idx="19184">
                  <c:v>0.0</c:v>
                </c:pt>
                <c:pt idx="19185">
                  <c:v>0.0</c:v>
                </c:pt>
                <c:pt idx="19186">
                  <c:v>0.0</c:v>
                </c:pt>
                <c:pt idx="19187">
                  <c:v>0.0</c:v>
                </c:pt>
                <c:pt idx="19188">
                  <c:v>0.0</c:v>
                </c:pt>
                <c:pt idx="19189">
                  <c:v>0.0</c:v>
                </c:pt>
                <c:pt idx="19190">
                  <c:v>0.0</c:v>
                </c:pt>
                <c:pt idx="19191">
                  <c:v>0.0</c:v>
                </c:pt>
                <c:pt idx="19192">
                  <c:v>0.0</c:v>
                </c:pt>
                <c:pt idx="19193">
                  <c:v>0.0</c:v>
                </c:pt>
                <c:pt idx="19194">
                  <c:v>0.0</c:v>
                </c:pt>
                <c:pt idx="19195">
                  <c:v>0.0</c:v>
                </c:pt>
                <c:pt idx="19196">
                  <c:v>0.0</c:v>
                </c:pt>
                <c:pt idx="19197">
                  <c:v>0.0</c:v>
                </c:pt>
                <c:pt idx="19198">
                  <c:v>0.0</c:v>
                </c:pt>
                <c:pt idx="19199">
                  <c:v>0.0</c:v>
                </c:pt>
                <c:pt idx="19200">
                  <c:v>0.0</c:v>
                </c:pt>
                <c:pt idx="19201">
                  <c:v>0.0</c:v>
                </c:pt>
                <c:pt idx="19202">
                  <c:v>0.0</c:v>
                </c:pt>
                <c:pt idx="19203">
                  <c:v>0.0</c:v>
                </c:pt>
                <c:pt idx="19204">
                  <c:v>0.0</c:v>
                </c:pt>
                <c:pt idx="19205">
                  <c:v>0.0</c:v>
                </c:pt>
                <c:pt idx="19206">
                  <c:v>0.0</c:v>
                </c:pt>
                <c:pt idx="19207">
                  <c:v>0.0</c:v>
                </c:pt>
                <c:pt idx="19208">
                  <c:v>0.0</c:v>
                </c:pt>
                <c:pt idx="19209">
                  <c:v>0.0</c:v>
                </c:pt>
                <c:pt idx="19210">
                  <c:v>0.0</c:v>
                </c:pt>
                <c:pt idx="19211">
                  <c:v>0.0</c:v>
                </c:pt>
                <c:pt idx="19212">
                  <c:v>0.0</c:v>
                </c:pt>
                <c:pt idx="19213">
                  <c:v>0.0</c:v>
                </c:pt>
                <c:pt idx="19214">
                  <c:v>0.0</c:v>
                </c:pt>
                <c:pt idx="19215">
                  <c:v>0.0</c:v>
                </c:pt>
                <c:pt idx="19216">
                  <c:v>0.0</c:v>
                </c:pt>
                <c:pt idx="19217">
                  <c:v>0.0</c:v>
                </c:pt>
                <c:pt idx="19218">
                  <c:v>0.0</c:v>
                </c:pt>
                <c:pt idx="19219">
                  <c:v>0.0</c:v>
                </c:pt>
                <c:pt idx="19220">
                  <c:v>0.0</c:v>
                </c:pt>
                <c:pt idx="19221">
                  <c:v>0.0</c:v>
                </c:pt>
                <c:pt idx="19222">
                  <c:v>0.0</c:v>
                </c:pt>
                <c:pt idx="19223">
                  <c:v>0.0</c:v>
                </c:pt>
                <c:pt idx="19224">
                  <c:v>0.0</c:v>
                </c:pt>
                <c:pt idx="19225">
                  <c:v>0.0</c:v>
                </c:pt>
                <c:pt idx="19226">
                  <c:v>0.0</c:v>
                </c:pt>
                <c:pt idx="19227">
                  <c:v>0.0</c:v>
                </c:pt>
                <c:pt idx="19228">
                  <c:v>0.0</c:v>
                </c:pt>
                <c:pt idx="19229">
                  <c:v>0.0</c:v>
                </c:pt>
                <c:pt idx="19230">
                  <c:v>0.0</c:v>
                </c:pt>
                <c:pt idx="19231">
                  <c:v>0.0</c:v>
                </c:pt>
                <c:pt idx="19232">
                  <c:v>0.0</c:v>
                </c:pt>
                <c:pt idx="19233">
                  <c:v>0.0</c:v>
                </c:pt>
                <c:pt idx="19234">
                  <c:v>0.0</c:v>
                </c:pt>
                <c:pt idx="19235">
                  <c:v>0.0</c:v>
                </c:pt>
                <c:pt idx="19236">
                  <c:v>0.0</c:v>
                </c:pt>
                <c:pt idx="19237">
                  <c:v>0.0</c:v>
                </c:pt>
                <c:pt idx="19238">
                  <c:v>0.0</c:v>
                </c:pt>
                <c:pt idx="19239">
                  <c:v>0.0</c:v>
                </c:pt>
                <c:pt idx="19240">
                  <c:v>0.0</c:v>
                </c:pt>
                <c:pt idx="19241">
                  <c:v>0.0</c:v>
                </c:pt>
                <c:pt idx="19242">
                  <c:v>0.0</c:v>
                </c:pt>
                <c:pt idx="19243">
                  <c:v>0.0</c:v>
                </c:pt>
                <c:pt idx="19244">
                  <c:v>0.0</c:v>
                </c:pt>
                <c:pt idx="19245">
                  <c:v>0.0</c:v>
                </c:pt>
                <c:pt idx="19246">
                  <c:v>0.0</c:v>
                </c:pt>
                <c:pt idx="19247">
                  <c:v>0.0</c:v>
                </c:pt>
                <c:pt idx="19248">
                  <c:v>0.0</c:v>
                </c:pt>
                <c:pt idx="19249">
                  <c:v>0.0</c:v>
                </c:pt>
                <c:pt idx="19250">
                  <c:v>0.0</c:v>
                </c:pt>
                <c:pt idx="19251">
                  <c:v>0.0</c:v>
                </c:pt>
                <c:pt idx="19252">
                  <c:v>0.0</c:v>
                </c:pt>
                <c:pt idx="19253">
                  <c:v>0.0</c:v>
                </c:pt>
                <c:pt idx="19254">
                  <c:v>0.0</c:v>
                </c:pt>
                <c:pt idx="19255">
                  <c:v>0.0</c:v>
                </c:pt>
                <c:pt idx="19256">
                  <c:v>0.0</c:v>
                </c:pt>
                <c:pt idx="19257">
                  <c:v>0.0</c:v>
                </c:pt>
                <c:pt idx="19258">
                  <c:v>0.0</c:v>
                </c:pt>
                <c:pt idx="19259">
                  <c:v>0.0</c:v>
                </c:pt>
                <c:pt idx="19260">
                  <c:v>0.0</c:v>
                </c:pt>
                <c:pt idx="19261">
                  <c:v>0.0</c:v>
                </c:pt>
                <c:pt idx="19262">
                  <c:v>0.0</c:v>
                </c:pt>
                <c:pt idx="19263">
                  <c:v>0.0</c:v>
                </c:pt>
                <c:pt idx="19264">
                  <c:v>0.0</c:v>
                </c:pt>
                <c:pt idx="19265">
                  <c:v>0.0</c:v>
                </c:pt>
                <c:pt idx="19266">
                  <c:v>0.0</c:v>
                </c:pt>
                <c:pt idx="19267">
                  <c:v>0.0</c:v>
                </c:pt>
                <c:pt idx="19268">
                  <c:v>0.0</c:v>
                </c:pt>
                <c:pt idx="19269">
                  <c:v>0.0</c:v>
                </c:pt>
                <c:pt idx="19270">
                  <c:v>0.0</c:v>
                </c:pt>
                <c:pt idx="19271">
                  <c:v>0.0</c:v>
                </c:pt>
                <c:pt idx="19272">
                  <c:v>0.0</c:v>
                </c:pt>
                <c:pt idx="19273">
                  <c:v>0.0</c:v>
                </c:pt>
                <c:pt idx="19274">
                  <c:v>0.0</c:v>
                </c:pt>
                <c:pt idx="19275">
                  <c:v>0.0</c:v>
                </c:pt>
                <c:pt idx="19276">
                  <c:v>0.0</c:v>
                </c:pt>
                <c:pt idx="19277">
                  <c:v>0.0</c:v>
                </c:pt>
                <c:pt idx="19278">
                  <c:v>0.0</c:v>
                </c:pt>
                <c:pt idx="19279">
                  <c:v>0.0</c:v>
                </c:pt>
                <c:pt idx="19280">
                  <c:v>0.0</c:v>
                </c:pt>
                <c:pt idx="19281">
                  <c:v>0.0</c:v>
                </c:pt>
                <c:pt idx="19282">
                  <c:v>0.0</c:v>
                </c:pt>
                <c:pt idx="19283">
                  <c:v>0.0</c:v>
                </c:pt>
                <c:pt idx="19284">
                  <c:v>0.0</c:v>
                </c:pt>
                <c:pt idx="19285">
                  <c:v>0.0</c:v>
                </c:pt>
                <c:pt idx="19286">
                  <c:v>0.0</c:v>
                </c:pt>
                <c:pt idx="19287">
                  <c:v>0.0</c:v>
                </c:pt>
                <c:pt idx="19288">
                  <c:v>0.0</c:v>
                </c:pt>
                <c:pt idx="19289">
                  <c:v>0.0</c:v>
                </c:pt>
                <c:pt idx="19290">
                  <c:v>0.0</c:v>
                </c:pt>
                <c:pt idx="19291">
                  <c:v>0.0</c:v>
                </c:pt>
                <c:pt idx="19292">
                  <c:v>0.0</c:v>
                </c:pt>
                <c:pt idx="19293">
                  <c:v>0.0</c:v>
                </c:pt>
                <c:pt idx="19294">
                  <c:v>0.0</c:v>
                </c:pt>
                <c:pt idx="19295">
                  <c:v>0.0</c:v>
                </c:pt>
                <c:pt idx="19296">
                  <c:v>0.0</c:v>
                </c:pt>
                <c:pt idx="19297">
                  <c:v>0.0</c:v>
                </c:pt>
                <c:pt idx="19298">
                  <c:v>0.0</c:v>
                </c:pt>
                <c:pt idx="19299">
                  <c:v>0.0</c:v>
                </c:pt>
                <c:pt idx="19300">
                  <c:v>0.0</c:v>
                </c:pt>
                <c:pt idx="19301">
                  <c:v>0.0</c:v>
                </c:pt>
                <c:pt idx="19302">
                  <c:v>0.0</c:v>
                </c:pt>
                <c:pt idx="19303">
                  <c:v>0.0</c:v>
                </c:pt>
                <c:pt idx="19304">
                  <c:v>0.0</c:v>
                </c:pt>
                <c:pt idx="19305">
                  <c:v>0.0</c:v>
                </c:pt>
                <c:pt idx="19306">
                  <c:v>0.0</c:v>
                </c:pt>
                <c:pt idx="19307">
                  <c:v>0.0</c:v>
                </c:pt>
                <c:pt idx="19308">
                  <c:v>0.0</c:v>
                </c:pt>
                <c:pt idx="19309">
                  <c:v>0.0</c:v>
                </c:pt>
                <c:pt idx="19310">
                  <c:v>0.0</c:v>
                </c:pt>
                <c:pt idx="19311">
                  <c:v>0.0</c:v>
                </c:pt>
                <c:pt idx="19312">
                  <c:v>0.0</c:v>
                </c:pt>
                <c:pt idx="19313">
                  <c:v>0.0</c:v>
                </c:pt>
                <c:pt idx="19314">
                  <c:v>0.0</c:v>
                </c:pt>
                <c:pt idx="19315">
                  <c:v>0.0</c:v>
                </c:pt>
                <c:pt idx="19316">
                  <c:v>0.0</c:v>
                </c:pt>
                <c:pt idx="19317">
                  <c:v>0.0</c:v>
                </c:pt>
                <c:pt idx="19318">
                  <c:v>0.0</c:v>
                </c:pt>
                <c:pt idx="19319">
                  <c:v>0.0</c:v>
                </c:pt>
                <c:pt idx="19320">
                  <c:v>0.0</c:v>
                </c:pt>
                <c:pt idx="19321">
                  <c:v>0.0</c:v>
                </c:pt>
                <c:pt idx="19322">
                  <c:v>0.0</c:v>
                </c:pt>
                <c:pt idx="19323">
                  <c:v>0.0</c:v>
                </c:pt>
                <c:pt idx="19324">
                  <c:v>0.0</c:v>
                </c:pt>
                <c:pt idx="19325">
                  <c:v>0.0</c:v>
                </c:pt>
                <c:pt idx="19326">
                  <c:v>0.0</c:v>
                </c:pt>
                <c:pt idx="19327">
                  <c:v>0.0</c:v>
                </c:pt>
                <c:pt idx="19328">
                  <c:v>0.0</c:v>
                </c:pt>
                <c:pt idx="19329">
                  <c:v>0.0</c:v>
                </c:pt>
                <c:pt idx="19330">
                  <c:v>0.0</c:v>
                </c:pt>
                <c:pt idx="19331">
                  <c:v>0.0</c:v>
                </c:pt>
                <c:pt idx="19332">
                  <c:v>0.0</c:v>
                </c:pt>
                <c:pt idx="19333">
                  <c:v>0.0</c:v>
                </c:pt>
                <c:pt idx="19334">
                  <c:v>0.0</c:v>
                </c:pt>
                <c:pt idx="19335">
                  <c:v>0.0</c:v>
                </c:pt>
                <c:pt idx="19336">
                  <c:v>0.0</c:v>
                </c:pt>
                <c:pt idx="19337">
                  <c:v>0.0</c:v>
                </c:pt>
                <c:pt idx="19338">
                  <c:v>0.0</c:v>
                </c:pt>
                <c:pt idx="19339">
                  <c:v>0.0</c:v>
                </c:pt>
                <c:pt idx="19340">
                  <c:v>0.0</c:v>
                </c:pt>
                <c:pt idx="19341">
                  <c:v>0.0</c:v>
                </c:pt>
                <c:pt idx="19342">
                  <c:v>0.0</c:v>
                </c:pt>
                <c:pt idx="19343">
                  <c:v>0.0</c:v>
                </c:pt>
                <c:pt idx="19344">
                  <c:v>0.0</c:v>
                </c:pt>
                <c:pt idx="19345">
                  <c:v>0.0</c:v>
                </c:pt>
                <c:pt idx="19346">
                  <c:v>0.0</c:v>
                </c:pt>
                <c:pt idx="19347">
                  <c:v>0.0</c:v>
                </c:pt>
                <c:pt idx="19348">
                  <c:v>0.0</c:v>
                </c:pt>
                <c:pt idx="19349">
                  <c:v>0.0</c:v>
                </c:pt>
                <c:pt idx="19350">
                  <c:v>0.0</c:v>
                </c:pt>
                <c:pt idx="19351">
                  <c:v>0.0</c:v>
                </c:pt>
                <c:pt idx="19352">
                  <c:v>0.0</c:v>
                </c:pt>
                <c:pt idx="19353">
                  <c:v>0.0</c:v>
                </c:pt>
                <c:pt idx="19354">
                  <c:v>0.0</c:v>
                </c:pt>
                <c:pt idx="19355">
                  <c:v>0.0</c:v>
                </c:pt>
                <c:pt idx="19356">
                  <c:v>0.0</c:v>
                </c:pt>
                <c:pt idx="19357">
                  <c:v>0.0</c:v>
                </c:pt>
                <c:pt idx="19358">
                  <c:v>0.0</c:v>
                </c:pt>
                <c:pt idx="19359">
                  <c:v>0.0</c:v>
                </c:pt>
                <c:pt idx="19360">
                  <c:v>0.0</c:v>
                </c:pt>
                <c:pt idx="19361">
                  <c:v>0.0</c:v>
                </c:pt>
                <c:pt idx="19362">
                  <c:v>0.0</c:v>
                </c:pt>
                <c:pt idx="19363">
                  <c:v>0.0</c:v>
                </c:pt>
                <c:pt idx="19364">
                  <c:v>0.0</c:v>
                </c:pt>
                <c:pt idx="19365">
                  <c:v>0.0</c:v>
                </c:pt>
                <c:pt idx="19366">
                  <c:v>0.0</c:v>
                </c:pt>
                <c:pt idx="19367">
                  <c:v>0.0</c:v>
                </c:pt>
                <c:pt idx="19368">
                  <c:v>0.0</c:v>
                </c:pt>
                <c:pt idx="19369">
                  <c:v>0.0</c:v>
                </c:pt>
                <c:pt idx="19370">
                  <c:v>0.0</c:v>
                </c:pt>
                <c:pt idx="19371">
                  <c:v>0.0</c:v>
                </c:pt>
                <c:pt idx="19372">
                  <c:v>0.0</c:v>
                </c:pt>
                <c:pt idx="19373">
                  <c:v>0.0</c:v>
                </c:pt>
                <c:pt idx="19374">
                  <c:v>0.0</c:v>
                </c:pt>
                <c:pt idx="19375">
                  <c:v>0.0</c:v>
                </c:pt>
                <c:pt idx="19376">
                  <c:v>0.0</c:v>
                </c:pt>
                <c:pt idx="19377">
                  <c:v>0.0</c:v>
                </c:pt>
                <c:pt idx="19378">
                  <c:v>0.0</c:v>
                </c:pt>
                <c:pt idx="19379">
                  <c:v>0.0</c:v>
                </c:pt>
                <c:pt idx="19380">
                  <c:v>0.0</c:v>
                </c:pt>
                <c:pt idx="19381">
                  <c:v>0.0</c:v>
                </c:pt>
                <c:pt idx="19382">
                  <c:v>0.0</c:v>
                </c:pt>
                <c:pt idx="19383">
                  <c:v>0.0</c:v>
                </c:pt>
                <c:pt idx="19384">
                  <c:v>0.0</c:v>
                </c:pt>
                <c:pt idx="19385">
                  <c:v>0.0</c:v>
                </c:pt>
                <c:pt idx="19386">
                  <c:v>0.0</c:v>
                </c:pt>
                <c:pt idx="19387">
                  <c:v>0.0</c:v>
                </c:pt>
                <c:pt idx="19388">
                  <c:v>0.0</c:v>
                </c:pt>
                <c:pt idx="19389">
                  <c:v>0.0</c:v>
                </c:pt>
                <c:pt idx="19390">
                  <c:v>0.0</c:v>
                </c:pt>
                <c:pt idx="19391">
                  <c:v>0.0</c:v>
                </c:pt>
                <c:pt idx="19392">
                  <c:v>0.0</c:v>
                </c:pt>
                <c:pt idx="19393">
                  <c:v>0.0</c:v>
                </c:pt>
                <c:pt idx="19394">
                  <c:v>0.0</c:v>
                </c:pt>
                <c:pt idx="19395">
                  <c:v>0.0</c:v>
                </c:pt>
                <c:pt idx="19396">
                  <c:v>0.0</c:v>
                </c:pt>
                <c:pt idx="19397">
                  <c:v>0.0</c:v>
                </c:pt>
                <c:pt idx="19398">
                  <c:v>0.0</c:v>
                </c:pt>
                <c:pt idx="19399">
                  <c:v>0.0</c:v>
                </c:pt>
                <c:pt idx="19400">
                  <c:v>0.0</c:v>
                </c:pt>
                <c:pt idx="19401">
                  <c:v>0.0</c:v>
                </c:pt>
                <c:pt idx="19402">
                  <c:v>0.0</c:v>
                </c:pt>
                <c:pt idx="19403">
                  <c:v>0.0</c:v>
                </c:pt>
                <c:pt idx="19404">
                  <c:v>0.0</c:v>
                </c:pt>
                <c:pt idx="19405">
                  <c:v>0.0</c:v>
                </c:pt>
                <c:pt idx="19406">
                  <c:v>0.0</c:v>
                </c:pt>
                <c:pt idx="19407">
                  <c:v>0.0</c:v>
                </c:pt>
                <c:pt idx="19408">
                  <c:v>0.0</c:v>
                </c:pt>
                <c:pt idx="19409">
                  <c:v>0.0</c:v>
                </c:pt>
                <c:pt idx="19410">
                  <c:v>0.0</c:v>
                </c:pt>
                <c:pt idx="19411">
                  <c:v>0.0</c:v>
                </c:pt>
                <c:pt idx="19412">
                  <c:v>0.0</c:v>
                </c:pt>
                <c:pt idx="19413">
                  <c:v>0.0</c:v>
                </c:pt>
                <c:pt idx="19414">
                  <c:v>0.0</c:v>
                </c:pt>
                <c:pt idx="19415">
                  <c:v>0.0</c:v>
                </c:pt>
                <c:pt idx="19416">
                  <c:v>0.0</c:v>
                </c:pt>
                <c:pt idx="19417">
                  <c:v>0.0</c:v>
                </c:pt>
                <c:pt idx="19418">
                  <c:v>0.0</c:v>
                </c:pt>
                <c:pt idx="19419">
                  <c:v>0.0</c:v>
                </c:pt>
                <c:pt idx="19420">
                  <c:v>0.0</c:v>
                </c:pt>
                <c:pt idx="19421">
                  <c:v>0.0</c:v>
                </c:pt>
                <c:pt idx="19422">
                  <c:v>0.0</c:v>
                </c:pt>
                <c:pt idx="19423">
                  <c:v>0.0</c:v>
                </c:pt>
                <c:pt idx="19424">
                  <c:v>0.0</c:v>
                </c:pt>
                <c:pt idx="19425">
                  <c:v>0.0</c:v>
                </c:pt>
                <c:pt idx="19426">
                  <c:v>0.0</c:v>
                </c:pt>
                <c:pt idx="19427">
                  <c:v>0.0</c:v>
                </c:pt>
                <c:pt idx="19428">
                  <c:v>0.0</c:v>
                </c:pt>
                <c:pt idx="19429">
                  <c:v>0.0</c:v>
                </c:pt>
                <c:pt idx="19430">
                  <c:v>0.0</c:v>
                </c:pt>
                <c:pt idx="19431">
                  <c:v>0.0</c:v>
                </c:pt>
                <c:pt idx="19432">
                  <c:v>0.0</c:v>
                </c:pt>
                <c:pt idx="19433">
                  <c:v>0.0</c:v>
                </c:pt>
                <c:pt idx="19434">
                  <c:v>0.0</c:v>
                </c:pt>
                <c:pt idx="19435">
                  <c:v>0.0</c:v>
                </c:pt>
                <c:pt idx="19436">
                  <c:v>0.0</c:v>
                </c:pt>
                <c:pt idx="19437">
                  <c:v>0.0</c:v>
                </c:pt>
                <c:pt idx="19438">
                  <c:v>0.0</c:v>
                </c:pt>
                <c:pt idx="19439">
                  <c:v>0.0</c:v>
                </c:pt>
                <c:pt idx="19440">
                  <c:v>0.0</c:v>
                </c:pt>
                <c:pt idx="19441">
                  <c:v>0.0</c:v>
                </c:pt>
                <c:pt idx="19442">
                  <c:v>0.0</c:v>
                </c:pt>
                <c:pt idx="19443">
                  <c:v>0.0</c:v>
                </c:pt>
                <c:pt idx="19444">
                  <c:v>0.0</c:v>
                </c:pt>
                <c:pt idx="19445">
                  <c:v>0.0</c:v>
                </c:pt>
                <c:pt idx="19446">
                  <c:v>0.0</c:v>
                </c:pt>
                <c:pt idx="19447">
                  <c:v>0.0</c:v>
                </c:pt>
                <c:pt idx="19448">
                  <c:v>0.0</c:v>
                </c:pt>
                <c:pt idx="19449">
                  <c:v>0.0</c:v>
                </c:pt>
                <c:pt idx="19450">
                  <c:v>0.0</c:v>
                </c:pt>
                <c:pt idx="19451">
                  <c:v>0.0</c:v>
                </c:pt>
                <c:pt idx="19452">
                  <c:v>0.0</c:v>
                </c:pt>
                <c:pt idx="19453">
                  <c:v>0.0</c:v>
                </c:pt>
                <c:pt idx="19454">
                  <c:v>0.0</c:v>
                </c:pt>
                <c:pt idx="19455">
                  <c:v>0.0</c:v>
                </c:pt>
                <c:pt idx="19456">
                  <c:v>0.0</c:v>
                </c:pt>
                <c:pt idx="19457">
                  <c:v>0.0</c:v>
                </c:pt>
                <c:pt idx="19458">
                  <c:v>0.0</c:v>
                </c:pt>
                <c:pt idx="19459">
                  <c:v>0.0</c:v>
                </c:pt>
                <c:pt idx="19460">
                  <c:v>0.0</c:v>
                </c:pt>
                <c:pt idx="19461">
                  <c:v>0.0</c:v>
                </c:pt>
                <c:pt idx="19462">
                  <c:v>0.0</c:v>
                </c:pt>
                <c:pt idx="19463">
                  <c:v>0.0</c:v>
                </c:pt>
                <c:pt idx="19464">
                  <c:v>0.0</c:v>
                </c:pt>
                <c:pt idx="19465">
                  <c:v>0.0</c:v>
                </c:pt>
                <c:pt idx="19466">
                  <c:v>0.0</c:v>
                </c:pt>
                <c:pt idx="19467">
                  <c:v>0.0</c:v>
                </c:pt>
                <c:pt idx="19468">
                  <c:v>0.0</c:v>
                </c:pt>
                <c:pt idx="19469">
                  <c:v>0.0</c:v>
                </c:pt>
                <c:pt idx="19470">
                  <c:v>0.0</c:v>
                </c:pt>
                <c:pt idx="19471">
                  <c:v>0.0</c:v>
                </c:pt>
                <c:pt idx="19472">
                  <c:v>0.0</c:v>
                </c:pt>
                <c:pt idx="19473">
                  <c:v>0.0</c:v>
                </c:pt>
                <c:pt idx="19474">
                  <c:v>0.0</c:v>
                </c:pt>
                <c:pt idx="19475">
                  <c:v>0.0</c:v>
                </c:pt>
                <c:pt idx="19476">
                  <c:v>0.0</c:v>
                </c:pt>
                <c:pt idx="19477">
                  <c:v>0.0</c:v>
                </c:pt>
                <c:pt idx="19478">
                  <c:v>0.0</c:v>
                </c:pt>
                <c:pt idx="19479">
                  <c:v>0.0</c:v>
                </c:pt>
                <c:pt idx="19480">
                  <c:v>0.0</c:v>
                </c:pt>
                <c:pt idx="19481">
                  <c:v>0.0</c:v>
                </c:pt>
                <c:pt idx="19482">
                  <c:v>0.0</c:v>
                </c:pt>
                <c:pt idx="19483">
                  <c:v>0.0</c:v>
                </c:pt>
                <c:pt idx="19484">
                  <c:v>0.0</c:v>
                </c:pt>
                <c:pt idx="19485">
                  <c:v>0.0</c:v>
                </c:pt>
                <c:pt idx="19486">
                  <c:v>0.0</c:v>
                </c:pt>
                <c:pt idx="19487">
                  <c:v>0.0</c:v>
                </c:pt>
                <c:pt idx="19488">
                  <c:v>0.0</c:v>
                </c:pt>
                <c:pt idx="19489">
                  <c:v>0.0</c:v>
                </c:pt>
                <c:pt idx="19490">
                  <c:v>0.0</c:v>
                </c:pt>
                <c:pt idx="19491">
                  <c:v>0.0</c:v>
                </c:pt>
                <c:pt idx="19492">
                  <c:v>0.0</c:v>
                </c:pt>
                <c:pt idx="19493">
                  <c:v>0.0</c:v>
                </c:pt>
                <c:pt idx="19494">
                  <c:v>0.0</c:v>
                </c:pt>
                <c:pt idx="19495">
                  <c:v>0.0</c:v>
                </c:pt>
                <c:pt idx="19496">
                  <c:v>0.0</c:v>
                </c:pt>
                <c:pt idx="19497">
                  <c:v>0.0</c:v>
                </c:pt>
                <c:pt idx="19498">
                  <c:v>0.0</c:v>
                </c:pt>
                <c:pt idx="19499">
                  <c:v>0.0</c:v>
                </c:pt>
                <c:pt idx="19500">
                  <c:v>0.0</c:v>
                </c:pt>
                <c:pt idx="19501">
                  <c:v>0.0</c:v>
                </c:pt>
                <c:pt idx="19502">
                  <c:v>0.0</c:v>
                </c:pt>
                <c:pt idx="19503">
                  <c:v>0.0</c:v>
                </c:pt>
                <c:pt idx="19504">
                  <c:v>0.0</c:v>
                </c:pt>
                <c:pt idx="19505">
                  <c:v>0.0</c:v>
                </c:pt>
                <c:pt idx="19506">
                  <c:v>0.0</c:v>
                </c:pt>
                <c:pt idx="19507">
                  <c:v>0.0</c:v>
                </c:pt>
                <c:pt idx="19508">
                  <c:v>0.0</c:v>
                </c:pt>
                <c:pt idx="19509">
                  <c:v>0.0</c:v>
                </c:pt>
                <c:pt idx="19510">
                  <c:v>0.0</c:v>
                </c:pt>
                <c:pt idx="19511">
                  <c:v>0.0</c:v>
                </c:pt>
                <c:pt idx="19512">
                  <c:v>0.0</c:v>
                </c:pt>
                <c:pt idx="19513">
                  <c:v>0.0</c:v>
                </c:pt>
                <c:pt idx="19514">
                  <c:v>0.0</c:v>
                </c:pt>
                <c:pt idx="19515">
                  <c:v>0.0</c:v>
                </c:pt>
                <c:pt idx="19516">
                  <c:v>0.0</c:v>
                </c:pt>
                <c:pt idx="19517">
                  <c:v>0.0</c:v>
                </c:pt>
                <c:pt idx="19518">
                  <c:v>0.0</c:v>
                </c:pt>
                <c:pt idx="19519">
                  <c:v>0.0</c:v>
                </c:pt>
                <c:pt idx="19520">
                  <c:v>0.0</c:v>
                </c:pt>
                <c:pt idx="19521">
                  <c:v>0.0</c:v>
                </c:pt>
                <c:pt idx="19522">
                  <c:v>0.0</c:v>
                </c:pt>
                <c:pt idx="19523">
                  <c:v>0.0</c:v>
                </c:pt>
                <c:pt idx="19524">
                  <c:v>0.0</c:v>
                </c:pt>
                <c:pt idx="19525">
                  <c:v>0.0</c:v>
                </c:pt>
                <c:pt idx="19526">
                  <c:v>0.0</c:v>
                </c:pt>
                <c:pt idx="19527">
                  <c:v>0.0</c:v>
                </c:pt>
                <c:pt idx="19528">
                  <c:v>0.0</c:v>
                </c:pt>
                <c:pt idx="19529">
                  <c:v>0.0</c:v>
                </c:pt>
                <c:pt idx="19530">
                  <c:v>0.0</c:v>
                </c:pt>
                <c:pt idx="19531">
                  <c:v>0.0</c:v>
                </c:pt>
                <c:pt idx="19532">
                  <c:v>0.0</c:v>
                </c:pt>
                <c:pt idx="19533">
                  <c:v>0.0</c:v>
                </c:pt>
                <c:pt idx="19534">
                  <c:v>0.0</c:v>
                </c:pt>
                <c:pt idx="19535">
                  <c:v>0.0</c:v>
                </c:pt>
                <c:pt idx="19536">
                  <c:v>0.0</c:v>
                </c:pt>
                <c:pt idx="19537">
                  <c:v>0.0</c:v>
                </c:pt>
                <c:pt idx="19538">
                  <c:v>0.0</c:v>
                </c:pt>
                <c:pt idx="19539">
                  <c:v>0.0</c:v>
                </c:pt>
                <c:pt idx="19540">
                  <c:v>0.0</c:v>
                </c:pt>
                <c:pt idx="19541">
                  <c:v>0.0</c:v>
                </c:pt>
                <c:pt idx="19542">
                  <c:v>0.0</c:v>
                </c:pt>
                <c:pt idx="19543">
                  <c:v>0.0</c:v>
                </c:pt>
                <c:pt idx="19544">
                  <c:v>0.0</c:v>
                </c:pt>
                <c:pt idx="19545">
                  <c:v>0.0</c:v>
                </c:pt>
                <c:pt idx="19546">
                  <c:v>0.0</c:v>
                </c:pt>
                <c:pt idx="19547">
                  <c:v>0.0</c:v>
                </c:pt>
                <c:pt idx="19548">
                  <c:v>0.0</c:v>
                </c:pt>
                <c:pt idx="19549">
                  <c:v>0.0</c:v>
                </c:pt>
                <c:pt idx="19550">
                  <c:v>0.0</c:v>
                </c:pt>
                <c:pt idx="19551">
                  <c:v>0.0</c:v>
                </c:pt>
                <c:pt idx="19552">
                  <c:v>0.0</c:v>
                </c:pt>
                <c:pt idx="19553">
                  <c:v>0.0</c:v>
                </c:pt>
                <c:pt idx="19554">
                  <c:v>0.0</c:v>
                </c:pt>
                <c:pt idx="19555">
                  <c:v>0.0</c:v>
                </c:pt>
                <c:pt idx="19556">
                  <c:v>0.0</c:v>
                </c:pt>
                <c:pt idx="19557">
                  <c:v>0.0</c:v>
                </c:pt>
                <c:pt idx="19558">
                  <c:v>0.0</c:v>
                </c:pt>
                <c:pt idx="19559">
                  <c:v>0.0</c:v>
                </c:pt>
                <c:pt idx="19560">
                  <c:v>0.0</c:v>
                </c:pt>
                <c:pt idx="19561">
                  <c:v>0.0</c:v>
                </c:pt>
                <c:pt idx="19562">
                  <c:v>0.0</c:v>
                </c:pt>
                <c:pt idx="19563">
                  <c:v>0.0</c:v>
                </c:pt>
                <c:pt idx="19564">
                  <c:v>0.0</c:v>
                </c:pt>
                <c:pt idx="19565">
                  <c:v>0.0</c:v>
                </c:pt>
                <c:pt idx="19566">
                  <c:v>0.0</c:v>
                </c:pt>
                <c:pt idx="19567">
                  <c:v>0.0</c:v>
                </c:pt>
                <c:pt idx="19568">
                  <c:v>0.0</c:v>
                </c:pt>
                <c:pt idx="19569">
                  <c:v>0.0</c:v>
                </c:pt>
                <c:pt idx="19570">
                  <c:v>0.0</c:v>
                </c:pt>
                <c:pt idx="19571">
                  <c:v>0.0</c:v>
                </c:pt>
                <c:pt idx="19572">
                  <c:v>0.0</c:v>
                </c:pt>
                <c:pt idx="19573">
                  <c:v>0.0</c:v>
                </c:pt>
                <c:pt idx="19574">
                  <c:v>0.0</c:v>
                </c:pt>
                <c:pt idx="19575">
                  <c:v>0.0</c:v>
                </c:pt>
                <c:pt idx="19576">
                  <c:v>0.0</c:v>
                </c:pt>
                <c:pt idx="19577">
                  <c:v>0.0</c:v>
                </c:pt>
                <c:pt idx="19578">
                  <c:v>0.0</c:v>
                </c:pt>
                <c:pt idx="19579">
                  <c:v>0.0</c:v>
                </c:pt>
                <c:pt idx="19580">
                  <c:v>0.0</c:v>
                </c:pt>
                <c:pt idx="19581">
                  <c:v>0.0</c:v>
                </c:pt>
                <c:pt idx="19582">
                  <c:v>0.0</c:v>
                </c:pt>
                <c:pt idx="19583">
                  <c:v>0.0</c:v>
                </c:pt>
                <c:pt idx="19584">
                  <c:v>0.0</c:v>
                </c:pt>
                <c:pt idx="19585">
                  <c:v>0.0</c:v>
                </c:pt>
                <c:pt idx="19586">
                  <c:v>0.0</c:v>
                </c:pt>
                <c:pt idx="19587">
                  <c:v>0.0</c:v>
                </c:pt>
                <c:pt idx="19588">
                  <c:v>0.0</c:v>
                </c:pt>
                <c:pt idx="19589">
                  <c:v>0.0</c:v>
                </c:pt>
                <c:pt idx="19590">
                  <c:v>0.0</c:v>
                </c:pt>
                <c:pt idx="19591">
                  <c:v>0.0</c:v>
                </c:pt>
                <c:pt idx="19592">
                  <c:v>0.0</c:v>
                </c:pt>
                <c:pt idx="19593">
                  <c:v>0.0</c:v>
                </c:pt>
                <c:pt idx="19594">
                  <c:v>0.0</c:v>
                </c:pt>
                <c:pt idx="19595">
                  <c:v>0.0</c:v>
                </c:pt>
                <c:pt idx="19596">
                  <c:v>0.0</c:v>
                </c:pt>
                <c:pt idx="19597">
                  <c:v>0.0</c:v>
                </c:pt>
                <c:pt idx="19598">
                  <c:v>0.0</c:v>
                </c:pt>
                <c:pt idx="19599">
                  <c:v>0.0</c:v>
                </c:pt>
                <c:pt idx="19600">
                  <c:v>0.0</c:v>
                </c:pt>
                <c:pt idx="19601">
                  <c:v>0.0</c:v>
                </c:pt>
                <c:pt idx="19602">
                  <c:v>0.0</c:v>
                </c:pt>
                <c:pt idx="19603">
                  <c:v>0.0</c:v>
                </c:pt>
                <c:pt idx="19604">
                  <c:v>0.0</c:v>
                </c:pt>
                <c:pt idx="19605">
                  <c:v>0.0</c:v>
                </c:pt>
                <c:pt idx="19606">
                  <c:v>0.0</c:v>
                </c:pt>
                <c:pt idx="19607">
                  <c:v>0.0</c:v>
                </c:pt>
                <c:pt idx="19608">
                  <c:v>0.0</c:v>
                </c:pt>
                <c:pt idx="19609">
                  <c:v>0.0</c:v>
                </c:pt>
                <c:pt idx="19610">
                  <c:v>0.0</c:v>
                </c:pt>
                <c:pt idx="19611">
                  <c:v>0.0</c:v>
                </c:pt>
                <c:pt idx="19612">
                  <c:v>0.0</c:v>
                </c:pt>
                <c:pt idx="19613">
                  <c:v>0.0</c:v>
                </c:pt>
                <c:pt idx="19614">
                  <c:v>0.0</c:v>
                </c:pt>
                <c:pt idx="19615">
                  <c:v>0.0</c:v>
                </c:pt>
                <c:pt idx="19616">
                  <c:v>0.0</c:v>
                </c:pt>
                <c:pt idx="19617">
                  <c:v>0.0</c:v>
                </c:pt>
                <c:pt idx="19618">
                  <c:v>0.0</c:v>
                </c:pt>
                <c:pt idx="19619">
                  <c:v>0.0</c:v>
                </c:pt>
                <c:pt idx="19620">
                  <c:v>0.0</c:v>
                </c:pt>
                <c:pt idx="19621">
                  <c:v>0.0</c:v>
                </c:pt>
                <c:pt idx="19622">
                  <c:v>0.0</c:v>
                </c:pt>
                <c:pt idx="19623">
                  <c:v>0.0</c:v>
                </c:pt>
                <c:pt idx="19624">
                  <c:v>0.0</c:v>
                </c:pt>
                <c:pt idx="19625">
                  <c:v>0.0</c:v>
                </c:pt>
                <c:pt idx="19626">
                  <c:v>0.0</c:v>
                </c:pt>
                <c:pt idx="19627">
                  <c:v>0.0</c:v>
                </c:pt>
                <c:pt idx="19628">
                  <c:v>0.0</c:v>
                </c:pt>
                <c:pt idx="19629">
                  <c:v>0.0</c:v>
                </c:pt>
                <c:pt idx="19630">
                  <c:v>0.0</c:v>
                </c:pt>
                <c:pt idx="19631">
                  <c:v>0.0</c:v>
                </c:pt>
                <c:pt idx="19632">
                  <c:v>0.0</c:v>
                </c:pt>
                <c:pt idx="19633">
                  <c:v>0.0</c:v>
                </c:pt>
                <c:pt idx="19634">
                  <c:v>0.0</c:v>
                </c:pt>
                <c:pt idx="19635">
                  <c:v>0.0</c:v>
                </c:pt>
                <c:pt idx="19636">
                  <c:v>0.0</c:v>
                </c:pt>
                <c:pt idx="19637">
                  <c:v>0.0</c:v>
                </c:pt>
                <c:pt idx="19638">
                  <c:v>0.0</c:v>
                </c:pt>
                <c:pt idx="19639">
                  <c:v>0.0</c:v>
                </c:pt>
                <c:pt idx="19640">
                  <c:v>0.0</c:v>
                </c:pt>
                <c:pt idx="19641">
                  <c:v>0.0</c:v>
                </c:pt>
                <c:pt idx="19642">
                  <c:v>0.0</c:v>
                </c:pt>
                <c:pt idx="19643">
                  <c:v>0.0</c:v>
                </c:pt>
                <c:pt idx="19644">
                  <c:v>0.0</c:v>
                </c:pt>
                <c:pt idx="19645">
                  <c:v>0.0</c:v>
                </c:pt>
                <c:pt idx="19646">
                  <c:v>0.0</c:v>
                </c:pt>
                <c:pt idx="19647">
                  <c:v>0.0</c:v>
                </c:pt>
                <c:pt idx="19648">
                  <c:v>0.0</c:v>
                </c:pt>
                <c:pt idx="19649">
                  <c:v>0.0</c:v>
                </c:pt>
                <c:pt idx="19650">
                  <c:v>0.0</c:v>
                </c:pt>
                <c:pt idx="19651">
                  <c:v>0.0</c:v>
                </c:pt>
                <c:pt idx="19652">
                  <c:v>0.0</c:v>
                </c:pt>
                <c:pt idx="19653">
                  <c:v>0.0</c:v>
                </c:pt>
                <c:pt idx="19654">
                  <c:v>0.0</c:v>
                </c:pt>
                <c:pt idx="19655">
                  <c:v>0.0</c:v>
                </c:pt>
                <c:pt idx="19656">
                  <c:v>0.0</c:v>
                </c:pt>
                <c:pt idx="19657">
                  <c:v>0.0</c:v>
                </c:pt>
                <c:pt idx="19658">
                  <c:v>0.0</c:v>
                </c:pt>
                <c:pt idx="19659">
                  <c:v>0.0</c:v>
                </c:pt>
                <c:pt idx="19660">
                  <c:v>0.0</c:v>
                </c:pt>
                <c:pt idx="19661">
                  <c:v>0.0</c:v>
                </c:pt>
                <c:pt idx="19662">
                  <c:v>0.0</c:v>
                </c:pt>
                <c:pt idx="19663">
                  <c:v>0.0</c:v>
                </c:pt>
                <c:pt idx="19664">
                  <c:v>0.0</c:v>
                </c:pt>
                <c:pt idx="19665">
                  <c:v>0.0</c:v>
                </c:pt>
                <c:pt idx="19666">
                  <c:v>0.0</c:v>
                </c:pt>
                <c:pt idx="19667">
                  <c:v>0.0</c:v>
                </c:pt>
                <c:pt idx="19668">
                  <c:v>0.0</c:v>
                </c:pt>
                <c:pt idx="19669">
                  <c:v>0.0</c:v>
                </c:pt>
                <c:pt idx="19670">
                  <c:v>0.0</c:v>
                </c:pt>
                <c:pt idx="19671">
                  <c:v>0.0</c:v>
                </c:pt>
                <c:pt idx="19672">
                  <c:v>0.0</c:v>
                </c:pt>
                <c:pt idx="19673">
                  <c:v>0.0</c:v>
                </c:pt>
                <c:pt idx="19674">
                  <c:v>0.0</c:v>
                </c:pt>
                <c:pt idx="19675">
                  <c:v>0.0</c:v>
                </c:pt>
                <c:pt idx="19676">
                  <c:v>0.0</c:v>
                </c:pt>
                <c:pt idx="19677">
                  <c:v>0.0</c:v>
                </c:pt>
                <c:pt idx="19678">
                  <c:v>0.0</c:v>
                </c:pt>
                <c:pt idx="19679">
                  <c:v>0.0</c:v>
                </c:pt>
                <c:pt idx="19680">
                  <c:v>0.0</c:v>
                </c:pt>
                <c:pt idx="19681">
                  <c:v>0.0</c:v>
                </c:pt>
                <c:pt idx="19682">
                  <c:v>0.0</c:v>
                </c:pt>
                <c:pt idx="19683">
                  <c:v>0.0</c:v>
                </c:pt>
                <c:pt idx="19684">
                  <c:v>0.0</c:v>
                </c:pt>
                <c:pt idx="19685">
                  <c:v>0.0</c:v>
                </c:pt>
                <c:pt idx="19686">
                  <c:v>0.0</c:v>
                </c:pt>
                <c:pt idx="19687">
                  <c:v>0.0</c:v>
                </c:pt>
                <c:pt idx="19688">
                  <c:v>0.0</c:v>
                </c:pt>
                <c:pt idx="19689">
                  <c:v>0.0</c:v>
                </c:pt>
                <c:pt idx="19690">
                  <c:v>0.0</c:v>
                </c:pt>
                <c:pt idx="19691">
                  <c:v>0.0</c:v>
                </c:pt>
                <c:pt idx="19692">
                  <c:v>0.0</c:v>
                </c:pt>
                <c:pt idx="19693">
                  <c:v>0.0</c:v>
                </c:pt>
                <c:pt idx="19694">
                  <c:v>0.0</c:v>
                </c:pt>
                <c:pt idx="19695">
                  <c:v>0.0</c:v>
                </c:pt>
                <c:pt idx="19696">
                  <c:v>0.0</c:v>
                </c:pt>
                <c:pt idx="19697">
                  <c:v>0.0</c:v>
                </c:pt>
                <c:pt idx="19698">
                  <c:v>0.0</c:v>
                </c:pt>
                <c:pt idx="19699">
                  <c:v>0.0</c:v>
                </c:pt>
                <c:pt idx="19700">
                  <c:v>0.0</c:v>
                </c:pt>
                <c:pt idx="19701">
                  <c:v>0.0</c:v>
                </c:pt>
                <c:pt idx="19702">
                  <c:v>0.0</c:v>
                </c:pt>
                <c:pt idx="19703">
                  <c:v>0.0</c:v>
                </c:pt>
                <c:pt idx="19704">
                  <c:v>0.0</c:v>
                </c:pt>
                <c:pt idx="19705">
                  <c:v>0.0</c:v>
                </c:pt>
                <c:pt idx="19706">
                  <c:v>0.0</c:v>
                </c:pt>
                <c:pt idx="19707">
                  <c:v>0.0</c:v>
                </c:pt>
                <c:pt idx="19708">
                  <c:v>0.0</c:v>
                </c:pt>
                <c:pt idx="19709">
                  <c:v>0.0</c:v>
                </c:pt>
                <c:pt idx="19710">
                  <c:v>0.0</c:v>
                </c:pt>
                <c:pt idx="19711">
                  <c:v>0.0</c:v>
                </c:pt>
                <c:pt idx="19712">
                  <c:v>0.0</c:v>
                </c:pt>
                <c:pt idx="19713">
                  <c:v>0.0</c:v>
                </c:pt>
                <c:pt idx="19714">
                  <c:v>0.0</c:v>
                </c:pt>
                <c:pt idx="19715">
                  <c:v>0.0</c:v>
                </c:pt>
                <c:pt idx="19716">
                  <c:v>0.0</c:v>
                </c:pt>
                <c:pt idx="19717">
                  <c:v>0.0</c:v>
                </c:pt>
                <c:pt idx="19718">
                  <c:v>0.0</c:v>
                </c:pt>
                <c:pt idx="19719">
                  <c:v>0.0</c:v>
                </c:pt>
                <c:pt idx="19720">
                  <c:v>0.0</c:v>
                </c:pt>
                <c:pt idx="19721">
                  <c:v>0.0</c:v>
                </c:pt>
                <c:pt idx="19722">
                  <c:v>0.0</c:v>
                </c:pt>
                <c:pt idx="19723">
                  <c:v>0.0</c:v>
                </c:pt>
                <c:pt idx="19724">
                  <c:v>0.0</c:v>
                </c:pt>
                <c:pt idx="19725">
                  <c:v>0.0</c:v>
                </c:pt>
                <c:pt idx="19726">
                  <c:v>0.0</c:v>
                </c:pt>
                <c:pt idx="19727">
                  <c:v>0.0</c:v>
                </c:pt>
                <c:pt idx="19728">
                  <c:v>0.0</c:v>
                </c:pt>
                <c:pt idx="19729">
                  <c:v>0.0</c:v>
                </c:pt>
                <c:pt idx="19730">
                  <c:v>0.0</c:v>
                </c:pt>
                <c:pt idx="19731">
                  <c:v>0.0</c:v>
                </c:pt>
                <c:pt idx="19732">
                  <c:v>0.0</c:v>
                </c:pt>
                <c:pt idx="19733">
                  <c:v>0.0</c:v>
                </c:pt>
                <c:pt idx="19734">
                  <c:v>0.0</c:v>
                </c:pt>
                <c:pt idx="19735">
                  <c:v>0.0</c:v>
                </c:pt>
                <c:pt idx="19736">
                  <c:v>0.0</c:v>
                </c:pt>
                <c:pt idx="19737">
                  <c:v>0.0</c:v>
                </c:pt>
                <c:pt idx="19738">
                  <c:v>0.0</c:v>
                </c:pt>
                <c:pt idx="19739">
                  <c:v>0.0</c:v>
                </c:pt>
                <c:pt idx="19740">
                  <c:v>0.0</c:v>
                </c:pt>
                <c:pt idx="19741">
                  <c:v>0.0</c:v>
                </c:pt>
                <c:pt idx="19742">
                  <c:v>0.0</c:v>
                </c:pt>
                <c:pt idx="19743">
                  <c:v>0.0</c:v>
                </c:pt>
                <c:pt idx="19744">
                  <c:v>0.0</c:v>
                </c:pt>
                <c:pt idx="19745">
                  <c:v>0.0</c:v>
                </c:pt>
                <c:pt idx="19746">
                  <c:v>0.0</c:v>
                </c:pt>
                <c:pt idx="19747">
                  <c:v>0.0</c:v>
                </c:pt>
                <c:pt idx="19748">
                  <c:v>0.0</c:v>
                </c:pt>
                <c:pt idx="19749">
                  <c:v>0.0</c:v>
                </c:pt>
                <c:pt idx="19750">
                  <c:v>0.0</c:v>
                </c:pt>
                <c:pt idx="19751">
                  <c:v>0.0</c:v>
                </c:pt>
                <c:pt idx="19752">
                  <c:v>0.0</c:v>
                </c:pt>
                <c:pt idx="19753">
                  <c:v>0.0</c:v>
                </c:pt>
                <c:pt idx="19754">
                  <c:v>0.0</c:v>
                </c:pt>
                <c:pt idx="19755">
                  <c:v>0.0</c:v>
                </c:pt>
                <c:pt idx="19756">
                  <c:v>0.0</c:v>
                </c:pt>
                <c:pt idx="19757">
                  <c:v>0.0</c:v>
                </c:pt>
                <c:pt idx="19758">
                  <c:v>0.0</c:v>
                </c:pt>
                <c:pt idx="19759">
                  <c:v>0.0</c:v>
                </c:pt>
                <c:pt idx="19760">
                  <c:v>0.0</c:v>
                </c:pt>
                <c:pt idx="19761">
                  <c:v>0.0</c:v>
                </c:pt>
                <c:pt idx="19762">
                  <c:v>0.0</c:v>
                </c:pt>
                <c:pt idx="19763">
                  <c:v>0.0</c:v>
                </c:pt>
                <c:pt idx="19764">
                  <c:v>0.0</c:v>
                </c:pt>
                <c:pt idx="19765">
                  <c:v>0.0</c:v>
                </c:pt>
                <c:pt idx="19766">
                  <c:v>0.0</c:v>
                </c:pt>
                <c:pt idx="19767">
                  <c:v>0.0</c:v>
                </c:pt>
                <c:pt idx="19768">
                  <c:v>0.0</c:v>
                </c:pt>
                <c:pt idx="19769">
                  <c:v>0.0</c:v>
                </c:pt>
                <c:pt idx="19770">
                  <c:v>0.0</c:v>
                </c:pt>
                <c:pt idx="19771">
                  <c:v>0.0</c:v>
                </c:pt>
                <c:pt idx="19772">
                  <c:v>0.0</c:v>
                </c:pt>
                <c:pt idx="19773">
                  <c:v>0.0</c:v>
                </c:pt>
                <c:pt idx="19774">
                  <c:v>0.0</c:v>
                </c:pt>
                <c:pt idx="19775">
                  <c:v>0.0</c:v>
                </c:pt>
                <c:pt idx="19776">
                  <c:v>0.0</c:v>
                </c:pt>
                <c:pt idx="19777">
                  <c:v>0.0</c:v>
                </c:pt>
                <c:pt idx="19778">
                  <c:v>0.0</c:v>
                </c:pt>
                <c:pt idx="19779">
                  <c:v>0.0</c:v>
                </c:pt>
                <c:pt idx="19780">
                  <c:v>0.0</c:v>
                </c:pt>
                <c:pt idx="19781">
                  <c:v>0.0</c:v>
                </c:pt>
                <c:pt idx="19782">
                  <c:v>0.0</c:v>
                </c:pt>
                <c:pt idx="19783">
                  <c:v>0.0</c:v>
                </c:pt>
                <c:pt idx="19784">
                  <c:v>0.0</c:v>
                </c:pt>
                <c:pt idx="19785">
                  <c:v>0.0</c:v>
                </c:pt>
                <c:pt idx="19786">
                  <c:v>0.0</c:v>
                </c:pt>
                <c:pt idx="19787">
                  <c:v>0.0</c:v>
                </c:pt>
                <c:pt idx="19788">
                  <c:v>0.0</c:v>
                </c:pt>
                <c:pt idx="19789">
                  <c:v>0.0</c:v>
                </c:pt>
                <c:pt idx="19790">
                  <c:v>0.0</c:v>
                </c:pt>
                <c:pt idx="19791">
                  <c:v>0.0</c:v>
                </c:pt>
                <c:pt idx="19792">
                  <c:v>0.0</c:v>
                </c:pt>
                <c:pt idx="19793">
                  <c:v>0.0</c:v>
                </c:pt>
                <c:pt idx="19794">
                  <c:v>0.0</c:v>
                </c:pt>
                <c:pt idx="19795">
                  <c:v>0.0</c:v>
                </c:pt>
                <c:pt idx="19796">
                  <c:v>0.0</c:v>
                </c:pt>
                <c:pt idx="19797">
                  <c:v>0.0</c:v>
                </c:pt>
                <c:pt idx="19798">
                  <c:v>0.0</c:v>
                </c:pt>
                <c:pt idx="19799">
                  <c:v>0.0</c:v>
                </c:pt>
                <c:pt idx="19800">
                  <c:v>0.0</c:v>
                </c:pt>
                <c:pt idx="19801">
                  <c:v>0.0</c:v>
                </c:pt>
                <c:pt idx="19802">
                  <c:v>0.0</c:v>
                </c:pt>
                <c:pt idx="19803">
                  <c:v>0.0</c:v>
                </c:pt>
                <c:pt idx="19804">
                  <c:v>0.0</c:v>
                </c:pt>
                <c:pt idx="19805">
                  <c:v>0.0</c:v>
                </c:pt>
                <c:pt idx="19806">
                  <c:v>0.0</c:v>
                </c:pt>
                <c:pt idx="19807">
                  <c:v>0.0</c:v>
                </c:pt>
                <c:pt idx="19808">
                  <c:v>0.0</c:v>
                </c:pt>
                <c:pt idx="19809">
                  <c:v>0.0</c:v>
                </c:pt>
                <c:pt idx="19810">
                  <c:v>0.0</c:v>
                </c:pt>
                <c:pt idx="19811">
                  <c:v>0.0</c:v>
                </c:pt>
                <c:pt idx="19812">
                  <c:v>0.0</c:v>
                </c:pt>
                <c:pt idx="19813">
                  <c:v>0.0</c:v>
                </c:pt>
                <c:pt idx="19814">
                  <c:v>0.0</c:v>
                </c:pt>
                <c:pt idx="19815">
                  <c:v>0.0</c:v>
                </c:pt>
                <c:pt idx="19816">
                  <c:v>0.0</c:v>
                </c:pt>
                <c:pt idx="19817">
                  <c:v>0.0</c:v>
                </c:pt>
                <c:pt idx="19818">
                  <c:v>0.0</c:v>
                </c:pt>
                <c:pt idx="19819">
                  <c:v>0.0</c:v>
                </c:pt>
                <c:pt idx="19820">
                  <c:v>0.0</c:v>
                </c:pt>
                <c:pt idx="19821">
                  <c:v>0.0</c:v>
                </c:pt>
                <c:pt idx="19822">
                  <c:v>0.0</c:v>
                </c:pt>
                <c:pt idx="19823">
                  <c:v>0.0</c:v>
                </c:pt>
                <c:pt idx="19824">
                  <c:v>0.0</c:v>
                </c:pt>
                <c:pt idx="19825">
                  <c:v>0.0</c:v>
                </c:pt>
                <c:pt idx="19826">
                  <c:v>0.0</c:v>
                </c:pt>
                <c:pt idx="19827">
                  <c:v>0.0</c:v>
                </c:pt>
                <c:pt idx="19828">
                  <c:v>0.0</c:v>
                </c:pt>
                <c:pt idx="19829">
                  <c:v>0.0</c:v>
                </c:pt>
                <c:pt idx="19830">
                  <c:v>0.0</c:v>
                </c:pt>
                <c:pt idx="19831">
                  <c:v>0.0</c:v>
                </c:pt>
                <c:pt idx="19832">
                  <c:v>0.0</c:v>
                </c:pt>
                <c:pt idx="19833">
                  <c:v>0.0</c:v>
                </c:pt>
                <c:pt idx="19834">
                  <c:v>0.0</c:v>
                </c:pt>
                <c:pt idx="19835">
                  <c:v>0.0</c:v>
                </c:pt>
                <c:pt idx="19836">
                  <c:v>0.0</c:v>
                </c:pt>
                <c:pt idx="19837">
                  <c:v>0.0</c:v>
                </c:pt>
                <c:pt idx="19838">
                  <c:v>0.0</c:v>
                </c:pt>
                <c:pt idx="19839">
                  <c:v>0.0</c:v>
                </c:pt>
                <c:pt idx="19840">
                  <c:v>0.0</c:v>
                </c:pt>
                <c:pt idx="19841">
                  <c:v>0.0</c:v>
                </c:pt>
                <c:pt idx="19842">
                  <c:v>0.0</c:v>
                </c:pt>
                <c:pt idx="19843">
                  <c:v>0.0</c:v>
                </c:pt>
                <c:pt idx="19844">
                  <c:v>0.0</c:v>
                </c:pt>
                <c:pt idx="19845">
                  <c:v>0.0</c:v>
                </c:pt>
                <c:pt idx="19846">
                  <c:v>0.0</c:v>
                </c:pt>
                <c:pt idx="19847">
                  <c:v>0.0</c:v>
                </c:pt>
                <c:pt idx="19848">
                  <c:v>0.0</c:v>
                </c:pt>
                <c:pt idx="19849">
                  <c:v>0.0</c:v>
                </c:pt>
                <c:pt idx="19850">
                  <c:v>0.0</c:v>
                </c:pt>
                <c:pt idx="19851">
                  <c:v>0.0</c:v>
                </c:pt>
                <c:pt idx="19852">
                  <c:v>0.0</c:v>
                </c:pt>
                <c:pt idx="19853">
                  <c:v>0.0</c:v>
                </c:pt>
                <c:pt idx="19854">
                  <c:v>0.0</c:v>
                </c:pt>
                <c:pt idx="19855">
                  <c:v>0.0</c:v>
                </c:pt>
                <c:pt idx="19856">
                  <c:v>0.0</c:v>
                </c:pt>
                <c:pt idx="19857">
                  <c:v>0.0</c:v>
                </c:pt>
                <c:pt idx="19858">
                  <c:v>0.0</c:v>
                </c:pt>
                <c:pt idx="19859">
                  <c:v>0.0</c:v>
                </c:pt>
                <c:pt idx="19860">
                  <c:v>0.0</c:v>
                </c:pt>
                <c:pt idx="19861">
                  <c:v>0.0</c:v>
                </c:pt>
                <c:pt idx="19862">
                  <c:v>0.0</c:v>
                </c:pt>
                <c:pt idx="19863">
                  <c:v>0.0</c:v>
                </c:pt>
                <c:pt idx="19864">
                  <c:v>0.0</c:v>
                </c:pt>
                <c:pt idx="19865">
                  <c:v>0.0</c:v>
                </c:pt>
                <c:pt idx="19866">
                  <c:v>0.0</c:v>
                </c:pt>
                <c:pt idx="19867">
                  <c:v>0.0</c:v>
                </c:pt>
                <c:pt idx="19868">
                  <c:v>0.0</c:v>
                </c:pt>
                <c:pt idx="19869">
                  <c:v>0.0</c:v>
                </c:pt>
                <c:pt idx="19870">
                  <c:v>0.0</c:v>
                </c:pt>
                <c:pt idx="19871">
                  <c:v>0.0</c:v>
                </c:pt>
                <c:pt idx="19872">
                  <c:v>0.0</c:v>
                </c:pt>
                <c:pt idx="19873">
                  <c:v>0.0</c:v>
                </c:pt>
                <c:pt idx="19874">
                  <c:v>0.0</c:v>
                </c:pt>
                <c:pt idx="19875">
                  <c:v>0.0</c:v>
                </c:pt>
                <c:pt idx="19876">
                  <c:v>0.0</c:v>
                </c:pt>
                <c:pt idx="19877">
                  <c:v>0.0</c:v>
                </c:pt>
                <c:pt idx="19878">
                  <c:v>0.0</c:v>
                </c:pt>
                <c:pt idx="19879">
                  <c:v>0.0</c:v>
                </c:pt>
                <c:pt idx="19880">
                  <c:v>0.0</c:v>
                </c:pt>
                <c:pt idx="19881">
                  <c:v>0.0</c:v>
                </c:pt>
                <c:pt idx="19882">
                  <c:v>0.0</c:v>
                </c:pt>
                <c:pt idx="19883">
                  <c:v>0.0</c:v>
                </c:pt>
                <c:pt idx="19884">
                  <c:v>0.0</c:v>
                </c:pt>
                <c:pt idx="19885">
                  <c:v>0.0</c:v>
                </c:pt>
                <c:pt idx="19886">
                  <c:v>0.0</c:v>
                </c:pt>
                <c:pt idx="19887">
                  <c:v>0.0</c:v>
                </c:pt>
                <c:pt idx="19888">
                  <c:v>0.0</c:v>
                </c:pt>
                <c:pt idx="19889">
                  <c:v>0.0</c:v>
                </c:pt>
                <c:pt idx="19890">
                  <c:v>0.0</c:v>
                </c:pt>
                <c:pt idx="19891">
                  <c:v>0.0</c:v>
                </c:pt>
                <c:pt idx="19892">
                  <c:v>0.0</c:v>
                </c:pt>
                <c:pt idx="19893">
                  <c:v>0.0</c:v>
                </c:pt>
                <c:pt idx="19894">
                  <c:v>0.0</c:v>
                </c:pt>
                <c:pt idx="19895">
                  <c:v>0.0</c:v>
                </c:pt>
                <c:pt idx="19896">
                  <c:v>0.0</c:v>
                </c:pt>
                <c:pt idx="19897">
                  <c:v>0.0</c:v>
                </c:pt>
                <c:pt idx="19898">
                  <c:v>0.0</c:v>
                </c:pt>
                <c:pt idx="19899">
                  <c:v>0.0</c:v>
                </c:pt>
                <c:pt idx="19900">
                  <c:v>0.0</c:v>
                </c:pt>
                <c:pt idx="19901">
                  <c:v>0.0</c:v>
                </c:pt>
                <c:pt idx="19902">
                  <c:v>0.0</c:v>
                </c:pt>
                <c:pt idx="19903">
                  <c:v>0.0</c:v>
                </c:pt>
                <c:pt idx="19904">
                  <c:v>0.0</c:v>
                </c:pt>
                <c:pt idx="19905">
                  <c:v>0.0</c:v>
                </c:pt>
                <c:pt idx="19906">
                  <c:v>0.0</c:v>
                </c:pt>
                <c:pt idx="19907">
                  <c:v>0.0</c:v>
                </c:pt>
                <c:pt idx="19908">
                  <c:v>0.0</c:v>
                </c:pt>
                <c:pt idx="19909">
                  <c:v>0.0</c:v>
                </c:pt>
                <c:pt idx="19910">
                  <c:v>0.0</c:v>
                </c:pt>
                <c:pt idx="19911">
                  <c:v>0.0</c:v>
                </c:pt>
                <c:pt idx="19912">
                  <c:v>0.0</c:v>
                </c:pt>
                <c:pt idx="19913">
                  <c:v>0.0</c:v>
                </c:pt>
                <c:pt idx="19914">
                  <c:v>0.0</c:v>
                </c:pt>
                <c:pt idx="19915">
                  <c:v>0.0</c:v>
                </c:pt>
                <c:pt idx="19916">
                  <c:v>0.0</c:v>
                </c:pt>
                <c:pt idx="19917">
                  <c:v>0.0</c:v>
                </c:pt>
                <c:pt idx="19918">
                  <c:v>0.0</c:v>
                </c:pt>
                <c:pt idx="19919">
                  <c:v>0.0</c:v>
                </c:pt>
                <c:pt idx="19920">
                  <c:v>0.0</c:v>
                </c:pt>
                <c:pt idx="19921">
                  <c:v>0.0</c:v>
                </c:pt>
                <c:pt idx="19922">
                  <c:v>0.0</c:v>
                </c:pt>
                <c:pt idx="19923">
                  <c:v>0.0</c:v>
                </c:pt>
                <c:pt idx="19924">
                  <c:v>0.0</c:v>
                </c:pt>
                <c:pt idx="19925">
                  <c:v>0.0</c:v>
                </c:pt>
                <c:pt idx="19926">
                  <c:v>0.0</c:v>
                </c:pt>
                <c:pt idx="19927">
                  <c:v>0.0</c:v>
                </c:pt>
                <c:pt idx="19928">
                  <c:v>0.0</c:v>
                </c:pt>
                <c:pt idx="19929">
                  <c:v>0.0</c:v>
                </c:pt>
                <c:pt idx="19930">
                  <c:v>0.0</c:v>
                </c:pt>
                <c:pt idx="19931">
                  <c:v>0.0</c:v>
                </c:pt>
                <c:pt idx="19932">
                  <c:v>0.0</c:v>
                </c:pt>
                <c:pt idx="19933">
                  <c:v>0.0</c:v>
                </c:pt>
                <c:pt idx="19934">
                  <c:v>0.0</c:v>
                </c:pt>
                <c:pt idx="19935">
                  <c:v>0.0</c:v>
                </c:pt>
                <c:pt idx="19936">
                  <c:v>0.0</c:v>
                </c:pt>
                <c:pt idx="19937">
                  <c:v>0.0</c:v>
                </c:pt>
                <c:pt idx="19938">
                  <c:v>0.0</c:v>
                </c:pt>
                <c:pt idx="19939">
                  <c:v>0.0</c:v>
                </c:pt>
                <c:pt idx="19940">
                  <c:v>0.0</c:v>
                </c:pt>
                <c:pt idx="19941">
                  <c:v>0.0</c:v>
                </c:pt>
                <c:pt idx="19942">
                  <c:v>0.0</c:v>
                </c:pt>
                <c:pt idx="19943">
                  <c:v>0.0</c:v>
                </c:pt>
                <c:pt idx="19944">
                  <c:v>0.0</c:v>
                </c:pt>
                <c:pt idx="19945">
                  <c:v>0.0</c:v>
                </c:pt>
                <c:pt idx="19946">
                  <c:v>0.0</c:v>
                </c:pt>
                <c:pt idx="19947">
                  <c:v>0.0</c:v>
                </c:pt>
                <c:pt idx="19948">
                  <c:v>0.0</c:v>
                </c:pt>
                <c:pt idx="19949">
                  <c:v>0.0</c:v>
                </c:pt>
                <c:pt idx="19950">
                  <c:v>0.0</c:v>
                </c:pt>
                <c:pt idx="19951">
                  <c:v>0.0</c:v>
                </c:pt>
                <c:pt idx="19952">
                  <c:v>0.0</c:v>
                </c:pt>
                <c:pt idx="19953">
                  <c:v>0.0</c:v>
                </c:pt>
                <c:pt idx="19954">
                  <c:v>0.0</c:v>
                </c:pt>
                <c:pt idx="19955">
                  <c:v>0.0</c:v>
                </c:pt>
                <c:pt idx="19956">
                  <c:v>0.0</c:v>
                </c:pt>
                <c:pt idx="19957">
                  <c:v>0.0</c:v>
                </c:pt>
                <c:pt idx="19958">
                  <c:v>0.0</c:v>
                </c:pt>
                <c:pt idx="19959">
                  <c:v>0.0</c:v>
                </c:pt>
                <c:pt idx="19960">
                  <c:v>0.0</c:v>
                </c:pt>
                <c:pt idx="19961">
                  <c:v>0.0</c:v>
                </c:pt>
                <c:pt idx="19962">
                  <c:v>0.0</c:v>
                </c:pt>
                <c:pt idx="19963">
                  <c:v>0.0</c:v>
                </c:pt>
                <c:pt idx="19964">
                  <c:v>0.0</c:v>
                </c:pt>
                <c:pt idx="19965">
                  <c:v>0.0</c:v>
                </c:pt>
                <c:pt idx="19966">
                  <c:v>0.0</c:v>
                </c:pt>
                <c:pt idx="19967">
                  <c:v>0.0</c:v>
                </c:pt>
                <c:pt idx="19968">
                  <c:v>0.0</c:v>
                </c:pt>
                <c:pt idx="19969">
                  <c:v>0.0</c:v>
                </c:pt>
                <c:pt idx="19970">
                  <c:v>0.0</c:v>
                </c:pt>
                <c:pt idx="19971">
                  <c:v>0.0</c:v>
                </c:pt>
                <c:pt idx="19972">
                  <c:v>0.0</c:v>
                </c:pt>
                <c:pt idx="19973">
                  <c:v>0.0</c:v>
                </c:pt>
                <c:pt idx="19974">
                  <c:v>0.0</c:v>
                </c:pt>
                <c:pt idx="19975">
                  <c:v>0.0</c:v>
                </c:pt>
                <c:pt idx="19976">
                  <c:v>0.0</c:v>
                </c:pt>
                <c:pt idx="19977">
                  <c:v>0.0</c:v>
                </c:pt>
                <c:pt idx="19978">
                  <c:v>0.0</c:v>
                </c:pt>
                <c:pt idx="19979">
                  <c:v>0.0</c:v>
                </c:pt>
                <c:pt idx="19980">
                  <c:v>0.0</c:v>
                </c:pt>
                <c:pt idx="19981">
                  <c:v>0.0</c:v>
                </c:pt>
                <c:pt idx="19982">
                  <c:v>0.0</c:v>
                </c:pt>
                <c:pt idx="19983">
                  <c:v>0.0</c:v>
                </c:pt>
                <c:pt idx="19984">
                  <c:v>0.0</c:v>
                </c:pt>
                <c:pt idx="19985">
                  <c:v>0.0</c:v>
                </c:pt>
                <c:pt idx="19986">
                  <c:v>0.0</c:v>
                </c:pt>
                <c:pt idx="19987">
                  <c:v>0.0</c:v>
                </c:pt>
                <c:pt idx="19988">
                  <c:v>0.0</c:v>
                </c:pt>
                <c:pt idx="19989">
                  <c:v>0.0</c:v>
                </c:pt>
                <c:pt idx="19990">
                  <c:v>0.0</c:v>
                </c:pt>
                <c:pt idx="19991">
                  <c:v>0.0</c:v>
                </c:pt>
                <c:pt idx="19992">
                  <c:v>0.0</c:v>
                </c:pt>
                <c:pt idx="19993">
                  <c:v>0.0</c:v>
                </c:pt>
                <c:pt idx="19994">
                  <c:v>0.0</c:v>
                </c:pt>
                <c:pt idx="19995">
                  <c:v>0.0</c:v>
                </c:pt>
                <c:pt idx="19996">
                  <c:v>0.0</c:v>
                </c:pt>
                <c:pt idx="19997">
                  <c:v>0.0</c:v>
                </c:pt>
                <c:pt idx="19998">
                  <c:v>0.0</c:v>
                </c:pt>
                <c:pt idx="19999">
                  <c:v>0.0</c:v>
                </c:pt>
                <c:pt idx="20000">
                  <c:v>0.0</c:v>
                </c:pt>
                <c:pt idx="20001">
                  <c:v>0.0</c:v>
                </c:pt>
                <c:pt idx="20002">
                  <c:v>0.0</c:v>
                </c:pt>
                <c:pt idx="20003">
                  <c:v>0.0</c:v>
                </c:pt>
                <c:pt idx="20004">
                  <c:v>0.0</c:v>
                </c:pt>
                <c:pt idx="20005">
                  <c:v>0.0</c:v>
                </c:pt>
                <c:pt idx="20006">
                  <c:v>0.0</c:v>
                </c:pt>
                <c:pt idx="20007">
                  <c:v>0.0</c:v>
                </c:pt>
                <c:pt idx="20008">
                  <c:v>0.0</c:v>
                </c:pt>
                <c:pt idx="20009">
                  <c:v>0.0</c:v>
                </c:pt>
                <c:pt idx="20010">
                  <c:v>0.0</c:v>
                </c:pt>
                <c:pt idx="20011">
                  <c:v>0.0</c:v>
                </c:pt>
                <c:pt idx="20012">
                  <c:v>0.0</c:v>
                </c:pt>
                <c:pt idx="20013">
                  <c:v>0.0</c:v>
                </c:pt>
                <c:pt idx="20014">
                  <c:v>0.0</c:v>
                </c:pt>
                <c:pt idx="20015">
                  <c:v>0.0</c:v>
                </c:pt>
                <c:pt idx="20016">
                  <c:v>0.0</c:v>
                </c:pt>
                <c:pt idx="20017">
                  <c:v>0.0</c:v>
                </c:pt>
                <c:pt idx="20018">
                  <c:v>0.0</c:v>
                </c:pt>
                <c:pt idx="20019">
                  <c:v>0.0</c:v>
                </c:pt>
                <c:pt idx="20020">
                  <c:v>0.0</c:v>
                </c:pt>
                <c:pt idx="20021">
                  <c:v>0.0</c:v>
                </c:pt>
                <c:pt idx="20022">
                  <c:v>0.0</c:v>
                </c:pt>
                <c:pt idx="20023">
                  <c:v>0.0</c:v>
                </c:pt>
                <c:pt idx="20024">
                  <c:v>0.0</c:v>
                </c:pt>
                <c:pt idx="20025">
                  <c:v>0.0</c:v>
                </c:pt>
                <c:pt idx="20026">
                  <c:v>0.0</c:v>
                </c:pt>
                <c:pt idx="20027">
                  <c:v>0.0</c:v>
                </c:pt>
                <c:pt idx="20028">
                  <c:v>0.0</c:v>
                </c:pt>
                <c:pt idx="20029">
                  <c:v>0.0</c:v>
                </c:pt>
                <c:pt idx="20030">
                  <c:v>0.0</c:v>
                </c:pt>
                <c:pt idx="20031">
                  <c:v>0.0</c:v>
                </c:pt>
                <c:pt idx="20032">
                  <c:v>0.0</c:v>
                </c:pt>
                <c:pt idx="20033">
                  <c:v>0.0</c:v>
                </c:pt>
                <c:pt idx="20034">
                  <c:v>0.0</c:v>
                </c:pt>
                <c:pt idx="20035">
                  <c:v>0.0</c:v>
                </c:pt>
                <c:pt idx="20036">
                  <c:v>0.0</c:v>
                </c:pt>
                <c:pt idx="20037">
                  <c:v>0.0</c:v>
                </c:pt>
                <c:pt idx="20038">
                  <c:v>0.0</c:v>
                </c:pt>
                <c:pt idx="20039">
                  <c:v>0.0</c:v>
                </c:pt>
                <c:pt idx="20040">
                  <c:v>0.0</c:v>
                </c:pt>
                <c:pt idx="20041">
                  <c:v>0.0</c:v>
                </c:pt>
                <c:pt idx="20042">
                  <c:v>0.0</c:v>
                </c:pt>
                <c:pt idx="20043">
                  <c:v>0.0</c:v>
                </c:pt>
                <c:pt idx="20044">
                  <c:v>0.0</c:v>
                </c:pt>
                <c:pt idx="20045">
                  <c:v>0.0</c:v>
                </c:pt>
                <c:pt idx="20046">
                  <c:v>0.0</c:v>
                </c:pt>
                <c:pt idx="20047">
                  <c:v>0.0</c:v>
                </c:pt>
                <c:pt idx="20048">
                  <c:v>0.0</c:v>
                </c:pt>
                <c:pt idx="20049">
                  <c:v>0.0</c:v>
                </c:pt>
                <c:pt idx="20050">
                  <c:v>0.0</c:v>
                </c:pt>
                <c:pt idx="20051">
                  <c:v>0.0</c:v>
                </c:pt>
                <c:pt idx="20052">
                  <c:v>0.0</c:v>
                </c:pt>
                <c:pt idx="20053">
                  <c:v>0.0</c:v>
                </c:pt>
                <c:pt idx="20054">
                  <c:v>0.0</c:v>
                </c:pt>
                <c:pt idx="20055">
                  <c:v>0.0</c:v>
                </c:pt>
                <c:pt idx="20056">
                  <c:v>0.0</c:v>
                </c:pt>
                <c:pt idx="20057">
                  <c:v>0.0</c:v>
                </c:pt>
                <c:pt idx="20058">
                  <c:v>0.0</c:v>
                </c:pt>
                <c:pt idx="20059">
                  <c:v>0.0</c:v>
                </c:pt>
                <c:pt idx="20060">
                  <c:v>0.0</c:v>
                </c:pt>
                <c:pt idx="20061">
                  <c:v>0.0</c:v>
                </c:pt>
                <c:pt idx="20062">
                  <c:v>0.0</c:v>
                </c:pt>
                <c:pt idx="20063">
                  <c:v>0.0</c:v>
                </c:pt>
                <c:pt idx="20064">
                  <c:v>0.0</c:v>
                </c:pt>
                <c:pt idx="20065">
                  <c:v>0.0</c:v>
                </c:pt>
                <c:pt idx="20066">
                  <c:v>0.0</c:v>
                </c:pt>
                <c:pt idx="20067">
                  <c:v>0.0</c:v>
                </c:pt>
                <c:pt idx="20068">
                  <c:v>0.0</c:v>
                </c:pt>
                <c:pt idx="20069">
                  <c:v>0.0</c:v>
                </c:pt>
                <c:pt idx="20070">
                  <c:v>0.0</c:v>
                </c:pt>
                <c:pt idx="20071">
                  <c:v>0.0</c:v>
                </c:pt>
                <c:pt idx="20072">
                  <c:v>0.0</c:v>
                </c:pt>
                <c:pt idx="20073">
                  <c:v>0.0</c:v>
                </c:pt>
                <c:pt idx="20074">
                  <c:v>0.0</c:v>
                </c:pt>
                <c:pt idx="20075">
                  <c:v>0.0</c:v>
                </c:pt>
                <c:pt idx="20076">
                  <c:v>0.0</c:v>
                </c:pt>
                <c:pt idx="20077">
                  <c:v>0.0</c:v>
                </c:pt>
                <c:pt idx="20078">
                  <c:v>0.0</c:v>
                </c:pt>
                <c:pt idx="20079">
                  <c:v>0.0</c:v>
                </c:pt>
                <c:pt idx="20080">
                  <c:v>0.0</c:v>
                </c:pt>
                <c:pt idx="20081">
                  <c:v>0.0</c:v>
                </c:pt>
                <c:pt idx="20082">
                  <c:v>0.0</c:v>
                </c:pt>
                <c:pt idx="20083">
                  <c:v>0.0</c:v>
                </c:pt>
                <c:pt idx="20084">
                  <c:v>0.0</c:v>
                </c:pt>
                <c:pt idx="20085">
                  <c:v>0.0</c:v>
                </c:pt>
                <c:pt idx="20086">
                  <c:v>0.0</c:v>
                </c:pt>
                <c:pt idx="20087">
                  <c:v>0.0</c:v>
                </c:pt>
                <c:pt idx="20088">
                  <c:v>0.0</c:v>
                </c:pt>
                <c:pt idx="20089">
                  <c:v>0.0</c:v>
                </c:pt>
                <c:pt idx="20090">
                  <c:v>0.0</c:v>
                </c:pt>
                <c:pt idx="20091">
                  <c:v>0.0</c:v>
                </c:pt>
                <c:pt idx="20092">
                  <c:v>0.0</c:v>
                </c:pt>
                <c:pt idx="20093">
                  <c:v>0.0</c:v>
                </c:pt>
                <c:pt idx="20094">
                  <c:v>0.0</c:v>
                </c:pt>
                <c:pt idx="20095">
                  <c:v>0.0</c:v>
                </c:pt>
                <c:pt idx="20096">
                  <c:v>0.0</c:v>
                </c:pt>
                <c:pt idx="20097">
                  <c:v>0.0</c:v>
                </c:pt>
                <c:pt idx="20098">
                  <c:v>0.0</c:v>
                </c:pt>
                <c:pt idx="20099">
                  <c:v>0.0</c:v>
                </c:pt>
                <c:pt idx="20100">
                  <c:v>0.0</c:v>
                </c:pt>
                <c:pt idx="20101">
                  <c:v>0.0</c:v>
                </c:pt>
                <c:pt idx="20102">
                  <c:v>0.0</c:v>
                </c:pt>
                <c:pt idx="20103">
                  <c:v>0.0</c:v>
                </c:pt>
                <c:pt idx="20104">
                  <c:v>0.0</c:v>
                </c:pt>
                <c:pt idx="20105">
                  <c:v>0.0</c:v>
                </c:pt>
                <c:pt idx="20106">
                  <c:v>0.0</c:v>
                </c:pt>
                <c:pt idx="20107">
                  <c:v>0.0</c:v>
                </c:pt>
                <c:pt idx="20108">
                  <c:v>0.0</c:v>
                </c:pt>
                <c:pt idx="20109">
                  <c:v>0.0</c:v>
                </c:pt>
                <c:pt idx="20110">
                  <c:v>0.0</c:v>
                </c:pt>
                <c:pt idx="20111">
                  <c:v>0.0</c:v>
                </c:pt>
                <c:pt idx="20112">
                  <c:v>0.0</c:v>
                </c:pt>
                <c:pt idx="20113">
                  <c:v>0.0</c:v>
                </c:pt>
                <c:pt idx="20114">
                  <c:v>0.0</c:v>
                </c:pt>
                <c:pt idx="20115">
                  <c:v>0.0</c:v>
                </c:pt>
                <c:pt idx="20116">
                  <c:v>0.0</c:v>
                </c:pt>
                <c:pt idx="20117">
                  <c:v>0.0</c:v>
                </c:pt>
                <c:pt idx="20118">
                  <c:v>0.0</c:v>
                </c:pt>
                <c:pt idx="20119">
                  <c:v>0.0</c:v>
                </c:pt>
                <c:pt idx="20120">
                  <c:v>0.0</c:v>
                </c:pt>
                <c:pt idx="20121">
                  <c:v>0.0</c:v>
                </c:pt>
                <c:pt idx="20122">
                  <c:v>0.0</c:v>
                </c:pt>
                <c:pt idx="20123">
                  <c:v>0.0</c:v>
                </c:pt>
                <c:pt idx="20124">
                  <c:v>0.0</c:v>
                </c:pt>
                <c:pt idx="20125">
                  <c:v>0.0</c:v>
                </c:pt>
                <c:pt idx="20126">
                  <c:v>0.0</c:v>
                </c:pt>
                <c:pt idx="20127">
                  <c:v>0.0</c:v>
                </c:pt>
                <c:pt idx="20128">
                  <c:v>0.0</c:v>
                </c:pt>
                <c:pt idx="20129">
                  <c:v>0.0</c:v>
                </c:pt>
                <c:pt idx="20130">
                  <c:v>0.0</c:v>
                </c:pt>
                <c:pt idx="20131">
                  <c:v>0.0</c:v>
                </c:pt>
                <c:pt idx="20132">
                  <c:v>0.0</c:v>
                </c:pt>
                <c:pt idx="20133">
                  <c:v>0.0</c:v>
                </c:pt>
                <c:pt idx="20134">
                  <c:v>0.0</c:v>
                </c:pt>
                <c:pt idx="20135">
                  <c:v>0.0</c:v>
                </c:pt>
                <c:pt idx="20136">
                  <c:v>0.0</c:v>
                </c:pt>
                <c:pt idx="20137">
                  <c:v>0.0</c:v>
                </c:pt>
                <c:pt idx="20138">
                  <c:v>0.0</c:v>
                </c:pt>
                <c:pt idx="20139">
                  <c:v>0.0</c:v>
                </c:pt>
                <c:pt idx="20140">
                  <c:v>0.0</c:v>
                </c:pt>
                <c:pt idx="20141">
                  <c:v>0.0</c:v>
                </c:pt>
                <c:pt idx="20142">
                  <c:v>0.0</c:v>
                </c:pt>
                <c:pt idx="20143">
                  <c:v>0.0</c:v>
                </c:pt>
                <c:pt idx="20144">
                  <c:v>0.0</c:v>
                </c:pt>
                <c:pt idx="20145">
                  <c:v>0.0</c:v>
                </c:pt>
                <c:pt idx="20146">
                  <c:v>0.0</c:v>
                </c:pt>
                <c:pt idx="20147">
                  <c:v>0.0</c:v>
                </c:pt>
                <c:pt idx="20148">
                  <c:v>0.0</c:v>
                </c:pt>
                <c:pt idx="20149">
                  <c:v>0.0</c:v>
                </c:pt>
                <c:pt idx="20150">
                  <c:v>0.0</c:v>
                </c:pt>
                <c:pt idx="20151">
                  <c:v>0.0</c:v>
                </c:pt>
                <c:pt idx="20152">
                  <c:v>0.0</c:v>
                </c:pt>
                <c:pt idx="20153">
                  <c:v>0.0</c:v>
                </c:pt>
                <c:pt idx="20154">
                  <c:v>0.0</c:v>
                </c:pt>
                <c:pt idx="20155">
                  <c:v>0.0</c:v>
                </c:pt>
                <c:pt idx="20156">
                  <c:v>0.0</c:v>
                </c:pt>
                <c:pt idx="20157">
                  <c:v>0.0</c:v>
                </c:pt>
                <c:pt idx="20158">
                  <c:v>0.0</c:v>
                </c:pt>
                <c:pt idx="20159">
                  <c:v>0.0</c:v>
                </c:pt>
                <c:pt idx="20160">
                  <c:v>0.0</c:v>
                </c:pt>
                <c:pt idx="20161">
                  <c:v>0.0</c:v>
                </c:pt>
                <c:pt idx="20162">
                  <c:v>0.0</c:v>
                </c:pt>
                <c:pt idx="20163">
                  <c:v>0.0</c:v>
                </c:pt>
                <c:pt idx="20164">
                  <c:v>0.0</c:v>
                </c:pt>
                <c:pt idx="20165">
                  <c:v>0.0</c:v>
                </c:pt>
                <c:pt idx="20166">
                  <c:v>0.0</c:v>
                </c:pt>
                <c:pt idx="20167">
                  <c:v>0.0</c:v>
                </c:pt>
                <c:pt idx="20168">
                  <c:v>0.0</c:v>
                </c:pt>
                <c:pt idx="20169">
                  <c:v>0.0</c:v>
                </c:pt>
                <c:pt idx="20170">
                  <c:v>0.0</c:v>
                </c:pt>
                <c:pt idx="20171">
                  <c:v>0.0</c:v>
                </c:pt>
                <c:pt idx="20172">
                  <c:v>0.0</c:v>
                </c:pt>
                <c:pt idx="20173">
                  <c:v>0.0</c:v>
                </c:pt>
                <c:pt idx="20174">
                  <c:v>0.0</c:v>
                </c:pt>
                <c:pt idx="20175">
                  <c:v>0.0</c:v>
                </c:pt>
                <c:pt idx="20176">
                  <c:v>0.0</c:v>
                </c:pt>
                <c:pt idx="20177">
                  <c:v>0.0</c:v>
                </c:pt>
                <c:pt idx="20178">
                  <c:v>0.0</c:v>
                </c:pt>
                <c:pt idx="20179">
                  <c:v>0.0</c:v>
                </c:pt>
                <c:pt idx="20180">
                  <c:v>0.0</c:v>
                </c:pt>
                <c:pt idx="20181">
                  <c:v>0.0</c:v>
                </c:pt>
                <c:pt idx="20182">
                  <c:v>0.0</c:v>
                </c:pt>
                <c:pt idx="20183">
                  <c:v>0.0</c:v>
                </c:pt>
                <c:pt idx="20184">
                  <c:v>0.0</c:v>
                </c:pt>
                <c:pt idx="20185">
                  <c:v>0.0</c:v>
                </c:pt>
                <c:pt idx="20186">
                  <c:v>0.0</c:v>
                </c:pt>
                <c:pt idx="20187">
                  <c:v>0.0</c:v>
                </c:pt>
                <c:pt idx="20188">
                  <c:v>0.0</c:v>
                </c:pt>
                <c:pt idx="20189">
                  <c:v>0.0</c:v>
                </c:pt>
                <c:pt idx="20190">
                  <c:v>0.0</c:v>
                </c:pt>
                <c:pt idx="20191">
                  <c:v>0.0</c:v>
                </c:pt>
                <c:pt idx="20192">
                  <c:v>0.0</c:v>
                </c:pt>
                <c:pt idx="20193">
                  <c:v>0.0</c:v>
                </c:pt>
                <c:pt idx="20194">
                  <c:v>0.0</c:v>
                </c:pt>
                <c:pt idx="20195">
                  <c:v>0.0</c:v>
                </c:pt>
                <c:pt idx="20196">
                  <c:v>0.0</c:v>
                </c:pt>
                <c:pt idx="20197">
                  <c:v>0.0</c:v>
                </c:pt>
                <c:pt idx="20198">
                  <c:v>0.0</c:v>
                </c:pt>
                <c:pt idx="20199">
                  <c:v>0.0</c:v>
                </c:pt>
                <c:pt idx="20200">
                  <c:v>0.0</c:v>
                </c:pt>
                <c:pt idx="20201">
                  <c:v>0.0</c:v>
                </c:pt>
                <c:pt idx="20202">
                  <c:v>0.0</c:v>
                </c:pt>
                <c:pt idx="20203">
                  <c:v>0.0</c:v>
                </c:pt>
                <c:pt idx="20204">
                  <c:v>0.0</c:v>
                </c:pt>
                <c:pt idx="20205">
                  <c:v>0.0</c:v>
                </c:pt>
                <c:pt idx="20206">
                  <c:v>0.0</c:v>
                </c:pt>
                <c:pt idx="20207">
                  <c:v>0.0</c:v>
                </c:pt>
                <c:pt idx="20208">
                  <c:v>0.0</c:v>
                </c:pt>
                <c:pt idx="20209">
                  <c:v>0.0</c:v>
                </c:pt>
                <c:pt idx="20210">
                  <c:v>0.0</c:v>
                </c:pt>
                <c:pt idx="20211">
                  <c:v>0.0</c:v>
                </c:pt>
                <c:pt idx="20212">
                  <c:v>0.0</c:v>
                </c:pt>
                <c:pt idx="20213">
                  <c:v>0.0</c:v>
                </c:pt>
                <c:pt idx="20214">
                  <c:v>0.0</c:v>
                </c:pt>
                <c:pt idx="20215">
                  <c:v>0.0</c:v>
                </c:pt>
                <c:pt idx="20216">
                  <c:v>0.0</c:v>
                </c:pt>
                <c:pt idx="20217">
                  <c:v>0.0</c:v>
                </c:pt>
                <c:pt idx="20218">
                  <c:v>0.0</c:v>
                </c:pt>
                <c:pt idx="20219">
                  <c:v>0.0</c:v>
                </c:pt>
                <c:pt idx="20220">
                  <c:v>0.0</c:v>
                </c:pt>
                <c:pt idx="20221">
                  <c:v>0.0</c:v>
                </c:pt>
                <c:pt idx="20222">
                  <c:v>0.0</c:v>
                </c:pt>
                <c:pt idx="20223">
                  <c:v>0.0</c:v>
                </c:pt>
                <c:pt idx="20224">
                  <c:v>0.0</c:v>
                </c:pt>
                <c:pt idx="20225">
                  <c:v>0.0</c:v>
                </c:pt>
                <c:pt idx="20226">
                  <c:v>0.0</c:v>
                </c:pt>
                <c:pt idx="20227">
                  <c:v>0.0</c:v>
                </c:pt>
                <c:pt idx="20228">
                  <c:v>0.0</c:v>
                </c:pt>
                <c:pt idx="20229">
                  <c:v>0.0</c:v>
                </c:pt>
                <c:pt idx="20230">
                  <c:v>0.0</c:v>
                </c:pt>
                <c:pt idx="20231">
                  <c:v>0.0</c:v>
                </c:pt>
                <c:pt idx="20232">
                  <c:v>0.0</c:v>
                </c:pt>
                <c:pt idx="20233">
                  <c:v>0.0</c:v>
                </c:pt>
                <c:pt idx="20234">
                  <c:v>0.0</c:v>
                </c:pt>
                <c:pt idx="20235">
                  <c:v>0.0</c:v>
                </c:pt>
                <c:pt idx="20236">
                  <c:v>0.0</c:v>
                </c:pt>
                <c:pt idx="20237">
                  <c:v>0.0</c:v>
                </c:pt>
                <c:pt idx="20238">
                  <c:v>0.0</c:v>
                </c:pt>
                <c:pt idx="20239">
                  <c:v>0.0</c:v>
                </c:pt>
                <c:pt idx="20240">
                  <c:v>0.0</c:v>
                </c:pt>
                <c:pt idx="20241">
                  <c:v>0.0</c:v>
                </c:pt>
                <c:pt idx="20242">
                  <c:v>0.0</c:v>
                </c:pt>
                <c:pt idx="20243">
                  <c:v>0.0</c:v>
                </c:pt>
                <c:pt idx="20244">
                  <c:v>0.0</c:v>
                </c:pt>
                <c:pt idx="20245">
                  <c:v>0.0</c:v>
                </c:pt>
                <c:pt idx="20246">
                  <c:v>0.0</c:v>
                </c:pt>
                <c:pt idx="20247">
                  <c:v>0.0</c:v>
                </c:pt>
                <c:pt idx="20248">
                  <c:v>0.0</c:v>
                </c:pt>
                <c:pt idx="20249">
                  <c:v>0.0</c:v>
                </c:pt>
                <c:pt idx="20250">
                  <c:v>0.0</c:v>
                </c:pt>
                <c:pt idx="20251">
                  <c:v>0.0</c:v>
                </c:pt>
                <c:pt idx="20252">
                  <c:v>0.0</c:v>
                </c:pt>
                <c:pt idx="20253">
                  <c:v>0.0</c:v>
                </c:pt>
                <c:pt idx="20254">
                  <c:v>0.0</c:v>
                </c:pt>
                <c:pt idx="20255">
                  <c:v>0.0</c:v>
                </c:pt>
                <c:pt idx="20256">
                  <c:v>0.0</c:v>
                </c:pt>
                <c:pt idx="20257">
                  <c:v>0.0</c:v>
                </c:pt>
                <c:pt idx="20258">
                  <c:v>0.0</c:v>
                </c:pt>
                <c:pt idx="20259">
                  <c:v>0.0</c:v>
                </c:pt>
                <c:pt idx="20260">
                  <c:v>0.0</c:v>
                </c:pt>
                <c:pt idx="20261">
                  <c:v>0.0</c:v>
                </c:pt>
                <c:pt idx="20262">
                  <c:v>0.0</c:v>
                </c:pt>
                <c:pt idx="20263">
                  <c:v>0.0</c:v>
                </c:pt>
                <c:pt idx="20264">
                  <c:v>0.0</c:v>
                </c:pt>
                <c:pt idx="20265">
                  <c:v>0.0</c:v>
                </c:pt>
                <c:pt idx="20266">
                  <c:v>0.0</c:v>
                </c:pt>
                <c:pt idx="20267">
                  <c:v>0.0</c:v>
                </c:pt>
                <c:pt idx="20268">
                  <c:v>0.0</c:v>
                </c:pt>
                <c:pt idx="20269">
                  <c:v>0.0</c:v>
                </c:pt>
                <c:pt idx="20270">
                  <c:v>0.0</c:v>
                </c:pt>
                <c:pt idx="20271">
                  <c:v>0.0</c:v>
                </c:pt>
                <c:pt idx="20272">
                  <c:v>0.0</c:v>
                </c:pt>
                <c:pt idx="20273">
                  <c:v>0.0</c:v>
                </c:pt>
                <c:pt idx="20274">
                  <c:v>0.0</c:v>
                </c:pt>
                <c:pt idx="20275">
                  <c:v>0.0</c:v>
                </c:pt>
                <c:pt idx="20276">
                  <c:v>0.0</c:v>
                </c:pt>
                <c:pt idx="20277">
                  <c:v>0.0</c:v>
                </c:pt>
                <c:pt idx="20278">
                  <c:v>0.0</c:v>
                </c:pt>
                <c:pt idx="20279">
                  <c:v>0.0</c:v>
                </c:pt>
                <c:pt idx="20280">
                  <c:v>0.0</c:v>
                </c:pt>
                <c:pt idx="20281">
                  <c:v>0.0</c:v>
                </c:pt>
                <c:pt idx="20282">
                  <c:v>0.0</c:v>
                </c:pt>
                <c:pt idx="20283">
                  <c:v>0.0</c:v>
                </c:pt>
                <c:pt idx="20284">
                  <c:v>0.0</c:v>
                </c:pt>
                <c:pt idx="20285">
                  <c:v>0.0</c:v>
                </c:pt>
                <c:pt idx="20286">
                  <c:v>0.0</c:v>
                </c:pt>
                <c:pt idx="20287">
                  <c:v>0.0</c:v>
                </c:pt>
                <c:pt idx="20288">
                  <c:v>0.0</c:v>
                </c:pt>
                <c:pt idx="20289">
                  <c:v>0.0</c:v>
                </c:pt>
                <c:pt idx="20290">
                  <c:v>0.0</c:v>
                </c:pt>
                <c:pt idx="20291">
                  <c:v>0.0</c:v>
                </c:pt>
                <c:pt idx="20292">
                  <c:v>0.0</c:v>
                </c:pt>
                <c:pt idx="20293">
                  <c:v>0.0</c:v>
                </c:pt>
                <c:pt idx="20294">
                  <c:v>0.0</c:v>
                </c:pt>
                <c:pt idx="20295">
                  <c:v>0.0</c:v>
                </c:pt>
                <c:pt idx="20296">
                  <c:v>0.0</c:v>
                </c:pt>
                <c:pt idx="20297">
                  <c:v>0.0</c:v>
                </c:pt>
                <c:pt idx="20298">
                  <c:v>0.0</c:v>
                </c:pt>
                <c:pt idx="20299">
                  <c:v>0.0</c:v>
                </c:pt>
                <c:pt idx="20300">
                  <c:v>0.0</c:v>
                </c:pt>
                <c:pt idx="20301">
                  <c:v>0.0</c:v>
                </c:pt>
                <c:pt idx="20302">
                  <c:v>0.0</c:v>
                </c:pt>
                <c:pt idx="20303">
                  <c:v>0.0</c:v>
                </c:pt>
                <c:pt idx="20304">
                  <c:v>0.0</c:v>
                </c:pt>
                <c:pt idx="20305">
                  <c:v>0.0</c:v>
                </c:pt>
                <c:pt idx="20306">
                  <c:v>0.0</c:v>
                </c:pt>
                <c:pt idx="20307">
                  <c:v>0.0</c:v>
                </c:pt>
                <c:pt idx="20308">
                  <c:v>0.0</c:v>
                </c:pt>
                <c:pt idx="20309">
                  <c:v>0.0</c:v>
                </c:pt>
                <c:pt idx="20310">
                  <c:v>0.0</c:v>
                </c:pt>
                <c:pt idx="20311">
                  <c:v>0.0</c:v>
                </c:pt>
                <c:pt idx="20312">
                  <c:v>0.0</c:v>
                </c:pt>
                <c:pt idx="20313">
                  <c:v>0.0</c:v>
                </c:pt>
                <c:pt idx="20314">
                  <c:v>0.0</c:v>
                </c:pt>
                <c:pt idx="20315">
                  <c:v>0.0</c:v>
                </c:pt>
                <c:pt idx="20316">
                  <c:v>0.0</c:v>
                </c:pt>
                <c:pt idx="20317">
                  <c:v>0.0</c:v>
                </c:pt>
                <c:pt idx="20318">
                  <c:v>0.0</c:v>
                </c:pt>
                <c:pt idx="20319">
                  <c:v>0.0</c:v>
                </c:pt>
                <c:pt idx="20320">
                  <c:v>0.0</c:v>
                </c:pt>
                <c:pt idx="20321">
                  <c:v>0.0</c:v>
                </c:pt>
                <c:pt idx="20322">
                  <c:v>0.0</c:v>
                </c:pt>
                <c:pt idx="20323">
                  <c:v>0.0</c:v>
                </c:pt>
                <c:pt idx="20324">
                  <c:v>0.0</c:v>
                </c:pt>
                <c:pt idx="20325">
                  <c:v>0.0</c:v>
                </c:pt>
                <c:pt idx="20326">
                  <c:v>0.0</c:v>
                </c:pt>
                <c:pt idx="20327">
                  <c:v>0.0</c:v>
                </c:pt>
                <c:pt idx="20328">
                  <c:v>0.0</c:v>
                </c:pt>
                <c:pt idx="20329">
                  <c:v>0.0</c:v>
                </c:pt>
                <c:pt idx="20330">
                  <c:v>0.0</c:v>
                </c:pt>
                <c:pt idx="20331">
                  <c:v>0.0</c:v>
                </c:pt>
                <c:pt idx="20332">
                  <c:v>0.0</c:v>
                </c:pt>
                <c:pt idx="20333">
                  <c:v>0.0</c:v>
                </c:pt>
                <c:pt idx="20334">
                  <c:v>0.0</c:v>
                </c:pt>
                <c:pt idx="20335">
                  <c:v>0.0</c:v>
                </c:pt>
                <c:pt idx="20336">
                  <c:v>0.0</c:v>
                </c:pt>
                <c:pt idx="20337">
                  <c:v>0.0</c:v>
                </c:pt>
                <c:pt idx="20338">
                  <c:v>0.0</c:v>
                </c:pt>
                <c:pt idx="20339">
                  <c:v>0.0</c:v>
                </c:pt>
                <c:pt idx="20340">
                  <c:v>0.0</c:v>
                </c:pt>
                <c:pt idx="20341">
                  <c:v>0.0</c:v>
                </c:pt>
                <c:pt idx="20342">
                  <c:v>0.0</c:v>
                </c:pt>
                <c:pt idx="20343">
                  <c:v>0.0</c:v>
                </c:pt>
                <c:pt idx="20344">
                  <c:v>0.0</c:v>
                </c:pt>
                <c:pt idx="20345">
                  <c:v>0.0</c:v>
                </c:pt>
                <c:pt idx="20346">
                  <c:v>0.0</c:v>
                </c:pt>
                <c:pt idx="20347">
                  <c:v>0.0</c:v>
                </c:pt>
                <c:pt idx="20348">
                  <c:v>0.0</c:v>
                </c:pt>
                <c:pt idx="20349">
                  <c:v>0.0</c:v>
                </c:pt>
                <c:pt idx="20350">
                  <c:v>0.0</c:v>
                </c:pt>
                <c:pt idx="20351">
                  <c:v>0.0</c:v>
                </c:pt>
                <c:pt idx="20352">
                  <c:v>0.0</c:v>
                </c:pt>
                <c:pt idx="20353">
                  <c:v>0.0</c:v>
                </c:pt>
                <c:pt idx="20354">
                  <c:v>0.0</c:v>
                </c:pt>
                <c:pt idx="20355">
                  <c:v>0.0</c:v>
                </c:pt>
                <c:pt idx="20356">
                  <c:v>0.0</c:v>
                </c:pt>
                <c:pt idx="20357">
                  <c:v>0.0</c:v>
                </c:pt>
                <c:pt idx="20358">
                  <c:v>0.0</c:v>
                </c:pt>
                <c:pt idx="20359">
                  <c:v>0.0</c:v>
                </c:pt>
                <c:pt idx="20360">
                  <c:v>0.0</c:v>
                </c:pt>
                <c:pt idx="20361">
                  <c:v>0.0</c:v>
                </c:pt>
                <c:pt idx="20362">
                  <c:v>0.0</c:v>
                </c:pt>
                <c:pt idx="20363">
                  <c:v>0.0</c:v>
                </c:pt>
                <c:pt idx="20364">
                  <c:v>0.0</c:v>
                </c:pt>
                <c:pt idx="20365">
                  <c:v>0.0</c:v>
                </c:pt>
                <c:pt idx="20366">
                  <c:v>0.0</c:v>
                </c:pt>
                <c:pt idx="20367">
                  <c:v>0.0</c:v>
                </c:pt>
                <c:pt idx="20368">
                  <c:v>0.0</c:v>
                </c:pt>
                <c:pt idx="20369">
                  <c:v>0.0</c:v>
                </c:pt>
                <c:pt idx="20370">
                  <c:v>0.0</c:v>
                </c:pt>
                <c:pt idx="20371">
                  <c:v>0.0</c:v>
                </c:pt>
                <c:pt idx="20372">
                  <c:v>0.0</c:v>
                </c:pt>
                <c:pt idx="20373">
                  <c:v>0.0</c:v>
                </c:pt>
                <c:pt idx="20374">
                  <c:v>0.0</c:v>
                </c:pt>
                <c:pt idx="20375">
                  <c:v>0.0</c:v>
                </c:pt>
                <c:pt idx="20376">
                  <c:v>0.0</c:v>
                </c:pt>
                <c:pt idx="20377">
                  <c:v>0.0</c:v>
                </c:pt>
                <c:pt idx="20378">
                  <c:v>0.0</c:v>
                </c:pt>
                <c:pt idx="20379">
                  <c:v>0.0</c:v>
                </c:pt>
                <c:pt idx="20380">
                  <c:v>0.0</c:v>
                </c:pt>
                <c:pt idx="20381">
                  <c:v>0.0</c:v>
                </c:pt>
                <c:pt idx="20382">
                  <c:v>0.0</c:v>
                </c:pt>
                <c:pt idx="20383">
                  <c:v>0.0</c:v>
                </c:pt>
                <c:pt idx="20384">
                  <c:v>0.0</c:v>
                </c:pt>
                <c:pt idx="20385">
                  <c:v>0.0</c:v>
                </c:pt>
                <c:pt idx="20386">
                  <c:v>0.0</c:v>
                </c:pt>
                <c:pt idx="20387">
                  <c:v>0.0</c:v>
                </c:pt>
                <c:pt idx="20388">
                  <c:v>0.0</c:v>
                </c:pt>
                <c:pt idx="20389">
                  <c:v>0.0</c:v>
                </c:pt>
                <c:pt idx="20390">
                  <c:v>0.0</c:v>
                </c:pt>
                <c:pt idx="20391">
                  <c:v>0.0</c:v>
                </c:pt>
                <c:pt idx="20392">
                  <c:v>0.0</c:v>
                </c:pt>
                <c:pt idx="20393">
                  <c:v>0.0</c:v>
                </c:pt>
                <c:pt idx="20394">
                  <c:v>0.0</c:v>
                </c:pt>
                <c:pt idx="20395">
                  <c:v>0.0</c:v>
                </c:pt>
                <c:pt idx="20396">
                  <c:v>0.0</c:v>
                </c:pt>
                <c:pt idx="20397">
                  <c:v>0.0</c:v>
                </c:pt>
                <c:pt idx="20398">
                  <c:v>0.0</c:v>
                </c:pt>
                <c:pt idx="20399">
                  <c:v>0.0</c:v>
                </c:pt>
                <c:pt idx="20400">
                  <c:v>0.0</c:v>
                </c:pt>
                <c:pt idx="20401">
                  <c:v>0.0</c:v>
                </c:pt>
                <c:pt idx="20402">
                  <c:v>0.0</c:v>
                </c:pt>
                <c:pt idx="20403">
                  <c:v>0.0</c:v>
                </c:pt>
                <c:pt idx="20404">
                  <c:v>0.0</c:v>
                </c:pt>
                <c:pt idx="20405">
                  <c:v>0.0</c:v>
                </c:pt>
                <c:pt idx="20406">
                  <c:v>0.0</c:v>
                </c:pt>
                <c:pt idx="20407">
                  <c:v>0.0</c:v>
                </c:pt>
                <c:pt idx="20408">
                  <c:v>0.0</c:v>
                </c:pt>
                <c:pt idx="20409">
                  <c:v>0.0</c:v>
                </c:pt>
                <c:pt idx="20410">
                  <c:v>0.0</c:v>
                </c:pt>
                <c:pt idx="20411">
                  <c:v>0.0</c:v>
                </c:pt>
                <c:pt idx="20412">
                  <c:v>0.0</c:v>
                </c:pt>
                <c:pt idx="20413">
                  <c:v>0.0</c:v>
                </c:pt>
                <c:pt idx="20414">
                  <c:v>0.0</c:v>
                </c:pt>
                <c:pt idx="20415">
                  <c:v>0.0</c:v>
                </c:pt>
                <c:pt idx="20416">
                  <c:v>0.0</c:v>
                </c:pt>
                <c:pt idx="20417">
                  <c:v>0.0</c:v>
                </c:pt>
                <c:pt idx="20418">
                  <c:v>0.0</c:v>
                </c:pt>
                <c:pt idx="20419">
                  <c:v>0.0</c:v>
                </c:pt>
                <c:pt idx="20420">
                  <c:v>0.0</c:v>
                </c:pt>
                <c:pt idx="20421">
                  <c:v>0.0</c:v>
                </c:pt>
                <c:pt idx="20422">
                  <c:v>0.0</c:v>
                </c:pt>
                <c:pt idx="20423">
                  <c:v>0.0</c:v>
                </c:pt>
                <c:pt idx="20424">
                  <c:v>0.0</c:v>
                </c:pt>
                <c:pt idx="20425">
                  <c:v>0.0</c:v>
                </c:pt>
                <c:pt idx="20426">
                  <c:v>0.0</c:v>
                </c:pt>
                <c:pt idx="20427">
                  <c:v>0.0</c:v>
                </c:pt>
                <c:pt idx="20428">
                  <c:v>0.0</c:v>
                </c:pt>
                <c:pt idx="20429">
                  <c:v>0.0</c:v>
                </c:pt>
                <c:pt idx="20430">
                  <c:v>0.0</c:v>
                </c:pt>
                <c:pt idx="20431">
                  <c:v>0.0</c:v>
                </c:pt>
                <c:pt idx="20432">
                  <c:v>0.0</c:v>
                </c:pt>
                <c:pt idx="20433">
                  <c:v>0.0</c:v>
                </c:pt>
                <c:pt idx="20434">
                  <c:v>0.0</c:v>
                </c:pt>
                <c:pt idx="20435">
                  <c:v>0.0</c:v>
                </c:pt>
                <c:pt idx="20436">
                  <c:v>0.0</c:v>
                </c:pt>
                <c:pt idx="20437">
                  <c:v>0.0</c:v>
                </c:pt>
                <c:pt idx="20438">
                  <c:v>0.0</c:v>
                </c:pt>
                <c:pt idx="20439">
                  <c:v>0.0</c:v>
                </c:pt>
                <c:pt idx="20440">
                  <c:v>0.0</c:v>
                </c:pt>
                <c:pt idx="20441">
                  <c:v>0.0</c:v>
                </c:pt>
                <c:pt idx="20442">
                  <c:v>0.0</c:v>
                </c:pt>
                <c:pt idx="20443">
                  <c:v>0.0</c:v>
                </c:pt>
                <c:pt idx="20444">
                  <c:v>0.0</c:v>
                </c:pt>
                <c:pt idx="20445">
                  <c:v>0.0</c:v>
                </c:pt>
                <c:pt idx="20446">
                  <c:v>0.0</c:v>
                </c:pt>
                <c:pt idx="20447">
                  <c:v>0.0</c:v>
                </c:pt>
                <c:pt idx="20448">
                  <c:v>0.0</c:v>
                </c:pt>
                <c:pt idx="20449">
                  <c:v>0.0</c:v>
                </c:pt>
                <c:pt idx="20450">
                  <c:v>0.0</c:v>
                </c:pt>
                <c:pt idx="20451">
                  <c:v>0.0</c:v>
                </c:pt>
                <c:pt idx="20452">
                  <c:v>0.0</c:v>
                </c:pt>
                <c:pt idx="20453">
                  <c:v>0.0</c:v>
                </c:pt>
                <c:pt idx="20454">
                  <c:v>0.0</c:v>
                </c:pt>
                <c:pt idx="20455">
                  <c:v>0.0</c:v>
                </c:pt>
                <c:pt idx="20456">
                  <c:v>0.0</c:v>
                </c:pt>
                <c:pt idx="20457">
                  <c:v>0.0</c:v>
                </c:pt>
                <c:pt idx="20458">
                  <c:v>0.0</c:v>
                </c:pt>
                <c:pt idx="20459">
                  <c:v>0.0</c:v>
                </c:pt>
                <c:pt idx="20460">
                  <c:v>0.0</c:v>
                </c:pt>
                <c:pt idx="20461">
                  <c:v>0.0</c:v>
                </c:pt>
                <c:pt idx="20462">
                  <c:v>0.0</c:v>
                </c:pt>
                <c:pt idx="20463">
                  <c:v>0.0</c:v>
                </c:pt>
                <c:pt idx="20464">
                  <c:v>0.0</c:v>
                </c:pt>
                <c:pt idx="20465">
                  <c:v>0.0</c:v>
                </c:pt>
                <c:pt idx="20466">
                  <c:v>0.0</c:v>
                </c:pt>
                <c:pt idx="20467">
                  <c:v>0.0</c:v>
                </c:pt>
                <c:pt idx="20468">
                  <c:v>0.0</c:v>
                </c:pt>
                <c:pt idx="20469">
                  <c:v>0.0</c:v>
                </c:pt>
                <c:pt idx="20470">
                  <c:v>0.0</c:v>
                </c:pt>
                <c:pt idx="20471">
                  <c:v>0.0</c:v>
                </c:pt>
                <c:pt idx="20472">
                  <c:v>0.0</c:v>
                </c:pt>
                <c:pt idx="20473">
                  <c:v>0.0</c:v>
                </c:pt>
                <c:pt idx="20474">
                  <c:v>0.0</c:v>
                </c:pt>
                <c:pt idx="20475">
                  <c:v>0.0</c:v>
                </c:pt>
                <c:pt idx="20476">
                  <c:v>0.0</c:v>
                </c:pt>
                <c:pt idx="20477">
                  <c:v>0.0</c:v>
                </c:pt>
                <c:pt idx="20478">
                  <c:v>0.0</c:v>
                </c:pt>
                <c:pt idx="20479">
                  <c:v>0.0</c:v>
                </c:pt>
                <c:pt idx="20480">
                  <c:v>0.0</c:v>
                </c:pt>
                <c:pt idx="20481">
                  <c:v>0.0</c:v>
                </c:pt>
                <c:pt idx="20482">
                  <c:v>0.0</c:v>
                </c:pt>
                <c:pt idx="20483">
                  <c:v>0.0</c:v>
                </c:pt>
                <c:pt idx="20484">
                  <c:v>0.0</c:v>
                </c:pt>
                <c:pt idx="20485">
                  <c:v>0.0</c:v>
                </c:pt>
                <c:pt idx="20486">
                  <c:v>0.0</c:v>
                </c:pt>
                <c:pt idx="20487">
                  <c:v>0.0</c:v>
                </c:pt>
                <c:pt idx="20488">
                  <c:v>0.0</c:v>
                </c:pt>
                <c:pt idx="20489">
                  <c:v>0.0</c:v>
                </c:pt>
                <c:pt idx="20490">
                  <c:v>0.0</c:v>
                </c:pt>
                <c:pt idx="20491">
                  <c:v>0.0</c:v>
                </c:pt>
                <c:pt idx="20492">
                  <c:v>0.0</c:v>
                </c:pt>
                <c:pt idx="20493">
                  <c:v>0.0</c:v>
                </c:pt>
                <c:pt idx="20494">
                  <c:v>0.0</c:v>
                </c:pt>
                <c:pt idx="20495">
                  <c:v>0.0</c:v>
                </c:pt>
                <c:pt idx="20496">
                  <c:v>0.0</c:v>
                </c:pt>
                <c:pt idx="20497">
                  <c:v>0.0</c:v>
                </c:pt>
                <c:pt idx="20498">
                  <c:v>0.0</c:v>
                </c:pt>
                <c:pt idx="20499">
                  <c:v>0.0</c:v>
                </c:pt>
                <c:pt idx="20500">
                  <c:v>0.0</c:v>
                </c:pt>
                <c:pt idx="20501">
                  <c:v>0.0</c:v>
                </c:pt>
                <c:pt idx="20502">
                  <c:v>0.0</c:v>
                </c:pt>
                <c:pt idx="20503">
                  <c:v>0.0</c:v>
                </c:pt>
                <c:pt idx="20504">
                  <c:v>0.0</c:v>
                </c:pt>
                <c:pt idx="20505">
                  <c:v>0.0</c:v>
                </c:pt>
                <c:pt idx="20506">
                  <c:v>0.0</c:v>
                </c:pt>
                <c:pt idx="20507">
                  <c:v>0.0</c:v>
                </c:pt>
                <c:pt idx="20508">
                  <c:v>0.0</c:v>
                </c:pt>
                <c:pt idx="20509">
                  <c:v>0.0</c:v>
                </c:pt>
                <c:pt idx="20510">
                  <c:v>0.0</c:v>
                </c:pt>
                <c:pt idx="20511">
                  <c:v>0.0</c:v>
                </c:pt>
                <c:pt idx="20512">
                  <c:v>0.0</c:v>
                </c:pt>
                <c:pt idx="20513">
                  <c:v>0.0</c:v>
                </c:pt>
                <c:pt idx="20514">
                  <c:v>0.0</c:v>
                </c:pt>
                <c:pt idx="20515">
                  <c:v>0.0</c:v>
                </c:pt>
                <c:pt idx="20516">
                  <c:v>0.0</c:v>
                </c:pt>
                <c:pt idx="20517">
                  <c:v>0.0</c:v>
                </c:pt>
                <c:pt idx="20518">
                  <c:v>0.0</c:v>
                </c:pt>
                <c:pt idx="20519">
                  <c:v>0.0</c:v>
                </c:pt>
                <c:pt idx="20520">
                  <c:v>0.0</c:v>
                </c:pt>
                <c:pt idx="20521">
                  <c:v>0.0</c:v>
                </c:pt>
                <c:pt idx="20522">
                  <c:v>0.0</c:v>
                </c:pt>
                <c:pt idx="20523">
                  <c:v>0.0</c:v>
                </c:pt>
                <c:pt idx="20524">
                  <c:v>0.0</c:v>
                </c:pt>
                <c:pt idx="20525">
                  <c:v>0.0</c:v>
                </c:pt>
                <c:pt idx="20526">
                  <c:v>0.0</c:v>
                </c:pt>
                <c:pt idx="20527">
                  <c:v>0.0</c:v>
                </c:pt>
                <c:pt idx="20528">
                  <c:v>0.0</c:v>
                </c:pt>
                <c:pt idx="20529">
                  <c:v>0.0</c:v>
                </c:pt>
                <c:pt idx="20530">
                  <c:v>0.0</c:v>
                </c:pt>
                <c:pt idx="20531">
                  <c:v>0.0</c:v>
                </c:pt>
                <c:pt idx="20532">
                  <c:v>0.0</c:v>
                </c:pt>
                <c:pt idx="20533">
                  <c:v>0.0</c:v>
                </c:pt>
                <c:pt idx="20534">
                  <c:v>0.0</c:v>
                </c:pt>
                <c:pt idx="20535">
                  <c:v>0.0</c:v>
                </c:pt>
                <c:pt idx="20536">
                  <c:v>0.0</c:v>
                </c:pt>
                <c:pt idx="20537">
                  <c:v>0.0</c:v>
                </c:pt>
                <c:pt idx="20538">
                  <c:v>0.0</c:v>
                </c:pt>
                <c:pt idx="20539">
                  <c:v>0.0</c:v>
                </c:pt>
                <c:pt idx="20540">
                  <c:v>0.0</c:v>
                </c:pt>
                <c:pt idx="20541">
                  <c:v>0.0</c:v>
                </c:pt>
                <c:pt idx="20542">
                  <c:v>0.0</c:v>
                </c:pt>
                <c:pt idx="20543">
                  <c:v>0.0</c:v>
                </c:pt>
                <c:pt idx="20544">
                  <c:v>0.0</c:v>
                </c:pt>
                <c:pt idx="20545">
                  <c:v>0.0</c:v>
                </c:pt>
                <c:pt idx="20546">
                  <c:v>0.0</c:v>
                </c:pt>
                <c:pt idx="20547">
                  <c:v>0.0</c:v>
                </c:pt>
                <c:pt idx="20548">
                  <c:v>0.0</c:v>
                </c:pt>
                <c:pt idx="20549">
                  <c:v>0.0</c:v>
                </c:pt>
                <c:pt idx="20550">
                  <c:v>0.0</c:v>
                </c:pt>
                <c:pt idx="20551">
                  <c:v>0.0</c:v>
                </c:pt>
                <c:pt idx="20552">
                  <c:v>0.0</c:v>
                </c:pt>
                <c:pt idx="20553">
                  <c:v>0.0</c:v>
                </c:pt>
                <c:pt idx="20554">
                  <c:v>0.0</c:v>
                </c:pt>
                <c:pt idx="20555">
                  <c:v>0.0</c:v>
                </c:pt>
                <c:pt idx="20556">
                  <c:v>0.0</c:v>
                </c:pt>
                <c:pt idx="20557">
                  <c:v>0.0</c:v>
                </c:pt>
                <c:pt idx="20558">
                  <c:v>0.0</c:v>
                </c:pt>
                <c:pt idx="20559">
                  <c:v>0.0</c:v>
                </c:pt>
                <c:pt idx="20560">
                  <c:v>0.0</c:v>
                </c:pt>
                <c:pt idx="20561">
                  <c:v>0.0</c:v>
                </c:pt>
                <c:pt idx="20562">
                  <c:v>0.0</c:v>
                </c:pt>
                <c:pt idx="20563">
                  <c:v>0.0</c:v>
                </c:pt>
                <c:pt idx="20564">
                  <c:v>0.0</c:v>
                </c:pt>
                <c:pt idx="20565">
                  <c:v>0.0</c:v>
                </c:pt>
                <c:pt idx="20566">
                  <c:v>0.0</c:v>
                </c:pt>
                <c:pt idx="20567">
                  <c:v>0.0</c:v>
                </c:pt>
                <c:pt idx="20568">
                  <c:v>0.0</c:v>
                </c:pt>
                <c:pt idx="20569">
                  <c:v>0.0</c:v>
                </c:pt>
                <c:pt idx="20570">
                  <c:v>0.0</c:v>
                </c:pt>
                <c:pt idx="20571">
                  <c:v>0.0</c:v>
                </c:pt>
                <c:pt idx="20572">
                  <c:v>0.0</c:v>
                </c:pt>
                <c:pt idx="20573">
                  <c:v>0.0</c:v>
                </c:pt>
                <c:pt idx="20574">
                  <c:v>0.0</c:v>
                </c:pt>
                <c:pt idx="20575">
                  <c:v>0.0</c:v>
                </c:pt>
                <c:pt idx="20576">
                  <c:v>0.0</c:v>
                </c:pt>
                <c:pt idx="20577">
                  <c:v>0.0</c:v>
                </c:pt>
                <c:pt idx="20578">
                  <c:v>0.0</c:v>
                </c:pt>
                <c:pt idx="20579">
                  <c:v>0.0</c:v>
                </c:pt>
                <c:pt idx="20580">
                  <c:v>0.0</c:v>
                </c:pt>
                <c:pt idx="20581">
                  <c:v>0.0</c:v>
                </c:pt>
                <c:pt idx="20582">
                  <c:v>0.0</c:v>
                </c:pt>
                <c:pt idx="20583">
                  <c:v>0.0</c:v>
                </c:pt>
                <c:pt idx="20584">
                  <c:v>0.0</c:v>
                </c:pt>
                <c:pt idx="20585">
                  <c:v>0.0</c:v>
                </c:pt>
                <c:pt idx="20586">
                  <c:v>0.0</c:v>
                </c:pt>
                <c:pt idx="20587">
                  <c:v>0.0</c:v>
                </c:pt>
                <c:pt idx="20588">
                  <c:v>0.0</c:v>
                </c:pt>
                <c:pt idx="20589">
                  <c:v>0.0</c:v>
                </c:pt>
                <c:pt idx="20590">
                  <c:v>0.0</c:v>
                </c:pt>
                <c:pt idx="20591">
                  <c:v>0.0</c:v>
                </c:pt>
                <c:pt idx="20592">
                  <c:v>0.0</c:v>
                </c:pt>
                <c:pt idx="20593">
                  <c:v>0.0</c:v>
                </c:pt>
                <c:pt idx="20594">
                  <c:v>0.0</c:v>
                </c:pt>
                <c:pt idx="20595">
                  <c:v>0.0</c:v>
                </c:pt>
                <c:pt idx="20596">
                  <c:v>0.0</c:v>
                </c:pt>
                <c:pt idx="20597">
                  <c:v>0.0</c:v>
                </c:pt>
                <c:pt idx="20598">
                  <c:v>0.0</c:v>
                </c:pt>
                <c:pt idx="20599">
                  <c:v>0.0</c:v>
                </c:pt>
                <c:pt idx="20600">
                  <c:v>0.0</c:v>
                </c:pt>
                <c:pt idx="20601">
                  <c:v>0.0</c:v>
                </c:pt>
                <c:pt idx="20602">
                  <c:v>0.0</c:v>
                </c:pt>
                <c:pt idx="20603">
                  <c:v>0.0</c:v>
                </c:pt>
                <c:pt idx="20604">
                  <c:v>0.0</c:v>
                </c:pt>
                <c:pt idx="20605">
                  <c:v>0.0</c:v>
                </c:pt>
                <c:pt idx="20606">
                  <c:v>0.0</c:v>
                </c:pt>
                <c:pt idx="20607">
                  <c:v>0.0</c:v>
                </c:pt>
                <c:pt idx="20608">
                  <c:v>0.0</c:v>
                </c:pt>
                <c:pt idx="20609">
                  <c:v>0.0</c:v>
                </c:pt>
                <c:pt idx="20610">
                  <c:v>0.0</c:v>
                </c:pt>
                <c:pt idx="20611">
                  <c:v>0.0</c:v>
                </c:pt>
                <c:pt idx="20612">
                  <c:v>0.0</c:v>
                </c:pt>
                <c:pt idx="20613">
                  <c:v>0.0</c:v>
                </c:pt>
                <c:pt idx="20614">
                  <c:v>0.0</c:v>
                </c:pt>
                <c:pt idx="20615">
                  <c:v>0.0</c:v>
                </c:pt>
                <c:pt idx="20616">
                  <c:v>0.0</c:v>
                </c:pt>
                <c:pt idx="20617">
                  <c:v>0.0</c:v>
                </c:pt>
                <c:pt idx="20618">
                  <c:v>0.0</c:v>
                </c:pt>
                <c:pt idx="20619">
                  <c:v>0.0</c:v>
                </c:pt>
                <c:pt idx="20620">
                  <c:v>0.0</c:v>
                </c:pt>
                <c:pt idx="20621">
                  <c:v>0.0</c:v>
                </c:pt>
                <c:pt idx="20622">
                  <c:v>0.0</c:v>
                </c:pt>
                <c:pt idx="20623">
                  <c:v>0.0</c:v>
                </c:pt>
                <c:pt idx="20624">
                  <c:v>0.0</c:v>
                </c:pt>
                <c:pt idx="20625">
                  <c:v>0.0</c:v>
                </c:pt>
                <c:pt idx="20626">
                  <c:v>0.0</c:v>
                </c:pt>
                <c:pt idx="20627">
                  <c:v>0.0</c:v>
                </c:pt>
                <c:pt idx="20628">
                  <c:v>0.0</c:v>
                </c:pt>
                <c:pt idx="20629">
                  <c:v>0.0</c:v>
                </c:pt>
                <c:pt idx="20630">
                  <c:v>0.0</c:v>
                </c:pt>
                <c:pt idx="20631">
                  <c:v>0.0</c:v>
                </c:pt>
                <c:pt idx="20632">
                  <c:v>0.0</c:v>
                </c:pt>
                <c:pt idx="20633">
                  <c:v>0.0</c:v>
                </c:pt>
                <c:pt idx="20634">
                  <c:v>0.0</c:v>
                </c:pt>
                <c:pt idx="20635">
                  <c:v>0.0</c:v>
                </c:pt>
                <c:pt idx="20636">
                  <c:v>0.0</c:v>
                </c:pt>
                <c:pt idx="20637">
                  <c:v>0.0</c:v>
                </c:pt>
                <c:pt idx="20638">
                  <c:v>0.0</c:v>
                </c:pt>
                <c:pt idx="20639">
                  <c:v>0.0</c:v>
                </c:pt>
                <c:pt idx="20640">
                  <c:v>0.0</c:v>
                </c:pt>
                <c:pt idx="20641">
                  <c:v>0.0</c:v>
                </c:pt>
                <c:pt idx="20642">
                  <c:v>0.0</c:v>
                </c:pt>
                <c:pt idx="20643">
                  <c:v>0.0</c:v>
                </c:pt>
                <c:pt idx="20644">
                  <c:v>0.0</c:v>
                </c:pt>
                <c:pt idx="20645">
                  <c:v>0.0</c:v>
                </c:pt>
                <c:pt idx="20646">
                  <c:v>0.0</c:v>
                </c:pt>
                <c:pt idx="20647">
                  <c:v>0.0</c:v>
                </c:pt>
                <c:pt idx="20648">
                  <c:v>0.0</c:v>
                </c:pt>
                <c:pt idx="20649">
                  <c:v>0.0</c:v>
                </c:pt>
                <c:pt idx="20650">
                  <c:v>0.0</c:v>
                </c:pt>
                <c:pt idx="20651">
                  <c:v>0.0</c:v>
                </c:pt>
                <c:pt idx="20652">
                  <c:v>0.0</c:v>
                </c:pt>
                <c:pt idx="20653">
                  <c:v>0.0</c:v>
                </c:pt>
                <c:pt idx="20654">
                  <c:v>0.0</c:v>
                </c:pt>
                <c:pt idx="20655">
                  <c:v>0.0</c:v>
                </c:pt>
                <c:pt idx="20656">
                  <c:v>0.0</c:v>
                </c:pt>
                <c:pt idx="20657">
                  <c:v>0.0</c:v>
                </c:pt>
                <c:pt idx="20658">
                  <c:v>0.0</c:v>
                </c:pt>
                <c:pt idx="20659">
                  <c:v>0.0</c:v>
                </c:pt>
                <c:pt idx="20660">
                  <c:v>0.0</c:v>
                </c:pt>
                <c:pt idx="20661">
                  <c:v>0.0</c:v>
                </c:pt>
                <c:pt idx="20662">
                  <c:v>0.0</c:v>
                </c:pt>
                <c:pt idx="20663">
                  <c:v>0.0</c:v>
                </c:pt>
                <c:pt idx="20664">
                  <c:v>0.0</c:v>
                </c:pt>
                <c:pt idx="20665">
                  <c:v>0.0</c:v>
                </c:pt>
                <c:pt idx="20666">
                  <c:v>0.0</c:v>
                </c:pt>
                <c:pt idx="20667">
                  <c:v>0.0</c:v>
                </c:pt>
                <c:pt idx="20668">
                  <c:v>0.0</c:v>
                </c:pt>
                <c:pt idx="20669">
                  <c:v>0.0</c:v>
                </c:pt>
                <c:pt idx="20670">
                  <c:v>0.0</c:v>
                </c:pt>
                <c:pt idx="20671">
                  <c:v>0.0</c:v>
                </c:pt>
                <c:pt idx="20672">
                  <c:v>0.0</c:v>
                </c:pt>
                <c:pt idx="20673">
                  <c:v>0.0</c:v>
                </c:pt>
                <c:pt idx="20674">
                  <c:v>0.0</c:v>
                </c:pt>
                <c:pt idx="20675">
                  <c:v>0.0</c:v>
                </c:pt>
                <c:pt idx="20676">
                  <c:v>0.0</c:v>
                </c:pt>
                <c:pt idx="20677">
                  <c:v>0.0</c:v>
                </c:pt>
                <c:pt idx="20678">
                  <c:v>0.0</c:v>
                </c:pt>
                <c:pt idx="20679">
                  <c:v>0.0</c:v>
                </c:pt>
                <c:pt idx="20680">
                  <c:v>0.0</c:v>
                </c:pt>
                <c:pt idx="20681">
                  <c:v>0.0</c:v>
                </c:pt>
                <c:pt idx="20682">
                  <c:v>0.0</c:v>
                </c:pt>
                <c:pt idx="20683">
                  <c:v>0.0</c:v>
                </c:pt>
                <c:pt idx="20684">
                  <c:v>0.0</c:v>
                </c:pt>
                <c:pt idx="20685">
                  <c:v>0.0</c:v>
                </c:pt>
                <c:pt idx="20686">
                  <c:v>0.0</c:v>
                </c:pt>
                <c:pt idx="20687">
                  <c:v>0.0</c:v>
                </c:pt>
                <c:pt idx="20688">
                  <c:v>0.0</c:v>
                </c:pt>
                <c:pt idx="20689">
                  <c:v>0.0</c:v>
                </c:pt>
                <c:pt idx="20690">
                  <c:v>0.0</c:v>
                </c:pt>
                <c:pt idx="20691">
                  <c:v>0.0</c:v>
                </c:pt>
                <c:pt idx="20692">
                  <c:v>0.0</c:v>
                </c:pt>
                <c:pt idx="20693">
                  <c:v>0.0</c:v>
                </c:pt>
                <c:pt idx="20694">
                  <c:v>0.0</c:v>
                </c:pt>
                <c:pt idx="20695">
                  <c:v>0.0</c:v>
                </c:pt>
                <c:pt idx="20696">
                  <c:v>0.0</c:v>
                </c:pt>
                <c:pt idx="20697">
                  <c:v>0.0</c:v>
                </c:pt>
                <c:pt idx="20698">
                  <c:v>0.0</c:v>
                </c:pt>
                <c:pt idx="20699">
                  <c:v>0.0</c:v>
                </c:pt>
                <c:pt idx="20700">
                  <c:v>0.0</c:v>
                </c:pt>
                <c:pt idx="20701">
                  <c:v>0.0</c:v>
                </c:pt>
                <c:pt idx="20702">
                  <c:v>0.0</c:v>
                </c:pt>
                <c:pt idx="20703">
                  <c:v>0.0</c:v>
                </c:pt>
                <c:pt idx="20704">
                  <c:v>0.0</c:v>
                </c:pt>
                <c:pt idx="20705">
                  <c:v>0.0</c:v>
                </c:pt>
                <c:pt idx="20706">
                  <c:v>0.0</c:v>
                </c:pt>
                <c:pt idx="20707">
                  <c:v>0.0</c:v>
                </c:pt>
                <c:pt idx="20708">
                  <c:v>0.0</c:v>
                </c:pt>
                <c:pt idx="20709">
                  <c:v>0.0</c:v>
                </c:pt>
                <c:pt idx="20710">
                  <c:v>0.0</c:v>
                </c:pt>
                <c:pt idx="20711">
                  <c:v>0.0</c:v>
                </c:pt>
                <c:pt idx="20712">
                  <c:v>0.0</c:v>
                </c:pt>
                <c:pt idx="20713">
                  <c:v>0.0</c:v>
                </c:pt>
                <c:pt idx="20714">
                  <c:v>0.0</c:v>
                </c:pt>
                <c:pt idx="20715">
                  <c:v>0.0</c:v>
                </c:pt>
                <c:pt idx="20716">
                  <c:v>0.0</c:v>
                </c:pt>
                <c:pt idx="20717">
                  <c:v>0.0</c:v>
                </c:pt>
                <c:pt idx="20718">
                  <c:v>0.0</c:v>
                </c:pt>
                <c:pt idx="20719">
                  <c:v>0.0</c:v>
                </c:pt>
                <c:pt idx="20720">
                  <c:v>0.0</c:v>
                </c:pt>
                <c:pt idx="20721">
                  <c:v>0.0</c:v>
                </c:pt>
                <c:pt idx="20722">
                  <c:v>0.0</c:v>
                </c:pt>
                <c:pt idx="20723">
                  <c:v>0.0</c:v>
                </c:pt>
                <c:pt idx="20724">
                  <c:v>0.0</c:v>
                </c:pt>
                <c:pt idx="20725">
                  <c:v>0.0</c:v>
                </c:pt>
                <c:pt idx="20726">
                  <c:v>0.0</c:v>
                </c:pt>
                <c:pt idx="20727">
                  <c:v>0.0</c:v>
                </c:pt>
                <c:pt idx="20728">
                  <c:v>0.0</c:v>
                </c:pt>
                <c:pt idx="20729">
                  <c:v>0.0</c:v>
                </c:pt>
                <c:pt idx="20730">
                  <c:v>0.0</c:v>
                </c:pt>
                <c:pt idx="20731">
                  <c:v>0.0</c:v>
                </c:pt>
                <c:pt idx="20732">
                  <c:v>0.0</c:v>
                </c:pt>
                <c:pt idx="20733">
                  <c:v>0.0</c:v>
                </c:pt>
                <c:pt idx="20734">
                  <c:v>0.0</c:v>
                </c:pt>
                <c:pt idx="20735">
                  <c:v>0.0</c:v>
                </c:pt>
                <c:pt idx="20736">
                  <c:v>0.0</c:v>
                </c:pt>
                <c:pt idx="20737">
                  <c:v>0.0</c:v>
                </c:pt>
                <c:pt idx="20738">
                  <c:v>0.0</c:v>
                </c:pt>
                <c:pt idx="20739">
                  <c:v>0.0</c:v>
                </c:pt>
                <c:pt idx="20740">
                  <c:v>0.0</c:v>
                </c:pt>
                <c:pt idx="20741">
                  <c:v>0.0</c:v>
                </c:pt>
                <c:pt idx="20742">
                  <c:v>0.0</c:v>
                </c:pt>
                <c:pt idx="20743">
                  <c:v>0.0</c:v>
                </c:pt>
                <c:pt idx="20744">
                  <c:v>0.0</c:v>
                </c:pt>
                <c:pt idx="20745">
                  <c:v>0.0</c:v>
                </c:pt>
                <c:pt idx="20746">
                  <c:v>0.0</c:v>
                </c:pt>
                <c:pt idx="20747">
                  <c:v>0.0</c:v>
                </c:pt>
                <c:pt idx="20748">
                  <c:v>0.0</c:v>
                </c:pt>
                <c:pt idx="20749">
                  <c:v>0.0</c:v>
                </c:pt>
                <c:pt idx="20750">
                  <c:v>0.0</c:v>
                </c:pt>
                <c:pt idx="20751">
                  <c:v>0.0</c:v>
                </c:pt>
                <c:pt idx="20752">
                  <c:v>0.0</c:v>
                </c:pt>
                <c:pt idx="20753">
                  <c:v>0.0</c:v>
                </c:pt>
                <c:pt idx="20754">
                  <c:v>0.0</c:v>
                </c:pt>
                <c:pt idx="20755">
                  <c:v>0.0</c:v>
                </c:pt>
                <c:pt idx="20756">
                  <c:v>0.0</c:v>
                </c:pt>
                <c:pt idx="20757">
                  <c:v>0.0</c:v>
                </c:pt>
                <c:pt idx="20758">
                  <c:v>0.0</c:v>
                </c:pt>
                <c:pt idx="20759">
                  <c:v>0.0</c:v>
                </c:pt>
                <c:pt idx="20760">
                  <c:v>0.0</c:v>
                </c:pt>
                <c:pt idx="20761">
                  <c:v>0.0</c:v>
                </c:pt>
                <c:pt idx="20762">
                  <c:v>0.0</c:v>
                </c:pt>
                <c:pt idx="20763">
                  <c:v>0.0</c:v>
                </c:pt>
                <c:pt idx="20764">
                  <c:v>0.0</c:v>
                </c:pt>
                <c:pt idx="20765">
                  <c:v>0.0</c:v>
                </c:pt>
                <c:pt idx="20766">
                  <c:v>0.0</c:v>
                </c:pt>
                <c:pt idx="20767">
                  <c:v>0.0</c:v>
                </c:pt>
                <c:pt idx="20768">
                  <c:v>0.0</c:v>
                </c:pt>
                <c:pt idx="20769">
                  <c:v>0.0</c:v>
                </c:pt>
                <c:pt idx="20770">
                  <c:v>0.0</c:v>
                </c:pt>
                <c:pt idx="20771">
                  <c:v>0.0</c:v>
                </c:pt>
                <c:pt idx="20772">
                  <c:v>0.0</c:v>
                </c:pt>
                <c:pt idx="20773">
                  <c:v>0.0</c:v>
                </c:pt>
                <c:pt idx="20774">
                  <c:v>0.0</c:v>
                </c:pt>
                <c:pt idx="20775">
                  <c:v>0.0</c:v>
                </c:pt>
                <c:pt idx="20776">
                  <c:v>0.0</c:v>
                </c:pt>
                <c:pt idx="20777">
                  <c:v>0.0</c:v>
                </c:pt>
                <c:pt idx="20778">
                  <c:v>0.0</c:v>
                </c:pt>
                <c:pt idx="20779">
                  <c:v>0.0</c:v>
                </c:pt>
                <c:pt idx="20780">
                  <c:v>0.0</c:v>
                </c:pt>
                <c:pt idx="20781">
                  <c:v>0.0</c:v>
                </c:pt>
                <c:pt idx="20782">
                  <c:v>0.0</c:v>
                </c:pt>
                <c:pt idx="20783">
                  <c:v>0.0</c:v>
                </c:pt>
                <c:pt idx="20784">
                  <c:v>0.0</c:v>
                </c:pt>
                <c:pt idx="20785">
                  <c:v>0.0</c:v>
                </c:pt>
                <c:pt idx="20786">
                  <c:v>0.0</c:v>
                </c:pt>
                <c:pt idx="20787">
                  <c:v>0.0</c:v>
                </c:pt>
                <c:pt idx="20788">
                  <c:v>0.0</c:v>
                </c:pt>
                <c:pt idx="20789">
                  <c:v>0.0</c:v>
                </c:pt>
                <c:pt idx="20790">
                  <c:v>0.0</c:v>
                </c:pt>
                <c:pt idx="20791">
                  <c:v>0.0</c:v>
                </c:pt>
                <c:pt idx="20792">
                  <c:v>0.0</c:v>
                </c:pt>
                <c:pt idx="20793">
                  <c:v>0.0</c:v>
                </c:pt>
                <c:pt idx="20794">
                  <c:v>0.0</c:v>
                </c:pt>
                <c:pt idx="20795">
                  <c:v>0.0</c:v>
                </c:pt>
                <c:pt idx="20796">
                  <c:v>0.0</c:v>
                </c:pt>
                <c:pt idx="20797">
                  <c:v>0.0</c:v>
                </c:pt>
                <c:pt idx="20798">
                  <c:v>0.0</c:v>
                </c:pt>
                <c:pt idx="20799">
                  <c:v>0.0</c:v>
                </c:pt>
                <c:pt idx="20800">
                  <c:v>0.0</c:v>
                </c:pt>
                <c:pt idx="20801">
                  <c:v>0.0</c:v>
                </c:pt>
                <c:pt idx="20802">
                  <c:v>0.0</c:v>
                </c:pt>
                <c:pt idx="20803">
                  <c:v>0.0</c:v>
                </c:pt>
                <c:pt idx="20804">
                  <c:v>0.0</c:v>
                </c:pt>
                <c:pt idx="20805">
                  <c:v>0.0</c:v>
                </c:pt>
                <c:pt idx="20806">
                  <c:v>0.0</c:v>
                </c:pt>
                <c:pt idx="20807">
                  <c:v>0.0</c:v>
                </c:pt>
                <c:pt idx="20808">
                  <c:v>0.0</c:v>
                </c:pt>
                <c:pt idx="20809">
                  <c:v>0.0</c:v>
                </c:pt>
                <c:pt idx="20810">
                  <c:v>0.0</c:v>
                </c:pt>
                <c:pt idx="20811">
                  <c:v>0.0</c:v>
                </c:pt>
                <c:pt idx="20812">
                  <c:v>0.0</c:v>
                </c:pt>
                <c:pt idx="20813">
                  <c:v>0.0</c:v>
                </c:pt>
                <c:pt idx="20814">
                  <c:v>0.0</c:v>
                </c:pt>
                <c:pt idx="20815">
                  <c:v>0.0</c:v>
                </c:pt>
                <c:pt idx="20816">
                  <c:v>0.0</c:v>
                </c:pt>
                <c:pt idx="20817">
                  <c:v>0.0</c:v>
                </c:pt>
                <c:pt idx="20818">
                  <c:v>0.0</c:v>
                </c:pt>
                <c:pt idx="20819">
                  <c:v>0.0</c:v>
                </c:pt>
                <c:pt idx="20820">
                  <c:v>0.0</c:v>
                </c:pt>
                <c:pt idx="20821">
                  <c:v>0.0</c:v>
                </c:pt>
                <c:pt idx="20822">
                  <c:v>0.0</c:v>
                </c:pt>
                <c:pt idx="20823">
                  <c:v>0.0</c:v>
                </c:pt>
                <c:pt idx="20824">
                  <c:v>0.0</c:v>
                </c:pt>
                <c:pt idx="20825">
                  <c:v>0.0</c:v>
                </c:pt>
                <c:pt idx="20826">
                  <c:v>0.0</c:v>
                </c:pt>
                <c:pt idx="20827">
                  <c:v>0.0</c:v>
                </c:pt>
                <c:pt idx="20828">
                  <c:v>0.0</c:v>
                </c:pt>
                <c:pt idx="20829">
                  <c:v>0.0</c:v>
                </c:pt>
                <c:pt idx="20830">
                  <c:v>0.0</c:v>
                </c:pt>
                <c:pt idx="20831">
                  <c:v>0.0</c:v>
                </c:pt>
                <c:pt idx="20832">
                  <c:v>0.0</c:v>
                </c:pt>
                <c:pt idx="20833">
                  <c:v>0.0</c:v>
                </c:pt>
                <c:pt idx="20834">
                  <c:v>0.0</c:v>
                </c:pt>
                <c:pt idx="20835">
                  <c:v>0.0</c:v>
                </c:pt>
                <c:pt idx="20836">
                  <c:v>0.0</c:v>
                </c:pt>
                <c:pt idx="20837">
                  <c:v>0.0</c:v>
                </c:pt>
                <c:pt idx="20838">
                  <c:v>0.0</c:v>
                </c:pt>
                <c:pt idx="20839">
                  <c:v>0.0</c:v>
                </c:pt>
                <c:pt idx="20840">
                  <c:v>0.0</c:v>
                </c:pt>
                <c:pt idx="20841">
                  <c:v>0.0</c:v>
                </c:pt>
                <c:pt idx="20842">
                  <c:v>0.0</c:v>
                </c:pt>
                <c:pt idx="20843">
                  <c:v>0.0</c:v>
                </c:pt>
                <c:pt idx="20844">
                  <c:v>0.0</c:v>
                </c:pt>
                <c:pt idx="20845">
                  <c:v>0.0</c:v>
                </c:pt>
                <c:pt idx="20846">
                  <c:v>0.0</c:v>
                </c:pt>
                <c:pt idx="20847">
                  <c:v>0.0</c:v>
                </c:pt>
                <c:pt idx="20848">
                  <c:v>0.0</c:v>
                </c:pt>
                <c:pt idx="20849">
                  <c:v>0.0</c:v>
                </c:pt>
                <c:pt idx="20850">
                  <c:v>0.0</c:v>
                </c:pt>
                <c:pt idx="20851">
                  <c:v>0.0</c:v>
                </c:pt>
                <c:pt idx="20852">
                  <c:v>0.0</c:v>
                </c:pt>
                <c:pt idx="20853">
                  <c:v>0.0</c:v>
                </c:pt>
                <c:pt idx="20854">
                  <c:v>0.0</c:v>
                </c:pt>
                <c:pt idx="20855">
                  <c:v>0.0</c:v>
                </c:pt>
                <c:pt idx="20856">
                  <c:v>0.0</c:v>
                </c:pt>
                <c:pt idx="20857">
                  <c:v>0.0</c:v>
                </c:pt>
                <c:pt idx="20858">
                  <c:v>0.0</c:v>
                </c:pt>
                <c:pt idx="20859">
                  <c:v>0.0</c:v>
                </c:pt>
                <c:pt idx="20860">
                  <c:v>0.0</c:v>
                </c:pt>
                <c:pt idx="20861">
                  <c:v>0.0</c:v>
                </c:pt>
                <c:pt idx="20862">
                  <c:v>0.0</c:v>
                </c:pt>
                <c:pt idx="20863">
                  <c:v>0.0</c:v>
                </c:pt>
                <c:pt idx="20864">
                  <c:v>0.0</c:v>
                </c:pt>
                <c:pt idx="20865">
                  <c:v>0.0</c:v>
                </c:pt>
                <c:pt idx="20866">
                  <c:v>0.0</c:v>
                </c:pt>
                <c:pt idx="20867">
                  <c:v>0.0</c:v>
                </c:pt>
                <c:pt idx="20868">
                  <c:v>0.0</c:v>
                </c:pt>
                <c:pt idx="20869">
                  <c:v>0.0</c:v>
                </c:pt>
                <c:pt idx="20870">
                  <c:v>0.0</c:v>
                </c:pt>
                <c:pt idx="20871">
                  <c:v>0.0</c:v>
                </c:pt>
                <c:pt idx="20872">
                  <c:v>0.0</c:v>
                </c:pt>
                <c:pt idx="20873">
                  <c:v>0.0</c:v>
                </c:pt>
                <c:pt idx="20874">
                  <c:v>0.0</c:v>
                </c:pt>
                <c:pt idx="20875">
                  <c:v>0.0</c:v>
                </c:pt>
                <c:pt idx="20876">
                  <c:v>0.0</c:v>
                </c:pt>
                <c:pt idx="20877">
                  <c:v>0.0</c:v>
                </c:pt>
                <c:pt idx="20878">
                  <c:v>0.0</c:v>
                </c:pt>
                <c:pt idx="20879">
                  <c:v>0.0</c:v>
                </c:pt>
                <c:pt idx="20880">
                  <c:v>0.0</c:v>
                </c:pt>
                <c:pt idx="20881">
                  <c:v>0.0</c:v>
                </c:pt>
                <c:pt idx="20882">
                  <c:v>0.0</c:v>
                </c:pt>
                <c:pt idx="20883">
                  <c:v>0.0</c:v>
                </c:pt>
                <c:pt idx="20884">
                  <c:v>0.0</c:v>
                </c:pt>
                <c:pt idx="20885">
                  <c:v>0.0</c:v>
                </c:pt>
                <c:pt idx="20886">
                  <c:v>0.0</c:v>
                </c:pt>
                <c:pt idx="20887">
                  <c:v>0.0</c:v>
                </c:pt>
                <c:pt idx="20888">
                  <c:v>0.0</c:v>
                </c:pt>
                <c:pt idx="20889">
                  <c:v>0.0</c:v>
                </c:pt>
                <c:pt idx="20890">
                  <c:v>0.0</c:v>
                </c:pt>
                <c:pt idx="20891">
                  <c:v>0.0</c:v>
                </c:pt>
                <c:pt idx="20892">
                  <c:v>0.0</c:v>
                </c:pt>
                <c:pt idx="20893">
                  <c:v>0.0</c:v>
                </c:pt>
                <c:pt idx="20894">
                  <c:v>0.0</c:v>
                </c:pt>
                <c:pt idx="20895">
                  <c:v>0.0</c:v>
                </c:pt>
                <c:pt idx="20896">
                  <c:v>0.0</c:v>
                </c:pt>
                <c:pt idx="20897">
                  <c:v>0.0</c:v>
                </c:pt>
                <c:pt idx="20898">
                  <c:v>0.0</c:v>
                </c:pt>
                <c:pt idx="20899">
                  <c:v>0.0</c:v>
                </c:pt>
                <c:pt idx="20900">
                  <c:v>0.0</c:v>
                </c:pt>
                <c:pt idx="20901">
                  <c:v>0.0</c:v>
                </c:pt>
                <c:pt idx="20902">
                  <c:v>0.0</c:v>
                </c:pt>
                <c:pt idx="20903">
                  <c:v>0.0</c:v>
                </c:pt>
                <c:pt idx="20904">
                  <c:v>0.0</c:v>
                </c:pt>
                <c:pt idx="20905">
                  <c:v>0.0</c:v>
                </c:pt>
                <c:pt idx="20906">
                  <c:v>0.0</c:v>
                </c:pt>
                <c:pt idx="20907">
                  <c:v>0.0</c:v>
                </c:pt>
                <c:pt idx="20908">
                  <c:v>0.0</c:v>
                </c:pt>
                <c:pt idx="20909">
                  <c:v>0.0</c:v>
                </c:pt>
                <c:pt idx="20910">
                  <c:v>0.0</c:v>
                </c:pt>
                <c:pt idx="20911">
                  <c:v>0.0</c:v>
                </c:pt>
                <c:pt idx="20912">
                  <c:v>0.0</c:v>
                </c:pt>
                <c:pt idx="20913">
                  <c:v>0.0</c:v>
                </c:pt>
                <c:pt idx="20914">
                  <c:v>0.0</c:v>
                </c:pt>
                <c:pt idx="20915">
                  <c:v>0.0</c:v>
                </c:pt>
                <c:pt idx="20916">
                  <c:v>0.0</c:v>
                </c:pt>
                <c:pt idx="20917">
                  <c:v>0.0</c:v>
                </c:pt>
                <c:pt idx="20918">
                  <c:v>0.0</c:v>
                </c:pt>
                <c:pt idx="20919">
                  <c:v>0.0</c:v>
                </c:pt>
                <c:pt idx="20920">
                  <c:v>0.0</c:v>
                </c:pt>
                <c:pt idx="20921">
                  <c:v>0.0</c:v>
                </c:pt>
                <c:pt idx="20922">
                  <c:v>0.0</c:v>
                </c:pt>
                <c:pt idx="20923">
                  <c:v>0.0</c:v>
                </c:pt>
                <c:pt idx="20924">
                  <c:v>0.0</c:v>
                </c:pt>
                <c:pt idx="20925">
                  <c:v>0.0</c:v>
                </c:pt>
                <c:pt idx="20926">
                  <c:v>0.0</c:v>
                </c:pt>
                <c:pt idx="20927">
                  <c:v>0.0</c:v>
                </c:pt>
                <c:pt idx="20928">
                  <c:v>0.0</c:v>
                </c:pt>
                <c:pt idx="20929">
                  <c:v>0.0</c:v>
                </c:pt>
                <c:pt idx="20930">
                  <c:v>0.0</c:v>
                </c:pt>
                <c:pt idx="20931">
                  <c:v>0.0</c:v>
                </c:pt>
                <c:pt idx="20932">
                  <c:v>0.0</c:v>
                </c:pt>
                <c:pt idx="20933">
                  <c:v>0.0</c:v>
                </c:pt>
                <c:pt idx="20934">
                  <c:v>0.0</c:v>
                </c:pt>
                <c:pt idx="20935">
                  <c:v>0.0</c:v>
                </c:pt>
                <c:pt idx="20936">
                  <c:v>0.0</c:v>
                </c:pt>
                <c:pt idx="20937">
                  <c:v>0.0</c:v>
                </c:pt>
                <c:pt idx="20938">
                  <c:v>0.0</c:v>
                </c:pt>
                <c:pt idx="20939">
                  <c:v>0.0</c:v>
                </c:pt>
                <c:pt idx="20940">
                  <c:v>0.0</c:v>
                </c:pt>
                <c:pt idx="20941">
                  <c:v>0.0</c:v>
                </c:pt>
                <c:pt idx="20942">
                  <c:v>0.0</c:v>
                </c:pt>
                <c:pt idx="20943">
                  <c:v>0.0</c:v>
                </c:pt>
                <c:pt idx="20944">
                  <c:v>0.0</c:v>
                </c:pt>
                <c:pt idx="20945">
                  <c:v>0.0</c:v>
                </c:pt>
                <c:pt idx="20946">
                  <c:v>0.0</c:v>
                </c:pt>
                <c:pt idx="20947">
                  <c:v>0.0</c:v>
                </c:pt>
                <c:pt idx="20948">
                  <c:v>0.0</c:v>
                </c:pt>
                <c:pt idx="20949">
                  <c:v>0.0</c:v>
                </c:pt>
                <c:pt idx="20950">
                  <c:v>0.0</c:v>
                </c:pt>
                <c:pt idx="20951">
                  <c:v>0.0</c:v>
                </c:pt>
                <c:pt idx="20952">
                  <c:v>0.0</c:v>
                </c:pt>
                <c:pt idx="20953">
                  <c:v>0.0</c:v>
                </c:pt>
                <c:pt idx="20954">
                  <c:v>0.0</c:v>
                </c:pt>
                <c:pt idx="20955">
                  <c:v>0.0</c:v>
                </c:pt>
                <c:pt idx="20956">
                  <c:v>0.0</c:v>
                </c:pt>
                <c:pt idx="20957">
                  <c:v>0.0</c:v>
                </c:pt>
                <c:pt idx="20958">
                  <c:v>0.0</c:v>
                </c:pt>
                <c:pt idx="20959">
                  <c:v>0.0</c:v>
                </c:pt>
                <c:pt idx="20960">
                  <c:v>0.0</c:v>
                </c:pt>
                <c:pt idx="20961">
                  <c:v>0.0</c:v>
                </c:pt>
                <c:pt idx="20962">
                  <c:v>0.0</c:v>
                </c:pt>
                <c:pt idx="20963">
                  <c:v>0.0</c:v>
                </c:pt>
                <c:pt idx="20964">
                  <c:v>0.0</c:v>
                </c:pt>
                <c:pt idx="20965">
                  <c:v>0.0</c:v>
                </c:pt>
                <c:pt idx="20966">
                  <c:v>0.0</c:v>
                </c:pt>
                <c:pt idx="20967">
                  <c:v>0.0</c:v>
                </c:pt>
                <c:pt idx="20968">
                  <c:v>0.0</c:v>
                </c:pt>
                <c:pt idx="20969">
                  <c:v>0.0</c:v>
                </c:pt>
                <c:pt idx="20970">
                  <c:v>0.0</c:v>
                </c:pt>
                <c:pt idx="20971">
                  <c:v>0.0</c:v>
                </c:pt>
                <c:pt idx="20972">
                  <c:v>0.0</c:v>
                </c:pt>
                <c:pt idx="20973">
                  <c:v>0.0</c:v>
                </c:pt>
                <c:pt idx="20974">
                  <c:v>0.0</c:v>
                </c:pt>
                <c:pt idx="20975">
                  <c:v>0.0</c:v>
                </c:pt>
                <c:pt idx="20976">
                  <c:v>0.0</c:v>
                </c:pt>
                <c:pt idx="20977">
                  <c:v>0.0</c:v>
                </c:pt>
                <c:pt idx="20978">
                  <c:v>0.0</c:v>
                </c:pt>
                <c:pt idx="20979">
                  <c:v>0.0</c:v>
                </c:pt>
                <c:pt idx="20980">
                  <c:v>0.0</c:v>
                </c:pt>
                <c:pt idx="20981">
                  <c:v>0.0</c:v>
                </c:pt>
                <c:pt idx="20982">
                  <c:v>0.0</c:v>
                </c:pt>
                <c:pt idx="20983">
                  <c:v>0.0</c:v>
                </c:pt>
                <c:pt idx="20984">
                  <c:v>0.0</c:v>
                </c:pt>
                <c:pt idx="20985">
                  <c:v>0.0</c:v>
                </c:pt>
                <c:pt idx="20986">
                  <c:v>0.0</c:v>
                </c:pt>
                <c:pt idx="20987">
                  <c:v>0.0</c:v>
                </c:pt>
                <c:pt idx="20988">
                  <c:v>0.0</c:v>
                </c:pt>
                <c:pt idx="20989">
                  <c:v>0.0</c:v>
                </c:pt>
                <c:pt idx="20990">
                  <c:v>0.0</c:v>
                </c:pt>
                <c:pt idx="20991">
                  <c:v>0.0</c:v>
                </c:pt>
                <c:pt idx="20992">
                  <c:v>0.0</c:v>
                </c:pt>
                <c:pt idx="20993">
                  <c:v>0.0</c:v>
                </c:pt>
                <c:pt idx="20994">
                  <c:v>0.0</c:v>
                </c:pt>
                <c:pt idx="20995">
                  <c:v>0.0</c:v>
                </c:pt>
                <c:pt idx="20996">
                  <c:v>0.0</c:v>
                </c:pt>
                <c:pt idx="20997">
                  <c:v>0.0</c:v>
                </c:pt>
                <c:pt idx="20998">
                  <c:v>0.0</c:v>
                </c:pt>
                <c:pt idx="20999">
                  <c:v>0.0</c:v>
                </c:pt>
                <c:pt idx="21000">
                  <c:v>0.0</c:v>
                </c:pt>
                <c:pt idx="21001">
                  <c:v>0.0</c:v>
                </c:pt>
                <c:pt idx="21002">
                  <c:v>0.0</c:v>
                </c:pt>
                <c:pt idx="21003">
                  <c:v>0.0</c:v>
                </c:pt>
                <c:pt idx="21004">
                  <c:v>0.0</c:v>
                </c:pt>
                <c:pt idx="21005">
                  <c:v>0.0</c:v>
                </c:pt>
                <c:pt idx="21006">
                  <c:v>0.0</c:v>
                </c:pt>
                <c:pt idx="21007">
                  <c:v>0.0</c:v>
                </c:pt>
                <c:pt idx="21008">
                  <c:v>0.0</c:v>
                </c:pt>
                <c:pt idx="21009">
                  <c:v>0.0</c:v>
                </c:pt>
                <c:pt idx="21010">
                  <c:v>0.0</c:v>
                </c:pt>
                <c:pt idx="21011">
                  <c:v>0.0</c:v>
                </c:pt>
                <c:pt idx="21012">
                  <c:v>0.0</c:v>
                </c:pt>
                <c:pt idx="21013">
                  <c:v>0.0</c:v>
                </c:pt>
                <c:pt idx="21014">
                  <c:v>0.0</c:v>
                </c:pt>
                <c:pt idx="21015">
                  <c:v>0.0</c:v>
                </c:pt>
                <c:pt idx="21016">
                  <c:v>0.0</c:v>
                </c:pt>
                <c:pt idx="21017">
                  <c:v>0.0</c:v>
                </c:pt>
                <c:pt idx="21018">
                  <c:v>0.0</c:v>
                </c:pt>
                <c:pt idx="21019">
                  <c:v>0.0</c:v>
                </c:pt>
                <c:pt idx="21020">
                  <c:v>0.0</c:v>
                </c:pt>
                <c:pt idx="21021">
                  <c:v>0.0</c:v>
                </c:pt>
                <c:pt idx="21022">
                  <c:v>0.0</c:v>
                </c:pt>
                <c:pt idx="21023">
                  <c:v>0.0</c:v>
                </c:pt>
                <c:pt idx="21024">
                  <c:v>0.0</c:v>
                </c:pt>
                <c:pt idx="21025">
                  <c:v>0.0</c:v>
                </c:pt>
                <c:pt idx="21026">
                  <c:v>0.0</c:v>
                </c:pt>
                <c:pt idx="21027">
                  <c:v>0.0</c:v>
                </c:pt>
                <c:pt idx="21028">
                  <c:v>0.0</c:v>
                </c:pt>
                <c:pt idx="21029">
                  <c:v>0.0</c:v>
                </c:pt>
                <c:pt idx="21030">
                  <c:v>0.0</c:v>
                </c:pt>
                <c:pt idx="21031">
                  <c:v>0.0</c:v>
                </c:pt>
                <c:pt idx="21032">
                  <c:v>0.0</c:v>
                </c:pt>
                <c:pt idx="21033">
                  <c:v>0.0</c:v>
                </c:pt>
                <c:pt idx="21034">
                  <c:v>0.0</c:v>
                </c:pt>
                <c:pt idx="21035">
                  <c:v>0.0</c:v>
                </c:pt>
                <c:pt idx="21036">
                  <c:v>0.0</c:v>
                </c:pt>
                <c:pt idx="21037">
                  <c:v>0.0</c:v>
                </c:pt>
                <c:pt idx="21038">
                  <c:v>0.0</c:v>
                </c:pt>
                <c:pt idx="21039">
                  <c:v>0.0</c:v>
                </c:pt>
                <c:pt idx="21040">
                  <c:v>0.0</c:v>
                </c:pt>
                <c:pt idx="21041">
                  <c:v>0.0</c:v>
                </c:pt>
                <c:pt idx="21042">
                  <c:v>0.0</c:v>
                </c:pt>
                <c:pt idx="21043">
                  <c:v>0.0</c:v>
                </c:pt>
                <c:pt idx="21044">
                  <c:v>0.0</c:v>
                </c:pt>
                <c:pt idx="21045">
                  <c:v>0.0</c:v>
                </c:pt>
                <c:pt idx="21046">
                  <c:v>0.0</c:v>
                </c:pt>
                <c:pt idx="21047">
                  <c:v>0.0</c:v>
                </c:pt>
                <c:pt idx="21048">
                  <c:v>0.0</c:v>
                </c:pt>
                <c:pt idx="21049">
                  <c:v>0.0</c:v>
                </c:pt>
                <c:pt idx="21050">
                  <c:v>0.0</c:v>
                </c:pt>
                <c:pt idx="21051">
                  <c:v>0.0</c:v>
                </c:pt>
                <c:pt idx="21052">
                  <c:v>0.0</c:v>
                </c:pt>
                <c:pt idx="21053">
                  <c:v>0.0</c:v>
                </c:pt>
                <c:pt idx="21054">
                  <c:v>0.0</c:v>
                </c:pt>
                <c:pt idx="21055">
                  <c:v>0.0</c:v>
                </c:pt>
                <c:pt idx="21056">
                  <c:v>0.0</c:v>
                </c:pt>
                <c:pt idx="21057">
                  <c:v>0.0</c:v>
                </c:pt>
                <c:pt idx="21058">
                  <c:v>0.0</c:v>
                </c:pt>
                <c:pt idx="21059">
                  <c:v>0.0</c:v>
                </c:pt>
                <c:pt idx="21060">
                  <c:v>0.0</c:v>
                </c:pt>
                <c:pt idx="21061">
                  <c:v>0.0</c:v>
                </c:pt>
                <c:pt idx="21062">
                  <c:v>0.0</c:v>
                </c:pt>
                <c:pt idx="21063">
                  <c:v>0.0</c:v>
                </c:pt>
                <c:pt idx="21064">
                  <c:v>0.0</c:v>
                </c:pt>
                <c:pt idx="21065">
                  <c:v>0.0</c:v>
                </c:pt>
                <c:pt idx="21066">
                  <c:v>0.0</c:v>
                </c:pt>
                <c:pt idx="21067">
                  <c:v>0.0</c:v>
                </c:pt>
                <c:pt idx="21068">
                  <c:v>0.0</c:v>
                </c:pt>
                <c:pt idx="21069">
                  <c:v>0.0</c:v>
                </c:pt>
                <c:pt idx="21070">
                  <c:v>0.0</c:v>
                </c:pt>
                <c:pt idx="21071">
                  <c:v>0.0</c:v>
                </c:pt>
                <c:pt idx="21072">
                  <c:v>0.0</c:v>
                </c:pt>
                <c:pt idx="21073">
                  <c:v>0.0</c:v>
                </c:pt>
                <c:pt idx="21074">
                  <c:v>0.0</c:v>
                </c:pt>
                <c:pt idx="21075">
                  <c:v>0.0</c:v>
                </c:pt>
                <c:pt idx="21076">
                  <c:v>0.0</c:v>
                </c:pt>
                <c:pt idx="21077">
                  <c:v>0.0</c:v>
                </c:pt>
                <c:pt idx="21078">
                  <c:v>0.0</c:v>
                </c:pt>
                <c:pt idx="21079">
                  <c:v>0.0</c:v>
                </c:pt>
                <c:pt idx="21080">
                  <c:v>0.0</c:v>
                </c:pt>
                <c:pt idx="21081">
                  <c:v>0.0</c:v>
                </c:pt>
                <c:pt idx="21082">
                  <c:v>0.0</c:v>
                </c:pt>
                <c:pt idx="21083">
                  <c:v>0.0</c:v>
                </c:pt>
                <c:pt idx="21084">
                  <c:v>0.0</c:v>
                </c:pt>
                <c:pt idx="21085">
                  <c:v>0.0</c:v>
                </c:pt>
                <c:pt idx="21086">
                  <c:v>0.0</c:v>
                </c:pt>
                <c:pt idx="21087">
                  <c:v>0.0</c:v>
                </c:pt>
                <c:pt idx="21088">
                  <c:v>0.0</c:v>
                </c:pt>
                <c:pt idx="21089">
                  <c:v>0.0</c:v>
                </c:pt>
                <c:pt idx="21090">
                  <c:v>0.0</c:v>
                </c:pt>
                <c:pt idx="21091">
                  <c:v>0.0</c:v>
                </c:pt>
                <c:pt idx="21092">
                  <c:v>0.0</c:v>
                </c:pt>
                <c:pt idx="21093">
                  <c:v>0.0</c:v>
                </c:pt>
                <c:pt idx="21094">
                  <c:v>0.0</c:v>
                </c:pt>
                <c:pt idx="21095">
                  <c:v>0.0</c:v>
                </c:pt>
                <c:pt idx="21096">
                  <c:v>0.0</c:v>
                </c:pt>
                <c:pt idx="21097">
                  <c:v>0.0</c:v>
                </c:pt>
                <c:pt idx="21098">
                  <c:v>0.0</c:v>
                </c:pt>
                <c:pt idx="21099">
                  <c:v>0.0</c:v>
                </c:pt>
                <c:pt idx="21100">
                  <c:v>0.0</c:v>
                </c:pt>
                <c:pt idx="21101">
                  <c:v>0.0</c:v>
                </c:pt>
                <c:pt idx="21102">
                  <c:v>0.0</c:v>
                </c:pt>
                <c:pt idx="21103">
                  <c:v>0.0</c:v>
                </c:pt>
                <c:pt idx="21104">
                  <c:v>0.0</c:v>
                </c:pt>
                <c:pt idx="21105">
                  <c:v>0.0</c:v>
                </c:pt>
                <c:pt idx="21106">
                  <c:v>0.0</c:v>
                </c:pt>
                <c:pt idx="21107">
                  <c:v>0.0</c:v>
                </c:pt>
                <c:pt idx="21108">
                  <c:v>0.0</c:v>
                </c:pt>
                <c:pt idx="21109">
                  <c:v>0.0</c:v>
                </c:pt>
                <c:pt idx="21110">
                  <c:v>0.0</c:v>
                </c:pt>
                <c:pt idx="21111">
                  <c:v>0.0</c:v>
                </c:pt>
                <c:pt idx="21112">
                  <c:v>0.0</c:v>
                </c:pt>
                <c:pt idx="21113">
                  <c:v>0.0</c:v>
                </c:pt>
                <c:pt idx="21114">
                  <c:v>0.0</c:v>
                </c:pt>
                <c:pt idx="21115">
                  <c:v>0.0</c:v>
                </c:pt>
                <c:pt idx="21116">
                  <c:v>0.0</c:v>
                </c:pt>
                <c:pt idx="21117">
                  <c:v>0.0</c:v>
                </c:pt>
                <c:pt idx="21118">
                  <c:v>0.0</c:v>
                </c:pt>
                <c:pt idx="21119">
                  <c:v>0.0</c:v>
                </c:pt>
                <c:pt idx="21120">
                  <c:v>0.0</c:v>
                </c:pt>
                <c:pt idx="21121">
                  <c:v>0.0</c:v>
                </c:pt>
                <c:pt idx="21122">
                  <c:v>0.0</c:v>
                </c:pt>
                <c:pt idx="21123">
                  <c:v>0.0</c:v>
                </c:pt>
                <c:pt idx="21124">
                  <c:v>0.0</c:v>
                </c:pt>
                <c:pt idx="21125">
                  <c:v>0.0</c:v>
                </c:pt>
                <c:pt idx="21126">
                  <c:v>0.0</c:v>
                </c:pt>
                <c:pt idx="21127">
                  <c:v>0.0</c:v>
                </c:pt>
                <c:pt idx="21128">
                  <c:v>0.0</c:v>
                </c:pt>
                <c:pt idx="21129">
                  <c:v>0.0</c:v>
                </c:pt>
                <c:pt idx="21130">
                  <c:v>0.0</c:v>
                </c:pt>
                <c:pt idx="21131">
                  <c:v>0.0</c:v>
                </c:pt>
                <c:pt idx="21132">
                  <c:v>0.0</c:v>
                </c:pt>
                <c:pt idx="21133">
                  <c:v>0.0</c:v>
                </c:pt>
                <c:pt idx="21134">
                  <c:v>0.0</c:v>
                </c:pt>
                <c:pt idx="21135">
                  <c:v>0.0</c:v>
                </c:pt>
                <c:pt idx="21136">
                  <c:v>0.0</c:v>
                </c:pt>
                <c:pt idx="21137">
                  <c:v>0.0</c:v>
                </c:pt>
                <c:pt idx="21138">
                  <c:v>0.0</c:v>
                </c:pt>
                <c:pt idx="21139">
                  <c:v>0.0</c:v>
                </c:pt>
                <c:pt idx="21140">
                  <c:v>0.0</c:v>
                </c:pt>
                <c:pt idx="21141">
                  <c:v>0.0</c:v>
                </c:pt>
                <c:pt idx="21142">
                  <c:v>0.0</c:v>
                </c:pt>
                <c:pt idx="21143">
                  <c:v>0.0</c:v>
                </c:pt>
                <c:pt idx="21144">
                  <c:v>0.0</c:v>
                </c:pt>
                <c:pt idx="21145">
                  <c:v>0.0</c:v>
                </c:pt>
                <c:pt idx="21146">
                  <c:v>0.0</c:v>
                </c:pt>
                <c:pt idx="21147">
                  <c:v>0.0</c:v>
                </c:pt>
                <c:pt idx="21148">
                  <c:v>0.0</c:v>
                </c:pt>
                <c:pt idx="21149">
                  <c:v>0.0</c:v>
                </c:pt>
                <c:pt idx="21150">
                  <c:v>0.0</c:v>
                </c:pt>
                <c:pt idx="21151">
                  <c:v>0.0</c:v>
                </c:pt>
                <c:pt idx="21152">
                  <c:v>0.0</c:v>
                </c:pt>
                <c:pt idx="21153">
                  <c:v>0.0</c:v>
                </c:pt>
                <c:pt idx="21154">
                  <c:v>0.0</c:v>
                </c:pt>
                <c:pt idx="21155">
                  <c:v>0.0</c:v>
                </c:pt>
                <c:pt idx="21156">
                  <c:v>0.0</c:v>
                </c:pt>
                <c:pt idx="21157">
                  <c:v>0.0</c:v>
                </c:pt>
                <c:pt idx="21158">
                  <c:v>0.0</c:v>
                </c:pt>
                <c:pt idx="21159">
                  <c:v>0.0</c:v>
                </c:pt>
                <c:pt idx="21160">
                  <c:v>0.0</c:v>
                </c:pt>
                <c:pt idx="21161">
                  <c:v>0.0</c:v>
                </c:pt>
                <c:pt idx="21162">
                  <c:v>0.0</c:v>
                </c:pt>
                <c:pt idx="21163">
                  <c:v>0.0</c:v>
                </c:pt>
                <c:pt idx="21164">
                  <c:v>0.0</c:v>
                </c:pt>
                <c:pt idx="21165">
                  <c:v>0.0</c:v>
                </c:pt>
                <c:pt idx="21166">
                  <c:v>0.0</c:v>
                </c:pt>
                <c:pt idx="21167">
                  <c:v>0.0</c:v>
                </c:pt>
                <c:pt idx="21168">
                  <c:v>0.0</c:v>
                </c:pt>
                <c:pt idx="21169">
                  <c:v>0.0</c:v>
                </c:pt>
                <c:pt idx="21170">
                  <c:v>0.0</c:v>
                </c:pt>
                <c:pt idx="21171">
                  <c:v>0.0</c:v>
                </c:pt>
                <c:pt idx="21172">
                  <c:v>0.0</c:v>
                </c:pt>
                <c:pt idx="21173">
                  <c:v>0.0</c:v>
                </c:pt>
                <c:pt idx="21174">
                  <c:v>0.0</c:v>
                </c:pt>
                <c:pt idx="21175">
                  <c:v>0.0</c:v>
                </c:pt>
                <c:pt idx="21176">
                  <c:v>0.0</c:v>
                </c:pt>
                <c:pt idx="21177">
                  <c:v>0.0</c:v>
                </c:pt>
                <c:pt idx="21178">
                  <c:v>0.0</c:v>
                </c:pt>
                <c:pt idx="21179">
                  <c:v>0.0</c:v>
                </c:pt>
                <c:pt idx="21180">
                  <c:v>0.0</c:v>
                </c:pt>
                <c:pt idx="21181">
                  <c:v>0.0</c:v>
                </c:pt>
                <c:pt idx="21182">
                  <c:v>0.0</c:v>
                </c:pt>
                <c:pt idx="21183">
                  <c:v>0.0</c:v>
                </c:pt>
                <c:pt idx="21184">
                  <c:v>0.0</c:v>
                </c:pt>
                <c:pt idx="21185">
                  <c:v>0.0</c:v>
                </c:pt>
                <c:pt idx="21186">
                  <c:v>0.0</c:v>
                </c:pt>
                <c:pt idx="21187">
                  <c:v>0.0</c:v>
                </c:pt>
                <c:pt idx="21188">
                  <c:v>0.0</c:v>
                </c:pt>
                <c:pt idx="21189">
                  <c:v>0.0</c:v>
                </c:pt>
                <c:pt idx="21190">
                  <c:v>0.0</c:v>
                </c:pt>
                <c:pt idx="21191">
                  <c:v>0.0</c:v>
                </c:pt>
                <c:pt idx="21192">
                  <c:v>0.0</c:v>
                </c:pt>
                <c:pt idx="21193">
                  <c:v>0.0</c:v>
                </c:pt>
                <c:pt idx="21194">
                  <c:v>0.0</c:v>
                </c:pt>
                <c:pt idx="21195">
                  <c:v>0.0</c:v>
                </c:pt>
                <c:pt idx="21196">
                  <c:v>0.0</c:v>
                </c:pt>
                <c:pt idx="21197">
                  <c:v>0.0</c:v>
                </c:pt>
                <c:pt idx="21198">
                  <c:v>0.0</c:v>
                </c:pt>
                <c:pt idx="21199">
                  <c:v>0.0</c:v>
                </c:pt>
                <c:pt idx="21200">
                  <c:v>0.0</c:v>
                </c:pt>
                <c:pt idx="21201">
                  <c:v>0.0</c:v>
                </c:pt>
                <c:pt idx="21202">
                  <c:v>0.0</c:v>
                </c:pt>
                <c:pt idx="21203">
                  <c:v>0.0</c:v>
                </c:pt>
                <c:pt idx="21204">
                  <c:v>0.0</c:v>
                </c:pt>
                <c:pt idx="21205">
                  <c:v>0.0</c:v>
                </c:pt>
                <c:pt idx="21206">
                  <c:v>0.0</c:v>
                </c:pt>
                <c:pt idx="21207">
                  <c:v>0.0</c:v>
                </c:pt>
                <c:pt idx="21208">
                  <c:v>0.0</c:v>
                </c:pt>
                <c:pt idx="21209">
                  <c:v>0.0</c:v>
                </c:pt>
                <c:pt idx="21210">
                  <c:v>0.0</c:v>
                </c:pt>
                <c:pt idx="21211">
                  <c:v>0.0</c:v>
                </c:pt>
                <c:pt idx="21212">
                  <c:v>0.0</c:v>
                </c:pt>
                <c:pt idx="21213">
                  <c:v>0.0</c:v>
                </c:pt>
                <c:pt idx="21214">
                  <c:v>0.0</c:v>
                </c:pt>
                <c:pt idx="21215">
                  <c:v>0.0</c:v>
                </c:pt>
                <c:pt idx="21216">
                  <c:v>0.0</c:v>
                </c:pt>
                <c:pt idx="21217">
                  <c:v>0.0</c:v>
                </c:pt>
                <c:pt idx="21218">
                  <c:v>0.0</c:v>
                </c:pt>
                <c:pt idx="21219">
                  <c:v>0.0</c:v>
                </c:pt>
                <c:pt idx="21220">
                  <c:v>0.0</c:v>
                </c:pt>
                <c:pt idx="21221">
                  <c:v>0.0</c:v>
                </c:pt>
                <c:pt idx="21222">
                  <c:v>0.0</c:v>
                </c:pt>
                <c:pt idx="21223">
                  <c:v>0.0</c:v>
                </c:pt>
                <c:pt idx="21224">
                  <c:v>0.0</c:v>
                </c:pt>
                <c:pt idx="21225">
                  <c:v>0.0</c:v>
                </c:pt>
                <c:pt idx="21226">
                  <c:v>0.0</c:v>
                </c:pt>
                <c:pt idx="21227">
                  <c:v>0.0</c:v>
                </c:pt>
                <c:pt idx="21228">
                  <c:v>0.0</c:v>
                </c:pt>
                <c:pt idx="21229">
                  <c:v>0.0</c:v>
                </c:pt>
                <c:pt idx="21230">
                  <c:v>0.0</c:v>
                </c:pt>
                <c:pt idx="21231">
                  <c:v>0.0</c:v>
                </c:pt>
                <c:pt idx="21232">
                  <c:v>0.0</c:v>
                </c:pt>
                <c:pt idx="21233">
                  <c:v>0.0</c:v>
                </c:pt>
                <c:pt idx="21234">
                  <c:v>0.0</c:v>
                </c:pt>
                <c:pt idx="21235">
                  <c:v>0.0</c:v>
                </c:pt>
                <c:pt idx="21236">
                  <c:v>0.0</c:v>
                </c:pt>
                <c:pt idx="21237">
                  <c:v>0.0</c:v>
                </c:pt>
                <c:pt idx="21238">
                  <c:v>0.0</c:v>
                </c:pt>
                <c:pt idx="21239">
                  <c:v>0.0</c:v>
                </c:pt>
                <c:pt idx="21240">
                  <c:v>0.0</c:v>
                </c:pt>
                <c:pt idx="21241">
                  <c:v>0.0</c:v>
                </c:pt>
                <c:pt idx="21242">
                  <c:v>0.0</c:v>
                </c:pt>
                <c:pt idx="21243">
                  <c:v>0.0</c:v>
                </c:pt>
                <c:pt idx="21244">
                  <c:v>0.0</c:v>
                </c:pt>
                <c:pt idx="21245">
                  <c:v>0.0</c:v>
                </c:pt>
                <c:pt idx="21246">
                  <c:v>0.0</c:v>
                </c:pt>
                <c:pt idx="21247">
                  <c:v>0.0</c:v>
                </c:pt>
                <c:pt idx="21248">
                  <c:v>0.0</c:v>
                </c:pt>
                <c:pt idx="21249">
                  <c:v>0.0</c:v>
                </c:pt>
                <c:pt idx="21250">
                  <c:v>0.0</c:v>
                </c:pt>
                <c:pt idx="21251">
                  <c:v>0.0</c:v>
                </c:pt>
                <c:pt idx="21252">
                  <c:v>0.0</c:v>
                </c:pt>
                <c:pt idx="21253">
                  <c:v>0.0</c:v>
                </c:pt>
                <c:pt idx="21254">
                  <c:v>0.0</c:v>
                </c:pt>
                <c:pt idx="21255">
                  <c:v>0.0</c:v>
                </c:pt>
                <c:pt idx="21256">
                  <c:v>0.0</c:v>
                </c:pt>
                <c:pt idx="21257">
                  <c:v>0.0</c:v>
                </c:pt>
                <c:pt idx="21258">
                  <c:v>0.0</c:v>
                </c:pt>
                <c:pt idx="21259">
                  <c:v>0.0</c:v>
                </c:pt>
                <c:pt idx="21260">
                  <c:v>0.0</c:v>
                </c:pt>
                <c:pt idx="21261">
                  <c:v>0.0</c:v>
                </c:pt>
                <c:pt idx="21262">
                  <c:v>0.0</c:v>
                </c:pt>
                <c:pt idx="21263">
                  <c:v>0.0</c:v>
                </c:pt>
                <c:pt idx="21264">
                  <c:v>0.0</c:v>
                </c:pt>
                <c:pt idx="21265">
                  <c:v>0.0</c:v>
                </c:pt>
                <c:pt idx="21266">
                  <c:v>0.0</c:v>
                </c:pt>
                <c:pt idx="21267">
                  <c:v>0.0</c:v>
                </c:pt>
                <c:pt idx="21268">
                  <c:v>0.0</c:v>
                </c:pt>
                <c:pt idx="21269">
                  <c:v>0.0</c:v>
                </c:pt>
                <c:pt idx="21270">
                  <c:v>0.0</c:v>
                </c:pt>
                <c:pt idx="21271">
                  <c:v>0.0</c:v>
                </c:pt>
                <c:pt idx="21272">
                  <c:v>0.0</c:v>
                </c:pt>
                <c:pt idx="21273">
                  <c:v>0.0</c:v>
                </c:pt>
                <c:pt idx="21274">
                  <c:v>0.0</c:v>
                </c:pt>
                <c:pt idx="21275">
                  <c:v>0.0</c:v>
                </c:pt>
                <c:pt idx="21276">
                  <c:v>0.0</c:v>
                </c:pt>
                <c:pt idx="21277">
                  <c:v>0.0</c:v>
                </c:pt>
                <c:pt idx="21278">
                  <c:v>0.0</c:v>
                </c:pt>
                <c:pt idx="21279">
                  <c:v>0.0</c:v>
                </c:pt>
                <c:pt idx="21280">
                  <c:v>0.0</c:v>
                </c:pt>
                <c:pt idx="21281">
                  <c:v>0.0</c:v>
                </c:pt>
                <c:pt idx="21282">
                  <c:v>0.0</c:v>
                </c:pt>
                <c:pt idx="21283">
                  <c:v>0.0</c:v>
                </c:pt>
                <c:pt idx="21284">
                  <c:v>0.0</c:v>
                </c:pt>
                <c:pt idx="21285">
                  <c:v>0.0</c:v>
                </c:pt>
                <c:pt idx="21286">
                  <c:v>0.0</c:v>
                </c:pt>
                <c:pt idx="21287">
                  <c:v>0.0</c:v>
                </c:pt>
                <c:pt idx="21288">
                  <c:v>0.0</c:v>
                </c:pt>
                <c:pt idx="21289">
                  <c:v>0.0</c:v>
                </c:pt>
                <c:pt idx="21290">
                  <c:v>0.0</c:v>
                </c:pt>
                <c:pt idx="21291">
                  <c:v>0.0</c:v>
                </c:pt>
                <c:pt idx="21292">
                  <c:v>0.0</c:v>
                </c:pt>
                <c:pt idx="21293">
                  <c:v>0.0</c:v>
                </c:pt>
                <c:pt idx="21294">
                  <c:v>0.0</c:v>
                </c:pt>
                <c:pt idx="21295">
                  <c:v>0.0</c:v>
                </c:pt>
                <c:pt idx="21296">
                  <c:v>0.0</c:v>
                </c:pt>
                <c:pt idx="21297">
                  <c:v>0.0</c:v>
                </c:pt>
                <c:pt idx="21298">
                  <c:v>0.0</c:v>
                </c:pt>
                <c:pt idx="21299">
                  <c:v>0.0</c:v>
                </c:pt>
                <c:pt idx="21300">
                  <c:v>0.0</c:v>
                </c:pt>
                <c:pt idx="21301">
                  <c:v>0.0</c:v>
                </c:pt>
                <c:pt idx="21302">
                  <c:v>0.0</c:v>
                </c:pt>
                <c:pt idx="21303">
                  <c:v>0.0</c:v>
                </c:pt>
                <c:pt idx="21304">
                  <c:v>0.0</c:v>
                </c:pt>
                <c:pt idx="21305">
                  <c:v>0.0</c:v>
                </c:pt>
                <c:pt idx="21306">
                  <c:v>0.0</c:v>
                </c:pt>
                <c:pt idx="21307">
                  <c:v>0.0</c:v>
                </c:pt>
                <c:pt idx="21308">
                  <c:v>0.0</c:v>
                </c:pt>
                <c:pt idx="21309">
                  <c:v>0.0</c:v>
                </c:pt>
                <c:pt idx="21310">
                  <c:v>0.0</c:v>
                </c:pt>
                <c:pt idx="21311">
                  <c:v>0.0</c:v>
                </c:pt>
                <c:pt idx="21312">
                  <c:v>0.0</c:v>
                </c:pt>
                <c:pt idx="21313">
                  <c:v>0.0</c:v>
                </c:pt>
                <c:pt idx="21314">
                  <c:v>0.0</c:v>
                </c:pt>
                <c:pt idx="21315">
                  <c:v>0.0</c:v>
                </c:pt>
                <c:pt idx="21316">
                  <c:v>0.0</c:v>
                </c:pt>
                <c:pt idx="21317">
                  <c:v>0.0</c:v>
                </c:pt>
                <c:pt idx="21318">
                  <c:v>0.0</c:v>
                </c:pt>
                <c:pt idx="21319">
                  <c:v>0.0</c:v>
                </c:pt>
                <c:pt idx="21320">
                  <c:v>0.0</c:v>
                </c:pt>
                <c:pt idx="21321">
                  <c:v>0.0</c:v>
                </c:pt>
                <c:pt idx="21322">
                  <c:v>0.0</c:v>
                </c:pt>
                <c:pt idx="21323">
                  <c:v>0.0</c:v>
                </c:pt>
                <c:pt idx="21324">
                  <c:v>0.0</c:v>
                </c:pt>
                <c:pt idx="21325">
                  <c:v>0.0</c:v>
                </c:pt>
                <c:pt idx="21326">
                  <c:v>0.0</c:v>
                </c:pt>
                <c:pt idx="21327">
                  <c:v>0.0</c:v>
                </c:pt>
                <c:pt idx="21328">
                  <c:v>0.0</c:v>
                </c:pt>
                <c:pt idx="21329">
                  <c:v>0.0</c:v>
                </c:pt>
                <c:pt idx="21330">
                  <c:v>0.0</c:v>
                </c:pt>
                <c:pt idx="21331">
                  <c:v>0.0</c:v>
                </c:pt>
                <c:pt idx="21332">
                  <c:v>0.0</c:v>
                </c:pt>
                <c:pt idx="21333">
                  <c:v>0.0</c:v>
                </c:pt>
                <c:pt idx="21334">
                  <c:v>0.0</c:v>
                </c:pt>
                <c:pt idx="21335">
                  <c:v>0.0</c:v>
                </c:pt>
                <c:pt idx="21336">
                  <c:v>0.0</c:v>
                </c:pt>
                <c:pt idx="21337">
                  <c:v>0.0</c:v>
                </c:pt>
                <c:pt idx="21338">
                  <c:v>0.0</c:v>
                </c:pt>
                <c:pt idx="21339">
                  <c:v>0.0</c:v>
                </c:pt>
                <c:pt idx="21340">
                  <c:v>0.0</c:v>
                </c:pt>
                <c:pt idx="21341">
                  <c:v>0.0</c:v>
                </c:pt>
                <c:pt idx="21342">
                  <c:v>0.0</c:v>
                </c:pt>
                <c:pt idx="21343">
                  <c:v>0.0</c:v>
                </c:pt>
                <c:pt idx="21344">
                  <c:v>0.0</c:v>
                </c:pt>
                <c:pt idx="21345">
                  <c:v>0.0</c:v>
                </c:pt>
                <c:pt idx="21346">
                  <c:v>0.0</c:v>
                </c:pt>
                <c:pt idx="21347">
                  <c:v>0.0</c:v>
                </c:pt>
                <c:pt idx="21348">
                  <c:v>0.0</c:v>
                </c:pt>
                <c:pt idx="21349">
                  <c:v>0.0</c:v>
                </c:pt>
                <c:pt idx="21350">
                  <c:v>0.0</c:v>
                </c:pt>
                <c:pt idx="21351">
                  <c:v>0.0</c:v>
                </c:pt>
                <c:pt idx="21352">
                  <c:v>0.0</c:v>
                </c:pt>
                <c:pt idx="21353">
                  <c:v>0.0</c:v>
                </c:pt>
                <c:pt idx="21354">
                  <c:v>0.0</c:v>
                </c:pt>
                <c:pt idx="21355">
                  <c:v>0.0</c:v>
                </c:pt>
                <c:pt idx="21356">
                  <c:v>0.0</c:v>
                </c:pt>
                <c:pt idx="21357">
                  <c:v>0.0</c:v>
                </c:pt>
                <c:pt idx="21358">
                  <c:v>0.0</c:v>
                </c:pt>
                <c:pt idx="21359">
                  <c:v>0.0</c:v>
                </c:pt>
                <c:pt idx="21360">
                  <c:v>0.0</c:v>
                </c:pt>
                <c:pt idx="21361">
                  <c:v>0.0</c:v>
                </c:pt>
                <c:pt idx="21362">
                  <c:v>0.0</c:v>
                </c:pt>
                <c:pt idx="21363">
                  <c:v>0.0</c:v>
                </c:pt>
                <c:pt idx="21364">
                  <c:v>0.0</c:v>
                </c:pt>
                <c:pt idx="21365">
                  <c:v>0.0</c:v>
                </c:pt>
                <c:pt idx="21366">
                  <c:v>0.0</c:v>
                </c:pt>
                <c:pt idx="21367">
                  <c:v>0.0</c:v>
                </c:pt>
                <c:pt idx="21368">
                  <c:v>0.0</c:v>
                </c:pt>
                <c:pt idx="21369">
                  <c:v>0.0</c:v>
                </c:pt>
                <c:pt idx="21370">
                  <c:v>0.0</c:v>
                </c:pt>
                <c:pt idx="21371">
                  <c:v>0.0</c:v>
                </c:pt>
                <c:pt idx="21372">
                  <c:v>0.0</c:v>
                </c:pt>
                <c:pt idx="21373">
                  <c:v>0.0</c:v>
                </c:pt>
                <c:pt idx="21374">
                  <c:v>0.0</c:v>
                </c:pt>
                <c:pt idx="21375">
                  <c:v>0.0</c:v>
                </c:pt>
                <c:pt idx="21376">
                  <c:v>0.0</c:v>
                </c:pt>
                <c:pt idx="21377">
                  <c:v>0.0</c:v>
                </c:pt>
                <c:pt idx="21378">
                  <c:v>0.0</c:v>
                </c:pt>
                <c:pt idx="21379">
                  <c:v>0.0</c:v>
                </c:pt>
                <c:pt idx="21380">
                  <c:v>0.0</c:v>
                </c:pt>
                <c:pt idx="21381">
                  <c:v>0.0</c:v>
                </c:pt>
                <c:pt idx="21382">
                  <c:v>0.0</c:v>
                </c:pt>
                <c:pt idx="21383">
                  <c:v>0.0</c:v>
                </c:pt>
                <c:pt idx="21384">
                  <c:v>0.0</c:v>
                </c:pt>
                <c:pt idx="21385">
                  <c:v>0.0</c:v>
                </c:pt>
                <c:pt idx="21386">
                  <c:v>0.0</c:v>
                </c:pt>
                <c:pt idx="21387">
                  <c:v>0.0</c:v>
                </c:pt>
                <c:pt idx="21388">
                  <c:v>0.0</c:v>
                </c:pt>
                <c:pt idx="21389">
                  <c:v>0.0</c:v>
                </c:pt>
                <c:pt idx="21390">
                  <c:v>0.0</c:v>
                </c:pt>
                <c:pt idx="21391">
                  <c:v>0.0</c:v>
                </c:pt>
                <c:pt idx="21392">
                  <c:v>0.0</c:v>
                </c:pt>
                <c:pt idx="21393">
                  <c:v>0.0</c:v>
                </c:pt>
                <c:pt idx="21394">
                  <c:v>0.0</c:v>
                </c:pt>
                <c:pt idx="21395">
                  <c:v>0.0</c:v>
                </c:pt>
                <c:pt idx="21396">
                  <c:v>0.0</c:v>
                </c:pt>
                <c:pt idx="21397">
                  <c:v>0.0</c:v>
                </c:pt>
                <c:pt idx="21398">
                  <c:v>0.0</c:v>
                </c:pt>
                <c:pt idx="21399">
                  <c:v>0.0</c:v>
                </c:pt>
                <c:pt idx="21400">
                  <c:v>0.0</c:v>
                </c:pt>
                <c:pt idx="21401">
                  <c:v>0.0</c:v>
                </c:pt>
                <c:pt idx="21402">
                  <c:v>0.0</c:v>
                </c:pt>
                <c:pt idx="21403">
                  <c:v>0.0</c:v>
                </c:pt>
                <c:pt idx="21404">
                  <c:v>0.0</c:v>
                </c:pt>
                <c:pt idx="21405">
                  <c:v>0.0</c:v>
                </c:pt>
                <c:pt idx="21406">
                  <c:v>0.0</c:v>
                </c:pt>
                <c:pt idx="21407">
                  <c:v>0.0</c:v>
                </c:pt>
                <c:pt idx="21408">
                  <c:v>0.0</c:v>
                </c:pt>
                <c:pt idx="21409">
                  <c:v>0.0</c:v>
                </c:pt>
                <c:pt idx="21410">
                  <c:v>0.0</c:v>
                </c:pt>
                <c:pt idx="21411">
                  <c:v>0.0</c:v>
                </c:pt>
                <c:pt idx="21412">
                  <c:v>0.0</c:v>
                </c:pt>
                <c:pt idx="21413">
                  <c:v>0.0</c:v>
                </c:pt>
                <c:pt idx="21414">
                  <c:v>0.0</c:v>
                </c:pt>
                <c:pt idx="21415">
                  <c:v>0.0</c:v>
                </c:pt>
                <c:pt idx="21416">
                  <c:v>0.0</c:v>
                </c:pt>
                <c:pt idx="21417">
                  <c:v>0.0</c:v>
                </c:pt>
                <c:pt idx="21418">
                  <c:v>0.0</c:v>
                </c:pt>
                <c:pt idx="21419">
                  <c:v>0.0</c:v>
                </c:pt>
                <c:pt idx="21420">
                  <c:v>0.0</c:v>
                </c:pt>
                <c:pt idx="21421">
                  <c:v>0.0</c:v>
                </c:pt>
                <c:pt idx="21422">
                  <c:v>0.0</c:v>
                </c:pt>
                <c:pt idx="21423">
                  <c:v>0.0</c:v>
                </c:pt>
                <c:pt idx="21424">
                  <c:v>0.0</c:v>
                </c:pt>
                <c:pt idx="21425">
                  <c:v>0.0</c:v>
                </c:pt>
                <c:pt idx="21426">
                  <c:v>0.0</c:v>
                </c:pt>
                <c:pt idx="21427">
                  <c:v>0.0</c:v>
                </c:pt>
                <c:pt idx="21428">
                  <c:v>0.0</c:v>
                </c:pt>
                <c:pt idx="21429">
                  <c:v>0.0</c:v>
                </c:pt>
                <c:pt idx="21430">
                  <c:v>0.0</c:v>
                </c:pt>
                <c:pt idx="21431">
                  <c:v>0.0</c:v>
                </c:pt>
                <c:pt idx="21432">
                  <c:v>0.0</c:v>
                </c:pt>
                <c:pt idx="21433">
                  <c:v>0.0</c:v>
                </c:pt>
                <c:pt idx="21434">
                  <c:v>0.0</c:v>
                </c:pt>
                <c:pt idx="21435">
                  <c:v>0.0</c:v>
                </c:pt>
                <c:pt idx="21436">
                  <c:v>0.0</c:v>
                </c:pt>
                <c:pt idx="21437">
                  <c:v>0.0</c:v>
                </c:pt>
                <c:pt idx="21438">
                  <c:v>0.0</c:v>
                </c:pt>
                <c:pt idx="21439">
                  <c:v>0.0</c:v>
                </c:pt>
                <c:pt idx="21440">
                  <c:v>0.0</c:v>
                </c:pt>
                <c:pt idx="21441">
                  <c:v>0.0</c:v>
                </c:pt>
                <c:pt idx="21442">
                  <c:v>0.0</c:v>
                </c:pt>
                <c:pt idx="21443">
                  <c:v>0.0</c:v>
                </c:pt>
                <c:pt idx="21444">
                  <c:v>0.0</c:v>
                </c:pt>
                <c:pt idx="21445">
                  <c:v>0.0</c:v>
                </c:pt>
                <c:pt idx="21446">
                  <c:v>0.0</c:v>
                </c:pt>
                <c:pt idx="21447">
                  <c:v>0.0</c:v>
                </c:pt>
                <c:pt idx="21448">
                  <c:v>0.0</c:v>
                </c:pt>
                <c:pt idx="21449">
                  <c:v>0.0</c:v>
                </c:pt>
                <c:pt idx="21450">
                  <c:v>0.0</c:v>
                </c:pt>
                <c:pt idx="21451">
                  <c:v>0.0</c:v>
                </c:pt>
                <c:pt idx="21452">
                  <c:v>0.0</c:v>
                </c:pt>
                <c:pt idx="21453">
                  <c:v>0.0</c:v>
                </c:pt>
                <c:pt idx="21454">
                  <c:v>0.0</c:v>
                </c:pt>
                <c:pt idx="21455">
                  <c:v>0.0</c:v>
                </c:pt>
                <c:pt idx="21456">
                  <c:v>0.0</c:v>
                </c:pt>
                <c:pt idx="21457">
                  <c:v>0.0</c:v>
                </c:pt>
                <c:pt idx="21458">
                  <c:v>0.0</c:v>
                </c:pt>
                <c:pt idx="21459">
                  <c:v>0.0</c:v>
                </c:pt>
                <c:pt idx="21460">
                  <c:v>0.0</c:v>
                </c:pt>
                <c:pt idx="21461">
                  <c:v>0.0</c:v>
                </c:pt>
                <c:pt idx="21462">
                  <c:v>0.0</c:v>
                </c:pt>
                <c:pt idx="21463">
                  <c:v>0.0</c:v>
                </c:pt>
                <c:pt idx="21464">
                  <c:v>0.0</c:v>
                </c:pt>
                <c:pt idx="21465">
                  <c:v>0.0</c:v>
                </c:pt>
                <c:pt idx="21466">
                  <c:v>0.0</c:v>
                </c:pt>
                <c:pt idx="21467">
                  <c:v>0.0</c:v>
                </c:pt>
                <c:pt idx="21468">
                  <c:v>0.0</c:v>
                </c:pt>
                <c:pt idx="21469">
                  <c:v>0.0</c:v>
                </c:pt>
                <c:pt idx="21470">
                  <c:v>0.0</c:v>
                </c:pt>
                <c:pt idx="21471">
                  <c:v>0.0</c:v>
                </c:pt>
                <c:pt idx="21472">
                  <c:v>0.0</c:v>
                </c:pt>
                <c:pt idx="21473">
                  <c:v>0.0</c:v>
                </c:pt>
                <c:pt idx="21474">
                  <c:v>0.0</c:v>
                </c:pt>
                <c:pt idx="21475">
                  <c:v>0.0</c:v>
                </c:pt>
                <c:pt idx="21476">
                  <c:v>0.0</c:v>
                </c:pt>
                <c:pt idx="21477">
                  <c:v>0.0</c:v>
                </c:pt>
                <c:pt idx="21478">
                  <c:v>0.0</c:v>
                </c:pt>
                <c:pt idx="21479">
                  <c:v>0.0</c:v>
                </c:pt>
                <c:pt idx="21480">
                  <c:v>0.0</c:v>
                </c:pt>
                <c:pt idx="21481">
                  <c:v>0.0</c:v>
                </c:pt>
                <c:pt idx="21482">
                  <c:v>0.0</c:v>
                </c:pt>
                <c:pt idx="21483">
                  <c:v>0.0</c:v>
                </c:pt>
                <c:pt idx="21484">
                  <c:v>0.0</c:v>
                </c:pt>
                <c:pt idx="21485">
                  <c:v>0.0</c:v>
                </c:pt>
                <c:pt idx="21486">
                  <c:v>0.0</c:v>
                </c:pt>
                <c:pt idx="21487">
                  <c:v>0.0</c:v>
                </c:pt>
                <c:pt idx="21488">
                  <c:v>0.0</c:v>
                </c:pt>
                <c:pt idx="21489">
                  <c:v>0.0</c:v>
                </c:pt>
                <c:pt idx="21490">
                  <c:v>0.0</c:v>
                </c:pt>
                <c:pt idx="21491">
                  <c:v>0.0</c:v>
                </c:pt>
                <c:pt idx="21492">
                  <c:v>0.0</c:v>
                </c:pt>
                <c:pt idx="21493">
                  <c:v>0.0</c:v>
                </c:pt>
                <c:pt idx="21494">
                  <c:v>0.0</c:v>
                </c:pt>
                <c:pt idx="21495">
                  <c:v>0.0</c:v>
                </c:pt>
                <c:pt idx="21496">
                  <c:v>0.0</c:v>
                </c:pt>
                <c:pt idx="21497">
                  <c:v>0.0</c:v>
                </c:pt>
                <c:pt idx="21498">
                  <c:v>0.0</c:v>
                </c:pt>
                <c:pt idx="21499">
                  <c:v>0.0</c:v>
                </c:pt>
                <c:pt idx="21500">
                  <c:v>0.0</c:v>
                </c:pt>
                <c:pt idx="21501">
                  <c:v>0.0</c:v>
                </c:pt>
                <c:pt idx="21502">
                  <c:v>0.0</c:v>
                </c:pt>
                <c:pt idx="21503">
                  <c:v>0.0</c:v>
                </c:pt>
                <c:pt idx="21504">
                  <c:v>0.0</c:v>
                </c:pt>
                <c:pt idx="21505">
                  <c:v>0.0</c:v>
                </c:pt>
                <c:pt idx="21506">
                  <c:v>0.0</c:v>
                </c:pt>
                <c:pt idx="21507">
                  <c:v>0.0</c:v>
                </c:pt>
                <c:pt idx="21508">
                  <c:v>0.0</c:v>
                </c:pt>
                <c:pt idx="21509">
                  <c:v>0.0</c:v>
                </c:pt>
                <c:pt idx="21510">
                  <c:v>0.0</c:v>
                </c:pt>
                <c:pt idx="21511">
                  <c:v>0.0</c:v>
                </c:pt>
                <c:pt idx="21512">
                  <c:v>0.0</c:v>
                </c:pt>
                <c:pt idx="21513">
                  <c:v>0.0</c:v>
                </c:pt>
                <c:pt idx="21514">
                  <c:v>0.0</c:v>
                </c:pt>
                <c:pt idx="21515">
                  <c:v>0.0</c:v>
                </c:pt>
                <c:pt idx="21516">
                  <c:v>0.0</c:v>
                </c:pt>
                <c:pt idx="21517">
                  <c:v>0.0</c:v>
                </c:pt>
                <c:pt idx="21518">
                  <c:v>0.0</c:v>
                </c:pt>
                <c:pt idx="21519">
                  <c:v>0.0</c:v>
                </c:pt>
                <c:pt idx="21520">
                  <c:v>0.0</c:v>
                </c:pt>
                <c:pt idx="21521">
                  <c:v>0.0</c:v>
                </c:pt>
                <c:pt idx="21522">
                  <c:v>0.0</c:v>
                </c:pt>
                <c:pt idx="21523">
                  <c:v>0.0</c:v>
                </c:pt>
                <c:pt idx="21524">
                  <c:v>0.0</c:v>
                </c:pt>
                <c:pt idx="21525">
                  <c:v>0.0</c:v>
                </c:pt>
                <c:pt idx="21526">
                  <c:v>0.0</c:v>
                </c:pt>
                <c:pt idx="21527">
                  <c:v>0.0</c:v>
                </c:pt>
                <c:pt idx="21528">
                  <c:v>0.0</c:v>
                </c:pt>
                <c:pt idx="21529">
                  <c:v>0.0</c:v>
                </c:pt>
                <c:pt idx="21530">
                  <c:v>0.0</c:v>
                </c:pt>
                <c:pt idx="21531">
                  <c:v>0.0</c:v>
                </c:pt>
                <c:pt idx="21532">
                  <c:v>0.0</c:v>
                </c:pt>
                <c:pt idx="21533">
                  <c:v>0.0</c:v>
                </c:pt>
                <c:pt idx="21534">
                  <c:v>0.0</c:v>
                </c:pt>
                <c:pt idx="21535">
                  <c:v>0.0</c:v>
                </c:pt>
                <c:pt idx="21536">
                  <c:v>0.0</c:v>
                </c:pt>
                <c:pt idx="21537">
                  <c:v>0.0</c:v>
                </c:pt>
                <c:pt idx="21538">
                  <c:v>0.0</c:v>
                </c:pt>
                <c:pt idx="21539">
                  <c:v>0.0</c:v>
                </c:pt>
                <c:pt idx="21540">
                  <c:v>0.0</c:v>
                </c:pt>
                <c:pt idx="21541">
                  <c:v>0.0</c:v>
                </c:pt>
                <c:pt idx="21542">
                  <c:v>0.0</c:v>
                </c:pt>
                <c:pt idx="21543">
                  <c:v>0.0</c:v>
                </c:pt>
                <c:pt idx="21544">
                  <c:v>0.0</c:v>
                </c:pt>
                <c:pt idx="21545">
                  <c:v>0.0</c:v>
                </c:pt>
                <c:pt idx="21546">
                  <c:v>0.0</c:v>
                </c:pt>
                <c:pt idx="21547">
                  <c:v>0.0</c:v>
                </c:pt>
                <c:pt idx="21548">
                  <c:v>0.0</c:v>
                </c:pt>
                <c:pt idx="21549">
                  <c:v>0.0</c:v>
                </c:pt>
                <c:pt idx="21550">
                  <c:v>0.0</c:v>
                </c:pt>
                <c:pt idx="21551">
                  <c:v>0.0</c:v>
                </c:pt>
                <c:pt idx="21552">
                  <c:v>0.0</c:v>
                </c:pt>
                <c:pt idx="21553">
                  <c:v>0.0</c:v>
                </c:pt>
                <c:pt idx="21554">
                  <c:v>0.0</c:v>
                </c:pt>
                <c:pt idx="21555">
                  <c:v>0.0</c:v>
                </c:pt>
                <c:pt idx="21556">
                  <c:v>0.0</c:v>
                </c:pt>
                <c:pt idx="21557">
                  <c:v>0.0</c:v>
                </c:pt>
                <c:pt idx="21558">
                  <c:v>0.0</c:v>
                </c:pt>
                <c:pt idx="21559">
                  <c:v>0.0</c:v>
                </c:pt>
                <c:pt idx="21560">
                  <c:v>0.0</c:v>
                </c:pt>
                <c:pt idx="21561">
                  <c:v>0.0</c:v>
                </c:pt>
                <c:pt idx="21562">
                  <c:v>0.0</c:v>
                </c:pt>
                <c:pt idx="21563">
                  <c:v>0.0</c:v>
                </c:pt>
                <c:pt idx="21564">
                  <c:v>0.0</c:v>
                </c:pt>
                <c:pt idx="21565">
                  <c:v>0.0</c:v>
                </c:pt>
                <c:pt idx="21566">
                  <c:v>0.0</c:v>
                </c:pt>
                <c:pt idx="21567">
                  <c:v>0.0</c:v>
                </c:pt>
                <c:pt idx="21568">
                  <c:v>0.0</c:v>
                </c:pt>
                <c:pt idx="21569">
                  <c:v>0.0</c:v>
                </c:pt>
                <c:pt idx="21570">
                  <c:v>0.0</c:v>
                </c:pt>
                <c:pt idx="21571">
                  <c:v>0.0</c:v>
                </c:pt>
                <c:pt idx="21572">
                  <c:v>0.0</c:v>
                </c:pt>
                <c:pt idx="21573">
                  <c:v>0.0</c:v>
                </c:pt>
                <c:pt idx="21574">
                  <c:v>0.0</c:v>
                </c:pt>
                <c:pt idx="21575">
                  <c:v>0.0</c:v>
                </c:pt>
                <c:pt idx="21576">
                  <c:v>0.0</c:v>
                </c:pt>
                <c:pt idx="21577">
                  <c:v>0.0</c:v>
                </c:pt>
                <c:pt idx="21578">
                  <c:v>0.0</c:v>
                </c:pt>
                <c:pt idx="21579">
                  <c:v>0.0</c:v>
                </c:pt>
                <c:pt idx="21580">
                  <c:v>0.0</c:v>
                </c:pt>
                <c:pt idx="21581">
                  <c:v>0.0</c:v>
                </c:pt>
                <c:pt idx="21582">
                  <c:v>0.0</c:v>
                </c:pt>
                <c:pt idx="21583">
                  <c:v>0.0</c:v>
                </c:pt>
                <c:pt idx="21584">
                  <c:v>0.0</c:v>
                </c:pt>
                <c:pt idx="21585">
                  <c:v>0.0</c:v>
                </c:pt>
                <c:pt idx="21586">
                  <c:v>0.0</c:v>
                </c:pt>
                <c:pt idx="21587">
                  <c:v>0.0</c:v>
                </c:pt>
                <c:pt idx="21588">
                  <c:v>0.0</c:v>
                </c:pt>
                <c:pt idx="21589">
                  <c:v>0.0</c:v>
                </c:pt>
                <c:pt idx="21590">
                  <c:v>0.0</c:v>
                </c:pt>
                <c:pt idx="21591">
                  <c:v>0.0</c:v>
                </c:pt>
                <c:pt idx="21592">
                  <c:v>0.0</c:v>
                </c:pt>
                <c:pt idx="21593">
                  <c:v>0.0</c:v>
                </c:pt>
                <c:pt idx="21594">
                  <c:v>0.0</c:v>
                </c:pt>
                <c:pt idx="21595">
                  <c:v>0.0</c:v>
                </c:pt>
                <c:pt idx="21596">
                  <c:v>0.0</c:v>
                </c:pt>
                <c:pt idx="21597">
                  <c:v>0.0</c:v>
                </c:pt>
                <c:pt idx="21598">
                  <c:v>0.0</c:v>
                </c:pt>
                <c:pt idx="21599">
                  <c:v>0.0</c:v>
                </c:pt>
                <c:pt idx="21600">
                  <c:v>0.0</c:v>
                </c:pt>
                <c:pt idx="21601">
                  <c:v>0.0</c:v>
                </c:pt>
                <c:pt idx="21602">
                  <c:v>0.0</c:v>
                </c:pt>
                <c:pt idx="21603">
                  <c:v>0.0</c:v>
                </c:pt>
                <c:pt idx="21604">
                  <c:v>0.0</c:v>
                </c:pt>
                <c:pt idx="21605">
                  <c:v>0.0</c:v>
                </c:pt>
                <c:pt idx="21606">
                  <c:v>0.0</c:v>
                </c:pt>
                <c:pt idx="21607">
                  <c:v>0.0</c:v>
                </c:pt>
                <c:pt idx="21608">
                  <c:v>0.0</c:v>
                </c:pt>
                <c:pt idx="21609">
                  <c:v>0.0</c:v>
                </c:pt>
                <c:pt idx="21610">
                  <c:v>0.0</c:v>
                </c:pt>
                <c:pt idx="21611">
                  <c:v>0.0</c:v>
                </c:pt>
                <c:pt idx="21612">
                  <c:v>0.0</c:v>
                </c:pt>
                <c:pt idx="21613">
                  <c:v>0.0</c:v>
                </c:pt>
                <c:pt idx="21614">
                  <c:v>0.0</c:v>
                </c:pt>
                <c:pt idx="21615">
                  <c:v>0.0</c:v>
                </c:pt>
                <c:pt idx="21616">
                  <c:v>0.0</c:v>
                </c:pt>
                <c:pt idx="21617">
                  <c:v>0.0</c:v>
                </c:pt>
                <c:pt idx="21618">
                  <c:v>0.0</c:v>
                </c:pt>
                <c:pt idx="21619">
                  <c:v>0.0</c:v>
                </c:pt>
                <c:pt idx="21620">
                  <c:v>0.0</c:v>
                </c:pt>
                <c:pt idx="21621">
                  <c:v>0.0</c:v>
                </c:pt>
                <c:pt idx="21622">
                  <c:v>0.0</c:v>
                </c:pt>
                <c:pt idx="21623">
                  <c:v>0.0</c:v>
                </c:pt>
                <c:pt idx="21624">
                  <c:v>0.0</c:v>
                </c:pt>
                <c:pt idx="21625">
                  <c:v>0.0</c:v>
                </c:pt>
                <c:pt idx="21626">
                  <c:v>0.0</c:v>
                </c:pt>
                <c:pt idx="21627">
                  <c:v>0.0</c:v>
                </c:pt>
                <c:pt idx="21628">
                  <c:v>0.0</c:v>
                </c:pt>
                <c:pt idx="21629">
                  <c:v>0.0</c:v>
                </c:pt>
                <c:pt idx="21630">
                  <c:v>0.0</c:v>
                </c:pt>
                <c:pt idx="21631">
                  <c:v>0.0</c:v>
                </c:pt>
                <c:pt idx="21632">
                  <c:v>0.0</c:v>
                </c:pt>
                <c:pt idx="21633">
                  <c:v>0.0</c:v>
                </c:pt>
                <c:pt idx="21634">
                  <c:v>0.0</c:v>
                </c:pt>
                <c:pt idx="21635">
                  <c:v>0.0</c:v>
                </c:pt>
                <c:pt idx="21636">
                  <c:v>0.0</c:v>
                </c:pt>
                <c:pt idx="21637">
                  <c:v>0.0</c:v>
                </c:pt>
                <c:pt idx="21638">
                  <c:v>0.0</c:v>
                </c:pt>
                <c:pt idx="21639">
                  <c:v>0.0</c:v>
                </c:pt>
                <c:pt idx="21640">
                  <c:v>0.0</c:v>
                </c:pt>
                <c:pt idx="21641">
                  <c:v>0.0</c:v>
                </c:pt>
                <c:pt idx="21642">
                  <c:v>0.0</c:v>
                </c:pt>
                <c:pt idx="21643">
                  <c:v>0.0</c:v>
                </c:pt>
                <c:pt idx="21644">
                  <c:v>0.0</c:v>
                </c:pt>
                <c:pt idx="21645">
                  <c:v>0.0</c:v>
                </c:pt>
                <c:pt idx="21646">
                  <c:v>0.0</c:v>
                </c:pt>
                <c:pt idx="21647">
                  <c:v>0.0</c:v>
                </c:pt>
                <c:pt idx="21648">
                  <c:v>0.0</c:v>
                </c:pt>
                <c:pt idx="21649">
                  <c:v>0.0</c:v>
                </c:pt>
                <c:pt idx="21650">
                  <c:v>0.0</c:v>
                </c:pt>
                <c:pt idx="21651">
                  <c:v>0.0</c:v>
                </c:pt>
                <c:pt idx="21652">
                  <c:v>0.0</c:v>
                </c:pt>
                <c:pt idx="21653">
                  <c:v>0.0</c:v>
                </c:pt>
                <c:pt idx="21654">
                  <c:v>0.0</c:v>
                </c:pt>
                <c:pt idx="21655">
                  <c:v>0.0</c:v>
                </c:pt>
                <c:pt idx="21656">
                  <c:v>0.0</c:v>
                </c:pt>
                <c:pt idx="21657">
                  <c:v>0.0</c:v>
                </c:pt>
                <c:pt idx="21658">
                  <c:v>0.0</c:v>
                </c:pt>
                <c:pt idx="21659">
                  <c:v>0.0</c:v>
                </c:pt>
                <c:pt idx="21660">
                  <c:v>0.0</c:v>
                </c:pt>
                <c:pt idx="21661">
                  <c:v>0.0</c:v>
                </c:pt>
                <c:pt idx="21662">
                  <c:v>0.0</c:v>
                </c:pt>
                <c:pt idx="21663">
                  <c:v>0.0</c:v>
                </c:pt>
                <c:pt idx="21664">
                  <c:v>0.0</c:v>
                </c:pt>
                <c:pt idx="21665">
                  <c:v>0.0</c:v>
                </c:pt>
                <c:pt idx="21666">
                  <c:v>0.0</c:v>
                </c:pt>
                <c:pt idx="21667">
                  <c:v>0.0</c:v>
                </c:pt>
                <c:pt idx="21668">
                  <c:v>0.0</c:v>
                </c:pt>
                <c:pt idx="21669">
                  <c:v>0.0</c:v>
                </c:pt>
                <c:pt idx="21670">
                  <c:v>0.0</c:v>
                </c:pt>
                <c:pt idx="21671">
                  <c:v>0.0</c:v>
                </c:pt>
                <c:pt idx="21672">
                  <c:v>0.0</c:v>
                </c:pt>
                <c:pt idx="21673">
                  <c:v>0.0</c:v>
                </c:pt>
                <c:pt idx="21674">
                  <c:v>0.0</c:v>
                </c:pt>
                <c:pt idx="21675">
                  <c:v>0.0</c:v>
                </c:pt>
                <c:pt idx="21676">
                  <c:v>0.0</c:v>
                </c:pt>
                <c:pt idx="21677">
                  <c:v>0.0</c:v>
                </c:pt>
                <c:pt idx="21678">
                  <c:v>0.0</c:v>
                </c:pt>
                <c:pt idx="21679">
                  <c:v>0.0</c:v>
                </c:pt>
                <c:pt idx="21680">
                  <c:v>0.0</c:v>
                </c:pt>
                <c:pt idx="21681">
                  <c:v>0.0</c:v>
                </c:pt>
                <c:pt idx="21682">
                  <c:v>0.0</c:v>
                </c:pt>
                <c:pt idx="21683">
                  <c:v>0.0</c:v>
                </c:pt>
                <c:pt idx="21684">
                  <c:v>0.0</c:v>
                </c:pt>
                <c:pt idx="21685">
                  <c:v>0.0</c:v>
                </c:pt>
                <c:pt idx="21686">
                  <c:v>0.0</c:v>
                </c:pt>
                <c:pt idx="21687">
                  <c:v>0.0</c:v>
                </c:pt>
                <c:pt idx="21688">
                  <c:v>0.0</c:v>
                </c:pt>
                <c:pt idx="21689">
                  <c:v>0.0</c:v>
                </c:pt>
                <c:pt idx="21690">
                  <c:v>0.0</c:v>
                </c:pt>
                <c:pt idx="21691">
                  <c:v>0.0</c:v>
                </c:pt>
                <c:pt idx="21692">
                  <c:v>0.0</c:v>
                </c:pt>
                <c:pt idx="21693">
                  <c:v>0.0</c:v>
                </c:pt>
                <c:pt idx="21694">
                  <c:v>0.0</c:v>
                </c:pt>
                <c:pt idx="21695">
                  <c:v>0.0</c:v>
                </c:pt>
                <c:pt idx="21696">
                  <c:v>0.0</c:v>
                </c:pt>
                <c:pt idx="21697">
                  <c:v>0.0</c:v>
                </c:pt>
                <c:pt idx="21698">
                  <c:v>0.0</c:v>
                </c:pt>
                <c:pt idx="21699">
                  <c:v>0.0</c:v>
                </c:pt>
                <c:pt idx="21700">
                  <c:v>0.0</c:v>
                </c:pt>
                <c:pt idx="21701">
                  <c:v>0.0</c:v>
                </c:pt>
                <c:pt idx="21702">
                  <c:v>0.0</c:v>
                </c:pt>
                <c:pt idx="21703">
                  <c:v>0.0</c:v>
                </c:pt>
                <c:pt idx="21704">
                  <c:v>0.0</c:v>
                </c:pt>
                <c:pt idx="21705">
                  <c:v>0.0</c:v>
                </c:pt>
                <c:pt idx="21706">
                  <c:v>0.0</c:v>
                </c:pt>
                <c:pt idx="21707">
                  <c:v>0.0</c:v>
                </c:pt>
                <c:pt idx="21708">
                  <c:v>0.0</c:v>
                </c:pt>
                <c:pt idx="21709">
                  <c:v>0.0</c:v>
                </c:pt>
                <c:pt idx="21710">
                  <c:v>0.0</c:v>
                </c:pt>
                <c:pt idx="21711">
                  <c:v>0.0</c:v>
                </c:pt>
                <c:pt idx="21712">
                  <c:v>0.0</c:v>
                </c:pt>
                <c:pt idx="21713">
                  <c:v>0.0</c:v>
                </c:pt>
                <c:pt idx="21714">
                  <c:v>0.0</c:v>
                </c:pt>
                <c:pt idx="21715">
                  <c:v>0.0</c:v>
                </c:pt>
                <c:pt idx="21716">
                  <c:v>0.0</c:v>
                </c:pt>
                <c:pt idx="21717">
                  <c:v>0.0</c:v>
                </c:pt>
                <c:pt idx="21718">
                  <c:v>0.0</c:v>
                </c:pt>
                <c:pt idx="21719">
                  <c:v>0.0</c:v>
                </c:pt>
                <c:pt idx="21720">
                  <c:v>0.0</c:v>
                </c:pt>
                <c:pt idx="21721">
                  <c:v>0.0</c:v>
                </c:pt>
                <c:pt idx="21722">
                  <c:v>0.0</c:v>
                </c:pt>
                <c:pt idx="21723">
                  <c:v>0.0</c:v>
                </c:pt>
                <c:pt idx="21724">
                  <c:v>0.0</c:v>
                </c:pt>
                <c:pt idx="21725">
                  <c:v>0.0</c:v>
                </c:pt>
                <c:pt idx="21726">
                  <c:v>0.0</c:v>
                </c:pt>
                <c:pt idx="21727">
                  <c:v>0.0</c:v>
                </c:pt>
                <c:pt idx="21728">
                  <c:v>0.0</c:v>
                </c:pt>
                <c:pt idx="21729">
                  <c:v>0.0</c:v>
                </c:pt>
                <c:pt idx="21730">
                  <c:v>0.0</c:v>
                </c:pt>
                <c:pt idx="21731">
                  <c:v>0.0</c:v>
                </c:pt>
                <c:pt idx="21732">
                  <c:v>0.0</c:v>
                </c:pt>
                <c:pt idx="21733">
                  <c:v>0.0</c:v>
                </c:pt>
                <c:pt idx="21734">
                  <c:v>0.0</c:v>
                </c:pt>
                <c:pt idx="21735">
                  <c:v>0.0</c:v>
                </c:pt>
                <c:pt idx="21736">
                  <c:v>0.0</c:v>
                </c:pt>
                <c:pt idx="21737">
                  <c:v>0.0</c:v>
                </c:pt>
                <c:pt idx="21738">
                  <c:v>0.0</c:v>
                </c:pt>
                <c:pt idx="21739">
                  <c:v>0.0</c:v>
                </c:pt>
                <c:pt idx="21740">
                  <c:v>0.0</c:v>
                </c:pt>
                <c:pt idx="21741">
                  <c:v>0.0</c:v>
                </c:pt>
                <c:pt idx="21742">
                  <c:v>0.0</c:v>
                </c:pt>
                <c:pt idx="21743">
                  <c:v>0.0</c:v>
                </c:pt>
                <c:pt idx="21744">
                  <c:v>0.0</c:v>
                </c:pt>
                <c:pt idx="21745">
                  <c:v>0.0</c:v>
                </c:pt>
                <c:pt idx="21746">
                  <c:v>0.0</c:v>
                </c:pt>
                <c:pt idx="21747">
                  <c:v>0.0</c:v>
                </c:pt>
                <c:pt idx="21748">
                  <c:v>0.0</c:v>
                </c:pt>
                <c:pt idx="21749">
                  <c:v>0.0</c:v>
                </c:pt>
                <c:pt idx="21750">
                  <c:v>0.0</c:v>
                </c:pt>
                <c:pt idx="21751">
                  <c:v>0.0</c:v>
                </c:pt>
                <c:pt idx="21752">
                  <c:v>0.0</c:v>
                </c:pt>
                <c:pt idx="21753">
                  <c:v>0.0</c:v>
                </c:pt>
                <c:pt idx="21754">
                  <c:v>0.0</c:v>
                </c:pt>
                <c:pt idx="21755">
                  <c:v>0.0</c:v>
                </c:pt>
                <c:pt idx="21756">
                  <c:v>0.0</c:v>
                </c:pt>
                <c:pt idx="21757">
                  <c:v>0.0</c:v>
                </c:pt>
                <c:pt idx="21758">
                  <c:v>0.0</c:v>
                </c:pt>
                <c:pt idx="21759">
                  <c:v>0.0</c:v>
                </c:pt>
                <c:pt idx="21760">
                  <c:v>0.0</c:v>
                </c:pt>
                <c:pt idx="21761">
                  <c:v>0.0</c:v>
                </c:pt>
                <c:pt idx="21762">
                  <c:v>0.0</c:v>
                </c:pt>
                <c:pt idx="21763">
                  <c:v>0.0</c:v>
                </c:pt>
                <c:pt idx="21764">
                  <c:v>0.0</c:v>
                </c:pt>
                <c:pt idx="21765">
                  <c:v>0.0</c:v>
                </c:pt>
                <c:pt idx="21766">
                  <c:v>0.0</c:v>
                </c:pt>
                <c:pt idx="21767">
                  <c:v>0.0</c:v>
                </c:pt>
                <c:pt idx="21768">
                  <c:v>0.0</c:v>
                </c:pt>
                <c:pt idx="21769">
                  <c:v>0.0</c:v>
                </c:pt>
                <c:pt idx="21770">
                  <c:v>0.0</c:v>
                </c:pt>
                <c:pt idx="21771">
                  <c:v>0.0</c:v>
                </c:pt>
                <c:pt idx="21772">
                  <c:v>0.0</c:v>
                </c:pt>
                <c:pt idx="21773">
                  <c:v>0.0</c:v>
                </c:pt>
                <c:pt idx="21774">
                  <c:v>0.0</c:v>
                </c:pt>
                <c:pt idx="21775">
                  <c:v>0.0</c:v>
                </c:pt>
                <c:pt idx="21776">
                  <c:v>0.0</c:v>
                </c:pt>
                <c:pt idx="21777">
                  <c:v>0.0</c:v>
                </c:pt>
                <c:pt idx="21778">
                  <c:v>0.0</c:v>
                </c:pt>
                <c:pt idx="21779">
                  <c:v>0.0</c:v>
                </c:pt>
                <c:pt idx="21780">
                  <c:v>0.0</c:v>
                </c:pt>
                <c:pt idx="21781">
                  <c:v>0.0</c:v>
                </c:pt>
                <c:pt idx="21782">
                  <c:v>0.0</c:v>
                </c:pt>
                <c:pt idx="21783">
                  <c:v>0.0</c:v>
                </c:pt>
                <c:pt idx="21784">
                  <c:v>0.0</c:v>
                </c:pt>
                <c:pt idx="21785">
                  <c:v>0.0</c:v>
                </c:pt>
                <c:pt idx="21786">
                  <c:v>0.0</c:v>
                </c:pt>
                <c:pt idx="21787">
                  <c:v>0.0</c:v>
                </c:pt>
                <c:pt idx="21788">
                  <c:v>0.0</c:v>
                </c:pt>
                <c:pt idx="21789">
                  <c:v>0.0</c:v>
                </c:pt>
                <c:pt idx="21790">
                  <c:v>0.0</c:v>
                </c:pt>
                <c:pt idx="21791">
                  <c:v>0.0</c:v>
                </c:pt>
                <c:pt idx="21792">
                  <c:v>0.0</c:v>
                </c:pt>
                <c:pt idx="21793">
                  <c:v>0.0</c:v>
                </c:pt>
                <c:pt idx="21794">
                  <c:v>0.0</c:v>
                </c:pt>
                <c:pt idx="21795">
                  <c:v>0.0</c:v>
                </c:pt>
                <c:pt idx="21796">
                  <c:v>0.0</c:v>
                </c:pt>
                <c:pt idx="21797">
                  <c:v>0.0</c:v>
                </c:pt>
                <c:pt idx="21798">
                  <c:v>0.0</c:v>
                </c:pt>
                <c:pt idx="21799">
                  <c:v>0.0</c:v>
                </c:pt>
                <c:pt idx="21800">
                  <c:v>0.0</c:v>
                </c:pt>
                <c:pt idx="21801">
                  <c:v>0.0</c:v>
                </c:pt>
                <c:pt idx="21802">
                  <c:v>0.0</c:v>
                </c:pt>
                <c:pt idx="21803">
                  <c:v>0.0</c:v>
                </c:pt>
                <c:pt idx="21804">
                  <c:v>0.0</c:v>
                </c:pt>
                <c:pt idx="21805">
                  <c:v>0.0</c:v>
                </c:pt>
                <c:pt idx="21806">
                  <c:v>0.0</c:v>
                </c:pt>
                <c:pt idx="21807">
                  <c:v>0.0</c:v>
                </c:pt>
                <c:pt idx="21808">
                  <c:v>0.0</c:v>
                </c:pt>
                <c:pt idx="21809">
                  <c:v>0.0</c:v>
                </c:pt>
                <c:pt idx="21810">
                  <c:v>0.0</c:v>
                </c:pt>
                <c:pt idx="21811">
                  <c:v>0.0</c:v>
                </c:pt>
                <c:pt idx="21812">
                  <c:v>0.0</c:v>
                </c:pt>
                <c:pt idx="21813">
                  <c:v>0.0</c:v>
                </c:pt>
                <c:pt idx="21814">
                  <c:v>0.0</c:v>
                </c:pt>
                <c:pt idx="21815">
                  <c:v>0.0</c:v>
                </c:pt>
                <c:pt idx="21816">
                  <c:v>0.0</c:v>
                </c:pt>
                <c:pt idx="21817">
                  <c:v>0.0</c:v>
                </c:pt>
                <c:pt idx="21818">
                  <c:v>0.0</c:v>
                </c:pt>
                <c:pt idx="21819">
                  <c:v>0.0</c:v>
                </c:pt>
                <c:pt idx="21820">
                  <c:v>0.0</c:v>
                </c:pt>
                <c:pt idx="21821">
                  <c:v>0.0</c:v>
                </c:pt>
                <c:pt idx="21822">
                  <c:v>0.0</c:v>
                </c:pt>
                <c:pt idx="21823">
                  <c:v>0.0</c:v>
                </c:pt>
                <c:pt idx="21824">
                  <c:v>0.0</c:v>
                </c:pt>
                <c:pt idx="21825">
                  <c:v>0.0</c:v>
                </c:pt>
                <c:pt idx="21826">
                  <c:v>0.0</c:v>
                </c:pt>
                <c:pt idx="21827">
                  <c:v>0.0</c:v>
                </c:pt>
                <c:pt idx="21828">
                  <c:v>0.0</c:v>
                </c:pt>
                <c:pt idx="21829">
                  <c:v>0.0</c:v>
                </c:pt>
                <c:pt idx="21830">
                  <c:v>0.0</c:v>
                </c:pt>
                <c:pt idx="21831">
                  <c:v>0.0</c:v>
                </c:pt>
                <c:pt idx="21832">
                  <c:v>0.0</c:v>
                </c:pt>
                <c:pt idx="21833">
                  <c:v>0.0</c:v>
                </c:pt>
                <c:pt idx="21834">
                  <c:v>0.0</c:v>
                </c:pt>
                <c:pt idx="21835">
                  <c:v>0.0</c:v>
                </c:pt>
                <c:pt idx="21836">
                  <c:v>0.0</c:v>
                </c:pt>
                <c:pt idx="21837">
                  <c:v>0.0</c:v>
                </c:pt>
                <c:pt idx="21838">
                  <c:v>0.0</c:v>
                </c:pt>
                <c:pt idx="21839">
                  <c:v>0.0</c:v>
                </c:pt>
                <c:pt idx="21840">
                  <c:v>0.0</c:v>
                </c:pt>
                <c:pt idx="21841">
                  <c:v>0.0</c:v>
                </c:pt>
                <c:pt idx="21842">
                  <c:v>0.0</c:v>
                </c:pt>
                <c:pt idx="21843">
                  <c:v>0.0</c:v>
                </c:pt>
                <c:pt idx="21844">
                  <c:v>0.0</c:v>
                </c:pt>
                <c:pt idx="21845">
                  <c:v>0.0</c:v>
                </c:pt>
                <c:pt idx="21846">
                  <c:v>0.0</c:v>
                </c:pt>
                <c:pt idx="21847">
                  <c:v>0.0</c:v>
                </c:pt>
                <c:pt idx="21848">
                  <c:v>0.0</c:v>
                </c:pt>
                <c:pt idx="21849">
                  <c:v>0.0</c:v>
                </c:pt>
                <c:pt idx="21850">
                  <c:v>0.0</c:v>
                </c:pt>
                <c:pt idx="21851">
                  <c:v>0.0</c:v>
                </c:pt>
                <c:pt idx="21852">
                  <c:v>0.0</c:v>
                </c:pt>
                <c:pt idx="21853">
                  <c:v>0.0</c:v>
                </c:pt>
                <c:pt idx="21854">
                  <c:v>0.0</c:v>
                </c:pt>
                <c:pt idx="21855">
                  <c:v>0.0</c:v>
                </c:pt>
                <c:pt idx="21856">
                  <c:v>0.0</c:v>
                </c:pt>
                <c:pt idx="21857">
                  <c:v>0.0</c:v>
                </c:pt>
                <c:pt idx="21858">
                  <c:v>0.0</c:v>
                </c:pt>
                <c:pt idx="21859">
                  <c:v>0.0</c:v>
                </c:pt>
                <c:pt idx="21860">
                  <c:v>0.0</c:v>
                </c:pt>
                <c:pt idx="21861">
                  <c:v>0.0</c:v>
                </c:pt>
                <c:pt idx="21862">
                  <c:v>0.0</c:v>
                </c:pt>
                <c:pt idx="21863">
                  <c:v>0.0</c:v>
                </c:pt>
                <c:pt idx="21864">
                  <c:v>0.0</c:v>
                </c:pt>
                <c:pt idx="21865">
                  <c:v>0.0</c:v>
                </c:pt>
                <c:pt idx="21866">
                  <c:v>0.0</c:v>
                </c:pt>
                <c:pt idx="21867">
                  <c:v>0.0</c:v>
                </c:pt>
                <c:pt idx="21868">
                  <c:v>0.0</c:v>
                </c:pt>
                <c:pt idx="21869">
                  <c:v>0.0</c:v>
                </c:pt>
                <c:pt idx="21870">
                  <c:v>0.0</c:v>
                </c:pt>
                <c:pt idx="21871">
                  <c:v>0.0</c:v>
                </c:pt>
                <c:pt idx="21872">
                  <c:v>0.0</c:v>
                </c:pt>
                <c:pt idx="21873">
                  <c:v>0.0</c:v>
                </c:pt>
                <c:pt idx="21874">
                  <c:v>0.0</c:v>
                </c:pt>
                <c:pt idx="21875">
                  <c:v>0.0</c:v>
                </c:pt>
                <c:pt idx="21876">
                  <c:v>0.0</c:v>
                </c:pt>
                <c:pt idx="21877">
                  <c:v>0.0</c:v>
                </c:pt>
                <c:pt idx="21878">
                  <c:v>0.0</c:v>
                </c:pt>
                <c:pt idx="21879">
                  <c:v>0.0</c:v>
                </c:pt>
                <c:pt idx="21880">
                  <c:v>0.0</c:v>
                </c:pt>
                <c:pt idx="21881">
                  <c:v>0.0</c:v>
                </c:pt>
                <c:pt idx="21882">
                  <c:v>0.0</c:v>
                </c:pt>
                <c:pt idx="21883">
                  <c:v>0.0</c:v>
                </c:pt>
                <c:pt idx="21884">
                  <c:v>0.0</c:v>
                </c:pt>
                <c:pt idx="21885">
                  <c:v>0.0</c:v>
                </c:pt>
                <c:pt idx="21886">
                  <c:v>0.0</c:v>
                </c:pt>
                <c:pt idx="21887">
                  <c:v>0.0</c:v>
                </c:pt>
                <c:pt idx="21888">
                  <c:v>0.0</c:v>
                </c:pt>
                <c:pt idx="21889">
                  <c:v>0.0</c:v>
                </c:pt>
                <c:pt idx="21890">
                  <c:v>0.0</c:v>
                </c:pt>
                <c:pt idx="21891">
                  <c:v>0.0</c:v>
                </c:pt>
                <c:pt idx="21892">
                  <c:v>0.0</c:v>
                </c:pt>
                <c:pt idx="21893">
                  <c:v>0.0</c:v>
                </c:pt>
                <c:pt idx="21894">
                  <c:v>0.0</c:v>
                </c:pt>
                <c:pt idx="21895">
                  <c:v>0.0</c:v>
                </c:pt>
                <c:pt idx="21896">
                  <c:v>0.0</c:v>
                </c:pt>
                <c:pt idx="21897">
                  <c:v>0.0</c:v>
                </c:pt>
                <c:pt idx="21898">
                  <c:v>0.0</c:v>
                </c:pt>
                <c:pt idx="21899">
                  <c:v>0.0</c:v>
                </c:pt>
                <c:pt idx="21900">
                  <c:v>0.0</c:v>
                </c:pt>
                <c:pt idx="21901">
                  <c:v>0.0</c:v>
                </c:pt>
                <c:pt idx="21902">
                  <c:v>0.0</c:v>
                </c:pt>
                <c:pt idx="21903">
                  <c:v>0.0</c:v>
                </c:pt>
                <c:pt idx="21904">
                  <c:v>0.0</c:v>
                </c:pt>
                <c:pt idx="21905">
                  <c:v>0.0</c:v>
                </c:pt>
                <c:pt idx="21906">
                  <c:v>0.0</c:v>
                </c:pt>
                <c:pt idx="21907">
                  <c:v>0.0</c:v>
                </c:pt>
                <c:pt idx="21908">
                  <c:v>0.0</c:v>
                </c:pt>
                <c:pt idx="21909">
                  <c:v>0.0</c:v>
                </c:pt>
                <c:pt idx="21910">
                  <c:v>0.0</c:v>
                </c:pt>
                <c:pt idx="21911">
                  <c:v>0.0</c:v>
                </c:pt>
                <c:pt idx="21912">
                  <c:v>0.0</c:v>
                </c:pt>
                <c:pt idx="21913">
                  <c:v>0.0</c:v>
                </c:pt>
                <c:pt idx="21914">
                  <c:v>0.0</c:v>
                </c:pt>
                <c:pt idx="21915">
                  <c:v>0.0</c:v>
                </c:pt>
                <c:pt idx="21916">
                  <c:v>0.0</c:v>
                </c:pt>
                <c:pt idx="21917">
                  <c:v>0.0</c:v>
                </c:pt>
                <c:pt idx="21918">
                  <c:v>0.0</c:v>
                </c:pt>
                <c:pt idx="21919">
                  <c:v>0.0</c:v>
                </c:pt>
                <c:pt idx="21920">
                  <c:v>0.0</c:v>
                </c:pt>
                <c:pt idx="21921">
                  <c:v>0.0</c:v>
                </c:pt>
                <c:pt idx="21922">
                  <c:v>0.0</c:v>
                </c:pt>
                <c:pt idx="21923">
                  <c:v>0.0</c:v>
                </c:pt>
                <c:pt idx="21924">
                  <c:v>0.0</c:v>
                </c:pt>
                <c:pt idx="21925">
                  <c:v>0.0</c:v>
                </c:pt>
                <c:pt idx="21926">
                  <c:v>0.0</c:v>
                </c:pt>
                <c:pt idx="21927">
                  <c:v>0.0</c:v>
                </c:pt>
                <c:pt idx="21928">
                  <c:v>0.0</c:v>
                </c:pt>
                <c:pt idx="21929">
                  <c:v>0.0</c:v>
                </c:pt>
                <c:pt idx="21930">
                  <c:v>0.0</c:v>
                </c:pt>
                <c:pt idx="21931">
                  <c:v>0.0</c:v>
                </c:pt>
                <c:pt idx="21932">
                  <c:v>0.0</c:v>
                </c:pt>
                <c:pt idx="21933">
                  <c:v>0.0</c:v>
                </c:pt>
                <c:pt idx="21934">
                  <c:v>0.0</c:v>
                </c:pt>
                <c:pt idx="21935">
                  <c:v>0.0</c:v>
                </c:pt>
                <c:pt idx="21936">
                  <c:v>0.0</c:v>
                </c:pt>
                <c:pt idx="21937">
                  <c:v>0.0</c:v>
                </c:pt>
                <c:pt idx="21938">
                  <c:v>0.0</c:v>
                </c:pt>
                <c:pt idx="21939">
                  <c:v>0.0</c:v>
                </c:pt>
                <c:pt idx="21940">
                  <c:v>0.0</c:v>
                </c:pt>
                <c:pt idx="21941">
                  <c:v>0.0</c:v>
                </c:pt>
                <c:pt idx="21942">
                  <c:v>0.0</c:v>
                </c:pt>
                <c:pt idx="21943">
                  <c:v>0.0</c:v>
                </c:pt>
                <c:pt idx="21944">
                  <c:v>0.0</c:v>
                </c:pt>
                <c:pt idx="21945">
                  <c:v>0.0</c:v>
                </c:pt>
                <c:pt idx="21946">
                  <c:v>0.0</c:v>
                </c:pt>
                <c:pt idx="21947">
                  <c:v>0.0</c:v>
                </c:pt>
                <c:pt idx="21948">
                  <c:v>0.0</c:v>
                </c:pt>
                <c:pt idx="21949">
                  <c:v>0.0</c:v>
                </c:pt>
                <c:pt idx="21950">
                  <c:v>0.0</c:v>
                </c:pt>
                <c:pt idx="21951">
                  <c:v>0.0</c:v>
                </c:pt>
                <c:pt idx="21952">
                  <c:v>0.0</c:v>
                </c:pt>
                <c:pt idx="21953">
                  <c:v>0.0</c:v>
                </c:pt>
                <c:pt idx="21954">
                  <c:v>0.0</c:v>
                </c:pt>
                <c:pt idx="21955">
                  <c:v>0.0</c:v>
                </c:pt>
                <c:pt idx="21956">
                  <c:v>0.0</c:v>
                </c:pt>
                <c:pt idx="21957">
                  <c:v>0.0</c:v>
                </c:pt>
                <c:pt idx="21958">
                  <c:v>0.0</c:v>
                </c:pt>
                <c:pt idx="21959">
                  <c:v>0.0</c:v>
                </c:pt>
                <c:pt idx="21960">
                  <c:v>0.0</c:v>
                </c:pt>
                <c:pt idx="21961">
                  <c:v>0.0</c:v>
                </c:pt>
                <c:pt idx="21962">
                  <c:v>0.0</c:v>
                </c:pt>
                <c:pt idx="21963">
                  <c:v>0.0</c:v>
                </c:pt>
                <c:pt idx="21964">
                  <c:v>0.0</c:v>
                </c:pt>
                <c:pt idx="21965">
                  <c:v>0.0</c:v>
                </c:pt>
                <c:pt idx="21966">
                  <c:v>0.0</c:v>
                </c:pt>
                <c:pt idx="21967">
                  <c:v>0.0</c:v>
                </c:pt>
                <c:pt idx="21968">
                  <c:v>0.0</c:v>
                </c:pt>
                <c:pt idx="21969">
                  <c:v>0.0</c:v>
                </c:pt>
                <c:pt idx="21970">
                  <c:v>0.0</c:v>
                </c:pt>
                <c:pt idx="21971">
                  <c:v>0.0</c:v>
                </c:pt>
                <c:pt idx="21972">
                  <c:v>0.0</c:v>
                </c:pt>
                <c:pt idx="21973">
                  <c:v>0.0</c:v>
                </c:pt>
                <c:pt idx="21974">
                  <c:v>0.0</c:v>
                </c:pt>
                <c:pt idx="21975">
                  <c:v>0.0</c:v>
                </c:pt>
                <c:pt idx="21976">
                  <c:v>0.0</c:v>
                </c:pt>
                <c:pt idx="21977">
                  <c:v>0.0</c:v>
                </c:pt>
                <c:pt idx="21978">
                  <c:v>0.0</c:v>
                </c:pt>
                <c:pt idx="21979">
                  <c:v>0.0</c:v>
                </c:pt>
                <c:pt idx="21980">
                  <c:v>0.0</c:v>
                </c:pt>
                <c:pt idx="21981">
                  <c:v>0.0</c:v>
                </c:pt>
                <c:pt idx="21982">
                  <c:v>0.0</c:v>
                </c:pt>
                <c:pt idx="21983">
                  <c:v>0.0</c:v>
                </c:pt>
                <c:pt idx="21984">
                  <c:v>0.0</c:v>
                </c:pt>
                <c:pt idx="21985">
                  <c:v>0.0</c:v>
                </c:pt>
                <c:pt idx="21986">
                  <c:v>0.0</c:v>
                </c:pt>
                <c:pt idx="21987">
                  <c:v>0.0</c:v>
                </c:pt>
                <c:pt idx="21988">
                  <c:v>0.0</c:v>
                </c:pt>
                <c:pt idx="21989">
                  <c:v>0.0</c:v>
                </c:pt>
                <c:pt idx="21990">
                  <c:v>0.0</c:v>
                </c:pt>
                <c:pt idx="21991">
                  <c:v>0.0</c:v>
                </c:pt>
                <c:pt idx="21992">
                  <c:v>0.0</c:v>
                </c:pt>
                <c:pt idx="21993">
                  <c:v>0.0</c:v>
                </c:pt>
                <c:pt idx="21994">
                  <c:v>0.0</c:v>
                </c:pt>
                <c:pt idx="21995">
                  <c:v>0.0</c:v>
                </c:pt>
                <c:pt idx="21996">
                  <c:v>0.0</c:v>
                </c:pt>
                <c:pt idx="21997">
                  <c:v>0.0</c:v>
                </c:pt>
                <c:pt idx="21998">
                  <c:v>0.0</c:v>
                </c:pt>
                <c:pt idx="21999">
                  <c:v>0.0</c:v>
                </c:pt>
                <c:pt idx="22000">
                  <c:v>0.0</c:v>
                </c:pt>
                <c:pt idx="22001">
                  <c:v>0.0</c:v>
                </c:pt>
                <c:pt idx="22002">
                  <c:v>0.0</c:v>
                </c:pt>
                <c:pt idx="22003">
                  <c:v>0.0</c:v>
                </c:pt>
                <c:pt idx="22004">
                  <c:v>0.0</c:v>
                </c:pt>
                <c:pt idx="22005">
                  <c:v>0.0</c:v>
                </c:pt>
                <c:pt idx="22006">
                  <c:v>0.0</c:v>
                </c:pt>
                <c:pt idx="22007">
                  <c:v>0.0</c:v>
                </c:pt>
                <c:pt idx="22008">
                  <c:v>0.0</c:v>
                </c:pt>
                <c:pt idx="22009">
                  <c:v>0.0</c:v>
                </c:pt>
                <c:pt idx="22010">
                  <c:v>0.0</c:v>
                </c:pt>
                <c:pt idx="22011">
                  <c:v>0.0</c:v>
                </c:pt>
                <c:pt idx="22012">
                  <c:v>0.0</c:v>
                </c:pt>
                <c:pt idx="22013">
                  <c:v>0.0</c:v>
                </c:pt>
                <c:pt idx="22014">
                  <c:v>0.0</c:v>
                </c:pt>
                <c:pt idx="22015">
                  <c:v>0.0</c:v>
                </c:pt>
                <c:pt idx="22016">
                  <c:v>0.0</c:v>
                </c:pt>
                <c:pt idx="22017">
                  <c:v>0.0</c:v>
                </c:pt>
                <c:pt idx="22018">
                  <c:v>0.0</c:v>
                </c:pt>
                <c:pt idx="22019">
                  <c:v>0.0</c:v>
                </c:pt>
                <c:pt idx="22020">
                  <c:v>0.0</c:v>
                </c:pt>
                <c:pt idx="22021">
                  <c:v>0.0</c:v>
                </c:pt>
                <c:pt idx="22022">
                  <c:v>0.0</c:v>
                </c:pt>
                <c:pt idx="22023">
                  <c:v>0.0</c:v>
                </c:pt>
                <c:pt idx="22024">
                  <c:v>0.0</c:v>
                </c:pt>
                <c:pt idx="22025">
                  <c:v>0.0</c:v>
                </c:pt>
                <c:pt idx="22026">
                  <c:v>0.0</c:v>
                </c:pt>
                <c:pt idx="22027">
                  <c:v>0.0</c:v>
                </c:pt>
                <c:pt idx="22028">
                  <c:v>0.0</c:v>
                </c:pt>
                <c:pt idx="22029">
                  <c:v>0.0</c:v>
                </c:pt>
                <c:pt idx="22030">
                  <c:v>0.0</c:v>
                </c:pt>
                <c:pt idx="22031">
                  <c:v>0.0</c:v>
                </c:pt>
                <c:pt idx="22032">
                  <c:v>0.0</c:v>
                </c:pt>
                <c:pt idx="22033">
                  <c:v>0.0</c:v>
                </c:pt>
                <c:pt idx="22034">
                  <c:v>0.0</c:v>
                </c:pt>
                <c:pt idx="22035">
                  <c:v>0.0</c:v>
                </c:pt>
                <c:pt idx="22036">
                  <c:v>0.0</c:v>
                </c:pt>
                <c:pt idx="22037">
                  <c:v>0.0</c:v>
                </c:pt>
                <c:pt idx="22038">
                  <c:v>0.0</c:v>
                </c:pt>
                <c:pt idx="22039">
                  <c:v>0.0</c:v>
                </c:pt>
                <c:pt idx="22040">
                  <c:v>0.0</c:v>
                </c:pt>
                <c:pt idx="22041">
                  <c:v>0.0</c:v>
                </c:pt>
                <c:pt idx="22042">
                  <c:v>0.0</c:v>
                </c:pt>
                <c:pt idx="22043">
                  <c:v>0.0</c:v>
                </c:pt>
                <c:pt idx="22044">
                  <c:v>0.0</c:v>
                </c:pt>
                <c:pt idx="22045">
                  <c:v>0.0</c:v>
                </c:pt>
                <c:pt idx="22046">
                  <c:v>0.0</c:v>
                </c:pt>
                <c:pt idx="22047">
                  <c:v>0.0</c:v>
                </c:pt>
                <c:pt idx="22048">
                  <c:v>0.0</c:v>
                </c:pt>
                <c:pt idx="22049">
                  <c:v>0.0</c:v>
                </c:pt>
                <c:pt idx="22050">
                  <c:v>0.0</c:v>
                </c:pt>
                <c:pt idx="22051">
                  <c:v>0.0</c:v>
                </c:pt>
                <c:pt idx="22052">
                  <c:v>0.0</c:v>
                </c:pt>
                <c:pt idx="22053">
                  <c:v>0.0</c:v>
                </c:pt>
                <c:pt idx="22054">
                  <c:v>0.0</c:v>
                </c:pt>
                <c:pt idx="22055">
                  <c:v>0.0</c:v>
                </c:pt>
                <c:pt idx="22056">
                  <c:v>0.0</c:v>
                </c:pt>
                <c:pt idx="22057">
                  <c:v>0.0</c:v>
                </c:pt>
                <c:pt idx="22058">
                  <c:v>0.0</c:v>
                </c:pt>
                <c:pt idx="22059">
                  <c:v>0.0</c:v>
                </c:pt>
                <c:pt idx="22060">
                  <c:v>0.0</c:v>
                </c:pt>
                <c:pt idx="22061">
                  <c:v>0.0</c:v>
                </c:pt>
                <c:pt idx="22062">
                  <c:v>0.0</c:v>
                </c:pt>
                <c:pt idx="22063">
                  <c:v>0.0</c:v>
                </c:pt>
                <c:pt idx="22064">
                  <c:v>0.0</c:v>
                </c:pt>
                <c:pt idx="22065">
                  <c:v>0.0</c:v>
                </c:pt>
                <c:pt idx="22066">
                  <c:v>0.0</c:v>
                </c:pt>
                <c:pt idx="22067">
                  <c:v>0.0</c:v>
                </c:pt>
                <c:pt idx="22068">
                  <c:v>0.0</c:v>
                </c:pt>
                <c:pt idx="22069">
                  <c:v>0.0</c:v>
                </c:pt>
                <c:pt idx="22070">
                  <c:v>0.0</c:v>
                </c:pt>
                <c:pt idx="22071">
                  <c:v>0.0</c:v>
                </c:pt>
                <c:pt idx="22072">
                  <c:v>0.0</c:v>
                </c:pt>
                <c:pt idx="22073">
                  <c:v>0.0</c:v>
                </c:pt>
                <c:pt idx="22074">
                  <c:v>0.0</c:v>
                </c:pt>
                <c:pt idx="22075">
                  <c:v>0.0</c:v>
                </c:pt>
                <c:pt idx="22076">
                  <c:v>0.0</c:v>
                </c:pt>
                <c:pt idx="22077">
                  <c:v>0.0</c:v>
                </c:pt>
                <c:pt idx="22078">
                  <c:v>0.0</c:v>
                </c:pt>
                <c:pt idx="22079">
                  <c:v>0.0</c:v>
                </c:pt>
                <c:pt idx="22080">
                  <c:v>0.0</c:v>
                </c:pt>
                <c:pt idx="22081">
                  <c:v>0.0</c:v>
                </c:pt>
                <c:pt idx="22082">
                  <c:v>0.0</c:v>
                </c:pt>
                <c:pt idx="22083">
                  <c:v>0.0</c:v>
                </c:pt>
                <c:pt idx="22084">
                  <c:v>0.0</c:v>
                </c:pt>
                <c:pt idx="22085">
                  <c:v>0.0</c:v>
                </c:pt>
                <c:pt idx="22086">
                  <c:v>0.0</c:v>
                </c:pt>
                <c:pt idx="22087">
                  <c:v>0.0</c:v>
                </c:pt>
                <c:pt idx="22088">
                  <c:v>0.0</c:v>
                </c:pt>
                <c:pt idx="22089">
                  <c:v>0.0</c:v>
                </c:pt>
                <c:pt idx="22090">
                  <c:v>0.0</c:v>
                </c:pt>
                <c:pt idx="22091">
                  <c:v>0.0</c:v>
                </c:pt>
                <c:pt idx="22092">
                  <c:v>0.0</c:v>
                </c:pt>
                <c:pt idx="22093">
                  <c:v>0.0</c:v>
                </c:pt>
                <c:pt idx="22094">
                  <c:v>0.0</c:v>
                </c:pt>
                <c:pt idx="22095">
                  <c:v>0.0</c:v>
                </c:pt>
                <c:pt idx="22096">
                  <c:v>0.0</c:v>
                </c:pt>
                <c:pt idx="22097">
                  <c:v>0.0</c:v>
                </c:pt>
                <c:pt idx="22098">
                  <c:v>0.0</c:v>
                </c:pt>
                <c:pt idx="22099">
                  <c:v>0.0</c:v>
                </c:pt>
                <c:pt idx="22100">
                  <c:v>0.0</c:v>
                </c:pt>
                <c:pt idx="22101">
                  <c:v>0.0</c:v>
                </c:pt>
                <c:pt idx="22102">
                  <c:v>0.0</c:v>
                </c:pt>
                <c:pt idx="22103">
                  <c:v>0.0</c:v>
                </c:pt>
                <c:pt idx="22104">
                  <c:v>0.0</c:v>
                </c:pt>
                <c:pt idx="22105">
                  <c:v>0.0</c:v>
                </c:pt>
                <c:pt idx="22106">
                  <c:v>0.0</c:v>
                </c:pt>
                <c:pt idx="22107">
                  <c:v>0.0</c:v>
                </c:pt>
                <c:pt idx="22108">
                  <c:v>0.0</c:v>
                </c:pt>
                <c:pt idx="22109">
                  <c:v>0.0</c:v>
                </c:pt>
                <c:pt idx="22110">
                  <c:v>0.0</c:v>
                </c:pt>
                <c:pt idx="22111">
                  <c:v>0.0</c:v>
                </c:pt>
                <c:pt idx="22112">
                  <c:v>0.0</c:v>
                </c:pt>
                <c:pt idx="22113">
                  <c:v>0.0</c:v>
                </c:pt>
                <c:pt idx="22114">
                  <c:v>0.0</c:v>
                </c:pt>
                <c:pt idx="22115">
                  <c:v>0.0</c:v>
                </c:pt>
                <c:pt idx="22116">
                  <c:v>0.0</c:v>
                </c:pt>
                <c:pt idx="22117">
                  <c:v>0.0</c:v>
                </c:pt>
                <c:pt idx="22118">
                  <c:v>0.0</c:v>
                </c:pt>
                <c:pt idx="22119">
                  <c:v>0.0</c:v>
                </c:pt>
                <c:pt idx="22120">
                  <c:v>0.0</c:v>
                </c:pt>
                <c:pt idx="22121">
                  <c:v>0.0</c:v>
                </c:pt>
                <c:pt idx="22122">
                  <c:v>0.0</c:v>
                </c:pt>
                <c:pt idx="22123">
                  <c:v>0.0</c:v>
                </c:pt>
                <c:pt idx="22124">
                  <c:v>0.0</c:v>
                </c:pt>
                <c:pt idx="22125">
                  <c:v>0.0</c:v>
                </c:pt>
                <c:pt idx="22126">
                  <c:v>0.0</c:v>
                </c:pt>
                <c:pt idx="22127">
                  <c:v>0.0</c:v>
                </c:pt>
                <c:pt idx="22128">
                  <c:v>0.0</c:v>
                </c:pt>
                <c:pt idx="22129">
                  <c:v>0.0</c:v>
                </c:pt>
                <c:pt idx="22130">
                  <c:v>0.0</c:v>
                </c:pt>
                <c:pt idx="22131">
                  <c:v>0.0</c:v>
                </c:pt>
                <c:pt idx="22132">
                  <c:v>0.0</c:v>
                </c:pt>
                <c:pt idx="22133">
                  <c:v>0.0</c:v>
                </c:pt>
                <c:pt idx="22134">
                  <c:v>0.0</c:v>
                </c:pt>
                <c:pt idx="22135">
                  <c:v>0.0</c:v>
                </c:pt>
                <c:pt idx="22136">
                  <c:v>0.0</c:v>
                </c:pt>
                <c:pt idx="22137">
                  <c:v>0.0</c:v>
                </c:pt>
                <c:pt idx="22138">
                  <c:v>0.0</c:v>
                </c:pt>
                <c:pt idx="22139">
                  <c:v>0.0</c:v>
                </c:pt>
                <c:pt idx="22140">
                  <c:v>0.0</c:v>
                </c:pt>
                <c:pt idx="22141">
                  <c:v>0.0</c:v>
                </c:pt>
                <c:pt idx="22142">
                  <c:v>0.0</c:v>
                </c:pt>
                <c:pt idx="22143">
                  <c:v>0.0</c:v>
                </c:pt>
                <c:pt idx="22144">
                  <c:v>0.0</c:v>
                </c:pt>
                <c:pt idx="22145">
                  <c:v>0.0</c:v>
                </c:pt>
                <c:pt idx="22146">
                  <c:v>0.0</c:v>
                </c:pt>
                <c:pt idx="22147">
                  <c:v>0.0</c:v>
                </c:pt>
                <c:pt idx="22148">
                  <c:v>0.0</c:v>
                </c:pt>
                <c:pt idx="22149">
                  <c:v>0.0</c:v>
                </c:pt>
                <c:pt idx="22150">
                  <c:v>0.0</c:v>
                </c:pt>
                <c:pt idx="22151">
                  <c:v>0.0</c:v>
                </c:pt>
                <c:pt idx="22152">
                  <c:v>0.0</c:v>
                </c:pt>
                <c:pt idx="22153">
                  <c:v>0.0</c:v>
                </c:pt>
                <c:pt idx="22154">
                  <c:v>0.0</c:v>
                </c:pt>
                <c:pt idx="22155">
                  <c:v>0.0</c:v>
                </c:pt>
                <c:pt idx="22156">
                  <c:v>0.0</c:v>
                </c:pt>
                <c:pt idx="22157">
                  <c:v>0.0</c:v>
                </c:pt>
                <c:pt idx="22158">
                  <c:v>0.0</c:v>
                </c:pt>
                <c:pt idx="22159">
                  <c:v>0.0</c:v>
                </c:pt>
                <c:pt idx="22160">
                  <c:v>0.0</c:v>
                </c:pt>
                <c:pt idx="22161">
                  <c:v>0.0</c:v>
                </c:pt>
                <c:pt idx="22162">
                  <c:v>0.0</c:v>
                </c:pt>
                <c:pt idx="22163">
                  <c:v>0.0</c:v>
                </c:pt>
                <c:pt idx="22164">
                  <c:v>0.0</c:v>
                </c:pt>
                <c:pt idx="22165">
                  <c:v>0.0</c:v>
                </c:pt>
                <c:pt idx="22166">
                  <c:v>0.0</c:v>
                </c:pt>
                <c:pt idx="22167">
                  <c:v>0.0</c:v>
                </c:pt>
                <c:pt idx="22168">
                  <c:v>0.0</c:v>
                </c:pt>
                <c:pt idx="22169">
                  <c:v>0.0</c:v>
                </c:pt>
                <c:pt idx="22170">
                  <c:v>0.0</c:v>
                </c:pt>
                <c:pt idx="22171">
                  <c:v>0.0</c:v>
                </c:pt>
                <c:pt idx="22172">
                  <c:v>0.0</c:v>
                </c:pt>
                <c:pt idx="22173">
                  <c:v>0.0</c:v>
                </c:pt>
                <c:pt idx="22174">
                  <c:v>0.0</c:v>
                </c:pt>
                <c:pt idx="22175">
                  <c:v>0.0</c:v>
                </c:pt>
                <c:pt idx="22176">
                  <c:v>0.0</c:v>
                </c:pt>
                <c:pt idx="22177">
                  <c:v>0.0</c:v>
                </c:pt>
                <c:pt idx="22178">
                  <c:v>0.0</c:v>
                </c:pt>
                <c:pt idx="22179">
                  <c:v>0.0</c:v>
                </c:pt>
                <c:pt idx="22180">
                  <c:v>0.0</c:v>
                </c:pt>
                <c:pt idx="22181">
                  <c:v>0.0</c:v>
                </c:pt>
                <c:pt idx="22182">
                  <c:v>0.0</c:v>
                </c:pt>
                <c:pt idx="22183">
                  <c:v>0.0</c:v>
                </c:pt>
                <c:pt idx="22184">
                  <c:v>0.0</c:v>
                </c:pt>
                <c:pt idx="22185">
                  <c:v>0.0</c:v>
                </c:pt>
                <c:pt idx="22186">
                  <c:v>0.0</c:v>
                </c:pt>
                <c:pt idx="22187">
                  <c:v>0.0</c:v>
                </c:pt>
                <c:pt idx="22188">
                  <c:v>0.0</c:v>
                </c:pt>
                <c:pt idx="22189">
                  <c:v>0.0</c:v>
                </c:pt>
                <c:pt idx="22190">
                  <c:v>0.0</c:v>
                </c:pt>
                <c:pt idx="22191">
                  <c:v>0.0</c:v>
                </c:pt>
                <c:pt idx="22192">
                  <c:v>0.0</c:v>
                </c:pt>
                <c:pt idx="22193">
                  <c:v>0.0</c:v>
                </c:pt>
                <c:pt idx="22194">
                  <c:v>0.0</c:v>
                </c:pt>
                <c:pt idx="22195">
                  <c:v>0.0</c:v>
                </c:pt>
                <c:pt idx="22196">
                  <c:v>0.0</c:v>
                </c:pt>
                <c:pt idx="22197">
                  <c:v>0.0</c:v>
                </c:pt>
                <c:pt idx="22198">
                  <c:v>0.0</c:v>
                </c:pt>
                <c:pt idx="22199">
                  <c:v>0.0</c:v>
                </c:pt>
                <c:pt idx="22200">
                  <c:v>0.0</c:v>
                </c:pt>
                <c:pt idx="22201">
                  <c:v>0.0</c:v>
                </c:pt>
                <c:pt idx="22202">
                  <c:v>0.0</c:v>
                </c:pt>
                <c:pt idx="22203">
                  <c:v>0.0</c:v>
                </c:pt>
                <c:pt idx="22204">
                  <c:v>0.0</c:v>
                </c:pt>
                <c:pt idx="22205">
                  <c:v>0.0</c:v>
                </c:pt>
                <c:pt idx="22206">
                  <c:v>0.0</c:v>
                </c:pt>
                <c:pt idx="22207">
                  <c:v>0.0</c:v>
                </c:pt>
                <c:pt idx="22208">
                  <c:v>0.0</c:v>
                </c:pt>
                <c:pt idx="22209">
                  <c:v>0.0</c:v>
                </c:pt>
                <c:pt idx="22210">
                  <c:v>0.0</c:v>
                </c:pt>
                <c:pt idx="22211">
                  <c:v>0.0</c:v>
                </c:pt>
                <c:pt idx="22212">
                  <c:v>0.0</c:v>
                </c:pt>
                <c:pt idx="22213">
                  <c:v>0.0</c:v>
                </c:pt>
                <c:pt idx="22214">
                  <c:v>0.0</c:v>
                </c:pt>
                <c:pt idx="22215">
                  <c:v>0.0</c:v>
                </c:pt>
                <c:pt idx="22216">
                  <c:v>0.0</c:v>
                </c:pt>
                <c:pt idx="22217">
                  <c:v>0.0</c:v>
                </c:pt>
                <c:pt idx="22218">
                  <c:v>0.0</c:v>
                </c:pt>
                <c:pt idx="22219">
                  <c:v>0.0</c:v>
                </c:pt>
                <c:pt idx="22220">
                  <c:v>0.0</c:v>
                </c:pt>
                <c:pt idx="22221">
                  <c:v>0.0</c:v>
                </c:pt>
                <c:pt idx="22222">
                  <c:v>0.0</c:v>
                </c:pt>
                <c:pt idx="22223">
                  <c:v>0.0</c:v>
                </c:pt>
                <c:pt idx="22224">
                  <c:v>0.0</c:v>
                </c:pt>
                <c:pt idx="22225">
                  <c:v>0.0</c:v>
                </c:pt>
                <c:pt idx="22226">
                  <c:v>0.0</c:v>
                </c:pt>
                <c:pt idx="22227">
                  <c:v>0.0</c:v>
                </c:pt>
                <c:pt idx="22228">
                  <c:v>0.0</c:v>
                </c:pt>
                <c:pt idx="22229">
                  <c:v>0.0</c:v>
                </c:pt>
                <c:pt idx="22230">
                  <c:v>0.0</c:v>
                </c:pt>
                <c:pt idx="22231">
                  <c:v>0.0</c:v>
                </c:pt>
                <c:pt idx="22232">
                  <c:v>0.0</c:v>
                </c:pt>
                <c:pt idx="22233">
                  <c:v>0.0</c:v>
                </c:pt>
                <c:pt idx="22234">
                  <c:v>0.0</c:v>
                </c:pt>
                <c:pt idx="22235">
                  <c:v>0.0</c:v>
                </c:pt>
                <c:pt idx="22236">
                  <c:v>0.0</c:v>
                </c:pt>
                <c:pt idx="22237">
                  <c:v>0.0</c:v>
                </c:pt>
                <c:pt idx="22238">
                  <c:v>0.0</c:v>
                </c:pt>
                <c:pt idx="22239">
                  <c:v>0.0</c:v>
                </c:pt>
                <c:pt idx="22240">
                  <c:v>0.0</c:v>
                </c:pt>
                <c:pt idx="22241">
                  <c:v>0.0</c:v>
                </c:pt>
                <c:pt idx="22242">
                  <c:v>0.0</c:v>
                </c:pt>
                <c:pt idx="22243">
                  <c:v>0.0</c:v>
                </c:pt>
                <c:pt idx="22244">
                  <c:v>0.0</c:v>
                </c:pt>
                <c:pt idx="22245">
                  <c:v>0.0</c:v>
                </c:pt>
                <c:pt idx="22246">
                  <c:v>0.0</c:v>
                </c:pt>
                <c:pt idx="22247">
                  <c:v>0.0</c:v>
                </c:pt>
                <c:pt idx="22248">
                  <c:v>0.0</c:v>
                </c:pt>
                <c:pt idx="22249">
                  <c:v>0.0</c:v>
                </c:pt>
                <c:pt idx="22250">
                  <c:v>0.0</c:v>
                </c:pt>
                <c:pt idx="22251">
                  <c:v>0.0</c:v>
                </c:pt>
                <c:pt idx="22252">
                  <c:v>0.0</c:v>
                </c:pt>
                <c:pt idx="22253">
                  <c:v>0.0</c:v>
                </c:pt>
                <c:pt idx="22254">
                  <c:v>0.0</c:v>
                </c:pt>
                <c:pt idx="22255">
                  <c:v>0.0</c:v>
                </c:pt>
                <c:pt idx="22256">
                  <c:v>0.0</c:v>
                </c:pt>
                <c:pt idx="22257">
                  <c:v>0.0</c:v>
                </c:pt>
                <c:pt idx="22258">
                  <c:v>0.0</c:v>
                </c:pt>
                <c:pt idx="22259">
                  <c:v>0.0</c:v>
                </c:pt>
                <c:pt idx="22260">
                  <c:v>0.0</c:v>
                </c:pt>
                <c:pt idx="22261">
                  <c:v>0.0</c:v>
                </c:pt>
                <c:pt idx="22262">
                  <c:v>0.0</c:v>
                </c:pt>
                <c:pt idx="22263">
                  <c:v>0.0</c:v>
                </c:pt>
                <c:pt idx="22264">
                  <c:v>0.0</c:v>
                </c:pt>
                <c:pt idx="22265">
                  <c:v>0.0</c:v>
                </c:pt>
                <c:pt idx="22266">
                  <c:v>0.0</c:v>
                </c:pt>
                <c:pt idx="22267">
                  <c:v>0.0</c:v>
                </c:pt>
                <c:pt idx="22268">
                  <c:v>0.0</c:v>
                </c:pt>
                <c:pt idx="22269">
                  <c:v>0.0</c:v>
                </c:pt>
                <c:pt idx="22270">
                  <c:v>0.0</c:v>
                </c:pt>
                <c:pt idx="22271">
                  <c:v>0.0</c:v>
                </c:pt>
                <c:pt idx="22272">
                  <c:v>0.0</c:v>
                </c:pt>
                <c:pt idx="22273">
                  <c:v>0.0</c:v>
                </c:pt>
                <c:pt idx="22274">
                  <c:v>0.0</c:v>
                </c:pt>
                <c:pt idx="22275">
                  <c:v>0.0</c:v>
                </c:pt>
                <c:pt idx="22276">
                  <c:v>0.0</c:v>
                </c:pt>
                <c:pt idx="22277">
                  <c:v>0.0</c:v>
                </c:pt>
                <c:pt idx="22278">
                  <c:v>0.0</c:v>
                </c:pt>
                <c:pt idx="22279">
                  <c:v>0.0</c:v>
                </c:pt>
                <c:pt idx="22280">
                  <c:v>0.0</c:v>
                </c:pt>
                <c:pt idx="22281">
                  <c:v>0.0</c:v>
                </c:pt>
                <c:pt idx="22282">
                  <c:v>0.0</c:v>
                </c:pt>
                <c:pt idx="22283">
                  <c:v>0.0</c:v>
                </c:pt>
                <c:pt idx="22284">
                  <c:v>0.0</c:v>
                </c:pt>
                <c:pt idx="22285">
                  <c:v>0.0</c:v>
                </c:pt>
                <c:pt idx="22286">
                  <c:v>0.0</c:v>
                </c:pt>
                <c:pt idx="22287">
                  <c:v>0.0</c:v>
                </c:pt>
                <c:pt idx="22288">
                  <c:v>0.0</c:v>
                </c:pt>
                <c:pt idx="22289">
                  <c:v>0.0</c:v>
                </c:pt>
                <c:pt idx="22290">
                  <c:v>0.0</c:v>
                </c:pt>
                <c:pt idx="22291">
                  <c:v>0.0</c:v>
                </c:pt>
                <c:pt idx="22292">
                  <c:v>0.0</c:v>
                </c:pt>
                <c:pt idx="22293">
                  <c:v>0.0</c:v>
                </c:pt>
                <c:pt idx="22294">
                  <c:v>0.0</c:v>
                </c:pt>
                <c:pt idx="22295">
                  <c:v>0.0</c:v>
                </c:pt>
                <c:pt idx="22296">
                  <c:v>0.0</c:v>
                </c:pt>
                <c:pt idx="22297">
                  <c:v>0.0</c:v>
                </c:pt>
                <c:pt idx="22298">
                  <c:v>0.0</c:v>
                </c:pt>
                <c:pt idx="22299">
                  <c:v>0.0</c:v>
                </c:pt>
                <c:pt idx="22300">
                  <c:v>0.0</c:v>
                </c:pt>
                <c:pt idx="22301">
                  <c:v>0.0</c:v>
                </c:pt>
                <c:pt idx="22302">
                  <c:v>0.0</c:v>
                </c:pt>
                <c:pt idx="22303">
                  <c:v>0.0</c:v>
                </c:pt>
                <c:pt idx="22304">
                  <c:v>0.0</c:v>
                </c:pt>
                <c:pt idx="22305">
                  <c:v>0.0</c:v>
                </c:pt>
                <c:pt idx="22306">
                  <c:v>0.0</c:v>
                </c:pt>
                <c:pt idx="22307">
                  <c:v>0.0</c:v>
                </c:pt>
                <c:pt idx="22308">
                  <c:v>0.0</c:v>
                </c:pt>
                <c:pt idx="22309">
                  <c:v>0.0</c:v>
                </c:pt>
                <c:pt idx="22310">
                  <c:v>0.0</c:v>
                </c:pt>
                <c:pt idx="22311">
                  <c:v>0.0</c:v>
                </c:pt>
                <c:pt idx="22312">
                  <c:v>0.0</c:v>
                </c:pt>
                <c:pt idx="22313">
                  <c:v>0.0</c:v>
                </c:pt>
                <c:pt idx="22314">
                  <c:v>0.0</c:v>
                </c:pt>
                <c:pt idx="22315">
                  <c:v>0.0</c:v>
                </c:pt>
                <c:pt idx="22316">
                  <c:v>0.0</c:v>
                </c:pt>
                <c:pt idx="22317">
                  <c:v>0.0</c:v>
                </c:pt>
                <c:pt idx="22318">
                  <c:v>0.0</c:v>
                </c:pt>
                <c:pt idx="22319">
                  <c:v>0.0</c:v>
                </c:pt>
                <c:pt idx="22320">
                  <c:v>0.0</c:v>
                </c:pt>
                <c:pt idx="22321">
                  <c:v>0.0</c:v>
                </c:pt>
                <c:pt idx="22322">
                  <c:v>0.0</c:v>
                </c:pt>
                <c:pt idx="22323">
                  <c:v>0.0</c:v>
                </c:pt>
                <c:pt idx="22324">
                  <c:v>0.0</c:v>
                </c:pt>
                <c:pt idx="22325">
                  <c:v>0.0</c:v>
                </c:pt>
                <c:pt idx="22326">
                  <c:v>0.0</c:v>
                </c:pt>
                <c:pt idx="22327">
                  <c:v>0.0</c:v>
                </c:pt>
                <c:pt idx="22328">
                  <c:v>0.0</c:v>
                </c:pt>
                <c:pt idx="22329">
                  <c:v>0.0</c:v>
                </c:pt>
                <c:pt idx="22330">
                  <c:v>0.0</c:v>
                </c:pt>
                <c:pt idx="22331">
                  <c:v>0.0</c:v>
                </c:pt>
                <c:pt idx="22332">
                  <c:v>0.0</c:v>
                </c:pt>
                <c:pt idx="22333">
                  <c:v>0.0</c:v>
                </c:pt>
                <c:pt idx="22334">
                  <c:v>0.0</c:v>
                </c:pt>
                <c:pt idx="22335">
                  <c:v>0.0</c:v>
                </c:pt>
                <c:pt idx="22336">
                  <c:v>0.0</c:v>
                </c:pt>
                <c:pt idx="22337">
                  <c:v>0.0</c:v>
                </c:pt>
                <c:pt idx="22338">
                  <c:v>0.0</c:v>
                </c:pt>
                <c:pt idx="22339">
                  <c:v>0.0</c:v>
                </c:pt>
                <c:pt idx="22340">
                  <c:v>0.0</c:v>
                </c:pt>
                <c:pt idx="22341">
                  <c:v>0.0</c:v>
                </c:pt>
                <c:pt idx="22342">
                  <c:v>0.0</c:v>
                </c:pt>
                <c:pt idx="22343">
                  <c:v>0.0</c:v>
                </c:pt>
                <c:pt idx="22344">
                  <c:v>0.0</c:v>
                </c:pt>
                <c:pt idx="22345">
                  <c:v>0.0</c:v>
                </c:pt>
                <c:pt idx="22346">
                  <c:v>0.0</c:v>
                </c:pt>
                <c:pt idx="22347">
                  <c:v>0.0</c:v>
                </c:pt>
                <c:pt idx="22348">
                  <c:v>0.0</c:v>
                </c:pt>
                <c:pt idx="22349">
                  <c:v>0.0</c:v>
                </c:pt>
                <c:pt idx="22350">
                  <c:v>0.0</c:v>
                </c:pt>
                <c:pt idx="22351">
                  <c:v>0.0</c:v>
                </c:pt>
                <c:pt idx="22352">
                  <c:v>0.0</c:v>
                </c:pt>
                <c:pt idx="22353">
                  <c:v>0.0</c:v>
                </c:pt>
                <c:pt idx="22354">
                  <c:v>0.0</c:v>
                </c:pt>
                <c:pt idx="22355">
                  <c:v>0.0</c:v>
                </c:pt>
                <c:pt idx="22356">
                  <c:v>0.0</c:v>
                </c:pt>
                <c:pt idx="22357">
                  <c:v>0.0</c:v>
                </c:pt>
                <c:pt idx="22358">
                  <c:v>0.0</c:v>
                </c:pt>
                <c:pt idx="22359">
                  <c:v>0.0</c:v>
                </c:pt>
                <c:pt idx="22360">
                  <c:v>0.0</c:v>
                </c:pt>
                <c:pt idx="22361">
                  <c:v>0.0</c:v>
                </c:pt>
                <c:pt idx="22362">
                  <c:v>0.0</c:v>
                </c:pt>
                <c:pt idx="22363">
                  <c:v>0.0</c:v>
                </c:pt>
                <c:pt idx="22364">
                  <c:v>0.0</c:v>
                </c:pt>
                <c:pt idx="22365">
                  <c:v>0.0</c:v>
                </c:pt>
                <c:pt idx="22366">
                  <c:v>0.0</c:v>
                </c:pt>
                <c:pt idx="22367">
                  <c:v>0.0</c:v>
                </c:pt>
                <c:pt idx="22368">
                  <c:v>0.0</c:v>
                </c:pt>
                <c:pt idx="22369">
                  <c:v>0.0</c:v>
                </c:pt>
                <c:pt idx="22370">
                  <c:v>0.0</c:v>
                </c:pt>
                <c:pt idx="22371">
                  <c:v>0.0</c:v>
                </c:pt>
                <c:pt idx="22372">
                  <c:v>0.0</c:v>
                </c:pt>
                <c:pt idx="22373">
                  <c:v>0.0</c:v>
                </c:pt>
                <c:pt idx="22374">
                  <c:v>0.0</c:v>
                </c:pt>
                <c:pt idx="22375">
                  <c:v>0.0</c:v>
                </c:pt>
                <c:pt idx="22376">
                  <c:v>0.0</c:v>
                </c:pt>
                <c:pt idx="22377">
                  <c:v>0.0</c:v>
                </c:pt>
                <c:pt idx="22378">
                  <c:v>0.0</c:v>
                </c:pt>
                <c:pt idx="22379">
                  <c:v>0.0</c:v>
                </c:pt>
                <c:pt idx="22380">
                  <c:v>0.0</c:v>
                </c:pt>
                <c:pt idx="22381">
                  <c:v>0.0</c:v>
                </c:pt>
                <c:pt idx="22382">
                  <c:v>0.0</c:v>
                </c:pt>
                <c:pt idx="22383">
                  <c:v>0.0</c:v>
                </c:pt>
                <c:pt idx="22384">
                  <c:v>0.0</c:v>
                </c:pt>
                <c:pt idx="22385">
                  <c:v>0.0</c:v>
                </c:pt>
                <c:pt idx="22386">
                  <c:v>0.0</c:v>
                </c:pt>
                <c:pt idx="22387">
                  <c:v>0.0</c:v>
                </c:pt>
                <c:pt idx="22388">
                  <c:v>0.0</c:v>
                </c:pt>
                <c:pt idx="22389">
                  <c:v>0.0</c:v>
                </c:pt>
                <c:pt idx="22390">
                  <c:v>0.0</c:v>
                </c:pt>
                <c:pt idx="22391">
                  <c:v>0.0</c:v>
                </c:pt>
                <c:pt idx="22392">
                  <c:v>0.0</c:v>
                </c:pt>
                <c:pt idx="22393">
                  <c:v>0.0</c:v>
                </c:pt>
                <c:pt idx="22394">
                  <c:v>0.0</c:v>
                </c:pt>
                <c:pt idx="22395">
                  <c:v>0.0</c:v>
                </c:pt>
                <c:pt idx="22396">
                  <c:v>0.0</c:v>
                </c:pt>
                <c:pt idx="22397">
                  <c:v>0.0</c:v>
                </c:pt>
                <c:pt idx="22398">
                  <c:v>0.0</c:v>
                </c:pt>
                <c:pt idx="22399">
                  <c:v>0.0</c:v>
                </c:pt>
                <c:pt idx="22400">
                  <c:v>0.0</c:v>
                </c:pt>
                <c:pt idx="22401">
                  <c:v>0.0</c:v>
                </c:pt>
                <c:pt idx="22402">
                  <c:v>0.0</c:v>
                </c:pt>
                <c:pt idx="22403">
                  <c:v>0.0</c:v>
                </c:pt>
                <c:pt idx="22404">
                  <c:v>0.0</c:v>
                </c:pt>
                <c:pt idx="22405">
                  <c:v>0.0</c:v>
                </c:pt>
                <c:pt idx="22406">
                  <c:v>0.0</c:v>
                </c:pt>
                <c:pt idx="22407">
                  <c:v>0.0</c:v>
                </c:pt>
                <c:pt idx="22408">
                  <c:v>0.0</c:v>
                </c:pt>
                <c:pt idx="22409">
                  <c:v>0.0</c:v>
                </c:pt>
                <c:pt idx="22410">
                  <c:v>0.0</c:v>
                </c:pt>
                <c:pt idx="22411">
                  <c:v>0.0</c:v>
                </c:pt>
                <c:pt idx="22412">
                  <c:v>0.0</c:v>
                </c:pt>
                <c:pt idx="22413">
                  <c:v>0.0</c:v>
                </c:pt>
                <c:pt idx="22414">
                  <c:v>0.0</c:v>
                </c:pt>
                <c:pt idx="22415">
                  <c:v>0.0</c:v>
                </c:pt>
                <c:pt idx="22416">
                  <c:v>0.0</c:v>
                </c:pt>
                <c:pt idx="22417">
                  <c:v>0.0</c:v>
                </c:pt>
                <c:pt idx="22418">
                  <c:v>0.0</c:v>
                </c:pt>
                <c:pt idx="22419">
                  <c:v>0.0</c:v>
                </c:pt>
                <c:pt idx="22420">
                  <c:v>0.0</c:v>
                </c:pt>
                <c:pt idx="22421">
                  <c:v>0.0</c:v>
                </c:pt>
                <c:pt idx="22422">
                  <c:v>0.0</c:v>
                </c:pt>
                <c:pt idx="22423">
                  <c:v>0.0</c:v>
                </c:pt>
                <c:pt idx="22424">
                  <c:v>0.0</c:v>
                </c:pt>
                <c:pt idx="22425">
                  <c:v>0.0</c:v>
                </c:pt>
                <c:pt idx="22426">
                  <c:v>0.0</c:v>
                </c:pt>
                <c:pt idx="22427">
                  <c:v>0.0</c:v>
                </c:pt>
                <c:pt idx="22428">
                  <c:v>0.0</c:v>
                </c:pt>
                <c:pt idx="22429">
                  <c:v>0.0</c:v>
                </c:pt>
                <c:pt idx="22430">
                  <c:v>0.0</c:v>
                </c:pt>
                <c:pt idx="22431">
                  <c:v>0.0</c:v>
                </c:pt>
                <c:pt idx="22432">
                  <c:v>0.0</c:v>
                </c:pt>
                <c:pt idx="22433">
                  <c:v>0.0</c:v>
                </c:pt>
                <c:pt idx="22434">
                  <c:v>0.0</c:v>
                </c:pt>
                <c:pt idx="22435">
                  <c:v>0.0</c:v>
                </c:pt>
                <c:pt idx="22436">
                  <c:v>0.0</c:v>
                </c:pt>
                <c:pt idx="22437">
                  <c:v>0.0</c:v>
                </c:pt>
                <c:pt idx="22438">
                  <c:v>0.0</c:v>
                </c:pt>
                <c:pt idx="22439">
                  <c:v>0.0</c:v>
                </c:pt>
                <c:pt idx="22440">
                  <c:v>0.0</c:v>
                </c:pt>
                <c:pt idx="22441">
                  <c:v>0.0</c:v>
                </c:pt>
                <c:pt idx="22442">
                  <c:v>0.0</c:v>
                </c:pt>
                <c:pt idx="22443">
                  <c:v>0.0</c:v>
                </c:pt>
                <c:pt idx="22444">
                  <c:v>0.0</c:v>
                </c:pt>
                <c:pt idx="22445">
                  <c:v>0.0</c:v>
                </c:pt>
                <c:pt idx="22446">
                  <c:v>0.0</c:v>
                </c:pt>
                <c:pt idx="22447">
                  <c:v>0.0</c:v>
                </c:pt>
                <c:pt idx="22448">
                  <c:v>0.0</c:v>
                </c:pt>
                <c:pt idx="22449">
                  <c:v>0.0</c:v>
                </c:pt>
                <c:pt idx="22450">
                  <c:v>0.0</c:v>
                </c:pt>
                <c:pt idx="22451">
                  <c:v>0.0</c:v>
                </c:pt>
                <c:pt idx="22452">
                  <c:v>0.0</c:v>
                </c:pt>
                <c:pt idx="22453">
                  <c:v>0.0</c:v>
                </c:pt>
                <c:pt idx="22454">
                  <c:v>0.0</c:v>
                </c:pt>
                <c:pt idx="22455">
                  <c:v>0.0</c:v>
                </c:pt>
                <c:pt idx="22456">
                  <c:v>0.0</c:v>
                </c:pt>
                <c:pt idx="22457">
                  <c:v>0.0</c:v>
                </c:pt>
                <c:pt idx="22458">
                  <c:v>0.0</c:v>
                </c:pt>
                <c:pt idx="22459">
                  <c:v>0.0</c:v>
                </c:pt>
                <c:pt idx="22460">
                  <c:v>0.0</c:v>
                </c:pt>
                <c:pt idx="22461">
                  <c:v>0.0</c:v>
                </c:pt>
                <c:pt idx="22462">
                  <c:v>0.0</c:v>
                </c:pt>
                <c:pt idx="22463">
                  <c:v>0.0</c:v>
                </c:pt>
                <c:pt idx="22464">
                  <c:v>0.0</c:v>
                </c:pt>
                <c:pt idx="22465">
                  <c:v>0.0</c:v>
                </c:pt>
                <c:pt idx="22466">
                  <c:v>0.0</c:v>
                </c:pt>
                <c:pt idx="22467">
                  <c:v>0.0</c:v>
                </c:pt>
                <c:pt idx="22468">
                  <c:v>0.0</c:v>
                </c:pt>
                <c:pt idx="22469">
                  <c:v>0.0</c:v>
                </c:pt>
                <c:pt idx="22470">
                  <c:v>0.0</c:v>
                </c:pt>
                <c:pt idx="22471">
                  <c:v>0.0</c:v>
                </c:pt>
                <c:pt idx="22472">
                  <c:v>0.0</c:v>
                </c:pt>
                <c:pt idx="22473">
                  <c:v>0.0</c:v>
                </c:pt>
                <c:pt idx="22474">
                  <c:v>0.0</c:v>
                </c:pt>
                <c:pt idx="22475">
                  <c:v>0.0</c:v>
                </c:pt>
                <c:pt idx="22476">
                  <c:v>0.0</c:v>
                </c:pt>
                <c:pt idx="22477">
                  <c:v>0.0</c:v>
                </c:pt>
                <c:pt idx="22478">
                  <c:v>0.0</c:v>
                </c:pt>
                <c:pt idx="22479">
                  <c:v>0.0</c:v>
                </c:pt>
                <c:pt idx="22480">
                  <c:v>0.0</c:v>
                </c:pt>
                <c:pt idx="22481">
                  <c:v>0.0</c:v>
                </c:pt>
                <c:pt idx="22482">
                  <c:v>0.0</c:v>
                </c:pt>
                <c:pt idx="22483">
                  <c:v>0.0</c:v>
                </c:pt>
                <c:pt idx="22484">
                  <c:v>0.0</c:v>
                </c:pt>
                <c:pt idx="22485">
                  <c:v>0.0</c:v>
                </c:pt>
                <c:pt idx="22486">
                  <c:v>0.0</c:v>
                </c:pt>
                <c:pt idx="22487">
                  <c:v>0.0</c:v>
                </c:pt>
                <c:pt idx="22488">
                  <c:v>0.0</c:v>
                </c:pt>
                <c:pt idx="22489">
                  <c:v>0.0</c:v>
                </c:pt>
                <c:pt idx="22490">
                  <c:v>0.0</c:v>
                </c:pt>
                <c:pt idx="22491">
                  <c:v>0.0</c:v>
                </c:pt>
                <c:pt idx="22492">
                  <c:v>0.0</c:v>
                </c:pt>
                <c:pt idx="22493">
                  <c:v>0.0</c:v>
                </c:pt>
                <c:pt idx="22494">
                  <c:v>0.0</c:v>
                </c:pt>
                <c:pt idx="22495">
                  <c:v>0.0</c:v>
                </c:pt>
                <c:pt idx="22496">
                  <c:v>0.0</c:v>
                </c:pt>
                <c:pt idx="22497">
                  <c:v>0.0</c:v>
                </c:pt>
                <c:pt idx="22498">
                  <c:v>0.0</c:v>
                </c:pt>
                <c:pt idx="22499">
                  <c:v>0.0</c:v>
                </c:pt>
                <c:pt idx="22500">
                  <c:v>0.0</c:v>
                </c:pt>
                <c:pt idx="22501">
                  <c:v>0.0</c:v>
                </c:pt>
                <c:pt idx="22502">
                  <c:v>0.0</c:v>
                </c:pt>
                <c:pt idx="22503">
                  <c:v>0.0</c:v>
                </c:pt>
                <c:pt idx="22504">
                  <c:v>0.0</c:v>
                </c:pt>
                <c:pt idx="22505">
                  <c:v>0.0</c:v>
                </c:pt>
                <c:pt idx="22506">
                  <c:v>0.0</c:v>
                </c:pt>
                <c:pt idx="22507">
                  <c:v>0.0</c:v>
                </c:pt>
                <c:pt idx="22508">
                  <c:v>0.0</c:v>
                </c:pt>
                <c:pt idx="22509">
                  <c:v>0.0</c:v>
                </c:pt>
                <c:pt idx="22510">
                  <c:v>0.0</c:v>
                </c:pt>
                <c:pt idx="22511">
                  <c:v>0.0</c:v>
                </c:pt>
                <c:pt idx="22512">
                  <c:v>0.0</c:v>
                </c:pt>
                <c:pt idx="22513">
                  <c:v>0.0</c:v>
                </c:pt>
                <c:pt idx="22514">
                  <c:v>0.0</c:v>
                </c:pt>
                <c:pt idx="22515">
                  <c:v>0.0</c:v>
                </c:pt>
                <c:pt idx="22516">
                  <c:v>0.0</c:v>
                </c:pt>
                <c:pt idx="22517">
                  <c:v>0.0</c:v>
                </c:pt>
                <c:pt idx="22518">
                  <c:v>0.0</c:v>
                </c:pt>
                <c:pt idx="22519">
                  <c:v>0.0</c:v>
                </c:pt>
                <c:pt idx="22520">
                  <c:v>0.0</c:v>
                </c:pt>
                <c:pt idx="22521">
                  <c:v>0.0</c:v>
                </c:pt>
                <c:pt idx="22522">
                  <c:v>0.0</c:v>
                </c:pt>
                <c:pt idx="22523">
                  <c:v>0.0</c:v>
                </c:pt>
                <c:pt idx="22524">
                  <c:v>0.0</c:v>
                </c:pt>
                <c:pt idx="22525">
                  <c:v>0.0</c:v>
                </c:pt>
                <c:pt idx="22526">
                  <c:v>0.0</c:v>
                </c:pt>
                <c:pt idx="22527">
                  <c:v>0.0</c:v>
                </c:pt>
                <c:pt idx="22528">
                  <c:v>0.0</c:v>
                </c:pt>
                <c:pt idx="22529">
                  <c:v>0.0</c:v>
                </c:pt>
                <c:pt idx="22530">
                  <c:v>0.0</c:v>
                </c:pt>
                <c:pt idx="22531">
                  <c:v>0.0</c:v>
                </c:pt>
                <c:pt idx="22532">
                  <c:v>0.0</c:v>
                </c:pt>
                <c:pt idx="22533">
                  <c:v>0.0</c:v>
                </c:pt>
                <c:pt idx="22534">
                  <c:v>0.0</c:v>
                </c:pt>
                <c:pt idx="22535">
                  <c:v>0.0</c:v>
                </c:pt>
                <c:pt idx="22536">
                  <c:v>0.0</c:v>
                </c:pt>
                <c:pt idx="22537">
                  <c:v>0.0</c:v>
                </c:pt>
                <c:pt idx="22538">
                  <c:v>0.0</c:v>
                </c:pt>
                <c:pt idx="22539">
                  <c:v>0.0</c:v>
                </c:pt>
                <c:pt idx="22540">
                  <c:v>0.0</c:v>
                </c:pt>
                <c:pt idx="22541">
                  <c:v>0.0</c:v>
                </c:pt>
                <c:pt idx="22542">
                  <c:v>0.0</c:v>
                </c:pt>
                <c:pt idx="22543">
                  <c:v>0.0</c:v>
                </c:pt>
                <c:pt idx="22544">
                  <c:v>0.0</c:v>
                </c:pt>
                <c:pt idx="22545">
                  <c:v>0.0</c:v>
                </c:pt>
                <c:pt idx="22546">
                  <c:v>0.0</c:v>
                </c:pt>
                <c:pt idx="22547">
                  <c:v>0.0</c:v>
                </c:pt>
                <c:pt idx="22548">
                  <c:v>0.0</c:v>
                </c:pt>
                <c:pt idx="22549">
                  <c:v>0.0</c:v>
                </c:pt>
                <c:pt idx="22550">
                  <c:v>0.0</c:v>
                </c:pt>
                <c:pt idx="22551">
                  <c:v>0.0</c:v>
                </c:pt>
                <c:pt idx="22552">
                  <c:v>0.0</c:v>
                </c:pt>
                <c:pt idx="22553">
                  <c:v>0.0</c:v>
                </c:pt>
                <c:pt idx="22554">
                  <c:v>0.0</c:v>
                </c:pt>
                <c:pt idx="22555">
                  <c:v>0.0</c:v>
                </c:pt>
                <c:pt idx="22556">
                  <c:v>0.0</c:v>
                </c:pt>
                <c:pt idx="22557">
                  <c:v>0.0</c:v>
                </c:pt>
                <c:pt idx="22558">
                  <c:v>0.0</c:v>
                </c:pt>
                <c:pt idx="22559">
                  <c:v>0.0</c:v>
                </c:pt>
                <c:pt idx="22560">
                  <c:v>0.0</c:v>
                </c:pt>
                <c:pt idx="22561">
                  <c:v>0.0</c:v>
                </c:pt>
                <c:pt idx="22562">
                  <c:v>0.0</c:v>
                </c:pt>
                <c:pt idx="22563">
                  <c:v>0.0</c:v>
                </c:pt>
                <c:pt idx="22564">
                  <c:v>0.0</c:v>
                </c:pt>
                <c:pt idx="22565">
                  <c:v>0.0</c:v>
                </c:pt>
                <c:pt idx="22566">
                  <c:v>0.0</c:v>
                </c:pt>
                <c:pt idx="22567">
                  <c:v>0.0</c:v>
                </c:pt>
                <c:pt idx="22568">
                  <c:v>0.0</c:v>
                </c:pt>
                <c:pt idx="22569">
                  <c:v>0.0</c:v>
                </c:pt>
                <c:pt idx="22570">
                  <c:v>0.0</c:v>
                </c:pt>
                <c:pt idx="22571">
                  <c:v>0.0</c:v>
                </c:pt>
                <c:pt idx="22572">
                  <c:v>0.0</c:v>
                </c:pt>
                <c:pt idx="22573">
                  <c:v>0.0</c:v>
                </c:pt>
                <c:pt idx="22574">
                  <c:v>0.0</c:v>
                </c:pt>
                <c:pt idx="22575">
                  <c:v>0.0</c:v>
                </c:pt>
                <c:pt idx="22576">
                  <c:v>0.0</c:v>
                </c:pt>
                <c:pt idx="22577">
                  <c:v>0.0</c:v>
                </c:pt>
                <c:pt idx="22578">
                  <c:v>0.0</c:v>
                </c:pt>
                <c:pt idx="22579">
                  <c:v>0.0</c:v>
                </c:pt>
                <c:pt idx="22580">
                  <c:v>0.0</c:v>
                </c:pt>
                <c:pt idx="22581">
                  <c:v>0.0</c:v>
                </c:pt>
                <c:pt idx="22582">
                  <c:v>0.0</c:v>
                </c:pt>
                <c:pt idx="22583">
                  <c:v>0.0</c:v>
                </c:pt>
                <c:pt idx="22584">
                  <c:v>0.0</c:v>
                </c:pt>
                <c:pt idx="22585">
                  <c:v>0.0</c:v>
                </c:pt>
                <c:pt idx="22586">
                  <c:v>0.0</c:v>
                </c:pt>
                <c:pt idx="22587">
                  <c:v>0.0</c:v>
                </c:pt>
                <c:pt idx="22588">
                  <c:v>0.0</c:v>
                </c:pt>
                <c:pt idx="22589">
                  <c:v>0.0</c:v>
                </c:pt>
                <c:pt idx="22590">
                  <c:v>0.0</c:v>
                </c:pt>
                <c:pt idx="22591">
                  <c:v>0.0</c:v>
                </c:pt>
                <c:pt idx="22592">
                  <c:v>0.0</c:v>
                </c:pt>
                <c:pt idx="22593">
                  <c:v>0.0</c:v>
                </c:pt>
                <c:pt idx="22594">
                  <c:v>0.0</c:v>
                </c:pt>
                <c:pt idx="22595">
                  <c:v>0.0</c:v>
                </c:pt>
                <c:pt idx="22596">
                  <c:v>0.0</c:v>
                </c:pt>
                <c:pt idx="22597">
                  <c:v>0.0</c:v>
                </c:pt>
                <c:pt idx="22598">
                  <c:v>0.0</c:v>
                </c:pt>
                <c:pt idx="22599">
                  <c:v>0.0</c:v>
                </c:pt>
                <c:pt idx="22600">
                  <c:v>0.0</c:v>
                </c:pt>
                <c:pt idx="22601">
                  <c:v>0.0</c:v>
                </c:pt>
                <c:pt idx="22602">
                  <c:v>0.0</c:v>
                </c:pt>
                <c:pt idx="22603">
                  <c:v>0.0</c:v>
                </c:pt>
                <c:pt idx="22604">
                  <c:v>0.0</c:v>
                </c:pt>
                <c:pt idx="22605">
                  <c:v>0.0</c:v>
                </c:pt>
                <c:pt idx="22606">
                  <c:v>0.0</c:v>
                </c:pt>
                <c:pt idx="22607">
                  <c:v>0.0</c:v>
                </c:pt>
                <c:pt idx="22608">
                  <c:v>0.0</c:v>
                </c:pt>
                <c:pt idx="22609">
                  <c:v>0.0</c:v>
                </c:pt>
                <c:pt idx="22610">
                  <c:v>0.0</c:v>
                </c:pt>
                <c:pt idx="22611">
                  <c:v>0.0</c:v>
                </c:pt>
                <c:pt idx="22612">
                  <c:v>0.0</c:v>
                </c:pt>
                <c:pt idx="22613">
                  <c:v>0.0</c:v>
                </c:pt>
                <c:pt idx="22614">
                  <c:v>0.0</c:v>
                </c:pt>
                <c:pt idx="22615">
                  <c:v>0.0</c:v>
                </c:pt>
                <c:pt idx="22616">
                  <c:v>0.0</c:v>
                </c:pt>
                <c:pt idx="22617">
                  <c:v>0.0</c:v>
                </c:pt>
                <c:pt idx="22618">
                  <c:v>0.0</c:v>
                </c:pt>
                <c:pt idx="22619">
                  <c:v>0.0</c:v>
                </c:pt>
                <c:pt idx="22620">
                  <c:v>0.0</c:v>
                </c:pt>
                <c:pt idx="22621">
                  <c:v>0.0</c:v>
                </c:pt>
                <c:pt idx="22622">
                  <c:v>0.0</c:v>
                </c:pt>
                <c:pt idx="22623">
                  <c:v>0.0</c:v>
                </c:pt>
                <c:pt idx="22624">
                  <c:v>0.0</c:v>
                </c:pt>
                <c:pt idx="22625">
                  <c:v>0.0</c:v>
                </c:pt>
                <c:pt idx="22626">
                  <c:v>0.0</c:v>
                </c:pt>
                <c:pt idx="22627">
                  <c:v>0.0</c:v>
                </c:pt>
                <c:pt idx="22628">
                  <c:v>0.0</c:v>
                </c:pt>
                <c:pt idx="22629">
                  <c:v>0.0</c:v>
                </c:pt>
                <c:pt idx="22630">
                  <c:v>0.0</c:v>
                </c:pt>
                <c:pt idx="22631">
                  <c:v>0.0</c:v>
                </c:pt>
                <c:pt idx="22632">
                  <c:v>0.0</c:v>
                </c:pt>
                <c:pt idx="22633">
                  <c:v>0.0</c:v>
                </c:pt>
                <c:pt idx="22634">
                  <c:v>0.0</c:v>
                </c:pt>
                <c:pt idx="22635">
                  <c:v>0.0</c:v>
                </c:pt>
                <c:pt idx="22636">
                  <c:v>0.0</c:v>
                </c:pt>
                <c:pt idx="22637">
                  <c:v>0.0</c:v>
                </c:pt>
                <c:pt idx="22638">
                  <c:v>0.0</c:v>
                </c:pt>
                <c:pt idx="22639">
                  <c:v>0.0</c:v>
                </c:pt>
                <c:pt idx="22640">
                  <c:v>0.0</c:v>
                </c:pt>
                <c:pt idx="22641">
                  <c:v>0.0</c:v>
                </c:pt>
                <c:pt idx="22642">
                  <c:v>0.0</c:v>
                </c:pt>
                <c:pt idx="22643">
                  <c:v>0.0</c:v>
                </c:pt>
                <c:pt idx="22644">
                  <c:v>0.0</c:v>
                </c:pt>
                <c:pt idx="22645">
                  <c:v>0.0</c:v>
                </c:pt>
                <c:pt idx="22646">
                  <c:v>0.0</c:v>
                </c:pt>
                <c:pt idx="22647">
                  <c:v>0.0</c:v>
                </c:pt>
                <c:pt idx="22648">
                  <c:v>0.0</c:v>
                </c:pt>
                <c:pt idx="22649">
                  <c:v>0.0</c:v>
                </c:pt>
                <c:pt idx="22650">
                  <c:v>0.0</c:v>
                </c:pt>
                <c:pt idx="22651">
                  <c:v>0.0</c:v>
                </c:pt>
                <c:pt idx="22652">
                  <c:v>0.0</c:v>
                </c:pt>
                <c:pt idx="22653">
                  <c:v>0.0</c:v>
                </c:pt>
                <c:pt idx="22654">
                  <c:v>0.0</c:v>
                </c:pt>
                <c:pt idx="22655">
                  <c:v>0.0</c:v>
                </c:pt>
                <c:pt idx="22656">
                  <c:v>0.0</c:v>
                </c:pt>
                <c:pt idx="22657">
                  <c:v>0.0</c:v>
                </c:pt>
                <c:pt idx="22658">
                  <c:v>0.0</c:v>
                </c:pt>
                <c:pt idx="22659">
                  <c:v>0.0</c:v>
                </c:pt>
                <c:pt idx="22660">
                  <c:v>0.0</c:v>
                </c:pt>
                <c:pt idx="22661">
                  <c:v>0.0</c:v>
                </c:pt>
                <c:pt idx="22662">
                  <c:v>0.0</c:v>
                </c:pt>
                <c:pt idx="22663">
                  <c:v>0.0</c:v>
                </c:pt>
                <c:pt idx="22664">
                  <c:v>0.0</c:v>
                </c:pt>
                <c:pt idx="22665">
                  <c:v>0.0</c:v>
                </c:pt>
                <c:pt idx="22666">
                  <c:v>0.0</c:v>
                </c:pt>
                <c:pt idx="22667">
                  <c:v>0.0</c:v>
                </c:pt>
                <c:pt idx="22668">
                  <c:v>0.0</c:v>
                </c:pt>
                <c:pt idx="22669">
                  <c:v>0.0</c:v>
                </c:pt>
                <c:pt idx="22670">
                  <c:v>0.0</c:v>
                </c:pt>
                <c:pt idx="22671">
                  <c:v>0.0</c:v>
                </c:pt>
                <c:pt idx="22672">
                  <c:v>0.0</c:v>
                </c:pt>
                <c:pt idx="22673">
                  <c:v>0.0</c:v>
                </c:pt>
                <c:pt idx="22674">
                  <c:v>0.0</c:v>
                </c:pt>
                <c:pt idx="22675">
                  <c:v>0.0</c:v>
                </c:pt>
                <c:pt idx="22676">
                  <c:v>0.0</c:v>
                </c:pt>
                <c:pt idx="22677">
                  <c:v>0.0</c:v>
                </c:pt>
                <c:pt idx="22678">
                  <c:v>0.0</c:v>
                </c:pt>
                <c:pt idx="22679">
                  <c:v>0.0</c:v>
                </c:pt>
                <c:pt idx="22680">
                  <c:v>0.0</c:v>
                </c:pt>
                <c:pt idx="22681">
                  <c:v>0.0</c:v>
                </c:pt>
                <c:pt idx="22682">
                  <c:v>0.0</c:v>
                </c:pt>
                <c:pt idx="22683">
                  <c:v>0.0</c:v>
                </c:pt>
                <c:pt idx="22684">
                  <c:v>0.0</c:v>
                </c:pt>
                <c:pt idx="22685">
                  <c:v>0.0</c:v>
                </c:pt>
                <c:pt idx="22686">
                  <c:v>0.0</c:v>
                </c:pt>
                <c:pt idx="22687">
                  <c:v>0.0</c:v>
                </c:pt>
                <c:pt idx="22688">
                  <c:v>0.0</c:v>
                </c:pt>
                <c:pt idx="22689">
                  <c:v>0.0</c:v>
                </c:pt>
                <c:pt idx="22690">
                  <c:v>0.0</c:v>
                </c:pt>
                <c:pt idx="22691">
                  <c:v>0.0</c:v>
                </c:pt>
                <c:pt idx="22692">
                  <c:v>0.0</c:v>
                </c:pt>
                <c:pt idx="22693">
                  <c:v>0.0</c:v>
                </c:pt>
                <c:pt idx="22694">
                  <c:v>0.0</c:v>
                </c:pt>
                <c:pt idx="22695">
                  <c:v>0.0</c:v>
                </c:pt>
                <c:pt idx="22696">
                  <c:v>0.0</c:v>
                </c:pt>
                <c:pt idx="22697">
                  <c:v>0.0</c:v>
                </c:pt>
                <c:pt idx="22698">
                  <c:v>0.0</c:v>
                </c:pt>
                <c:pt idx="22699">
                  <c:v>0.0</c:v>
                </c:pt>
                <c:pt idx="22700">
                  <c:v>0.0</c:v>
                </c:pt>
                <c:pt idx="22701">
                  <c:v>0.0</c:v>
                </c:pt>
                <c:pt idx="22702">
                  <c:v>0.0</c:v>
                </c:pt>
                <c:pt idx="22703">
                  <c:v>0.0</c:v>
                </c:pt>
                <c:pt idx="22704">
                  <c:v>0.0</c:v>
                </c:pt>
                <c:pt idx="22705">
                  <c:v>0.0</c:v>
                </c:pt>
                <c:pt idx="22706">
                  <c:v>0.0</c:v>
                </c:pt>
                <c:pt idx="22707">
                  <c:v>0.0</c:v>
                </c:pt>
                <c:pt idx="22708">
                  <c:v>0.0</c:v>
                </c:pt>
                <c:pt idx="22709">
                  <c:v>0.0</c:v>
                </c:pt>
                <c:pt idx="22710">
                  <c:v>0.0</c:v>
                </c:pt>
                <c:pt idx="22711">
                  <c:v>0.0</c:v>
                </c:pt>
                <c:pt idx="22712">
                  <c:v>0.0</c:v>
                </c:pt>
                <c:pt idx="22713">
                  <c:v>0.0</c:v>
                </c:pt>
                <c:pt idx="22714">
                  <c:v>0.0</c:v>
                </c:pt>
                <c:pt idx="22715">
                  <c:v>0.0</c:v>
                </c:pt>
                <c:pt idx="22716">
                  <c:v>0.0</c:v>
                </c:pt>
                <c:pt idx="22717">
                  <c:v>0.0</c:v>
                </c:pt>
                <c:pt idx="22718">
                  <c:v>0.0</c:v>
                </c:pt>
                <c:pt idx="22719">
                  <c:v>0.0</c:v>
                </c:pt>
                <c:pt idx="22720">
                  <c:v>0.0</c:v>
                </c:pt>
                <c:pt idx="22721">
                  <c:v>0.0</c:v>
                </c:pt>
                <c:pt idx="22722">
                  <c:v>0.0</c:v>
                </c:pt>
                <c:pt idx="22723">
                  <c:v>0.0</c:v>
                </c:pt>
                <c:pt idx="22724">
                  <c:v>0.0</c:v>
                </c:pt>
                <c:pt idx="22725">
                  <c:v>0.0</c:v>
                </c:pt>
                <c:pt idx="22726">
                  <c:v>0.0</c:v>
                </c:pt>
                <c:pt idx="22727">
                  <c:v>0.0</c:v>
                </c:pt>
                <c:pt idx="22728">
                  <c:v>0.0</c:v>
                </c:pt>
                <c:pt idx="22729">
                  <c:v>0.0</c:v>
                </c:pt>
                <c:pt idx="22730">
                  <c:v>0.0</c:v>
                </c:pt>
                <c:pt idx="22731">
                  <c:v>0.0</c:v>
                </c:pt>
                <c:pt idx="22732">
                  <c:v>0.0</c:v>
                </c:pt>
                <c:pt idx="22733">
                  <c:v>0.0</c:v>
                </c:pt>
                <c:pt idx="22734">
                  <c:v>0.0</c:v>
                </c:pt>
                <c:pt idx="22735">
                  <c:v>0.0</c:v>
                </c:pt>
                <c:pt idx="22736">
                  <c:v>0.0</c:v>
                </c:pt>
                <c:pt idx="22737">
                  <c:v>0.0</c:v>
                </c:pt>
                <c:pt idx="22738">
                  <c:v>0.0</c:v>
                </c:pt>
                <c:pt idx="22739">
                  <c:v>0.0</c:v>
                </c:pt>
                <c:pt idx="22740">
                  <c:v>0.0</c:v>
                </c:pt>
                <c:pt idx="22741">
                  <c:v>0.0</c:v>
                </c:pt>
                <c:pt idx="22742">
                  <c:v>0.0</c:v>
                </c:pt>
                <c:pt idx="22743">
                  <c:v>0.0</c:v>
                </c:pt>
                <c:pt idx="22744">
                  <c:v>0.0</c:v>
                </c:pt>
                <c:pt idx="22745">
                  <c:v>0.0</c:v>
                </c:pt>
                <c:pt idx="22746">
                  <c:v>0.0</c:v>
                </c:pt>
                <c:pt idx="22747">
                  <c:v>0.0</c:v>
                </c:pt>
                <c:pt idx="22748">
                  <c:v>0.0</c:v>
                </c:pt>
                <c:pt idx="22749">
                  <c:v>0.0</c:v>
                </c:pt>
                <c:pt idx="22750">
                  <c:v>0.0</c:v>
                </c:pt>
                <c:pt idx="22751">
                  <c:v>0.0</c:v>
                </c:pt>
                <c:pt idx="22752">
                  <c:v>0.0</c:v>
                </c:pt>
                <c:pt idx="22753">
                  <c:v>0.0</c:v>
                </c:pt>
                <c:pt idx="22754">
                  <c:v>0.0</c:v>
                </c:pt>
                <c:pt idx="22755">
                  <c:v>0.0</c:v>
                </c:pt>
                <c:pt idx="22756">
                  <c:v>0.0</c:v>
                </c:pt>
                <c:pt idx="22757">
                  <c:v>0.0</c:v>
                </c:pt>
                <c:pt idx="22758">
                  <c:v>0.0</c:v>
                </c:pt>
                <c:pt idx="22759">
                  <c:v>0.0</c:v>
                </c:pt>
                <c:pt idx="22760">
                  <c:v>0.0</c:v>
                </c:pt>
                <c:pt idx="22761">
                  <c:v>0.0</c:v>
                </c:pt>
                <c:pt idx="22762">
                  <c:v>0.0</c:v>
                </c:pt>
                <c:pt idx="22763">
                  <c:v>0.0</c:v>
                </c:pt>
                <c:pt idx="22764">
                  <c:v>0.0</c:v>
                </c:pt>
                <c:pt idx="22765">
                  <c:v>0.0</c:v>
                </c:pt>
                <c:pt idx="22766">
                  <c:v>0.0</c:v>
                </c:pt>
                <c:pt idx="22767">
                  <c:v>0.0</c:v>
                </c:pt>
                <c:pt idx="22768">
                  <c:v>0.0</c:v>
                </c:pt>
                <c:pt idx="22769">
                  <c:v>0.0</c:v>
                </c:pt>
                <c:pt idx="22770">
                  <c:v>0.0</c:v>
                </c:pt>
                <c:pt idx="22771">
                  <c:v>0.0</c:v>
                </c:pt>
                <c:pt idx="22772">
                  <c:v>0.0</c:v>
                </c:pt>
                <c:pt idx="22773">
                  <c:v>0.0</c:v>
                </c:pt>
                <c:pt idx="22774">
                  <c:v>0.0</c:v>
                </c:pt>
                <c:pt idx="22775">
                  <c:v>0.0</c:v>
                </c:pt>
                <c:pt idx="22776">
                  <c:v>0.0</c:v>
                </c:pt>
                <c:pt idx="22777">
                  <c:v>0.0</c:v>
                </c:pt>
                <c:pt idx="22778">
                  <c:v>0.0</c:v>
                </c:pt>
                <c:pt idx="22779">
                  <c:v>0.0</c:v>
                </c:pt>
                <c:pt idx="22780">
                  <c:v>0.0</c:v>
                </c:pt>
                <c:pt idx="22781">
                  <c:v>0.0</c:v>
                </c:pt>
                <c:pt idx="22782">
                  <c:v>0.0</c:v>
                </c:pt>
                <c:pt idx="22783">
                  <c:v>0.0</c:v>
                </c:pt>
                <c:pt idx="22784">
                  <c:v>0.0</c:v>
                </c:pt>
                <c:pt idx="22785">
                  <c:v>0.0</c:v>
                </c:pt>
                <c:pt idx="22786">
                  <c:v>0.0</c:v>
                </c:pt>
                <c:pt idx="22787">
                  <c:v>0.0</c:v>
                </c:pt>
                <c:pt idx="22788">
                  <c:v>0.0</c:v>
                </c:pt>
                <c:pt idx="22789">
                  <c:v>0.0</c:v>
                </c:pt>
                <c:pt idx="22790">
                  <c:v>0.0</c:v>
                </c:pt>
                <c:pt idx="22791">
                  <c:v>0.0</c:v>
                </c:pt>
                <c:pt idx="22792">
                  <c:v>0.0</c:v>
                </c:pt>
                <c:pt idx="22793">
                  <c:v>0.0</c:v>
                </c:pt>
                <c:pt idx="22794">
                  <c:v>0.0</c:v>
                </c:pt>
                <c:pt idx="22795">
                  <c:v>0.0</c:v>
                </c:pt>
                <c:pt idx="22796">
                  <c:v>0.0</c:v>
                </c:pt>
                <c:pt idx="22797">
                  <c:v>0.0</c:v>
                </c:pt>
                <c:pt idx="22798">
                  <c:v>0.0</c:v>
                </c:pt>
                <c:pt idx="22799">
                  <c:v>0.0</c:v>
                </c:pt>
                <c:pt idx="22800">
                  <c:v>0.0</c:v>
                </c:pt>
                <c:pt idx="22801">
                  <c:v>0.0</c:v>
                </c:pt>
                <c:pt idx="22802">
                  <c:v>0.0</c:v>
                </c:pt>
                <c:pt idx="22803">
                  <c:v>0.0</c:v>
                </c:pt>
                <c:pt idx="22804">
                  <c:v>0.0</c:v>
                </c:pt>
                <c:pt idx="22805">
                  <c:v>0.0</c:v>
                </c:pt>
                <c:pt idx="22806">
                  <c:v>0.0</c:v>
                </c:pt>
                <c:pt idx="22807">
                  <c:v>0.0</c:v>
                </c:pt>
                <c:pt idx="22808">
                  <c:v>0.0</c:v>
                </c:pt>
                <c:pt idx="22809">
                  <c:v>0.0</c:v>
                </c:pt>
                <c:pt idx="22810">
                  <c:v>0.0</c:v>
                </c:pt>
                <c:pt idx="22811">
                  <c:v>0.0</c:v>
                </c:pt>
                <c:pt idx="22812">
                  <c:v>0.0</c:v>
                </c:pt>
                <c:pt idx="22813">
                  <c:v>0.0</c:v>
                </c:pt>
                <c:pt idx="22814">
                  <c:v>0.0</c:v>
                </c:pt>
                <c:pt idx="22815">
                  <c:v>0.0</c:v>
                </c:pt>
                <c:pt idx="22816">
                  <c:v>0.0</c:v>
                </c:pt>
                <c:pt idx="22817">
                  <c:v>0.0</c:v>
                </c:pt>
                <c:pt idx="22818">
                  <c:v>0.0</c:v>
                </c:pt>
                <c:pt idx="22819">
                  <c:v>0.0</c:v>
                </c:pt>
                <c:pt idx="22820">
                  <c:v>0.0</c:v>
                </c:pt>
                <c:pt idx="22821">
                  <c:v>0.0</c:v>
                </c:pt>
                <c:pt idx="22822">
                  <c:v>0.0</c:v>
                </c:pt>
                <c:pt idx="22823">
                  <c:v>0.0</c:v>
                </c:pt>
                <c:pt idx="22824">
                  <c:v>0.0</c:v>
                </c:pt>
                <c:pt idx="22825">
                  <c:v>0.0</c:v>
                </c:pt>
                <c:pt idx="22826">
                  <c:v>0.0</c:v>
                </c:pt>
                <c:pt idx="22827">
                  <c:v>0.0</c:v>
                </c:pt>
                <c:pt idx="22828">
                  <c:v>0.0</c:v>
                </c:pt>
                <c:pt idx="22829">
                  <c:v>0.0</c:v>
                </c:pt>
                <c:pt idx="22830">
                  <c:v>0.0</c:v>
                </c:pt>
                <c:pt idx="22831">
                  <c:v>0.0</c:v>
                </c:pt>
                <c:pt idx="22832">
                  <c:v>0.0</c:v>
                </c:pt>
                <c:pt idx="22833">
                  <c:v>0.0</c:v>
                </c:pt>
                <c:pt idx="22834">
                  <c:v>0.0</c:v>
                </c:pt>
                <c:pt idx="22835">
                  <c:v>0.0</c:v>
                </c:pt>
                <c:pt idx="22836">
                  <c:v>0.0</c:v>
                </c:pt>
                <c:pt idx="22837">
                  <c:v>0.0</c:v>
                </c:pt>
                <c:pt idx="22838">
                  <c:v>0.0</c:v>
                </c:pt>
                <c:pt idx="22839">
                  <c:v>0.0</c:v>
                </c:pt>
                <c:pt idx="22840">
                  <c:v>0.0</c:v>
                </c:pt>
                <c:pt idx="22841">
                  <c:v>0.0</c:v>
                </c:pt>
                <c:pt idx="22842">
                  <c:v>0.0</c:v>
                </c:pt>
                <c:pt idx="22843">
                  <c:v>0.0</c:v>
                </c:pt>
                <c:pt idx="22844">
                  <c:v>0.0</c:v>
                </c:pt>
                <c:pt idx="22845">
                  <c:v>0.0</c:v>
                </c:pt>
                <c:pt idx="22846">
                  <c:v>0.0</c:v>
                </c:pt>
                <c:pt idx="22847">
                  <c:v>0.0</c:v>
                </c:pt>
                <c:pt idx="22848">
                  <c:v>0.0</c:v>
                </c:pt>
                <c:pt idx="22849">
                  <c:v>0.0</c:v>
                </c:pt>
                <c:pt idx="22850">
                  <c:v>0.0</c:v>
                </c:pt>
                <c:pt idx="22851">
                  <c:v>0.0</c:v>
                </c:pt>
                <c:pt idx="22852">
                  <c:v>0.0</c:v>
                </c:pt>
                <c:pt idx="22853">
                  <c:v>0.0</c:v>
                </c:pt>
                <c:pt idx="22854">
                  <c:v>0.0</c:v>
                </c:pt>
                <c:pt idx="22855">
                  <c:v>0.0</c:v>
                </c:pt>
                <c:pt idx="22856">
                  <c:v>0.0</c:v>
                </c:pt>
                <c:pt idx="22857">
                  <c:v>0.0</c:v>
                </c:pt>
                <c:pt idx="22858">
                  <c:v>0.0</c:v>
                </c:pt>
                <c:pt idx="22859">
                  <c:v>0.0</c:v>
                </c:pt>
                <c:pt idx="22860">
                  <c:v>0.0</c:v>
                </c:pt>
                <c:pt idx="22861">
                  <c:v>0.0</c:v>
                </c:pt>
                <c:pt idx="22862">
                  <c:v>0.0</c:v>
                </c:pt>
                <c:pt idx="22863">
                  <c:v>0.0</c:v>
                </c:pt>
                <c:pt idx="22864">
                  <c:v>0.0</c:v>
                </c:pt>
                <c:pt idx="22865">
                  <c:v>0.0</c:v>
                </c:pt>
                <c:pt idx="22866">
                  <c:v>0.0</c:v>
                </c:pt>
                <c:pt idx="22867">
                  <c:v>0.0</c:v>
                </c:pt>
                <c:pt idx="22868">
                  <c:v>0.0</c:v>
                </c:pt>
                <c:pt idx="22869">
                  <c:v>0.0</c:v>
                </c:pt>
                <c:pt idx="22870">
                  <c:v>0.0</c:v>
                </c:pt>
                <c:pt idx="22871">
                  <c:v>0.0</c:v>
                </c:pt>
                <c:pt idx="22872">
                  <c:v>0.0</c:v>
                </c:pt>
                <c:pt idx="22873">
                  <c:v>0.0</c:v>
                </c:pt>
                <c:pt idx="22874">
                  <c:v>0.0</c:v>
                </c:pt>
                <c:pt idx="22875">
                  <c:v>0.0</c:v>
                </c:pt>
                <c:pt idx="22876">
                  <c:v>0.0</c:v>
                </c:pt>
                <c:pt idx="22877">
                  <c:v>0.0</c:v>
                </c:pt>
                <c:pt idx="22878">
                  <c:v>0.0</c:v>
                </c:pt>
                <c:pt idx="22879">
                  <c:v>0.0</c:v>
                </c:pt>
                <c:pt idx="22880">
                  <c:v>0.0</c:v>
                </c:pt>
                <c:pt idx="22881">
                  <c:v>0.0</c:v>
                </c:pt>
                <c:pt idx="22882">
                  <c:v>0.0</c:v>
                </c:pt>
                <c:pt idx="22883">
                  <c:v>0.0</c:v>
                </c:pt>
                <c:pt idx="22884">
                  <c:v>0.0</c:v>
                </c:pt>
                <c:pt idx="22885">
                  <c:v>0.0</c:v>
                </c:pt>
                <c:pt idx="22886">
                  <c:v>0.0</c:v>
                </c:pt>
                <c:pt idx="22887">
                  <c:v>0.0</c:v>
                </c:pt>
                <c:pt idx="22888">
                  <c:v>0.0</c:v>
                </c:pt>
                <c:pt idx="22889">
                  <c:v>0.0</c:v>
                </c:pt>
                <c:pt idx="22890">
                  <c:v>0.0</c:v>
                </c:pt>
                <c:pt idx="22891">
                  <c:v>0.0</c:v>
                </c:pt>
                <c:pt idx="22892">
                  <c:v>0.0</c:v>
                </c:pt>
                <c:pt idx="22893">
                  <c:v>0.0</c:v>
                </c:pt>
                <c:pt idx="22894">
                  <c:v>0.0</c:v>
                </c:pt>
                <c:pt idx="22895">
                  <c:v>0.0</c:v>
                </c:pt>
                <c:pt idx="22896">
                  <c:v>0.0</c:v>
                </c:pt>
                <c:pt idx="22897">
                  <c:v>0.0</c:v>
                </c:pt>
                <c:pt idx="22898">
                  <c:v>0.0</c:v>
                </c:pt>
                <c:pt idx="22899">
                  <c:v>0.0</c:v>
                </c:pt>
                <c:pt idx="22900">
                  <c:v>0.0</c:v>
                </c:pt>
                <c:pt idx="22901">
                  <c:v>0.0</c:v>
                </c:pt>
                <c:pt idx="22902">
                  <c:v>0.0</c:v>
                </c:pt>
                <c:pt idx="22903">
                  <c:v>0.0</c:v>
                </c:pt>
                <c:pt idx="22904">
                  <c:v>0.0</c:v>
                </c:pt>
                <c:pt idx="22905">
                  <c:v>0.0</c:v>
                </c:pt>
                <c:pt idx="22906">
                  <c:v>0.0</c:v>
                </c:pt>
                <c:pt idx="22907">
                  <c:v>0.0</c:v>
                </c:pt>
                <c:pt idx="22908">
                  <c:v>0.0</c:v>
                </c:pt>
                <c:pt idx="22909">
                  <c:v>0.0</c:v>
                </c:pt>
                <c:pt idx="22910">
                  <c:v>0.0</c:v>
                </c:pt>
                <c:pt idx="22911">
                  <c:v>0.0</c:v>
                </c:pt>
                <c:pt idx="22912">
                  <c:v>0.0</c:v>
                </c:pt>
                <c:pt idx="22913">
                  <c:v>0.0</c:v>
                </c:pt>
                <c:pt idx="22914">
                  <c:v>0.0</c:v>
                </c:pt>
                <c:pt idx="22915">
                  <c:v>0.0</c:v>
                </c:pt>
                <c:pt idx="22916">
                  <c:v>0.0</c:v>
                </c:pt>
                <c:pt idx="22917">
                  <c:v>0.0</c:v>
                </c:pt>
                <c:pt idx="22918">
                  <c:v>0.0</c:v>
                </c:pt>
                <c:pt idx="22919">
                  <c:v>0.0</c:v>
                </c:pt>
                <c:pt idx="22920">
                  <c:v>0.0</c:v>
                </c:pt>
                <c:pt idx="22921">
                  <c:v>0.0</c:v>
                </c:pt>
                <c:pt idx="22922">
                  <c:v>0.0</c:v>
                </c:pt>
                <c:pt idx="22923">
                  <c:v>0.0</c:v>
                </c:pt>
                <c:pt idx="22924">
                  <c:v>0.0</c:v>
                </c:pt>
                <c:pt idx="22925">
                  <c:v>0.0</c:v>
                </c:pt>
                <c:pt idx="22926">
                  <c:v>0.0</c:v>
                </c:pt>
                <c:pt idx="22927">
                  <c:v>0.0</c:v>
                </c:pt>
                <c:pt idx="22928">
                  <c:v>0.0</c:v>
                </c:pt>
                <c:pt idx="22929">
                  <c:v>0.0</c:v>
                </c:pt>
                <c:pt idx="22930">
                  <c:v>0.0</c:v>
                </c:pt>
                <c:pt idx="22931">
                  <c:v>0.0</c:v>
                </c:pt>
                <c:pt idx="22932">
                  <c:v>0.0</c:v>
                </c:pt>
                <c:pt idx="22933">
                  <c:v>0.0</c:v>
                </c:pt>
                <c:pt idx="22934">
                  <c:v>0.0</c:v>
                </c:pt>
                <c:pt idx="22935">
                  <c:v>0.0</c:v>
                </c:pt>
                <c:pt idx="22936">
                  <c:v>0.0</c:v>
                </c:pt>
                <c:pt idx="22937">
                  <c:v>0.0</c:v>
                </c:pt>
                <c:pt idx="22938">
                  <c:v>0.0</c:v>
                </c:pt>
                <c:pt idx="22939">
                  <c:v>0.0</c:v>
                </c:pt>
                <c:pt idx="22940">
                  <c:v>0.0</c:v>
                </c:pt>
                <c:pt idx="22941">
                  <c:v>0.0</c:v>
                </c:pt>
                <c:pt idx="22942">
                  <c:v>0.0</c:v>
                </c:pt>
                <c:pt idx="22943">
                  <c:v>0.0</c:v>
                </c:pt>
                <c:pt idx="22944">
                  <c:v>0.0</c:v>
                </c:pt>
                <c:pt idx="22945">
                  <c:v>0.0</c:v>
                </c:pt>
                <c:pt idx="22946">
                  <c:v>0.0</c:v>
                </c:pt>
                <c:pt idx="22947">
                  <c:v>0.0</c:v>
                </c:pt>
                <c:pt idx="22948">
                  <c:v>0.0</c:v>
                </c:pt>
                <c:pt idx="22949">
                  <c:v>0.0</c:v>
                </c:pt>
                <c:pt idx="22950">
                  <c:v>0.0</c:v>
                </c:pt>
                <c:pt idx="22951">
                  <c:v>0.0</c:v>
                </c:pt>
                <c:pt idx="22952">
                  <c:v>0.0</c:v>
                </c:pt>
                <c:pt idx="22953">
                  <c:v>0.0</c:v>
                </c:pt>
                <c:pt idx="22954">
                  <c:v>0.0</c:v>
                </c:pt>
                <c:pt idx="22955">
                  <c:v>0.0</c:v>
                </c:pt>
                <c:pt idx="22956">
                  <c:v>0.0</c:v>
                </c:pt>
                <c:pt idx="22957">
                  <c:v>0.0</c:v>
                </c:pt>
                <c:pt idx="22958">
                  <c:v>0.0</c:v>
                </c:pt>
                <c:pt idx="22959">
                  <c:v>0.0</c:v>
                </c:pt>
                <c:pt idx="22960">
                  <c:v>0.0</c:v>
                </c:pt>
                <c:pt idx="22961">
                  <c:v>0.0</c:v>
                </c:pt>
                <c:pt idx="22962">
                  <c:v>0.0</c:v>
                </c:pt>
                <c:pt idx="22963">
                  <c:v>0.0</c:v>
                </c:pt>
                <c:pt idx="22964">
                  <c:v>0.0</c:v>
                </c:pt>
                <c:pt idx="22965">
                  <c:v>0.0</c:v>
                </c:pt>
                <c:pt idx="22966">
                  <c:v>0.0</c:v>
                </c:pt>
                <c:pt idx="22967">
                  <c:v>0.0</c:v>
                </c:pt>
                <c:pt idx="22968">
                  <c:v>0.0</c:v>
                </c:pt>
                <c:pt idx="22969">
                  <c:v>0.0</c:v>
                </c:pt>
                <c:pt idx="22970">
                  <c:v>0.0</c:v>
                </c:pt>
                <c:pt idx="22971">
                  <c:v>0.0</c:v>
                </c:pt>
                <c:pt idx="22972">
                  <c:v>0.0</c:v>
                </c:pt>
                <c:pt idx="22973">
                  <c:v>0.0</c:v>
                </c:pt>
                <c:pt idx="22974">
                  <c:v>0.0</c:v>
                </c:pt>
                <c:pt idx="22975">
                  <c:v>0.0</c:v>
                </c:pt>
                <c:pt idx="22976">
                  <c:v>0.0</c:v>
                </c:pt>
                <c:pt idx="22977">
                  <c:v>0.0</c:v>
                </c:pt>
                <c:pt idx="22978">
                  <c:v>0.0</c:v>
                </c:pt>
                <c:pt idx="22979">
                  <c:v>0.0</c:v>
                </c:pt>
                <c:pt idx="22980">
                  <c:v>0.0</c:v>
                </c:pt>
                <c:pt idx="22981">
                  <c:v>0.0</c:v>
                </c:pt>
                <c:pt idx="22982">
                  <c:v>0.0</c:v>
                </c:pt>
                <c:pt idx="22983">
                  <c:v>0.0</c:v>
                </c:pt>
                <c:pt idx="22984">
                  <c:v>0.0</c:v>
                </c:pt>
                <c:pt idx="22985">
                  <c:v>0.0</c:v>
                </c:pt>
                <c:pt idx="22986">
                  <c:v>0.0</c:v>
                </c:pt>
                <c:pt idx="22987">
                  <c:v>0.0</c:v>
                </c:pt>
                <c:pt idx="22988">
                  <c:v>0.0</c:v>
                </c:pt>
                <c:pt idx="22989">
                  <c:v>0.0</c:v>
                </c:pt>
                <c:pt idx="22990">
                  <c:v>0.0</c:v>
                </c:pt>
                <c:pt idx="22991">
                  <c:v>0.0</c:v>
                </c:pt>
                <c:pt idx="22992">
                  <c:v>0.0</c:v>
                </c:pt>
                <c:pt idx="22993">
                  <c:v>0.0</c:v>
                </c:pt>
                <c:pt idx="22994">
                  <c:v>0.0</c:v>
                </c:pt>
                <c:pt idx="22995">
                  <c:v>0.0</c:v>
                </c:pt>
                <c:pt idx="22996">
                  <c:v>0.0</c:v>
                </c:pt>
                <c:pt idx="22997">
                  <c:v>0.0</c:v>
                </c:pt>
                <c:pt idx="22998">
                  <c:v>0.0</c:v>
                </c:pt>
                <c:pt idx="22999">
                  <c:v>0.0</c:v>
                </c:pt>
                <c:pt idx="23000">
                  <c:v>0.0</c:v>
                </c:pt>
                <c:pt idx="23001">
                  <c:v>0.0</c:v>
                </c:pt>
                <c:pt idx="23002">
                  <c:v>0.0</c:v>
                </c:pt>
                <c:pt idx="23003">
                  <c:v>0.0</c:v>
                </c:pt>
                <c:pt idx="23004">
                  <c:v>0.0</c:v>
                </c:pt>
                <c:pt idx="23005">
                  <c:v>0.0</c:v>
                </c:pt>
                <c:pt idx="23006">
                  <c:v>0.0</c:v>
                </c:pt>
                <c:pt idx="23007">
                  <c:v>0.0</c:v>
                </c:pt>
                <c:pt idx="23008">
                  <c:v>0.0</c:v>
                </c:pt>
                <c:pt idx="23009">
                  <c:v>0.0</c:v>
                </c:pt>
                <c:pt idx="23010">
                  <c:v>0.0</c:v>
                </c:pt>
                <c:pt idx="23011">
                  <c:v>0.0</c:v>
                </c:pt>
                <c:pt idx="23012">
                  <c:v>0.0</c:v>
                </c:pt>
                <c:pt idx="23013">
                  <c:v>0.0</c:v>
                </c:pt>
                <c:pt idx="23014">
                  <c:v>0.0</c:v>
                </c:pt>
                <c:pt idx="23015">
                  <c:v>0.0</c:v>
                </c:pt>
                <c:pt idx="23016">
                  <c:v>0.0</c:v>
                </c:pt>
                <c:pt idx="23017">
                  <c:v>0.0</c:v>
                </c:pt>
                <c:pt idx="23018">
                  <c:v>0.0</c:v>
                </c:pt>
                <c:pt idx="23019">
                  <c:v>0.0</c:v>
                </c:pt>
                <c:pt idx="23020">
                  <c:v>0.0</c:v>
                </c:pt>
                <c:pt idx="23021">
                  <c:v>0.0</c:v>
                </c:pt>
                <c:pt idx="23022">
                  <c:v>0.0</c:v>
                </c:pt>
                <c:pt idx="23023">
                  <c:v>0.0</c:v>
                </c:pt>
                <c:pt idx="23024">
                  <c:v>0.0</c:v>
                </c:pt>
                <c:pt idx="23025">
                  <c:v>0.0</c:v>
                </c:pt>
                <c:pt idx="23026">
                  <c:v>0.0</c:v>
                </c:pt>
                <c:pt idx="23027">
                  <c:v>0.0</c:v>
                </c:pt>
                <c:pt idx="23028">
                  <c:v>0.0</c:v>
                </c:pt>
                <c:pt idx="23029">
                  <c:v>0.0</c:v>
                </c:pt>
                <c:pt idx="23030">
                  <c:v>0.0</c:v>
                </c:pt>
                <c:pt idx="23031">
                  <c:v>0.0</c:v>
                </c:pt>
                <c:pt idx="23032">
                  <c:v>0.0</c:v>
                </c:pt>
                <c:pt idx="23033">
                  <c:v>0.0</c:v>
                </c:pt>
                <c:pt idx="23034">
                  <c:v>0.0</c:v>
                </c:pt>
                <c:pt idx="23035">
                  <c:v>0.0</c:v>
                </c:pt>
                <c:pt idx="23036">
                  <c:v>0.0</c:v>
                </c:pt>
                <c:pt idx="23037">
                  <c:v>0.0</c:v>
                </c:pt>
                <c:pt idx="23038">
                  <c:v>0.0</c:v>
                </c:pt>
                <c:pt idx="23039">
                  <c:v>0.0</c:v>
                </c:pt>
                <c:pt idx="23040">
                  <c:v>0.0</c:v>
                </c:pt>
                <c:pt idx="23041">
                  <c:v>0.0</c:v>
                </c:pt>
                <c:pt idx="23042">
                  <c:v>0.0</c:v>
                </c:pt>
                <c:pt idx="23043">
                  <c:v>0.0</c:v>
                </c:pt>
                <c:pt idx="23044">
                  <c:v>0.0</c:v>
                </c:pt>
                <c:pt idx="23045">
                  <c:v>0.0</c:v>
                </c:pt>
                <c:pt idx="23046">
                  <c:v>0.0</c:v>
                </c:pt>
                <c:pt idx="23047">
                  <c:v>0.0</c:v>
                </c:pt>
                <c:pt idx="23048">
                  <c:v>0.0</c:v>
                </c:pt>
                <c:pt idx="23049">
                  <c:v>0.0</c:v>
                </c:pt>
                <c:pt idx="23050">
                  <c:v>0.0</c:v>
                </c:pt>
                <c:pt idx="23051">
                  <c:v>0.0</c:v>
                </c:pt>
                <c:pt idx="23052">
                  <c:v>0.0</c:v>
                </c:pt>
                <c:pt idx="23053">
                  <c:v>0.0</c:v>
                </c:pt>
                <c:pt idx="23054">
                  <c:v>0.0</c:v>
                </c:pt>
                <c:pt idx="23055">
                  <c:v>0.0</c:v>
                </c:pt>
                <c:pt idx="23056">
                  <c:v>0.0</c:v>
                </c:pt>
                <c:pt idx="23057">
                  <c:v>0.0</c:v>
                </c:pt>
                <c:pt idx="23058">
                  <c:v>0.0</c:v>
                </c:pt>
                <c:pt idx="23059">
                  <c:v>0.0</c:v>
                </c:pt>
                <c:pt idx="23060">
                  <c:v>0.0</c:v>
                </c:pt>
                <c:pt idx="23061">
                  <c:v>0.0</c:v>
                </c:pt>
                <c:pt idx="23062">
                  <c:v>0.0</c:v>
                </c:pt>
                <c:pt idx="23063">
                  <c:v>0.0</c:v>
                </c:pt>
                <c:pt idx="23064">
                  <c:v>0.0</c:v>
                </c:pt>
                <c:pt idx="23065">
                  <c:v>0.0</c:v>
                </c:pt>
                <c:pt idx="23066">
                  <c:v>0.0</c:v>
                </c:pt>
                <c:pt idx="23067">
                  <c:v>0.0</c:v>
                </c:pt>
                <c:pt idx="23068">
                  <c:v>0.0</c:v>
                </c:pt>
                <c:pt idx="23069">
                  <c:v>0.0</c:v>
                </c:pt>
                <c:pt idx="23070">
                  <c:v>0.0</c:v>
                </c:pt>
                <c:pt idx="23071">
                  <c:v>0.0</c:v>
                </c:pt>
                <c:pt idx="23072">
                  <c:v>0.0</c:v>
                </c:pt>
                <c:pt idx="23073">
                  <c:v>0.0</c:v>
                </c:pt>
                <c:pt idx="23074">
                  <c:v>0.0</c:v>
                </c:pt>
                <c:pt idx="23075">
                  <c:v>0.0</c:v>
                </c:pt>
                <c:pt idx="23076">
                  <c:v>0.0</c:v>
                </c:pt>
                <c:pt idx="23077">
                  <c:v>0.0</c:v>
                </c:pt>
                <c:pt idx="23078">
                  <c:v>0.0</c:v>
                </c:pt>
                <c:pt idx="23079">
                  <c:v>0.0</c:v>
                </c:pt>
                <c:pt idx="23080">
                  <c:v>0.0</c:v>
                </c:pt>
                <c:pt idx="23081">
                  <c:v>0.0</c:v>
                </c:pt>
                <c:pt idx="23082">
                  <c:v>0.0</c:v>
                </c:pt>
                <c:pt idx="23083">
                  <c:v>0.0</c:v>
                </c:pt>
                <c:pt idx="23084">
                  <c:v>0.0</c:v>
                </c:pt>
                <c:pt idx="23085">
                  <c:v>0.0</c:v>
                </c:pt>
                <c:pt idx="23086">
                  <c:v>0.0</c:v>
                </c:pt>
                <c:pt idx="23087">
                  <c:v>0.0</c:v>
                </c:pt>
                <c:pt idx="23088">
                  <c:v>0.0</c:v>
                </c:pt>
                <c:pt idx="23089">
                  <c:v>0.0</c:v>
                </c:pt>
                <c:pt idx="23090">
                  <c:v>0.0</c:v>
                </c:pt>
                <c:pt idx="23091">
                  <c:v>0.0</c:v>
                </c:pt>
                <c:pt idx="23092">
                  <c:v>0.0</c:v>
                </c:pt>
                <c:pt idx="23093">
                  <c:v>0.0</c:v>
                </c:pt>
                <c:pt idx="23094">
                  <c:v>0.0</c:v>
                </c:pt>
                <c:pt idx="23095">
                  <c:v>0.0</c:v>
                </c:pt>
                <c:pt idx="23096">
                  <c:v>0.0</c:v>
                </c:pt>
                <c:pt idx="23097">
                  <c:v>0.0</c:v>
                </c:pt>
                <c:pt idx="23098">
                  <c:v>0.0</c:v>
                </c:pt>
                <c:pt idx="23099">
                  <c:v>0.0</c:v>
                </c:pt>
                <c:pt idx="23100">
                  <c:v>0.0</c:v>
                </c:pt>
                <c:pt idx="23101">
                  <c:v>0.0</c:v>
                </c:pt>
                <c:pt idx="23102">
                  <c:v>0.0</c:v>
                </c:pt>
                <c:pt idx="23103">
                  <c:v>0.0</c:v>
                </c:pt>
                <c:pt idx="23104">
                  <c:v>0.0</c:v>
                </c:pt>
                <c:pt idx="23105">
                  <c:v>0.0</c:v>
                </c:pt>
                <c:pt idx="23106">
                  <c:v>0.0</c:v>
                </c:pt>
                <c:pt idx="23107">
                  <c:v>0.0</c:v>
                </c:pt>
                <c:pt idx="23108">
                  <c:v>0.0</c:v>
                </c:pt>
                <c:pt idx="23109">
                  <c:v>0.0</c:v>
                </c:pt>
                <c:pt idx="23110">
                  <c:v>0.0</c:v>
                </c:pt>
                <c:pt idx="23111">
                  <c:v>0.0</c:v>
                </c:pt>
                <c:pt idx="23112">
                  <c:v>0.0</c:v>
                </c:pt>
                <c:pt idx="23113">
                  <c:v>0.0</c:v>
                </c:pt>
                <c:pt idx="23114">
                  <c:v>0.0</c:v>
                </c:pt>
                <c:pt idx="23115">
                  <c:v>0.0</c:v>
                </c:pt>
                <c:pt idx="23116">
                  <c:v>0.0</c:v>
                </c:pt>
                <c:pt idx="23117">
                  <c:v>0.0</c:v>
                </c:pt>
                <c:pt idx="23118">
                  <c:v>0.0</c:v>
                </c:pt>
                <c:pt idx="23119">
                  <c:v>0.0</c:v>
                </c:pt>
                <c:pt idx="23120">
                  <c:v>0.0</c:v>
                </c:pt>
                <c:pt idx="23121">
                  <c:v>0.0</c:v>
                </c:pt>
                <c:pt idx="23122">
                  <c:v>0.0</c:v>
                </c:pt>
                <c:pt idx="23123">
                  <c:v>0.0</c:v>
                </c:pt>
                <c:pt idx="23124">
                  <c:v>0.0</c:v>
                </c:pt>
                <c:pt idx="23125">
                  <c:v>0.0</c:v>
                </c:pt>
                <c:pt idx="23126">
                  <c:v>0.0</c:v>
                </c:pt>
                <c:pt idx="23127">
                  <c:v>0.0</c:v>
                </c:pt>
                <c:pt idx="23128">
                  <c:v>0.0</c:v>
                </c:pt>
                <c:pt idx="23129">
                  <c:v>0.0</c:v>
                </c:pt>
                <c:pt idx="23130">
                  <c:v>0.0</c:v>
                </c:pt>
                <c:pt idx="23131">
                  <c:v>0.0</c:v>
                </c:pt>
                <c:pt idx="23132">
                  <c:v>0.0</c:v>
                </c:pt>
                <c:pt idx="23133">
                  <c:v>0.0</c:v>
                </c:pt>
                <c:pt idx="23134">
                  <c:v>0.0</c:v>
                </c:pt>
                <c:pt idx="23135">
                  <c:v>0.0</c:v>
                </c:pt>
                <c:pt idx="23136">
                  <c:v>0.0</c:v>
                </c:pt>
                <c:pt idx="23137">
                  <c:v>0.0</c:v>
                </c:pt>
                <c:pt idx="23138">
                  <c:v>0.0</c:v>
                </c:pt>
                <c:pt idx="23139">
                  <c:v>0.0</c:v>
                </c:pt>
                <c:pt idx="23140">
                  <c:v>0.0</c:v>
                </c:pt>
                <c:pt idx="23141">
                  <c:v>0.0</c:v>
                </c:pt>
                <c:pt idx="23142">
                  <c:v>0.0</c:v>
                </c:pt>
                <c:pt idx="23143">
                  <c:v>0.0</c:v>
                </c:pt>
                <c:pt idx="23144">
                  <c:v>0.0</c:v>
                </c:pt>
                <c:pt idx="23145">
                  <c:v>0.0</c:v>
                </c:pt>
                <c:pt idx="23146">
                  <c:v>0.0</c:v>
                </c:pt>
                <c:pt idx="23147">
                  <c:v>0.0</c:v>
                </c:pt>
                <c:pt idx="23148">
                  <c:v>0.0</c:v>
                </c:pt>
                <c:pt idx="23149">
                  <c:v>0.0</c:v>
                </c:pt>
                <c:pt idx="23150">
                  <c:v>0.0</c:v>
                </c:pt>
                <c:pt idx="23151">
                  <c:v>0.0</c:v>
                </c:pt>
                <c:pt idx="23152">
                  <c:v>0.0</c:v>
                </c:pt>
                <c:pt idx="23153">
                  <c:v>0.0</c:v>
                </c:pt>
                <c:pt idx="23154">
                  <c:v>0.0</c:v>
                </c:pt>
                <c:pt idx="23155">
                  <c:v>0.0</c:v>
                </c:pt>
                <c:pt idx="23156">
                  <c:v>0.0</c:v>
                </c:pt>
                <c:pt idx="23157">
                  <c:v>0.0</c:v>
                </c:pt>
                <c:pt idx="23158">
                  <c:v>0.0</c:v>
                </c:pt>
                <c:pt idx="23159">
                  <c:v>0.0</c:v>
                </c:pt>
                <c:pt idx="23160">
                  <c:v>0.0</c:v>
                </c:pt>
                <c:pt idx="23161">
                  <c:v>0.0</c:v>
                </c:pt>
                <c:pt idx="23162">
                  <c:v>0.0</c:v>
                </c:pt>
                <c:pt idx="23163">
                  <c:v>0.0</c:v>
                </c:pt>
                <c:pt idx="23164">
                  <c:v>0.0</c:v>
                </c:pt>
                <c:pt idx="23165">
                  <c:v>0.0</c:v>
                </c:pt>
                <c:pt idx="23166">
                  <c:v>0.0</c:v>
                </c:pt>
                <c:pt idx="23167">
                  <c:v>0.0</c:v>
                </c:pt>
                <c:pt idx="23168">
                  <c:v>0.0</c:v>
                </c:pt>
                <c:pt idx="23169">
                  <c:v>0.0</c:v>
                </c:pt>
                <c:pt idx="23170">
                  <c:v>0.0</c:v>
                </c:pt>
                <c:pt idx="23171">
                  <c:v>0.0</c:v>
                </c:pt>
                <c:pt idx="23172">
                  <c:v>0.0</c:v>
                </c:pt>
                <c:pt idx="23173">
                  <c:v>0.0</c:v>
                </c:pt>
                <c:pt idx="23174">
                  <c:v>0.0</c:v>
                </c:pt>
                <c:pt idx="23175">
                  <c:v>0.0</c:v>
                </c:pt>
                <c:pt idx="23176">
                  <c:v>0.0</c:v>
                </c:pt>
                <c:pt idx="23177">
                  <c:v>0.0</c:v>
                </c:pt>
                <c:pt idx="23178">
                  <c:v>0.0</c:v>
                </c:pt>
                <c:pt idx="23179">
                  <c:v>0.0</c:v>
                </c:pt>
                <c:pt idx="23180">
                  <c:v>0.0</c:v>
                </c:pt>
                <c:pt idx="23181">
                  <c:v>0.0</c:v>
                </c:pt>
                <c:pt idx="23182">
                  <c:v>0.0</c:v>
                </c:pt>
                <c:pt idx="23183">
                  <c:v>0.0</c:v>
                </c:pt>
                <c:pt idx="23184">
                  <c:v>0.0</c:v>
                </c:pt>
                <c:pt idx="23185">
                  <c:v>0.0</c:v>
                </c:pt>
                <c:pt idx="23186">
                  <c:v>0.0</c:v>
                </c:pt>
                <c:pt idx="23187">
                  <c:v>0.0</c:v>
                </c:pt>
                <c:pt idx="23188">
                  <c:v>0.0</c:v>
                </c:pt>
                <c:pt idx="23189">
                  <c:v>0.0</c:v>
                </c:pt>
                <c:pt idx="23190">
                  <c:v>0.0</c:v>
                </c:pt>
                <c:pt idx="23191">
                  <c:v>0.0</c:v>
                </c:pt>
                <c:pt idx="23192">
                  <c:v>0.0</c:v>
                </c:pt>
                <c:pt idx="23193">
                  <c:v>0.0</c:v>
                </c:pt>
                <c:pt idx="23194">
                  <c:v>0.0</c:v>
                </c:pt>
                <c:pt idx="23195">
                  <c:v>0.0</c:v>
                </c:pt>
                <c:pt idx="23196">
                  <c:v>0.0</c:v>
                </c:pt>
                <c:pt idx="23197">
                  <c:v>0.0</c:v>
                </c:pt>
                <c:pt idx="23198">
                  <c:v>0.0</c:v>
                </c:pt>
                <c:pt idx="23199">
                  <c:v>0.0</c:v>
                </c:pt>
                <c:pt idx="23200">
                  <c:v>0.0</c:v>
                </c:pt>
                <c:pt idx="23201">
                  <c:v>0.0</c:v>
                </c:pt>
                <c:pt idx="23202">
                  <c:v>0.0</c:v>
                </c:pt>
                <c:pt idx="23203">
                  <c:v>0.0</c:v>
                </c:pt>
                <c:pt idx="23204">
                  <c:v>0.0</c:v>
                </c:pt>
                <c:pt idx="23205">
                  <c:v>0.0</c:v>
                </c:pt>
                <c:pt idx="23206">
                  <c:v>0.0</c:v>
                </c:pt>
                <c:pt idx="23207">
                  <c:v>0.0</c:v>
                </c:pt>
                <c:pt idx="23208">
                  <c:v>0.0</c:v>
                </c:pt>
                <c:pt idx="23209">
                  <c:v>0.0</c:v>
                </c:pt>
                <c:pt idx="23210">
                  <c:v>0.0</c:v>
                </c:pt>
                <c:pt idx="23211">
                  <c:v>0.0</c:v>
                </c:pt>
                <c:pt idx="23212">
                  <c:v>0.0</c:v>
                </c:pt>
                <c:pt idx="23213">
                  <c:v>0.0</c:v>
                </c:pt>
                <c:pt idx="23214">
                  <c:v>0.0</c:v>
                </c:pt>
                <c:pt idx="23215">
                  <c:v>0.0</c:v>
                </c:pt>
                <c:pt idx="23216">
                  <c:v>0.0</c:v>
                </c:pt>
                <c:pt idx="23217">
                  <c:v>0.0</c:v>
                </c:pt>
                <c:pt idx="23218">
                  <c:v>0.0</c:v>
                </c:pt>
                <c:pt idx="23219">
                  <c:v>0.0</c:v>
                </c:pt>
                <c:pt idx="23220">
                  <c:v>0.0</c:v>
                </c:pt>
                <c:pt idx="23221">
                  <c:v>0.0</c:v>
                </c:pt>
                <c:pt idx="23222">
                  <c:v>0.0</c:v>
                </c:pt>
                <c:pt idx="23223">
                  <c:v>0.0</c:v>
                </c:pt>
                <c:pt idx="23224">
                  <c:v>0.0</c:v>
                </c:pt>
                <c:pt idx="23225">
                  <c:v>0.0</c:v>
                </c:pt>
                <c:pt idx="23226">
                  <c:v>0.0</c:v>
                </c:pt>
                <c:pt idx="23227">
                  <c:v>0.0</c:v>
                </c:pt>
                <c:pt idx="23228">
                  <c:v>0.0</c:v>
                </c:pt>
                <c:pt idx="23229">
                  <c:v>0.0</c:v>
                </c:pt>
                <c:pt idx="23230">
                  <c:v>0.0</c:v>
                </c:pt>
                <c:pt idx="23231">
                  <c:v>0.0</c:v>
                </c:pt>
                <c:pt idx="23232">
                  <c:v>0.0</c:v>
                </c:pt>
                <c:pt idx="23233">
                  <c:v>0.0</c:v>
                </c:pt>
                <c:pt idx="23234">
                  <c:v>0.0</c:v>
                </c:pt>
                <c:pt idx="23235">
                  <c:v>0.0</c:v>
                </c:pt>
                <c:pt idx="23236">
                  <c:v>0.0</c:v>
                </c:pt>
                <c:pt idx="23237">
                  <c:v>0.0</c:v>
                </c:pt>
                <c:pt idx="23238">
                  <c:v>0.0</c:v>
                </c:pt>
                <c:pt idx="23239">
                  <c:v>0.0</c:v>
                </c:pt>
                <c:pt idx="23240">
                  <c:v>0.0</c:v>
                </c:pt>
                <c:pt idx="23241">
                  <c:v>0.0</c:v>
                </c:pt>
                <c:pt idx="23242">
                  <c:v>0.0</c:v>
                </c:pt>
                <c:pt idx="23243">
                  <c:v>0.0</c:v>
                </c:pt>
                <c:pt idx="23244">
                  <c:v>0.0</c:v>
                </c:pt>
                <c:pt idx="23245">
                  <c:v>0.0</c:v>
                </c:pt>
                <c:pt idx="23246">
                  <c:v>0.0</c:v>
                </c:pt>
                <c:pt idx="23247">
                  <c:v>0.0</c:v>
                </c:pt>
                <c:pt idx="23248">
                  <c:v>0.0</c:v>
                </c:pt>
                <c:pt idx="23249">
                  <c:v>0.0</c:v>
                </c:pt>
                <c:pt idx="23250">
                  <c:v>0.0</c:v>
                </c:pt>
                <c:pt idx="23251">
                  <c:v>0.0</c:v>
                </c:pt>
                <c:pt idx="23252">
                  <c:v>0.0</c:v>
                </c:pt>
                <c:pt idx="23253">
                  <c:v>0.0</c:v>
                </c:pt>
                <c:pt idx="23254">
                  <c:v>0.0</c:v>
                </c:pt>
                <c:pt idx="23255">
                  <c:v>0.0</c:v>
                </c:pt>
                <c:pt idx="23256">
                  <c:v>0.0</c:v>
                </c:pt>
                <c:pt idx="23257">
                  <c:v>0.0</c:v>
                </c:pt>
                <c:pt idx="23258">
                  <c:v>0.0</c:v>
                </c:pt>
                <c:pt idx="23259">
                  <c:v>0.0</c:v>
                </c:pt>
                <c:pt idx="23260">
                  <c:v>0.0</c:v>
                </c:pt>
                <c:pt idx="23261">
                  <c:v>0.0</c:v>
                </c:pt>
                <c:pt idx="23262">
                  <c:v>0.0</c:v>
                </c:pt>
                <c:pt idx="23263">
                  <c:v>0.0</c:v>
                </c:pt>
                <c:pt idx="23264">
                  <c:v>0.0</c:v>
                </c:pt>
                <c:pt idx="23265">
                  <c:v>0.0</c:v>
                </c:pt>
                <c:pt idx="23266">
                  <c:v>0.0</c:v>
                </c:pt>
                <c:pt idx="23267">
                  <c:v>0.0</c:v>
                </c:pt>
                <c:pt idx="23268">
                  <c:v>0.0</c:v>
                </c:pt>
                <c:pt idx="23269">
                  <c:v>0.0</c:v>
                </c:pt>
                <c:pt idx="23270">
                  <c:v>0.0</c:v>
                </c:pt>
                <c:pt idx="23271">
                  <c:v>0.0</c:v>
                </c:pt>
                <c:pt idx="23272">
                  <c:v>0.0</c:v>
                </c:pt>
                <c:pt idx="23273">
                  <c:v>0.0</c:v>
                </c:pt>
                <c:pt idx="23274">
                  <c:v>0.0</c:v>
                </c:pt>
                <c:pt idx="23275">
                  <c:v>0.0</c:v>
                </c:pt>
                <c:pt idx="23276">
                  <c:v>0.0</c:v>
                </c:pt>
                <c:pt idx="23277">
                  <c:v>0.0</c:v>
                </c:pt>
                <c:pt idx="23278">
                  <c:v>0.0</c:v>
                </c:pt>
                <c:pt idx="23279">
                  <c:v>0.0</c:v>
                </c:pt>
                <c:pt idx="23280">
                  <c:v>0.0</c:v>
                </c:pt>
                <c:pt idx="23281">
                  <c:v>0.0</c:v>
                </c:pt>
                <c:pt idx="23282">
                  <c:v>0.0</c:v>
                </c:pt>
                <c:pt idx="23283">
                  <c:v>0.0</c:v>
                </c:pt>
                <c:pt idx="23284">
                  <c:v>0.0</c:v>
                </c:pt>
                <c:pt idx="23285">
                  <c:v>0.0</c:v>
                </c:pt>
                <c:pt idx="23286">
                  <c:v>0.0</c:v>
                </c:pt>
                <c:pt idx="23287">
                  <c:v>0.0</c:v>
                </c:pt>
                <c:pt idx="23288">
                  <c:v>0.0</c:v>
                </c:pt>
                <c:pt idx="23289">
                  <c:v>0.0</c:v>
                </c:pt>
                <c:pt idx="23290">
                  <c:v>0.0</c:v>
                </c:pt>
                <c:pt idx="23291">
                  <c:v>0.0</c:v>
                </c:pt>
                <c:pt idx="23292">
                  <c:v>0.0</c:v>
                </c:pt>
                <c:pt idx="23293">
                  <c:v>0.0</c:v>
                </c:pt>
                <c:pt idx="23294">
                  <c:v>0.0</c:v>
                </c:pt>
                <c:pt idx="23295">
                  <c:v>0.0</c:v>
                </c:pt>
                <c:pt idx="23296">
                  <c:v>0.0</c:v>
                </c:pt>
                <c:pt idx="23297">
                  <c:v>0.0</c:v>
                </c:pt>
                <c:pt idx="23298">
                  <c:v>0.0</c:v>
                </c:pt>
                <c:pt idx="23299">
                  <c:v>0.0</c:v>
                </c:pt>
                <c:pt idx="23300">
                  <c:v>0.0</c:v>
                </c:pt>
                <c:pt idx="23301">
                  <c:v>0.0</c:v>
                </c:pt>
                <c:pt idx="23302">
                  <c:v>0.0</c:v>
                </c:pt>
                <c:pt idx="23303">
                  <c:v>0.0</c:v>
                </c:pt>
                <c:pt idx="23304">
                  <c:v>0.0</c:v>
                </c:pt>
                <c:pt idx="23305">
                  <c:v>0.0</c:v>
                </c:pt>
                <c:pt idx="23306">
                  <c:v>0.0</c:v>
                </c:pt>
                <c:pt idx="23307">
                  <c:v>0.0</c:v>
                </c:pt>
                <c:pt idx="23308">
                  <c:v>0.0</c:v>
                </c:pt>
                <c:pt idx="23309">
                  <c:v>0.0</c:v>
                </c:pt>
                <c:pt idx="23310">
                  <c:v>0.0</c:v>
                </c:pt>
                <c:pt idx="23311">
                  <c:v>0.0</c:v>
                </c:pt>
                <c:pt idx="23312">
                  <c:v>0.0</c:v>
                </c:pt>
                <c:pt idx="23313">
                  <c:v>0.0</c:v>
                </c:pt>
                <c:pt idx="23314">
                  <c:v>0.0</c:v>
                </c:pt>
                <c:pt idx="23315">
                  <c:v>0.0</c:v>
                </c:pt>
                <c:pt idx="23316">
                  <c:v>0.0</c:v>
                </c:pt>
                <c:pt idx="23317">
                  <c:v>0.0</c:v>
                </c:pt>
                <c:pt idx="23318">
                  <c:v>0.0</c:v>
                </c:pt>
                <c:pt idx="23319">
                  <c:v>0.0</c:v>
                </c:pt>
                <c:pt idx="23320">
                  <c:v>0.0</c:v>
                </c:pt>
                <c:pt idx="23321">
                  <c:v>0.0</c:v>
                </c:pt>
                <c:pt idx="23322">
                  <c:v>0.0</c:v>
                </c:pt>
                <c:pt idx="23323">
                  <c:v>0.0</c:v>
                </c:pt>
                <c:pt idx="23324">
                  <c:v>0.0</c:v>
                </c:pt>
                <c:pt idx="23325">
                  <c:v>0.0</c:v>
                </c:pt>
                <c:pt idx="23326">
                  <c:v>0.0</c:v>
                </c:pt>
                <c:pt idx="23327">
                  <c:v>0.0</c:v>
                </c:pt>
                <c:pt idx="23328">
                  <c:v>0.0</c:v>
                </c:pt>
                <c:pt idx="23329">
                  <c:v>0.0</c:v>
                </c:pt>
                <c:pt idx="23330">
                  <c:v>0.0</c:v>
                </c:pt>
                <c:pt idx="23331">
                  <c:v>0.0</c:v>
                </c:pt>
                <c:pt idx="23332">
                  <c:v>0.0</c:v>
                </c:pt>
                <c:pt idx="23333">
                  <c:v>0.0</c:v>
                </c:pt>
                <c:pt idx="23334">
                  <c:v>0.0</c:v>
                </c:pt>
                <c:pt idx="23335">
                  <c:v>0.0</c:v>
                </c:pt>
                <c:pt idx="23336">
                  <c:v>0.0</c:v>
                </c:pt>
                <c:pt idx="23337">
                  <c:v>0.0</c:v>
                </c:pt>
                <c:pt idx="23338">
                  <c:v>0.0</c:v>
                </c:pt>
                <c:pt idx="23339">
                  <c:v>0.0</c:v>
                </c:pt>
                <c:pt idx="23340">
                  <c:v>0.0</c:v>
                </c:pt>
                <c:pt idx="23341">
                  <c:v>0.0</c:v>
                </c:pt>
                <c:pt idx="23342">
                  <c:v>0.0</c:v>
                </c:pt>
                <c:pt idx="23343">
                  <c:v>0.0</c:v>
                </c:pt>
                <c:pt idx="23344">
                  <c:v>0.0</c:v>
                </c:pt>
                <c:pt idx="23345">
                  <c:v>0.0</c:v>
                </c:pt>
                <c:pt idx="23346">
                  <c:v>0.0</c:v>
                </c:pt>
                <c:pt idx="23347">
                  <c:v>0.0</c:v>
                </c:pt>
                <c:pt idx="23348">
                  <c:v>0.0</c:v>
                </c:pt>
                <c:pt idx="23349">
                  <c:v>0.0</c:v>
                </c:pt>
                <c:pt idx="23350">
                  <c:v>0.0</c:v>
                </c:pt>
                <c:pt idx="23351">
                  <c:v>0.0</c:v>
                </c:pt>
                <c:pt idx="23352">
                  <c:v>0.0</c:v>
                </c:pt>
                <c:pt idx="23353">
                  <c:v>0.0</c:v>
                </c:pt>
                <c:pt idx="23354">
                  <c:v>0.0</c:v>
                </c:pt>
                <c:pt idx="23355">
                  <c:v>0.0</c:v>
                </c:pt>
                <c:pt idx="23356">
                  <c:v>0.0</c:v>
                </c:pt>
                <c:pt idx="23357">
                  <c:v>0.0</c:v>
                </c:pt>
                <c:pt idx="23358">
                  <c:v>0.0</c:v>
                </c:pt>
                <c:pt idx="23359">
                  <c:v>0.0</c:v>
                </c:pt>
                <c:pt idx="23360">
                  <c:v>0.0</c:v>
                </c:pt>
                <c:pt idx="23361">
                  <c:v>0.0</c:v>
                </c:pt>
                <c:pt idx="23362">
                  <c:v>0.0</c:v>
                </c:pt>
                <c:pt idx="23363">
                  <c:v>0.0</c:v>
                </c:pt>
                <c:pt idx="23364">
                  <c:v>0.0</c:v>
                </c:pt>
                <c:pt idx="23365">
                  <c:v>0.0</c:v>
                </c:pt>
                <c:pt idx="23366">
                  <c:v>0.0</c:v>
                </c:pt>
                <c:pt idx="23367">
                  <c:v>0.0</c:v>
                </c:pt>
                <c:pt idx="23368">
                  <c:v>0.0</c:v>
                </c:pt>
                <c:pt idx="23369">
                  <c:v>0.0</c:v>
                </c:pt>
                <c:pt idx="23370">
                  <c:v>0.0</c:v>
                </c:pt>
                <c:pt idx="23371">
                  <c:v>0.0</c:v>
                </c:pt>
                <c:pt idx="23372">
                  <c:v>0.0</c:v>
                </c:pt>
                <c:pt idx="23373">
                  <c:v>0.0</c:v>
                </c:pt>
                <c:pt idx="23374">
                  <c:v>0.0</c:v>
                </c:pt>
                <c:pt idx="23375">
                  <c:v>0.0</c:v>
                </c:pt>
                <c:pt idx="23376">
                  <c:v>0.0</c:v>
                </c:pt>
                <c:pt idx="23377">
                  <c:v>0.0</c:v>
                </c:pt>
                <c:pt idx="23378">
                  <c:v>0.0</c:v>
                </c:pt>
                <c:pt idx="23379">
                  <c:v>0.0</c:v>
                </c:pt>
                <c:pt idx="23380">
                  <c:v>0.0</c:v>
                </c:pt>
                <c:pt idx="23381">
                  <c:v>0.0</c:v>
                </c:pt>
                <c:pt idx="23382">
                  <c:v>0.0</c:v>
                </c:pt>
                <c:pt idx="23383">
                  <c:v>0.0</c:v>
                </c:pt>
                <c:pt idx="23384">
                  <c:v>0.0</c:v>
                </c:pt>
                <c:pt idx="23385">
                  <c:v>0.0</c:v>
                </c:pt>
                <c:pt idx="23386">
                  <c:v>0.0</c:v>
                </c:pt>
                <c:pt idx="23387">
                  <c:v>0.0</c:v>
                </c:pt>
                <c:pt idx="23388">
                  <c:v>0.0</c:v>
                </c:pt>
                <c:pt idx="23389">
                  <c:v>0.0</c:v>
                </c:pt>
                <c:pt idx="23390">
                  <c:v>0.0</c:v>
                </c:pt>
                <c:pt idx="23391">
                  <c:v>0.0</c:v>
                </c:pt>
                <c:pt idx="23392">
                  <c:v>0.0</c:v>
                </c:pt>
                <c:pt idx="23393">
                  <c:v>0.0</c:v>
                </c:pt>
                <c:pt idx="23394">
                  <c:v>0.0</c:v>
                </c:pt>
                <c:pt idx="23395">
                  <c:v>0.0</c:v>
                </c:pt>
                <c:pt idx="23396">
                  <c:v>0.0</c:v>
                </c:pt>
                <c:pt idx="23397">
                  <c:v>0.0</c:v>
                </c:pt>
                <c:pt idx="23398">
                  <c:v>0.0</c:v>
                </c:pt>
                <c:pt idx="23399">
                  <c:v>0.0</c:v>
                </c:pt>
                <c:pt idx="23400">
                  <c:v>0.0</c:v>
                </c:pt>
                <c:pt idx="23401">
                  <c:v>0.0</c:v>
                </c:pt>
                <c:pt idx="23402">
                  <c:v>0.0</c:v>
                </c:pt>
                <c:pt idx="23403">
                  <c:v>0.0</c:v>
                </c:pt>
                <c:pt idx="23404">
                  <c:v>0.0</c:v>
                </c:pt>
                <c:pt idx="23405">
                  <c:v>0.0</c:v>
                </c:pt>
                <c:pt idx="23406">
                  <c:v>0.0</c:v>
                </c:pt>
                <c:pt idx="23407">
                  <c:v>0.0</c:v>
                </c:pt>
                <c:pt idx="23408">
                  <c:v>0.0</c:v>
                </c:pt>
                <c:pt idx="23409">
                  <c:v>0.0</c:v>
                </c:pt>
                <c:pt idx="23410">
                  <c:v>0.0</c:v>
                </c:pt>
                <c:pt idx="23411">
                  <c:v>0.0</c:v>
                </c:pt>
                <c:pt idx="23412">
                  <c:v>0.0</c:v>
                </c:pt>
                <c:pt idx="23413">
                  <c:v>0.0</c:v>
                </c:pt>
                <c:pt idx="23414">
                  <c:v>0.0</c:v>
                </c:pt>
                <c:pt idx="23415">
                  <c:v>0.0</c:v>
                </c:pt>
                <c:pt idx="23416">
                  <c:v>0.0</c:v>
                </c:pt>
                <c:pt idx="23417">
                  <c:v>0.0</c:v>
                </c:pt>
                <c:pt idx="23418">
                  <c:v>0.0</c:v>
                </c:pt>
                <c:pt idx="23419">
                  <c:v>0.0</c:v>
                </c:pt>
                <c:pt idx="23420">
                  <c:v>0.0</c:v>
                </c:pt>
                <c:pt idx="23421">
                  <c:v>0.0</c:v>
                </c:pt>
                <c:pt idx="23422">
                  <c:v>0.0</c:v>
                </c:pt>
                <c:pt idx="23423">
                  <c:v>0.0</c:v>
                </c:pt>
                <c:pt idx="23424">
                  <c:v>0.0</c:v>
                </c:pt>
                <c:pt idx="23425">
                  <c:v>0.0</c:v>
                </c:pt>
                <c:pt idx="23426">
                  <c:v>0.0</c:v>
                </c:pt>
                <c:pt idx="23427">
                  <c:v>0.0</c:v>
                </c:pt>
                <c:pt idx="23428">
                  <c:v>0.0</c:v>
                </c:pt>
                <c:pt idx="23429">
                  <c:v>0.0</c:v>
                </c:pt>
                <c:pt idx="23430">
                  <c:v>0.0</c:v>
                </c:pt>
                <c:pt idx="23431">
                  <c:v>0.0</c:v>
                </c:pt>
                <c:pt idx="23432">
                  <c:v>0.0</c:v>
                </c:pt>
                <c:pt idx="23433">
                  <c:v>0.0</c:v>
                </c:pt>
                <c:pt idx="23434">
                  <c:v>0.0</c:v>
                </c:pt>
                <c:pt idx="23435">
                  <c:v>0.0</c:v>
                </c:pt>
                <c:pt idx="23436">
                  <c:v>0.0</c:v>
                </c:pt>
                <c:pt idx="23437">
                  <c:v>0.0</c:v>
                </c:pt>
                <c:pt idx="23438">
                  <c:v>0.0</c:v>
                </c:pt>
                <c:pt idx="23439">
                  <c:v>0.0</c:v>
                </c:pt>
                <c:pt idx="23440">
                  <c:v>0.0</c:v>
                </c:pt>
                <c:pt idx="23441">
                  <c:v>0.0</c:v>
                </c:pt>
                <c:pt idx="23442">
                  <c:v>0.0</c:v>
                </c:pt>
                <c:pt idx="23443">
                  <c:v>0.0</c:v>
                </c:pt>
                <c:pt idx="23444">
                  <c:v>0.0</c:v>
                </c:pt>
                <c:pt idx="23445">
                  <c:v>0.0</c:v>
                </c:pt>
                <c:pt idx="23446">
                  <c:v>0.0</c:v>
                </c:pt>
                <c:pt idx="23447">
                  <c:v>0.0</c:v>
                </c:pt>
                <c:pt idx="23448">
                  <c:v>0.0</c:v>
                </c:pt>
                <c:pt idx="23449">
                  <c:v>0.0</c:v>
                </c:pt>
                <c:pt idx="23450">
                  <c:v>0.0</c:v>
                </c:pt>
                <c:pt idx="23451">
                  <c:v>0.0</c:v>
                </c:pt>
                <c:pt idx="23452">
                  <c:v>0.0</c:v>
                </c:pt>
                <c:pt idx="23453">
                  <c:v>0.0</c:v>
                </c:pt>
                <c:pt idx="23454">
                  <c:v>0.0</c:v>
                </c:pt>
                <c:pt idx="23455">
                  <c:v>0.0</c:v>
                </c:pt>
                <c:pt idx="23456">
                  <c:v>0.0</c:v>
                </c:pt>
                <c:pt idx="23457">
                  <c:v>0.0</c:v>
                </c:pt>
                <c:pt idx="23458">
                  <c:v>0.0</c:v>
                </c:pt>
                <c:pt idx="23459">
                  <c:v>0.0</c:v>
                </c:pt>
                <c:pt idx="23460">
                  <c:v>0.0</c:v>
                </c:pt>
                <c:pt idx="23461">
                  <c:v>0.0</c:v>
                </c:pt>
                <c:pt idx="23462">
                  <c:v>0.0</c:v>
                </c:pt>
                <c:pt idx="23463">
                  <c:v>0.0</c:v>
                </c:pt>
                <c:pt idx="23464">
                  <c:v>0.0</c:v>
                </c:pt>
                <c:pt idx="23465">
                  <c:v>0.0</c:v>
                </c:pt>
                <c:pt idx="23466">
                  <c:v>0.0</c:v>
                </c:pt>
                <c:pt idx="23467">
                  <c:v>0.0</c:v>
                </c:pt>
                <c:pt idx="23468">
                  <c:v>0.0</c:v>
                </c:pt>
                <c:pt idx="23469">
                  <c:v>0.0</c:v>
                </c:pt>
                <c:pt idx="23470">
                  <c:v>0.0</c:v>
                </c:pt>
                <c:pt idx="23471">
                  <c:v>0.0</c:v>
                </c:pt>
                <c:pt idx="23472">
                  <c:v>0.0</c:v>
                </c:pt>
                <c:pt idx="23473">
                  <c:v>0.0</c:v>
                </c:pt>
                <c:pt idx="23474">
                  <c:v>0.0</c:v>
                </c:pt>
                <c:pt idx="23475">
                  <c:v>0.0</c:v>
                </c:pt>
                <c:pt idx="23476">
                  <c:v>0.0</c:v>
                </c:pt>
                <c:pt idx="23477">
                  <c:v>0.0</c:v>
                </c:pt>
                <c:pt idx="23478">
                  <c:v>0.0</c:v>
                </c:pt>
                <c:pt idx="23479">
                  <c:v>0.0</c:v>
                </c:pt>
                <c:pt idx="23480">
                  <c:v>0.0</c:v>
                </c:pt>
                <c:pt idx="23481">
                  <c:v>0.0</c:v>
                </c:pt>
                <c:pt idx="23482">
                  <c:v>0.0</c:v>
                </c:pt>
                <c:pt idx="23483">
                  <c:v>0.0</c:v>
                </c:pt>
                <c:pt idx="23484">
                  <c:v>0.0</c:v>
                </c:pt>
                <c:pt idx="23485">
                  <c:v>0.0</c:v>
                </c:pt>
                <c:pt idx="23486">
                  <c:v>0.0</c:v>
                </c:pt>
                <c:pt idx="23487">
                  <c:v>0.0</c:v>
                </c:pt>
                <c:pt idx="23488">
                  <c:v>0.0</c:v>
                </c:pt>
                <c:pt idx="23489">
                  <c:v>0.0</c:v>
                </c:pt>
                <c:pt idx="23490">
                  <c:v>0.0</c:v>
                </c:pt>
                <c:pt idx="23491">
                  <c:v>0.0</c:v>
                </c:pt>
                <c:pt idx="23492">
                  <c:v>0.0</c:v>
                </c:pt>
                <c:pt idx="23493">
                  <c:v>0.0</c:v>
                </c:pt>
                <c:pt idx="23494">
                  <c:v>0.0</c:v>
                </c:pt>
                <c:pt idx="23495">
                  <c:v>0.0</c:v>
                </c:pt>
                <c:pt idx="23496">
                  <c:v>0.0</c:v>
                </c:pt>
                <c:pt idx="23497">
                  <c:v>0.0</c:v>
                </c:pt>
                <c:pt idx="23498">
                  <c:v>0.0</c:v>
                </c:pt>
                <c:pt idx="23499">
                  <c:v>0.0</c:v>
                </c:pt>
                <c:pt idx="23500">
                  <c:v>0.0</c:v>
                </c:pt>
                <c:pt idx="23501">
                  <c:v>0.0</c:v>
                </c:pt>
                <c:pt idx="23502">
                  <c:v>0.0</c:v>
                </c:pt>
                <c:pt idx="23503">
                  <c:v>0.0</c:v>
                </c:pt>
                <c:pt idx="23504">
                  <c:v>0.0</c:v>
                </c:pt>
                <c:pt idx="23505">
                  <c:v>0.0</c:v>
                </c:pt>
                <c:pt idx="23506">
                  <c:v>0.0</c:v>
                </c:pt>
                <c:pt idx="23507">
                  <c:v>0.0</c:v>
                </c:pt>
                <c:pt idx="23508">
                  <c:v>0.0</c:v>
                </c:pt>
                <c:pt idx="23509">
                  <c:v>0.0</c:v>
                </c:pt>
                <c:pt idx="23510">
                  <c:v>0.0</c:v>
                </c:pt>
                <c:pt idx="23511">
                  <c:v>0.0</c:v>
                </c:pt>
                <c:pt idx="23512">
                  <c:v>0.0</c:v>
                </c:pt>
                <c:pt idx="23513">
                  <c:v>0.0</c:v>
                </c:pt>
                <c:pt idx="23514">
                  <c:v>0.0</c:v>
                </c:pt>
                <c:pt idx="23515">
                  <c:v>0.0</c:v>
                </c:pt>
                <c:pt idx="23516">
                  <c:v>0.0</c:v>
                </c:pt>
                <c:pt idx="23517">
                  <c:v>0.0</c:v>
                </c:pt>
                <c:pt idx="23518">
                  <c:v>0.0</c:v>
                </c:pt>
                <c:pt idx="23519">
                  <c:v>0.0</c:v>
                </c:pt>
                <c:pt idx="23520">
                  <c:v>0.0</c:v>
                </c:pt>
                <c:pt idx="23521">
                  <c:v>0.0</c:v>
                </c:pt>
                <c:pt idx="23522">
                  <c:v>0.0</c:v>
                </c:pt>
                <c:pt idx="23523">
                  <c:v>0.0</c:v>
                </c:pt>
                <c:pt idx="23524">
                  <c:v>0.0</c:v>
                </c:pt>
                <c:pt idx="23525">
                  <c:v>0.0</c:v>
                </c:pt>
                <c:pt idx="23526">
                  <c:v>0.0</c:v>
                </c:pt>
                <c:pt idx="23527">
                  <c:v>0.0</c:v>
                </c:pt>
                <c:pt idx="23528">
                  <c:v>0.0</c:v>
                </c:pt>
                <c:pt idx="23529">
                  <c:v>0.0</c:v>
                </c:pt>
                <c:pt idx="23530">
                  <c:v>0.0</c:v>
                </c:pt>
                <c:pt idx="23531">
                  <c:v>0.0</c:v>
                </c:pt>
                <c:pt idx="23532">
                  <c:v>0.0</c:v>
                </c:pt>
                <c:pt idx="23533">
                  <c:v>0.0</c:v>
                </c:pt>
                <c:pt idx="23534">
                  <c:v>0.0</c:v>
                </c:pt>
                <c:pt idx="23535">
                  <c:v>0.0</c:v>
                </c:pt>
                <c:pt idx="23536">
                  <c:v>0.0</c:v>
                </c:pt>
                <c:pt idx="23537">
                  <c:v>0.0</c:v>
                </c:pt>
                <c:pt idx="23538">
                  <c:v>0.0</c:v>
                </c:pt>
                <c:pt idx="23539">
                  <c:v>0.0</c:v>
                </c:pt>
                <c:pt idx="23540">
                  <c:v>0.0</c:v>
                </c:pt>
                <c:pt idx="23541">
                  <c:v>0.0</c:v>
                </c:pt>
                <c:pt idx="23542">
                  <c:v>0.0</c:v>
                </c:pt>
                <c:pt idx="23543">
                  <c:v>0.0</c:v>
                </c:pt>
                <c:pt idx="23544">
                  <c:v>0.0</c:v>
                </c:pt>
                <c:pt idx="23545">
                  <c:v>0.0</c:v>
                </c:pt>
                <c:pt idx="23546">
                  <c:v>0.0</c:v>
                </c:pt>
                <c:pt idx="23547">
                  <c:v>0.0</c:v>
                </c:pt>
                <c:pt idx="23548">
                  <c:v>0.0</c:v>
                </c:pt>
                <c:pt idx="23549">
                  <c:v>0.0</c:v>
                </c:pt>
                <c:pt idx="23550">
                  <c:v>0.0</c:v>
                </c:pt>
                <c:pt idx="23551">
                  <c:v>0.0</c:v>
                </c:pt>
                <c:pt idx="23552">
                  <c:v>0.0</c:v>
                </c:pt>
                <c:pt idx="23553">
                  <c:v>0.0</c:v>
                </c:pt>
                <c:pt idx="23554">
                  <c:v>0.0</c:v>
                </c:pt>
                <c:pt idx="23555">
                  <c:v>0.0</c:v>
                </c:pt>
                <c:pt idx="23556">
                  <c:v>0.0</c:v>
                </c:pt>
                <c:pt idx="23557">
                  <c:v>0.0</c:v>
                </c:pt>
                <c:pt idx="23558">
                  <c:v>0.0</c:v>
                </c:pt>
                <c:pt idx="23559">
                  <c:v>0.0</c:v>
                </c:pt>
                <c:pt idx="23560">
                  <c:v>0.0</c:v>
                </c:pt>
                <c:pt idx="23561">
                  <c:v>0.0</c:v>
                </c:pt>
                <c:pt idx="23562">
                  <c:v>0.0</c:v>
                </c:pt>
                <c:pt idx="23563">
                  <c:v>0.0</c:v>
                </c:pt>
                <c:pt idx="23564">
                  <c:v>0.0</c:v>
                </c:pt>
                <c:pt idx="23565">
                  <c:v>0.0</c:v>
                </c:pt>
                <c:pt idx="23566">
                  <c:v>0.0</c:v>
                </c:pt>
                <c:pt idx="23567">
                  <c:v>0.0</c:v>
                </c:pt>
                <c:pt idx="23568">
                  <c:v>0.0</c:v>
                </c:pt>
                <c:pt idx="23569">
                  <c:v>0.0</c:v>
                </c:pt>
                <c:pt idx="23570">
                  <c:v>0.0</c:v>
                </c:pt>
                <c:pt idx="23571">
                  <c:v>0.0</c:v>
                </c:pt>
                <c:pt idx="23572">
                  <c:v>0.0</c:v>
                </c:pt>
                <c:pt idx="23573">
                  <c:v>0.0</c:v>
                </c:pt>
                <c:pt idx="23574">
                  <c:v>0.0</c:v>
                </c:pt>
                <c:pt idx="23575">
                  <c:v>0.0</c:v>
                </c:pt>
                <c:pt idx="23576">
                  <c:v>0.0</c:v>
                </c:pt>
                <c:pt idx="23577">
                  <c:v>0.0</c:v>
                </c:pt>
                <c:pt idx="23578">
                  <c:v>0.0</c:v>
                </c:pt>
                <c:pt idx="23579">
                  <c:v>0.0</c:v>
                </c:pt>
                <c:pt idx="23580">
                  <c:v>0.0</c:v>
                </c:pt>
                <c:pt idx="23581">
                  <c:v>0.0</c:v>
                </c:pt>
                <c:pt idx="23582">
                  <c:v>0.0</c:v>
                </c:pt>
                <c:pt idx="23583">
                  <c:v>0.0</c:v>
                </c:pt>
                <c:pt idx="23584">
                  <c:v>0.0</c:v>
                </c:pt>
                <c:pt idx="23585">
                  <c:v>0.0</c:v>
                </c:pt>
                <c:pt idx="23586">
                  <c:v>0.0</c:v>
                </c:pt>
                <c:pt idx="23587">
                  <c:v>0.0</c:v>
                </c:pt>
                <c:pt idx="23588">
                  <c:v>0.0</c:v>
                </c:pt>
                <c:pt idx="23589">
                  <c:v>0.0</c:v>
                </c:pt>
                <c:pt idx="23590">
                  <c:v>0.0</c:v>
                </c:pt>
                <c:pt idx="23591">
                  <c:v>0.0</c:v>
                </c:pt>
                <c:pt idx="23592">
                  <c:v>0.0</c:v>
                </c:pt>
                <c:pt idx="23593">
                  <c:v>0.0</c:v>
                </c:pt>
                <c:pt idx="23594">
                  <c:v>0.0</c:v>
                </c:pt>
                <c:pt idx="23595">
                  <c:v>0.0</c:v>
                </c:pt>
                <c:pt idx="23596">
                  <c:v>0.0</c:v>
                </c:pt>
                <c:pt idx="23597">
                  <c:v>0.0</c:v>
                </c:pt>
                <c:pt idx="23598">
                  <c:v>0.0</c:v>
                </c:pt>
                <c:pt idx="23599">
                  <c:v>0.0</c:v>
                </c:pt>
                <c:pt idx="23600">
                  <c:v>0.0</c:v>
                </c:pt>
                <c:pt idx="23601">
                  <c:v>0.0</c:v>
                </c:pt>
                <c:pt idx="23602">
                  <c:v>0.0</c:v>
                </c:pt>
                <c:pt idx="23603">
                  <c:v>0.0</c:v>
                </c:pt>
                <c:pt idx="23604">
                  <c:v>0.0</c:v>
                </c:pt>
                <c:pt idx="23605">
                  <c:v>0.0</c:v>
                </c:pt>
                <c:pt idx="23606">
                  <c:v>0.0</c:v>
                </c:pt>
                <c:pt idx="23607">
                  <c:v>0.0</c:v>
                </c:pt>
                <c:pt idx="23608">
                  <c:v>0.0</c:v>
                </c:pt>
                <c:pt idx="23609">
                  <c:v>0.0</c:v>
                </c:pt>
                <c:pt idx="23610">
                  <c:v>0.0</c:v>
                </c:pt>
                <c:pt idx="23611">
                  <c:v>0.0</c:v>
                </c:pt>
                <c:pt idx="23612">
                  <c:v>0.0</c:v>
                </c:pt>
                <c:pt idx="23613">
                  <c:v>0.0</c:v>
                </c:pt>
                <c:pt idx="23614">
                  <c:v>0.0</c:v>
                </c:pt>
                <c:pt idx="23615">
                  <c:v>0.0</c:v>
                </c:pt>
                <c:pt idx="23616">
                  <c:v>0.0</c:v>
                </c:pt>
                <c:pt idx="23617">
                  <c:v>0.0</c:v>
                </c:pt>
                <c:pt idx="23618">
                  <c:v>0.0</c:v>
                </c:pt>
                <c:pt idx="23619">
                  <c:v>0.0</c:v>
                </c:pt>
                <c:pt idx="23620">
                  <c:v>0.0</c:v>
                </c:pt>
                <c:pt idx="23621">
                  <c:v>0.0</c:v>
                </c:pt>
                <c:pt idx="23622">
                  <c:v>0.0</c:v>
                </c:pt>
                <c:pt idx="23623">
                  <c:v>0.0</c:v>
                </c:pt>
                <c:pt idx="23624">
                  <c:v>0.0</c:v>
                </c:pt>
                <c:pt idx="23625">
                  <c:v>0.0</c:v>
                </c:pt>
                <c:pt idx="23626">
                  <c:v>0.0</c:v>
                </c:pt>
                <c:pt idx="23627">
                  <c:v>0.0</c:v>
                </c:pt>
                <c:pt idx="23628">
                  <c:v>0.0</c:v>
                </c:pt>
                <c:pt idx="23629">
                  <c:v>0.0</c:v>
                </c:pt>
                <c:pt idx="23630">
                  <c:v>0.0</c:v>
                </c:pt>
                <c:pt idx="23631">
                  <c:v>0.0</c:v>
                </c:pt>
                <c:pt idx="23632">
                  <c:v>0.0</c:v>
                </c:pt>
                <c:pt idx="23633">
                  <c:v>0.0</c:v>
                </c:pt>
                <c:pt idx="23634">
                  <c:v>0.0</c:v>
                </c:pt>
                <c:pt idx="23635">
                  <c:v>0.0</c:v>
                </c:pt>
                <c:pt idx="23636">
                  <c:v>0.0</c:v>
                </c:pt>
                <c:pt idx="23637">
                  <c:v>0.0</c:v>
                </c:pt>
                <c:pt idx="23638">
                  <c:v>0.0</c:v>
                </c:pt>
                <c:pt idx="23639">
                  <c:v>0.0</c:v>
                </c:pt>
                <c:pt idx="23640">
                  <c:v>0.0</c:v>
                </c:pt>
                <c:pt idx="23641">
                  <c:v>0.0</c:v>
                </c:pt>
                <c:pt idx="23642">
                  <c:v>0.0</c:v>
                </c:pt>
                <c:pt idx="23643">
                  <c:v>0.0</c:v>
                </c:pt>
                <c:pt idx="23644">
                  <c:v>0.0</c:v>
                </c:pt>
                <c:pt idx="23645">
                  <c:v>0.0</c:v>
                </c:pt>
                <c:pt idx="23646">
                  <c:v>0.0</c:v>
                </c:pt>
                <c:pt idx="23647">
                  <c:v>0.0</c:v>
                </c:pt>
                <c:pt idx="23648">
                  <c:v>0.0</c:v>
                </c:pt>
                <c:pt idx="23649">
                  <c:v>0.0</c:v>
                </c:pt>
                <c:pt idx="23650">
                  <c:v>0.0</c:v>
                </c:pt>
                <c:pt idx="23651">
                  <c:v>0.0</c:v>
                </c:pt>
                <c:pt idx="23652">
                  <c:v>0.0</c:v>
                </c:pt>
                <c:pt idx="23653">
                  <c:v>0.0</c:v>
                </c:pt>
                <c:pt idx="23654">
                  <c:v>0.0</c:v>
                </c:pt>
                <c:pt idx="23655">
                  <c:v>0.0</c:v>
                </c:pt>
                <c:pt idx="23656">
                  <c:v>0.0</c:v>
                </c:pt>
                <c:pt idx="23657">
                  <c:v>0.0</c:v>
                </c:pt>
                <c:pt idx="23658">
                  <c:v>0.0</c:v>
                </c:pt>
                <c:pt idx="23659">
                  <c:v>0.0</c:v>
                </c:pt>
                <c:pt idx="23660">
                  <c:v>0.0</c:v>
                </c:pt>
                <c:pt idx="23661">
                  <c:v>0.0</c:v>
                </c:pt>
                <c:pt idx="23662">
                  <c:v>0.0</c:v>
                </c:pt>
                <c:pt idx="23663">
                  <c:v>0.0</c:v>
                </c:pt>
                <c:pt idx="23664">
                  <c:v>0.0</c:v>
                </c:pt>
                <c:pt idx="23665">
                  <c:v>0.0</c:v>
                </c:pt>
                <c:pt idx="23666">
                  <c:v>0.0</c:v>
                </c:pt>
                <c:pt idx="23667">
                  <c:v>0.0</c:v>
                </c:pt>
                <c:pt idx="23668">
                  <c:v>0.0</c:v>
                </c:pt>
                <c:pt idx="23669">
                  <c:v>0.0</c:v>
                </c:pt>
                <c:pt idx="23670">
                  <c:v>0.0</c:v>
                </c:pt>
                <c:pt idx="23671">
                  <c:v>0.0</c:v>
                </c:pt>
                <c:pt idx="23672">
                  <c:v>0.0</c:v>
                </c:pt>
                <c:pt idx="23673">
                  <c:v>0.0</c:v>
                </c:pt>
                <c:pt idx="23674">
                  <c:v>0.0</c:v>
                </c:pt>
                <c:pt idx="23675">
                  <c:v>0.0</c:v>
                </c:pt>
                <c:pt idx="23676">
                  <c:v>0.0</c:v>
                </c:pt>
                <c:pt idx="23677">
                  <c:v>0.0</c:v>
                </c:pt>
                <c:pt idx="23678">
                  <c:v>0.0</c:v>
                </c:pt>
                <c:pt idx="23679">
                  <c:v>0.0</c:v>
                </c:pt>
                <c:pt idx="23680">
                  <c:v>0.0</c:v>
                </c:pt>
                <c:pt idx="23681">
                  <c:v>0.0</c:v>
                </c:pt>
                <c:pt idx="23682">
                  <c:v>0.0</c:v>
                </c:pt>
                <c:pt idx="23683">
                  <c:v>0.0</c:v>
                </c:pt>
                <c:pt idx="23684">
                  <c:v>0.0</c:v>
                </c:pt>
                <c:pt idx="23685">
                  <c:v>0.0</c:v>
                </c:pt>
                <c:pt idx="23686">
                  <c:v>0.0</c:v>
                </c:pt>
                <c:pt idx="23687">
                  <c:v>0.0</c:v>
                </c:pt>
                <c:pt idx="23688">
                  <c:v>0.0</c:v>
                </c:pt>
                <c:pt idx="23689">
                  <c:v>0.0</c:v>
                </c:pt>
                <c:pt idx="23690">
                  <c:v>0.0</c:v>
                </c:pt>
                <c:pt idx="23691">
                  <c:v>0.0</c:v>
                </c:pt>
                <c:pt idx="23692">
                  <c:v>0.0</c:v>
                </c:pt>
                <c:pt idx="23693">
                  <c:v>0.0</c:v>
                </c:pt>
                <c:pt idx="23694">
                  <c:v>0.0</c:v>
                </c:pt>
                <c:pt idx="23695">
                  <c:v>0.0</c:v>
                </c:pt>
                <c:pt idx="23696">
                  <c:v>0.0</c:v>
                </c:pt>
                <c:pt idx="23697">
                  <c:v>0.0</c:v>
                </c:pt>
                <c:pt idx="23698">
                  <c:v>0.0</c:v>
                </c:pt>
                <c:pt idx="23699">
                  <c:v>0.0</c:v>
                </c:pt>
                <c:pt idx="23700">
                  <c:v>0.0</c:v>
                </c:pt>
                <c:pt idx="23701">
                  <c:v>0.0</c:v>
                </c:pt>
                <c:pt idx="23702">
                  <c:v>0.0</c:v>
                </c:pt>
                <c:pt idx="23703">
                  <c:v>0.0</c:v>
                </c:pt>
                <c:pt idx="23704">
                  <c:v>0.0</c:v>
                </c:pt>
                <c:pt idx="23705">
                  <c:v>0.0</c:v>
                </c:pt>
                <c:pt idx="23706">
                  <c:v>0.0</c:v>
                </c:pt>
                <c:pt idx="23707">
                  <c:v>0.0</c:v>
                </c:pt>
                <c:pt idx="23708">
                  <c:v>0.0</c:v>
                </c:pt>
                <c:pt idx="23709">
                  <c:v>0.0</c:v>
                </c:pt>
                <c:pt idx="23710">
                  <c:v>0.0</c:v>
                </c:pt>
                <c:pt idx="23711">
                  <c:v>0.0</c:v>
                </c:pt>
                <c:pt idx="23712">
                  <c:v>0.0</c:v>
                </c:pt>
                <c:pt idx="23713">
                  <c:v>0.0</c:v>
                </c:pt>
                <c:pt idx="23714">
                  <c:v>0.0</c:v>
                </c:pt>
                <c:pt idx="23715">
                  <c:v>0.0</c:v>
                </c:pt>
                <c:pt idx="23716">
                  <c:v>0.0</c:v>
                </c:pt>
                <c:pt idx="23717">
                  <c:v>0.0</c:v>
                </c:pt>
                <c:pt idx="23718">
                  <c:v>0.0</c:v>
                </c:pt>
                <c:pt idx="23719">
                  <c:v>0.0</c:v>
                </c:pt>
                <c:pt idx="23720">
                  <c:v>0.0</c:v>
                </c:pt>
                <c:pt idx="23721">
                  <c:v>0.0</c:v>
                </c:pt>
                <c:pt idx="23722">
                  <c:v>0.0</c:v>
                </c:pt>
                <c:pt idx="23723">
                  <c:v>0.0</c:v>
                </c:pt>
                <c:pt idx="23724">
                  <c:v>0.0</c:v>
                </c:pt>
                <c:pt idx="23725">
                  <c:v>0.0</c:v>
                </c:pt>
                <c:pt idx="23726">
                  <c:v>0.0</c:v>
                </c:pt>
                <c:pt idx="23727">
                  <c:v>0.0</c:v>
                </c:pt>
                <c:pt idx="23728">
                  <c:v>0.0</c:v>
                </c:pt>
                <c:pt idx="23729">
                  <c:v>0.0</c:v>
                </c:pt>
                <c:pt idx="23730">
                  <c:v>0.0</c:v>
                </c:pt>
                <c:pt idx="23731">
                  <c:v>0.0</c:v>
                </c:pt>
                <c:pt idx="23732">
                  <c:v>0.0</c:v>
                </c:pt>
                <c:pt idx="23733">
                  <c:v>0.0</c:v>
                </c:pt>
                <c:pt idx="23734">
                  <c:v>0.0</c:v>
                </c:pt>
                <c:pt idx="23735">
                  <c:v>0.0</c:v>
                </c:pt>
                <c:pt idx="23736">
                  <c:v>0.0</c:v>
                </c:pt>
                <c:pt idx="23737">
                  <c:v>0.0</c:v>
                </c:pt>
                <c:pt idx="23738">
                  <c:v>0.0</c:v>
                </c:pt>
                <c:pt idx="23739">
                  <c:v>0.0</c:v>
                </c:pt>
                <c:pt idx="23740">
                  <c:v>0.0</c:v>
                </c:pt>
                <c:pt idx="23741">
                  <c:v>0.0</c:v>
                </c:pt>
                <c:pt idx="23742">
                  <c:v>0.0</c:v>
                </c:pt>
                <c:pt idx="23743">
                  <c:v>0.0</c:v>
                </c:pt>
                <c:pt idx="23744">
                  <c:v>0.0</c:v>
                </c:pt>
                <c:pt idx="23745">
                  <c:v>0.0</c:v>
                </c:pt>
                <c:pt idx="23746">
                  <c:v>0.0</c:v>
                </c:pt>
                <c:pt idx="23747">
                  <c:v>0.0</c:v>
                </c:pt>
                <c:pt idx="23748">
                  <c:v>0.0</c:v>
                </c:pt>
                <c:pt idx="23749">
                  <c:v>0.0</c:v>
                </c:pt>
                <c:pt idx="23750">
                  <c:v>0.0</c:v>
                </c:pt>
                <c:pt idx="23751">
                  <c:v>0.0</c:v>
                </c:pt>
                <c:pt idx="23752">
                  <c:v>0.0</c:v>
                </c:pt>
                <c:pt idx="23753">
                  <c:v>0.0</c:v>
                </c:pt>
                <c:pt idx="23754">
                  <c:v>0.0</c:v>
                </c:pt>
                <c:pt idx="23755">
                  <c:v>0.0</c:v>
                </c:pt>
                <c:pt idx="23756">
                  <c:v>0.0</c:v>
                </c:pt>
                <c:pt idx="23757">
                  <c:v>0.0</c:v>
                </c:pt>
                <c:pt idx="23758">
                  <c:v>0.0</c:v>
                </c:pt>
                <c:pt idx="23759">
                  <c:v>0.0</c:v>
                </c:pt>
                <c:pt idx="23760">
                  <c:v>0.0</c:v>
                </c:pt>
                <c:pt idx="23761">
                  <c:v>0.0</c:v>
                </c:pt>
                <c:pt idx="23762">
                  <c:v>0.0</c:v>
                </c:pt>
                <c:pt idx="23763">
                  <c:v>0.0</c:v>
                </c:pt>
                <c:pt idx="23764">
                  <c:v>0.0</c:v>
                </c:pt>
                <c:pt idx="23765">
                  <c:v>0.0</c:v>
                </c:pt>
                <c:pt idx="23766">
                  <c:v>0.0</c:v>
                </c:pt>
                <c:pt idx="23767">
                  <c:v>0.0</c:v>
                </c:pt>
                <c:pt idx="23768">
                  <c:v>0.0</c:v>
                </c:pt>
                <c:pt idx="23769">
                  <c:v>0.0</c:v>
                </c:pt>
                <c:pt idx="23770">
                  <c:v>0.0</c:v>
                </c:pt>
                <c:pt idx="23771">
                  <c:v>0.0</c:v>
                </c:pt>
                <c:pt idx="23772">
                  <c:v>0.0</c:v>
                </c:pt>
                <c:pt idx="23773">
                  <c:v>0.0</c:v>
                </c:pt>
                <c:pt idx="23774">
                  <c:v>0.0</c:v>
                </c:pt>
                <c:pt idx="23775">
                  <c:v>0.0</c:v>
                </c:pt>
                <c:pt idx="23776">
                  <c:v>0.0</c:v>
                </c:pt>
                <c:pt idx="23777">
                  <c:v>0.0</c:v>
                </c:pt>
                <c:pt idx="23778">
                  <c:v>0.0</c:v>
                </c:pt>
                <c:pt idx="23779">
                  <c:v>0.0</c:v>
                </c:pt>
                <c:pt idx="23780">
                  <c:v>0.0</c:v>
                </c:pt>
                <c:pt idx="23781">
                  <c:v>0.0</c:v>
                </c:pt>
                <c:pt idx="23782">
                  <c:v>0.0</c:v>
                </c:pt>
                <c:pt idx="23783">
                  <c:v>0.0</c:v>
                </c:pt>
                <c:pt idx="23784">
                  <c:v>0.0</c:v>
                </c:pt>
                <c:pt idx="23785">
                  <c:v>0.0</c:v>
                </c:pt>
                <c:pt idx="23786">
                  <c:v>0.0</c:v>
                </c:pt>
                <c:pt idx="23787">
                  <c:v>0.0</c:v>
                </c:pt>
                <c:pt idx="23788">
                  <c:v>0.0</c:v>
                </c:pt>
                <c:pt idx="23789">
                  <c:v>0.0</c:v>
                </c:pt>
                <c:pt idx="23790">
                  <c:v>0.0</c:v>
                </c:pt>
                <c:pt idx="23791">
                  <c:v>0.0</c:v>
                </c:pt>
                <c:pt idx="23792">
                  <c:v>0.0</c:v>
                </c:pt>
                <c:pt idx="23793">
                  <c:v>0.0</c:v>
                </c:pt>
                <c:pt idx="23794">
                  <c:v>0.0</c:v>
                </c:pt>
                <c:pt idx="23795">
                  <c:v>0.0</c:v>
                </c:pt>
                <c:pt idx="23796">
                  <c:v>0.0</c:v>
                </c:pt>
                <c:pt idx="23797">
                  <c:v>0.0</c:v>
                </c:pt>
                <c:pt idx="23798">
                  <c:v>0.0</c:v>
                </c:pt>
                <c:pt idx="23799">
                  <c:v>0.0</c:v>
                </c:pt>
                <c:pt idx="23800">
                  <c:v>0.0</c:v>
                </c:pt>
                <c:pt idx="23801">
                  <c:v>0.0</c:v>
                </c:pt>
                <c:pt idx="23802">
                  <c:v>0.0</c:v>
                </c:pt>
                <c:pt idx="23803">
                  <c:v>0.0</c:v>
                </c:pt>
                <c:pt idx="23804">
                  <c:v>0.0</c:v>
                </c:pt>
                <c:pt idx="23805">
                  <c:v>0.0</c:v>
                </c:pt>
                <c:pt idx="23806">
                  <c:v>0.0</c:v>
                </c:pt>
                <c:pt idx="23807">
                  <c:v>0.0</c:v>
                </c:pt>
                <c:pt idx="23808">
                  <c:v>0.0</c:v>
                </c:pt>
                <c:pt idx="23809">
                  <c:v>0.0</c:v>
                </c:pt>
                <c:pt idx="23810">
                  <c:v>0.0</c:v>
                </c:pt>
                <c:pt idx="23811">
                  <c:v>0.0</c:v>
                </c:pt>
                <c:pt idx="23812">
                  <c:v>0.0</c:v>
                </c:pt>
                <c:pt idx="23813">
                  <c:v>0.0</c:v>
                </c:pt>
                <c:pt idx="23814">
                  <c:v>0.0</c:v>
                </c:pt>
                <c:pt idx="23815">
                  <c:v>0.0</c:v>
                </c:pt>
                <c:pt idx="23816">
                  <c:v>0.0</c:v>
                </c:pt>
                <c:pt idx="23817">
                  <c:v>0.0</c:v>
                </c:pt>
                <c:pt idx="23818">
                  <c:v>0.0</c:v>
                </c:pt>
                <c:pt idx="23819">
                  <c:v>0.0</c:v>
                </c:pt>
                <c:pt idx="23820">
                  <c:v>0.0</c:v>
                </c:pt>
                <c:pt idx="23821">
                  <c:v>0.0</c:v>
                </c:pt>
                <c:pt idx="23822">
                  <c:v>0.0</c:v>
                </c:pt>
                <c:pt idx="23823">
                  <c:v>0.0</c:v>
                </c:pt>
                <c:pt idx="23824">
                  <c:v>0.0</c:v>
                </c:pt>
                <c:pt idx="23825">
                  <c:v>0.0</c:v>
                </c:pt>
                <c:pt idx="23826">
                  <c:v>0.0</c:v>
                </c:pt>
                <c:pt idx="23827">
                  <c:v>0.0</c:v>
                </c:pt>
                <c:pt idx="23828">
                  <c:v>0.0</c:v>
                </c:pt>
                <c:pt idx="23829">
                  <c:v>0.0</c:v>
                </c:pt>
                <c:pt idx="23830">
                  <c:v>0.0</c:v>
                </c:pt>
                <c:pt idx="23831">
                  <c:v>0.0</c:v>
                </c:pt>
                <c:pt idx="23832">
                  <c:v>0.0</c:v>
                </c:pt>
                <c:pt idx="23833">
                  <c:v>0.0</c:v>
                </c:pt>
                <c:pt idx="23834">
                  <c:v>0.0</c:v>
                </c:pt>
                <c:pt idx="23835">
                  <c:v>0.0</c:v>
                </c:pt>
                <c:pt idx="23836">
                  <c:v>0.0</c:v>
                </c:pt>
                <c:pt idx="23837">
                  <c:v>0.0</c:v>
                </c:pt>
                <c:pt idx="23838">
                  <c:v>0.0</c:v>
                </c:pt>
                <c:pt idx="23839">
                  <c:v>0.0</c:v>
                </c:pt>
                <c:pt idx="23840">
                  <c:v>0.0</c:v>
                </c:pt>
                <c:pt idx="23841">
                  <c:v>0.0</c:v>
                </c:pt>
                <c:pt idx="23842">
                  <c:v>0.0</c:v>
                </c:pt>
                <c:pt idx="23843">
                  <c:v>0.0</c:v>
                </c:pt>
                <c:pt idx="23844">
                  <c:v>0.0</c:v>
                </c:pt>
                <c:pt idx="23845">
                  <c:v>0.0</c:v>
                </c:pt>
                <c:pt idx="23846">
                  <c:v>0.0</c:v>
                </c:pt>
                <c:pt idx="23847">
                  <c:v>0.0</c:v>
                </c:pt>
                <c:pt idx="23848">
                  <c:v>0.0</c:v>
                </c:pt>
                <c:pt idx="23849">
                  <c:v>0.0</c:v>
                </c:pt>
                <c:pt idx="23850">
                  <c:v>0.0</c:v>
                </c:pt>
                <c:pt idx="23851">
                  <c:v>0.0</c:v>
                </c:pt>
                <c:pt idx="23852">
                  <c:v>0.0</c:v>
                </c:pt>
                <c:pt idx="23853">
                  <c:v>0.0</c:v>
                </c:pt>
                <c:pt idx="23854">
                  <c:v>0.0</c:v>
                </c:pt>
                <c:pt idx="23855">
                  <c:v>0.0</c:v>
                </c:pt>
                <c:pt idx="23856">
                  <c:v>0.0</c:v>
                </c:pt>
                <c:pt idx="23857">
                  <c:v>0.0</c:v>
                </c:pt>
                <c:pt idx="23858">
                  <c:v>0.0</c:v>
                </c:pt>
                <c:pt idx="23859">
                  <c:v>0.0</c:v>
                </c:pt>
                <c:pt idx="23860">
                  <c:v>0.0</c:v>
                </c:pt>
                <c:pt idx="23861">
                  <c:v>0.0</c:v>
                </c:pt>
                <c:pt idx="23862">
                  <c:v>0.0</c:v>
                </c:pt>
                <c:pt idx="23863">
                  <c:v>0.0</c:v>
                </c:pt>
                <c:pt idx="23864">
                  <c:v>0.0</c:v>
                </c:pt>
                <c:pt idx="23865">
                  <c:v>0.0</c:v>
                </c:pt>
                <c:pt idx="23866">
                  <c:v>0.0</c:v>
                </c:pt>
                <c:pt idx="23867">
                  <c:v>0.0</c:v>
                </c:pt>
                <c:pt idx="23868">
                  <c:v>0.0</c:v>
                </c:pt>
                <c:pt idx="23869">
                  <c:v>0.0</c:v>
                </c:pt>
                <c:pt idx="23870">
                  <c:v>0.0</c:v>
                </c:pt>
                <c:pt idx="23871">
                  <c:v>0.0</c:v>
                </c:pt>
                <c:pt idx="23872">
                  <c:v>0.0</c:v>
                </c:pt>
                <c:pt idx="23873">
                  <c:v>0.0</c:v>
                </c:pt>
                <c:pt idx="23874">
                  <c:v>0.0</c:v>
                </c:pt>
                <c:pt idx="23875">
                  <c:v>0.0</c:v>
                </c:pt>
                <c:pt idx="23876">
                  <c:v>0.0</c:v>
                </c:pt>
                <c:pt idx="23877">
                  <c:v>0.0</c:v>
                </c:pt>
                <c:pt idx="23878">
                  <c:v>0.0</c:v>
                </c:pt>
                <c:pt idx="23879">
                  <c:v>0.0</c:v>
                </c:pt>
                <c:pt idx="23880">
                  <c:v>0.0</c:v>
                </c:pt>
                <c:pt idx="23881">
                  <c:v>0.0</c:v>
                </c:pt>
                <c:pt idx="23882">
                  <c:v>0.0</c:v>
                </c:pt>
                <c:pt idx="23883">
                  <c:v>0.0</c:v>
                </c:pt>
                <c:pt idx="23884">
                  <c:v>0.0</c:v>
                </c:pt>
                <c:pt idx="23885">
                  <c:v>0.0</c:v>
                </c:pt>
                <c:pt idx="23886">
                  <c:v>0.0</c:v>
                </c:pt>
                <c:pt idx="23887">
                  <c:v>0.0</c:v>
                </c:pt>
                <c:pt idx="23888">
                  <c:v>0.0</c:v>
                </c:pt>
                <c:pt idx="23889">
                  <c:v>0.0</c:v>
                </c:pt>
                <c:pt idx="23890">
                  <c:v>0.0</c:v>
                </c:pt>
                <c:pt idx="23891">
                  <c:v>0.0</c:v>
                </c:pt>
                <c:pt idx="23892">
                  <c:v>0.0</c:v>
                </c:pt>
                <c:pt idx="23893">
                  <c:v>0.0</c:v>
                </c:pt>
                <c:pt idx="23894">
                  <c:v>0.0</c:v>
                </c:pt>
                <c:pt idx="23895">
                  <c:v>0.0</c:v>
                </c:pt>
                <c:pt idx="23896">
                  <c:v>0.0</c:v>
                </c:pt>
                <c:pt idx="23897">
                  <c:v>0.0</c:v>
                </c:pt>
                <c:pt idx="23898">
                  <c:v>0.0</c:v>
                </c:pt>
                <c:pt idx="23899">
                  <c:v>0.0</c:v>
                </c:pt>
                <c:pt idx="23900">
                  <c:v>0.0</c:v>
                </c:pt>
                <c:pt idx="23901">
                  <c:v>0.0</c:v>
                </c:pt>
                <c:pt idx="23902">
                  <c:v>0.0</c:v>
                </c:pt>
                <c:pt idx="23903">
                  <c:v>0.0</c:v>
                </c:pt>
                <c:pt idx="23904">
                  <c:v>0.0</c:v>
                </c:pt>
                <c:pt idx="23905">
                  <c:v>0.0</c:v>
                </c:pt>
                <c:pt idx="23906">
                  <c:v>0.0</c:v>
                </c:pt>
                <c:pt idx="23907">
                  <c:v>0.0</c:v>
                </c:pt>
                <c:pt idx="23908">
                  <c:v>0.0</c:v>
                </c:pt>
                <c:pt idx="23909">
                  <c:v>0.0</c:v>
                </c:pt>
                <c:pt idx="23910">
                  <c:v>0.0</c:v>
                </c:pt>
                <c:pt idx="23911">
                  <c:v>0.0</c:v>
                </c:pt>
                <c:pt idx="23912">
                  <c:v>0.0</c:v>
                </c:pt>
                <c:pt idx="23913">
                  <c:v>0.0</c:v>
                </c:pt>
                <c:pt idx="23914">
                  <c:v>0.0</c:v>
                </c:pt>
                <c:pt idx="23915">
                  <c:v>0.0</c:v>
                </c:pt>
                <c:pt idx="23916">
                  <c:v>0.0</c:v>
                </c:pt>
                <c:pt idx="23917">
                  <c:v>0.0</c:v>
                </c:pt>
                <c:pt idx="23918">
                  <c:v>0.0</c:v>
                </c:pt>
                <c:pt idx="23919">
                  <c:v>0.0</c:v>
                </c:pt>
                <c:pt idx="23920">
                  <c:v>0.0</c:v>
                </c:pt>
                <c:pt idx="23921">
                  <c:v>0.0</c:v>
                </c:pt>
                <c:pt idx="23922">
                  <c:v>0.0</c:v>
                </c:pt>
                <c:pt idx="23923">
                  <c:v>0.0</c:v>
                </c:pt>
                <c:pt idx="23924">
                  <c:v>0.0</c:v>
                </c:pt>
                <c:pt idx="23925">
                  <c:v>0.0</c:v>
                </c:pt>
                <c:pt idx="23926">
                  <c:v>0.0</c:v>
                </c:pt>
                <c:pt idx="23927">
                  <c:v>0.0</c:v>
                </c:pt>
                <c:pt idx="23928">
                  <c:v>0.0</c:v>
                </c:pt>
                <c:pt idx="23929">
                  <c:v>0.0</c:v>
                </c:pt>
                <c:pt idx="23930">
                  <c:v>0.0</c:v>
                </c:pt>
                <c:pt idx="23931">
                  <c:v>0.0</c:v>
                </c:pt>
                <c:pt idx="23932">
                  <c:v>0.0</c:v>
                </c:pt>
                <c:pt idx="23933">
                  <c:v>0.0</c:v>
                </c:pt>
                <c:pt idx="23934">
                  <c:v>0.0</c:v>
                </c:pt>
                <c:pt idx="23935">
                  <c:v>0.0</c:v>
                </c:pt>
                <c:pt idx="23936">
                  <c:v>0.0</c:v>
                </c:pt>
                <c:pt idx="23937">
                  <c:v>0.0</c:v>
                </c:pt>
                <c:pt idx="23938">
                  <c:v>0.0</c:v>
                </c:pt>
                <c:pt idx="23939">
                  <c:v>0.0</c:v>
                </c:pt>
                <c:pt idx="23940">
                  <c:v>0.0</c:v>
                </c:pt>
                <c:pt idx="23941">
                  <c:v>0.0</c:v>
                </c:pt>
                <c:pt idx="23942">
                  <c:v>0.0</c:v>
                </c:pt>
                <c:pt idx="23943">
                  <c:v>0.0</c:v>
                </c:pt>
                <c:pt idx="23944">
                  <c:v>0.0</c:v>
                </c:pt>
                <c:pt idx="23945">
                  <c:v>0.0</c:v>
                </c:pt>
                <c:pt idx="23946">
                  <c:v>0.0</c:v>
                </c:pt>
                <c:pt idx="23947">
                  <c:v>0.0</c:v>
                </c:pt>
                <c:pt idx="23948">
                  <c:v>0.0</c:v>
                </c:pt>
                <c:pt idx="23949">
                  <c:v>0.0</c:v>
                </c:pt>
                <c:pt idx="23950">
                  <c:v>0.0</c:v>
                </c:pt>
                <c:pt idx="23951">
                  <c:v>0.0</c:v>
                </c:pt>
                <c:pt idx="23952">
                  <c:v>0.0</c:v>
                </c:pt>
                <c:pt idx="23953">
                  <c:v>0.0</c:v>
                </c:pt>
                <c:pt idx="23954">
                  <c:v>0.0</c:v>
                </c:pt>
                <c:pt idx="23955">
                  <c:v>0.0</c:v>
                </c:pt>
                <c:pt idx="23956">
                  <c:v>0.0</c:v>
                </c:pt>
                <c:pt idx="23957">
                  <c:v>0.0</c:v>
                </c:pt>
                <c:pt idx="23958">
                  <c:v>0.0</c:v>
                </c:pt>
                <c:pt idx="23959">
                  <c:v>0.0</c:v>
                </c:pt>
                <c:pt idx="23960">
                  <c:v>0.0</c:v>
                </c:pt>
                <c:pt idx="23961">
                  <c:v>0.0</c:v>
                </c:pt>
                <c:pt idx="23962">
                  <c:v>0.0</c:v>
                </c:pt>
                <c:pt idx="23963">
                  <c:v>0.0</c:v>
                </c:pt>
                <c:pt idx="23964">
                  <c:v>0.0</c:v>
                </c:pt>
                <c:pt idx="23965">
                  <c:v>0.0</c:v>
                </c:pt>
                <c:pt idx="23966">
                  <c:v>0.0</c:v>
                </c:pt>
                <c:pt idx="23967">
                  <c:v>0.0</c:v>
                </c:pt>
                <c:pt idx="23968">
                  <c:v>0.0</c:v>
                </c:pt>
                <c:pt idx="23969">
                  <c:v>0.0</c:v>
                </c:pt>
                <c:pt idx="23970">
                  <c:v>0.0</c:v>
                </c:pt>
                <c:pt idx="23971">
                  <c:v>0.0</c:v>
                </c:pt>
                <c:pt idx="23972">
                  <c:v>0.0</c:v>
                </c:pt>
                <c:pt idx="23973">
                  <c:v>0.0</c:v>
                </c:pt>
                <c:pt idx="23974">
                  <c:v>0.0</c:v>
                </c:pt>
                <c:pt idx="23975">
                  <c:v>0.0</c:v>
                </c:pt>
                <c:pt idx="23976">
                  <c:v>0.0</c:v>
                </c:pt>
                <c:pt idx="23977">
                  <c:v>0.0</c:v>
                </c:pt>
                <c:pt idx="23978">
                  <c:v>0.0</c:v>
                </c:pt>
                <c:pt idx="23979">
                  <c:v>0.0</c:v>
                </c:pt>
                <c:pt idx="23980">
                  <c:v>0.0</c:v>
                </c:pt>
                <c:pt idx="23981">
                  <c:v>0.0</c:v>
                </c:pt>
                <c:pt idx="23982">
                  <c:v>0.0</c:v>
                </c:pt>
                <c:pt idx="23983">
                  <c:v>0.0</c:v>
                </c:pt>
                <c:pt idx="23984">
                  <c:v>0.0</c:v>
                </c:pt>
                <c:pt idx="23985">
                  <c:v>0.0</c:v>
                </c:pt>
                <c:pt idx="23986">
                  <c:v>0.0</c:v>
                </c:pt>
                <c:pt idx="23987">
                  <c:v>0.0</c:v>
                </c:pt>
                <c:pt idx="23988">
                  <c:v>0.0</c:v>
                </c:pt>
                <c:pt idx="23989">
                  <c:v>0.0</c:v>
                </c:pt>
                <c:pt idx="23990">
                  <c:v>0.0</c:v>
                </c:pt>
                <c:pt idx="23991">
                  <c:v>0.0</c:v>
                </c:pt>
                <c:pt idx="23992">
                  <c:v>0.0</c:v>
                </c:pt>
                <c:pt idx="23993">
                  <c:v>0.0</c:v>
                </c:pt>
                <c:pt idx="23994">
                  <c:v>0.0</c:v>
                </c:pt>
                <c:pt idx="23995">
                  <c:v>0.0</c:v>
                </c:pt>
                <c:pt idx="23996">
                  <c:v>0.0</c:v>
                </c:pt>
                <c:pt idx="23997">
                  <c:v>0.0</c:v>
                </c:pt>
                <c:pt idx="23998">
                  <c:v>0.0</c:v>
                </c:pt>
                <c:pt idx="23999">
                  <c:v>0.0</c:v>
                </c:pt>
                <c:pt idx="24000">
                  <c:v>0.0</c:v>
                </c:pt>
                <c:pt idx="24001">
                  <c:v>0.0</c:v>
                </c:pt>
                <c:pt idx="24002">
                  <c:v>0.0</c:v>
                </c:pt>
                <c:pt idx="24003">
                  <c:v>0.0</c:v>
                </c:pt>
                <c:pt idx="24004">
                  <c:v>0.0</c:v>
                </c:pt>
                <c:pt idx="24005">
                  <c:v>0.0</c:v>
                </c:pt>
                <c:pt idx="24006">
                  <c:v>0.0</c:v>
                </c:pt>
                <c:pt idx="24007">
                  <c:v>0.0</c:v>
                </c:pt>
                <c:pt idx="24008">
                  <c:v>0.0</c:v>
                </c:pt>
                <c:pt idx="24009">
                  <c:v>0.0</c:v>
                </c:pt>
                <c:pt idx="24010">
                  <c:v>0.0</c:v>
                </c:pt>
                <c:pt idx="24011">
                  <c:v>0.0</c:v>
                </c:pt>
                <c:pt idx="24012">
                  <c:v>0.0</c:v>
                </c:pt>
                <c:pt idx="24013">
                  <c:v>0.0</c:v>
                </c:pt>
                <c:pt idx="24014">
                  <c:v>0.0</c:v>
                </c:pt>
                <c:pt idx="24015">
                  <c:v>0.0</c:v>
                </c:pt>
                <c:pt idx="24016">
                  <c:v>0.0</c:v>
                </c:pt>
                <c:pt idx="24017">
                  <c:v>0.0</c:v>
                </c:pt>
                <c:pt idx="24018">
                  <c:v>0.0</c:v>
                </c:pt>
                <c:pt idx="24019">
                  <c:v>0.0</c:v>
                </c:pt>
                <c:pt idx="24020">
                  <c:v>0.0</c:v>
                </c:pt>
                <c:pt idx="24021">
                  <c:v>0.0</c:v>
                </c:pt>
                <c:pt idx="24022">
                  <c:v>0.0</c:v>
                </c:pt>
                <c:pt idx="24023">
                  <c:v>0.0</c:v>
                </c:pt>
                <c:pt idx="24024">
                  <c:v>0.0</c:v>
                </c:pt>
                <c:pt idx="24025">
                  <c:v>0.0</c:v>
                </c:pt>
                <c:pt idx="24026">
                  <c:v>0.0</c:v>
                </c:pt>
                <c:pt idx="24027">
                  <c:v>0.0</c:v>
                </c:pt>
                <c:pt idx="24028">
                  <c:v>0.0</c:v>
                </c:pt>
                <c:pt idx="24029">
                  <c:v>0.0</c:v>
                </c:pt>
                <c:pt idx="24030">
                  <c:v>0.0</c:v>
                </c:pt>
                <c:pt idx="24031">
                  <c:v>0.0</c:v>
                </c:pt>
                <c:pt idx="24032">
                  <c:v>0.0</c:v>
                </c:pt>
                <c:pt idx="24033">
                  <c:v>0.0</c:v>
                </c:pt>
                <c:pt idx="24034">
                  <c:v>0.0</c:v>
                </c:pt>
                <c:pt idx="24035">
                  <c:v>0.0</c:v>
                </c:pt>
                <c:pt idx="24036">
                  <c:v>0.0</c:v>
                </c:pt>
                <c:pt idx="24037">
                  <c:v>0.0</c:v>
                </c:pt>
                <c:pt idx="24038">
                  <c:v>0.0</c:v>
                </c:pt>
                <c:pt idx="24039">
                  <c:v>0.0</c:v>
                </c:pt>
                <c:pt idx="24040">
                  <c:v>0.0</c:v>
                </c:pt>
                <c:pt idx="24041">
                  <c:v>0.0</c:v>
                </c:pt>
                <c:pt idx="24042">
                  <c:v>0.0</c:v>
                </c:pt>
                <c:pt idx="24043">
                  <c:v>0.0</c:v>
                </c:pt>
                <c:pt idx="24044">
                  <c:v>0.0</c:v>
                </c:pt>
                <c:pt idx="24045">
                  <c:v>0.0</c:v>
                </c:pt>
                <c:pt idx="24046">
                  <c:v>0.0</c:v>
                </c:pt>
                <c:pt idx="24047">
                  <c:v>0.0</c:v>
                </c:pt>
                <c:pt idx="24048">
                  <c:v>0.0</c:v>
                </c:pt>
                <c:pt idx="24049">
                  <c:v>0.0</c:v>
                </c:pt>
                <c:pt idx="24050">
                  <c:v>0.0</c:v>
                </c:pt>
                <c:pt idx="24051">
                  <c:v>0.0</c:v>
                </c:pt>
                <c:pt idx="24052">
                  <c:v>0.0</c:v>
                </c:pt>
                <c:pt idx="24053">
                  <c:v>0.0</c:v>
                </c:pt>
                <c:pt idx="24054">
                  <c:v>0.0</c:v>
                </c:pt>
                <c:pt idx="24055">
                  <c:v>0.0</c:v>
                </c:pt>
                <c:pt idx="24056">
                  <c:v>0.0</c:v>
                </c:pt>
                <c:pt idx="24057">
                  <c:v>0.0</c:v>
                </c:pt>
                <c:pt idx="24058">
                  <c:v>0.0</c:v>
                </c:pt>
                <c:pt idx="24059">
                  <c:v>0.0</c:v>
                </c:pt>
                <c:pt idx="24060">
                  <c:v>0.0</c:v>
                </c:pt>
                <c:pt idx="24061">
                  <c:v>0.0</c:v>
                </c:pt>
                <c:pt idx="24062">
                  <c:v>0.0</c:v>
                </c:pt>
                <c:pt idx="24063">
                  <c:v>0.0</c:v>
                </c:pt>
                <c:pt idx="24064">
                  <c:v>0.0</c:v>
                </c:pt>
                <c:pt idx="24065">
                  <c:v>0.0</c:v>
                </c:pt>
                <c:pt idx="24066">
                  <c:v>0.0</c:v>
                </c:pt>
                <c:pt idx="24067">
                  <c:v>0.0</c:v>
                </c:pt>
                <c:pt idx="24068">
                  <c:v>0.0</c:v>
                </c:pt>
                <c:pt idx="24069">
                  <c:v>0.0</c:v>
                </c:pt>
                <c:pt idx="24070">
                  <c:v>0.0</c:v>
                </c:pt>
                <c:pt idx="24071">
                  <c:v>0.0</c:v>
                </c:pt>
                <c:pt idx="24072">
                  <c:v>0.0</c:v>
                </c:pt>
                <c:pt idx="24073">
                  <c:v>0.0</c:v>
                </c:pt>
                <c:pt idx="24074">
                  <c:v>0.0</c:v>
                </c:pt>
                <c:pt idx="24075">
                  <c:v>0.0</c:v>
                </c:pt>
                <c:pt idx="24076">
                  <c:v>0.0</c:v>
                </c:pt>
                <c:pt idx="24077">
                  <c:v>0.0</c:v>
                </c:pt>
                <c:pt idx="24078">
                  <c:v>0.0</c:v>
                </c:pt>
                <c:pt idx="24079">
                  <c:v>0.0</c:v>
                </c:pt>
                <c:pt idx="24080">
                  <c:v>0.0</c:v>
                </c:pt>
                <c:pt idx="24081">
                  <c:v>0.0</c:v>
                </c:pt>
                <c:pt idx="24082">
                  <c:v>0.0</c:v>
                </c:pt>
                <c:pt idx="24083">
                  <c:v>0.0</c:v>
                </c:pt>
                <c:pt idx="24084">
                  <c:v>0.0</c:v>
                </c:pt>
                <c:pt idx="24085">
                  <c:v>0.0</c:v>
                </c:pt>
                <c:pt idx="24086">
                  <c:v>0.0</c:v>
                </c:pt>
                <c:pt idx="24087">
                  <c:v>0.0</c:v>
                </c:pt>
                <c:pt idx="24088">
                  <c:v>0.0</c:v>
                </c:pt>
                <c:pt idx="24089">
                  <c:v>0.0</c:v>
                </c:pt>
                <c:pt idx="24090">
                  <c:v>0.0</c:v>
                </c:pt>
                <c:pt idx="24091">
                  <c:v>0.0</c:v>
                </c:pt>
                <c:pt idx="24092">
                  <c:v>0.0</c:v>
                </c:pt>
                <c:pt idx="24093">
                  <c:v>0.0</c:v>
                </c:pt>
                <c:pt idx="24094">
                  <c:v>0.0</c:v>
                </c:pt>
                <c:pt idx="24095">
                  <c:v>0.0</c:v>
                </c:pt>
                <c:pt idx="24096">
                  <c:v>0.0</c:v>
                </c:pt>
                <c:pt idx="24097">
                  <c:v>0.0</c:v>
                </c:pt>
                <c:pt idx="24098">
                  <c:v>0.0</c:v>
                </c:pt>
                <c:pt idx="24099">
                  <c:v>0.0</c:v>
                </c:pt>
                <c:pt idx="24100">
                  <c:v>0.0</c:v>
                </c:pt>
                <c:pt idx="24101">
                  <c:v>0.0</c:v>
                </c:pt>
                <c:pt idx="24102">
                  <c:v>0.0</c:v>
                </c:pt>
                <c:pt idx="24103">
                  <c:v>0.0</c:v>
                </c:pt>
                <c:pt idx="24104">
                  <c:v>0.0</c:v>
                </c:pt>
                <c:pt idx="24105">
                  <c:v>0.0</c:v>
                </c:pt>
                <c:pt idx="24106">
                  <c:v>0.0</c:v>
                </c:pt>
                <c:pt idx="24107">
                  <c:v>0.0</c:v>
                </c:pt>
                <c:pt idx="24108">
                  <c:v>0.0</c:v>
                </c:pt>
                <c:pt idx="24109">
                  <c:v>0.0</c:v>
                </c:pt>
                <c:pt idx="24110">
                  <c:v>0.0</c:v>
                </c:pt>
                <c:pt idx="24111">
                  <c:v>0.0</c:v>
                </c:pt>
                <c:pt idx="24112">
                  <c:v>0.0</c:v>
                </c:pt>
                <c:pt idx="24113">
                  <c:v>0.0</c:v>
                </c:pt>
                <c:pt idx="24114">
                  <c:v>0.0</c:v>
                </c:pt>
                <c:pt idx="24115">
                  <c:v>0.0</c:v>
                </c:pt>
                <c:pt idx="24116">
                  <c:v>0.0</c:v>
                </c:pt>
                <c:pt idx="24117">
                  <c:v>0.0</c:v>
                </c:pt>
                <c:pt idx="24118">
                  <c:v>0.0</c:v>
                </c:pt>
                <c:pt idx="24119">
                  <c:v>0.0</c:v>
                </c:pt>
                <c:pt idx="24120">
                  <c:v>0.0</c:v>
                </c:pt>
                <c:pt idx="24121">
                  <c:v>0.0</c:v>
                </c:pt>
                <c:pt idx="24122">
                  <c:v>0.0</c:v>
                </c:pt>
                <c:pt idx="24123">
                  <c:v>0.0</c:v>
                </c:pt>
                <c:pt idx="24124">
                  <c:v>0.0</c:v>
                </c:pt>
                <c:pt idx="24125">
                  <c:v>0.0</c:v>
                </c:pt>
                <c:pt idx="24126">
                  <c:v>0.0</c:v>
                </c:pt>
                <c:pt idx="24127">
                  <c:v>0.0</c:v>
                </c:pt>
                <c:pt idx="24128">
                  <c:v>0.0</c:v>
                </c:pt>
                <c:pt idx="24129">
                  <c:v>0.0</c:v>
                </c:pt>
                <c:pt idx="24130">
                  <c:v>0.0</c:v>
                </c:pt>
                <c:pt idx="24131">
                  <c:v>0.0</c:v>
                </c:pt>
                <c:pt idx="24132">
                  <c:v>0.0</c:v>
                </c:pt>
                <c:pt idx="24133">
                  <c:v>0.0</c:v>
                </c:pt>
                <c:pt idx="24134">
                  <c:v>0.0</c:v>
                </c:pt>
                <c:pt idx="24135">
                  <c:v>0.0</c:v>
                </c:pt>
                <c:pt idx="24136">
                  <c:v>0.0</c:v>
                </c:pt>
                <c:pt idx="24137">
                  <c:v>0.0</c:v>
                </c:pt>
                <c:pt idx="24138">
                  <c:v>0.0</c:v>
                </c:pt>
                <c:pt idx="24139">
                  <c:v>0.0</c:v>
                </c:pt>
                <c:pt idx="24140">
                  <c:v>0.0</c:v>
                </c:pt>
                <c:pt idx="24141">
                  <c:v>0.0</c:v>
                </c:pt>
                <c:pt idx="24142">
                  <c:v>0.0</c:v>
                </c:pt>
                <c:pt idx="24143">
                  <c:v>0.0</c:v>
                </c:pt>
                <c:pt idx="24144">
                  <c:v>0.0</c:v>
                </c:pt>
                <c:pt idx="24145">
                  <c:v>0.0</c:v>
                </c:pt>
                <c:pt idx="24146">
                  <c:v>0.0</c:v>
                </c:pt>
                <c:pt idx="24147">
                  <c:v>0.0</c:v>
                </c:pt>
                <c:pt idx="24148">
                  <c:v>0.0</c:v>
                </c:pt>
                <c:pt idx="24149">
                  <c:v>0.0</c:v>
                </c:pt>
                <c:pt idx="24150">
                  <c:v>0.0</c:v>
                </c:pt>
                <c:pt idx="24151">
                  <c:v>0.0</c:v>
                </c:pt>
                <c:pt idx="24152">
                  <c:v>0.0</c:v>
                </c:pt>
                <c:pt idx="24153">
                  <c:v>0.0</c:v>
                </c:pt>
                <c:pt idx="24154">
                  <c:v>0.0</c:v>
                </c:pt>
                <c:pt idx="24155">
                  <c:v>0.0</c:v>
                </c:pt>
                <c:pt idx="24156">
                  <c:v>0.0</c:v>
                </c:pt>
                <c:pt idx="24157">
                  <c:v>0.0</c:v>
                </c:pt>
                <c:pt idx="24158">
                  <c:v>0.0</c:v>
                </c:pt>
                <c:pt idx="24159">
                  <c:v>0.0</c:v>
                </c:pt>
                <c:pt idx="24160">
                  <c:v>0.0</c:v>
                </c:pt>
                <c:pt idx="24161">
                  <c:v>0.0</c:v>
                </c:pt>
                <c:pt idx="24162">
                  <c:v>0.0</c:v>
                </c:pt>
                <c:pt idx="24163">
                  <c:v>0.0</c:v>
                </c:pt>
                <c:pt idx="24164">
                  <c:v>0.0</c:v>
                </c:pt>
                <c:pt idx="24165">
                  <c:v>0.0</c:v>
                </c:pt>
                <c:pt idx="24166">
                  <c:v>0.0</c:v>
                </c:pt>
                <c:pt idx="24167">
                  <c:v>0.0</c:v>
                </c:pt>
                <c:pt idx="24168">
                  <c:v>0.0</c:v>
                </c:pt>
                <c:pt idx="24169">
                  <c:v>0.0</c:v>
                </c:pt>
                <c:pt idx="24170">
                  <c:v>0.0</c:v>
                </c:pt>
                <c:pt idx="24171">
                  <c:v>0.0</c:v>
                </c:pt>
                <c:pt idx="24172">
                  <c:v>0.0</c:v>
                </c:pt>
                <c:pt idx="24173">
                  <c:v>0.0</c:v>
                </c:pt>
                <c:pt idx="24174">
                  <c:v>0.0</c:v>
                </c:pt>
                <c:pt idx="24175">
                  <c:v>0.0</c:v>
                </c:pt>
                <c:pt idx="24176">
                  <c:v>0.0</c:v>
                </c:pt>
                <c:pt idx="24177">
                  <c:v>0.0</c:v>
                </c:pt>
                <c:pt idx="24178">
                  <c:v>0.0</c:v>
                </c:pt>
                <c:pt idx="24179">
                  <c:v>0.0</c:v>
                </c:pt>
                <c:pt idx="24180">
                  <c:v>0.0</c:v>
                </c:pt>
                <c:pt idx="24181">
                  <c:v>0.0</c:v>
                </c:pt>
                <c:pt idx="24182">
                  <c:v>0.0</c:v>
                </c:pt>
                <c:pt idx="24183">
                  <c:v>0.0</c:v>
                </c:pt>
                <c:pt idx="24184">
                  <c:v>0.0</c:v>
                </c:pt>
                <c:pt idx="24185">
                  <c:v>0.0</c:v>
                </c:pt>
                <c:pt idx="24186">
                  <c:v>0.0</c:v>
                </c:pt>
                <c:pt idx="24187">
                  <c:v>0.0</c:v>
                </c:pt>
                <c:pt idx="24188">
                  <c:v>0.0</c:v>
                </c:pt>
                <c:pt idx="24189">
                  <c:v>0.0</c:v>
                </c:pt>
                <c:pt idx="24190">
                  <c:v>0.0</c:v>
                </c:pt>
                <c:pt idx="24191">
                  <c:v>0.0</c:v>
                </c:pt>
                <c:pt idx="24192">
                  <c:v>0.0</c:v>
                </c:pt>
                <c:pt idx="24193">
                  <c:v>0.0</c:v>
                </c:pt>
                <c:pt idx="24194">
                  <c:v>0.0</c:v>
                </c:pt>
                <c:pt idx="24195">
                  <c:v>0.0</c:v>
                </c:pt>
                <c:pt idx="24196">
                  <c:v>0.0</c:v>
                </c:pt>
                <c:pt idx="24197">
                  <c:v>0.0</c:v>
                </c:pt>
                <c:pt idx="24198">
                  <c:v>0.0</c:v>
                </c:pt>
                <c:pt idx="24199">
                  <c:v>0.0</c:v>
                </c:pt>
                <c:pt idx="24200">
                  <c:v>0.0</c:v>
                </c:pt>
                <c:pt idx="24201">
                  <c:v>0.0</c:v>
                </c:pt>
                <c:pt idx="24202">
                  <c:v>0.0</c:v>
                </c:pt>
                <c:pt idx="24203">
                  <c:v>0.0</c:v>
                </c:pt>
                <c:pt idx="24204">
                  <c:v>0.0</c:v>
                </c:pt>
                <c:pt idx="24205">
                  <c:v>0.0</c:v>
                </c:pt>
                <c:pt idx="24206">
                  <c:v>0.0</c:v>
                </c:pt>
                <c:pt idx="24207">
                  <c:v>0.0</c:v>
                </c:pt>
                <c:pt idx="24208">
                  <c:v>0.0</c:v>
                </c:pt>
                <c:pt idx="24209">
                  <c:v>0.0</c:v>
                </c:pt>
                <c:pt idx="24210">
                  <c:v>0.0</c:v>
                </c:pt>
                <c:pt idx="24211">
                  <c:v>0.0</c:v>
                </c:pt>
                <c:pt idx="24212">
                  <c:v>0.0</c:v>
                </c:pt>
                <c:pt idx="24213">
                  <c:v>0.0</c:v>
                </c:pt>
                <c:pt idx="24214">
                  <c:v>0.0</c:v>
                </c:pt>
                <c:pt idx="24215">
                  <c:v>0.0</c:v>
                </c:pt>
                <c:pt idx="24216">
                  <c:v>0.0</c:v>
                </c:pt>
                <c:pt idx="24217">
                  <c:v>0.0</c:v>
                </c:pt>
                <c:pt idx="24218">
                  <c:v>0.0</c:v>
                </c:pt>
                <c:pt idx="24219">
                  <c:v>0.0</c:v>
                </c:pt>
                <c:pt idx="24220">
                  <c:v>0.0</c:v>
                </c:pt>
                <c:pt idx="24221">
                  <c:v>0.0</c:v>
                </c:pt>
                <c:pt idx="24222">
                  <c:v>0.0</c:v>
                </c:pt>
                <c:pt idx="24223">
                  <c:v>0.0</c:v>
                </c:pt>
                <c:pt idx="24224">
                  <c:v>0.0</c:v>
                </c:pt>
                <c:pt idx="24225">
                  <c:v>0.0</c:v>
                </c:pt>
                <c:pt idx="24226">
                  <c:v>0.0</c:v>
                </c:pt>
                <c:pt idx="24227">
                  <c:v>0.0</c:v>
                </c:pt>
                <c:pt idx="24228">
                  <c:v>0.0</c:v>
                </c:pt>
                <c:pt idx="24229">
                  <c:v>0.0</c:v>
                </c:pt>
                <c:pt idx="24230">
                  <c:v>0.0</c:v>
                </c:pt>
                <c:pt idx="24231">
                  <c:v>0.0</c:v>
                </c:pt>
                <c:pt idx="24232">
                  <c:v>0.0</c:v>
                </c:pt>
                <c:pt idx="24233">
                  <c:v>0.0</c:v>
                </c:pt>
                <c:pt idx="24234">
                  <c:v>0.0</c:v>
                </c:pt>
                <c:pt idx="24235">
                  <c:v>0.0</c:v>
                </c:pt>
                <c:pt idx="24236">
                  <c:v>0.0</c:v>
                </c:pt>
                <c:pt idx="24237">
                  <c:v>0.0</c:v>
                </c:pt>
                <c:pt idx="24238">
                  <c:v>0.0</c:v>
                </c:pt>
                <c:pt idx="24239">
                  <c:v>0.0</c:v>
                </c:pt>
                <c:pt idx="24240">
                  <c:v>0.0</c:v>
                </c:pt>
                <c:pt idx="24241">
                  <c:v>0.0</c:v>
                </c:pt>
                <c:pt idx="24242">
                  <c:v>0.0</c:v>
                </c:pt>
                <c:pt idx="24243">
                  <c:v>0.0</c:v>
                </c:pt>
                <c:pt idx="24244">
                  <c:v>0.0</c:v>
                </c:pt>
                <c:pt idx="24245">
                  <c:v>0.0</c:v>
                </c:pt>
                <c:pt idx="24246">
                  <c:v>0.0</c:v>
                </c:pt>
                <c:pt idx="24247">
                  <c:v>0.0</c:v>
                </c:pt>
                <c:pt idx="24248">
                  <c:v>0.0</c:v>
                </c:pt>
                <c:pt idx="24249">
                  <c:v>0.0</c:v>
                </c:pt>
                <c:pt idx="24250">
                  <c:v>0.0</c:v>
                </c:pt>
                <c:pt idx="24251">
                  <c:v>0.0</c:v>
                </c:pt>
                <c:pt idx="24252">
                  <c:v>0.0</c:v>
                </c:pt>
                <c:pt idx="24253">
                  <c:v>0.0</c:v>
                </c:pt>
                <c:pt idx="24254">
                  <c:v>0.0</c:v>
                </c:pt>
                <c:pt idx="24255">
                  <c:v>0.0</c:v>
                </c:pt>
                <c:pt idx="24256">
                  <c:v>0.0</c:v>
                </c:pt>
                <c:pt idx="24257">
                  <c:v>0.0</c:v>
                </c:pt>
                <c:pt idx="24258">
                  <c:v>0.0</c:v>
                </c:pt>
                <c:pt idx="24259">
                  <c:v>0.0</c:v>
                </c:pt>
                <c:pt idx="24260">
                  <c:v>0.0</c:v>
                </c:pt>
                <c:pt idx="24261">
                  <c:v>0.0</c:v>
                </c:pt>
                <c:pt idx="24262">
                  <c:v>0.0</c:v>
                </c:pt>
                <c:pt idx="24263">
                  <c:v>0.0</c:v>
                </c:pt>
                <c:pt idx="24264">
                  <c:v>0.0</c:v>
                </c:pt>
                <c:pt idx="24265">
                  <c:v>0.0</c:v>
                </c:pt>
                <c:pt idx="24266">
                  <c:v>0.0</c:v>
                </c:pt>
                <c:pt idx="24267">
                  <c:v>0.0</c:v>
                </c:pt>
                <c:pt idx="24268">
                  <c:v>0.0</c:v>
                </c:pt>
                <c:pt idx="24269">
                  <c:v>0.0</c:v>
                </c:pt>
                <c:pt idx="24270">
                  <c:v>0.0</c:v>
                </c:pt>
                <c:pt idx="24271">
                  <c:v>0.0</c:v>
                </c:pt>
                <c:pt idx="24272">
                  <c:v>0.0</c:v>
                </c:pt>
                <c:pt idx="24273">
                  <c:v>0.0</c:v>
                </c:pt>
                <c:pt idx="24274">
                  <c:v>0.0</c:v>
                </c:pt>
                <c:pt idx="24275">
                  <c:v>0.0</c:v>
                </c:pt>
                <c:pt idx="24276">
                  <c:v>0.0</c:v>
                </c:pt>
                <c:pt idx="24277">
                  <c:v>0.0</c:v>
                </c:pt>
                <c:pt idx="24278">
                  <c:v>0.0</c:v>
                </c:pt>
                <c:pt idx="24279">
                  <c:v>0.0</c:v>
                </c:pt>
                <c:pt idx="24280">
                  <c:v>0.0</c:v>
                </c:pt>
                <c:pt idx="24281">
                  <c:v>0.0</c:v>
                </c:pt>
                <c:pt idx="24282">
                  <c:v>0.0</c:v>
                </c:pt>
                <c:pt idx="24283">
                  <c:v>0.0</c:v>
                </c:pt>
                <c:pt idx="24284">
                  <c:v>0.0</c:v>
                </c:pt>
                <c:pt idx="24285">
                  <c:v>0.0</c:v>
                </c:pt>
                <c:pt idx="24286">
                  <c:v>0.0</c:v>
                </c:pt>
                <c:pt idx="24287">
                  <c:v>0.0</c:v>
                </c:pt>
                <c:pt idx="24288">
                  <c:v>0.0</c:v>
                </c:pt>
                <c:pt idx="24289">
                  <c:v>0.0</c:v>
                </c:pt>
                <c:pt idx="24290">
                  <c:v>0.0</c:v>
                </c:pt>
                <c:pt idx="24291">
                  <c:v>0.0</c:v>
                </c:pt>
                <c:pt idx="24292">
                  <c:v>0.0</c:v>
                </c:pt>
                <c:pt idx="24293">
                  <c:v>0.0</c:v>
                </c:pt>
                <c:pt idx="24294">
                  <c:v>0.0</c:v>
                </c:pt>
                <c:pt idx="24295">
                  <c:v>0.0</c:v>
                </c:pt>
                <c:pt idx="24296">
                  <c:v>0.0</c:v>
                </c:pt>
                <c:pt idx="24297">
                  <c:v>0.0</c:v>
                </c:pt>
                <c:pt idx="24298">
                  <c:v>0.0</c:v>
                </c:pt>
                <c:pt idx="24299">
                  <c:v>0.0</c:v>
                </c:pt>
                <c:pt idx="24300">
                  <c:v>0.0</c:v>
                </c:pt>
                <c:pt idx="24301">
                  <c:v>0.0</c:v>
                </c:pt>
                <c:pt idx="24302">
                  <c:v>0.0</c:v>
                </c:pt>
                <c:pt idx="24303">
                  <c:v>0.0</c:v>
                </c:pt>
                <c:pt idx="24304">
                  <c:v>0.0</c:v>
                </c:pt>
                <c:pt idx="24305">
                  <c:v>0.0</c:v>
                </c:pt>
                <c:pt idx="24306">
                  <c:v>0.0</c:v>
                </c:pt>
                <c:pt idx="24307">
                  <c:v>0.0</c:v>
                </c:pt>
                <c:pt idx="24308">
                  <c:v>0.0</c:v>
                </c:pt>
                <c:pt idx="24309">
                  <c:v>0.0</c:v>
                </c:pt>
                <c:pt idx="24310">
                  <c:v>0.0</c:v>
                </c:pt>
                <c:pt idx="24311">
                  <c:v>0.0</c:v>
                </c:pt>
                <c:pt idx="24312">
                  <c:v>0.0</c:v>
                </c:pt>
                <c:pt idx="24313">
                  <c:v>0.0</c:v>
                </c:pt>
                <c:pt idx="24314">
                  <c:v>0.0</c:v>
                </c:pt>
                <c:pt idx="24315">
                  <c:v>0.0</c:v>
                </c:pt>
                <c:pt idx="24316">
                  <c:v>0.0</c:v>
                </c:pt>
                <c:pt idx="24317">
                  <c:v>0.0</c:v>
                </c:pt>
                <c:pt idx="24318">
                  <c:v>0.0</c:v>
                </c:pt>
                <c:pt idx="24319">
                  <c:v>0.0</c:v>
                </c:pt>
                <c:pt idx="24320">
                  <c:v>0.0</c:v>
                </c:pt>
                <c:pt idx="24321">
                  <c:v>0.0</c:v>
                </c:pt>
                <c:pt idx="24322">
                  <c:v>0.0</c:v>
                </c:pt>
                <c:pt idx="24323">
                  <c:v>0.0</c:v>
                </c:pt>
                <c:pt idx="24324">
                  <c:v>0.0</c:v>
                </c:pt>
                <c:pt idx="24325">
                  <c:v>0.0</c:v>
                </c:pt>
                <c:pt idx="24326">
                  <c:v>0.0</c:v>
                </c:pt>
                <c:pt idx="24327">
                  <c:v>0.0</c:v>
                </c:pt>
                <c:pt idx="24328">
                  <c:v>0.0</c:v>
                </c:pt>
                <c:pt idx="24329">
                  <c:v>0.0</c:v>
                </c:pt>
                <c:pt idx="24330">
                  <c:v>0.0</c:v>
                </c:pt>
                <c:pt idx="24331">
                  <c:v>0.0</c:v>
                </c:pt>
                <c:pt idx="24332">
                  <c:v>0.0</c:v>
                </c:pt>
                <c:pt idx="24333">
                  <c:v>0.0</c:v>
                </c:pt>
                <c:pt idx="24334">
                  <c:v>0.0</c:v>
                </c:pt>
                <c:pt idx="24335">
                  <c:v>0.0</c:v>
                </c:pt>
                <c:pt idx="24336">
                  <c:v>0.0</c:v>
                </c:pt>
                <c:pt idx="24337">
                  <c:v>0.0</c:v>
                </c:pt>
                <c:pt idx="24338">
                  <c:v>0.0</c:v>
                </c:pt>
                <c:pt idx="24339">
                  <c:v>0.0</c:v>
                </c:pt>
                <c:pt idx="24340">
                  <c:v>0.0</c:v>
                </c:pt>
                <c:pt idx="24341">
                  <c:v>0.0</c:v>
                </c:pt>
                <c:pt idx="24342">
                  <c:v>0.0</c:v>
                </c:pt>
                <c:pt idx="24343">
                  <c:v>0.0</c:v>
                </c:pt>
                <c:pt idx="24344">
                  <c:v>0.0</c:v>
                </c:pt>
                <c:pt idx="24345">
                  <c:v>0.0</c:v>
                </c:pt>
                <c:pt idx="24346">
                  <c:v>0.0</c:v>
                </c:pt>
                <c:pt idx="24347">
                  <c:v>0.0</c:v>
                </c:pt>
                <c:pt idx="24348">
                  <c:v>0.0</c:v>
                </c:pt>
                <c:pt idx="24349">
                  <c:v>0.0</c:v>
                </c:pt>
                <c:pt idx="24350">
                  <c:v>0.0</c:v>
                </c:pt>
                <c:pt idx="24351">
                  <c:v>0.0</c:v>
                </c:pt>
                <c:pt idx="24352">
                  <c:v>0.0</c:v>
                </c:pt>
                <c:pt idx="24353">
                  <c:v>0.0</c:v>
                </c:pt>
                <c:pt idx="24354">
                  <c:v>0.0</c:v>
                </c:pt>
                <c:pt idx="24355">
                  <c:v>0.0</c:v>
                </c:pt>
                <c:pt idx="24356">
                  <c:v>0.0</c:v>
                </c:pt>
                <c:pt idx="24357">
                  <c:v>0.0</c:v>
                </c:pt>
                <c:pt idx="24358">
                  <c:v>0.0</c:v>
                </c:pt>
                <c:pt idx="24359">
                  <c:v>0.0</c:v>
                </c:pt>
                <c:pt idx="24360">
                  <c:v>0.0</c:v>
                </c:pt>
                <c:pt idx="24361">
                  <c:v>0.0</c:v>
                </c:pt>
                <c:pt idx="24362">
                  <c:v>0.0</c:v>
                </c:pt>
                <c:pt idx="24363">
                  <c:v>0.0</c:v>
                </c:pt>
                <c:pt idx="24364">
                  <c:v>0.0</c:v>
                </c:pt>
                <c:pt idx="24365">
                  <c:v>0.0</c:v>
                </c:pt>
                <c:pt idx="24366">
                  <c:v>0.0</c:v>
                </c:pt>
                <c:pt idx="24367">
                  <c:v>0.0</c:v>
                </c:pt>
                <c:pt idx="24368">
                  <c:v>0.0</c:v>
                </c:pt>
                <c:pt idx="24369">
                  <c:v>0.0</c:v>
                </c:pt>
                <c:pt idx="24370">
                  <c:v>0.0</c:v>
                </c:pt>
                <c:pt idx="24371">
                  <c:v>0.0</c:v>
                </c:pt>
                <c:pt idx="24372">
                  <c:v>0.0</c:v>
                </c:pt>
                <c:pt idx="24373">
                  <c:v>0.0</c:v>
                </c:pt>
                <c:pt idx="24374">
                  <c:v>0.0</c:v>
                </c:pt>
                <c:pt idx="24375">
                  <c:v>0.0</c:v>
                </c:pt>
                <c:pt idx="24376">
                  <c:v>0.0</c:v>
                </c:pt>
                <c:pt idx="24377">
                  <c:v>0.0</c:v>
                </c:pt>
                <c:pt idx="24378">
                  <c:v>0.0</c:v>
                </c:pt>
                <c:pt idx="24379">
                  <c:v>0.0</c:v>
                </c:pt>
                <c:pt idx="24380">
                  <c:v>0.0</c:v>
                </c:pt>
                <c:pt idx="24381">
                  <c:v>0.0</c:v>
                </c:pt>
                <c:pt idx="24382">
                  <c:v>0.0</c:v>
                </c:pt>
                <c:pt idx="24383">
                  <c:v>0.0</c:v>
                </c:pt>
                <c:pt idx="24384">
                  <c:v>0.0</c:v>
                </c:pt>
                <c:pt idx="24385">
                  <c:v>0.0</c:v>
                </c:pt>
                <c:pt idx="24386">
                  <c:v>0.0</c:v>
                </c:pt>
                <c:pt idx="24387">
                  <c:v>0.0</c:v>
                </c:pt>
                <c:pt idx="24388">
                  <c:v>0.0</c:v>
                </c:pt>
                <c:pt idx="24389">
                  <c:v>0.0</c:v>
                </c:pt>
                <c:pt idx="24390">
                  <c:v>0.0</c:v>
                </c:pt>
                <c:pt idx="24391">
                  <c:v>0.0</c:v>
                </c:pt>
                <c:pt idx="24392">
                  <c:v>0.0</c:v>
                </c:pt>
                <c:pt idx="24393">
                  <c:v>0.0</c:v>
                </c:pt>
                <c:pt idx="24394">
                  <c:v>0.0</c:v>
                </c:pt>
                <c:pt idx="24395">
                  <c:v>0.0</c:v>
                </c:pt>
                <c:pt idx="24396">
                  <c:v>0.0</c:v>
                </c:pt>
                <c:pt idx="24397">
                  <c:v>0.0</c:v>
                </c:pt>
                <c:pt idx="24398">
                  <c:v>0.0</c:v>
                </c:pt>
                <c:pt idx="24399">
                  <c:v>0.0</c:v>
                </c:pt>
                <c:pt idx="24400">
                  <c:v>0.0</c:v>
                </c:pt>
                <c:pt idx="24401">
                  <c:v>0.0</c:v>
                </c:pt>
                <c:pt idx="24402">
                  <c:v>0.0</c:v>
                </c:pt>
                <c:pt idx="24403">
                  <c:v>0.0</c:v>
                </c:pt>
                <c:pt idx="24404">
                  <c:v>0.0</c:v>
                </c:pt>
                <c:pt idx="24405">
                  <c:v>0.0</c:v>
                </c:pt>
                <c:pt idx="24406">
                  <c:v>0.0</c:v>
                </c:pt>
                <c:pt idx="24407">
                  <c:v>0.0</c:v>
                </c:pt>
                <c:pt idx="24408">
                  <c:v>0.0</c:v>
                </c:pt>
                <c:pt idx="24409">
                  <c:v>0.0</c:v>
                </c:pt>
                <c:pt idx="24410">
                  <c:v>0.0</c:v>
                </c:pt>
                <c:pt idx="24411">
                  <c:v>0.0</c:v>
                </c:pt>
                <c:pt idx="24412">
                  <c:v>0.0</c:v>
                </c:pt>
                <c:pt idx="24413">
                  <c:v>0.0</c:v>
                </c:pt>
                <c:pt idx="24414">
                  <c:v>0.0</c:v>
                </c:pt>
                <c:pt idx="24415">
                  <c:v>0.0</c:v>
                </c:pt>
                <c:pt idx="24416">
                  <c:v>0.0</c:v>
                </c:pt>
                <c:pt idx="24417">
                  <c:v>0.0</c:v>
                </c:pt>
                <c:pt idx="24418">
                  <c:v>0.0</c:v>
                </c:pt>
                <c:pt idx="24419">
                  <c:v>0.0</c:v>
                </c:pt>
                <c:pt idx="24420">
                  <c:v>0.0</c:v>
                </c:pt>
                <c:pt idx="24421">
                  <c:v>0.0</c:v>
                </c:pt>
                <c:pt idx="24422">
                  <c:v>0.0</c:v>
                </c:pt>
                <c:pt idx="24423">
                  <c:v>0.0</c:v>
                </c:pt>
                <c:pt idx="24424">
                  <c:v>0.0</c:v>
                </c:pt>
                <c:pt idx="24425">
                  <c:v>0.0</c:v>
                </c:pt>
                <c:pt idx="24426">
                  <c:v>0.0</c:v>
                </c:pt>
                <c:pt idx="24427">
                  <c:v>0.0</c:v>
                </c:pt>
                <c:pt idx="24428">
                  <c:v>0.0</c:v>
                </c:pt>
                <c:pt idx="24429">
                  <c:v>0.0</c:v>
                </c:pt>
                <c:pt idx="24430">
                  <c:v>0.0</c:v>
                </c:pt>
                <c:pt idx="24431">
                  <c:v>0.0</c:v>
                </c:pt>
                <c:pt idx="24432">
                  <c:v>0.0</c:v>
                </c:pt>
                <c:pt idx="24433">
                  <c:v>0.0</c:v>
                </c:pt>
              </c:numCache>
            </c:numRef>
          </c:xVal>
          <c:yVal>
            <c:numRef>
              <c:f>'bfs-kron-do-launch'!$J$2:$J$24435</c:f>
              <c:numCache>
                <c:formatCode>General</c:formatCode>
                <c:ptCount val="2443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  <c:pt idx="500">
                  <c:v>501.0</c:v>
                </c:pt>
                <c:pt idx="501">
                  <c:v>502.0</c:v>
                </c:pt>
                <c:pt idx="502">
                  <c:v>503.0</c:v>
                </c:pt>
                <c:pt idx="503">
                  <c:v>504.0</c:v>
                </c:pt>
                <c:pt idx="504">
                  <c:v>505.0</c:v>
                </c:pt>
                <c:pt idx="505">
                  <c:v>506.0</c:v>
                </c:pt>
                <c:pt idx="506">
                  <c:v>507.0</c:v>
                </c:pt>
                <c:pt idx="507">
                  <c:v>508.0</c:v>
                </c:pt>
                <c:pt idx="508">
                  <c:v>509.0</c:v>
                </c:pt>
                <c:pt idx="509">
                  <c:v>510.0</c:v>
                </c:pt>
                <c:pt idx="510">
                  <c:v>511.0</c:v>
                </c:pt>
                <c:pt idx="511">
                  <c:v>512.0</c:v>
                </c:pt>
                <c:pt idx="512">
                  <c:v>513.0</c:v>
                </c:pt>
                <c:pt idx="513">
                  <c:v>514.0</c:v>
                </c:pt>
                <c:pt idx="514">
                  <c:v>515.0</c:v>
                </c:pt>
                <c:pt idx="515">
                  <c:v>516.0</c:v>
                </c:pt>
                <c:pt idx="516">
                  <c:v>517.0</c:v>
                </c:pt>
                <c:pt idx="517">
                  <c:v>518.0</c:v>
                </c:pt>
                <c:pt idx="518">
                  <c:v>519.0</c:v>
                </c:pt>
                <c:pt idx="519">
                  <c:v>520.0</c:v>
                </c:pt>
                <c:pt idx="520">
                  <c:v>521.0</c:v>
                </c:pt>
                <c:pt idx="521">
                  <c:v>522.0</c:v>
                </c:pt>
                <c:pt idx="522">
                  <c:v>523.0</c:v>
                </c:pt>
                <c:pt idx="523">
                  <c:v>524.0</c:v>
                </c:pt>
                <c:pt idx="524">
                  <c:v>525.0</c:v>
                </c:pt>
                <c:pt idx="525">
                  <c:v>526.0</c:v>
                </c:pt>
                <c:pt idx="526">
                  <c:v>527.0</c:v>
                </c:pt>
                <c:pt idx="527">
                  <c:v>528.0</c:v>
                </c:pt>
                <c:pt idx="528">
                  <c:v>529.0</c:v>
                </c:pt>
                <c:pt idx="529">
                  <c:v>530.0</c:v>
                </c:pt>
                <c:pt idx="530">
                  <c:v>531.0</c:v>
                </c:pt>
                <c:pt idx="531">
                  <c:v>532.0</c:v>
                </c:pt>
                <c:pt idx="532">
                  <c:v>533.0</c:v>
                </c:pt>
                <c:pt idx="533">
                  <c:v>534.0</c:v>
                </c:pt>
                <c:pt idx="534">
                  <c:v>535.0</c:v>
                </c:pt>
                <c:pt idx="535">
                  <c:v>536.0</c:v>
                </c:pt>
                <c:pt idx="536">
                  <c:v>537.0</c:v>
                </c:pt>
                <c:pt idx="537">
                  <c:v>538.0</c:v>
                </c:pt>
                <c:pt idx="538">
                  <c:v>539.0</c:v>
                </c:pt>
                <c:pt idx="539">
                  <c:v>540.0</c:v>
                </c:pt>
                <c:pt idx="540">
                  <c:v>541.0</c:v>
                </c:pt>
                <c:pt idx="541">
                  <c:v>542.0</c:v>
                </c:pt>
                <c:pt idx="542">
                  <c:v>543.0</c:v>
                </c:pt>
                <c:pt idx="543">
                  <c:v>544.0</c:v>
                </c:pt>
                <c:pt idx="544">
                  <c:v>545.0</c:v>
                </c:pt>
                <c:pt idx="545">
                  <c:v>546.0</c:v>
                </c:pt>
                <c:pt idx="546">
                  <c:v>547.0</c:v>
                </c:pt>
                <c:pt idx="547">
                  <c:v>548.0</c:v>
                </c:pt>
                <c:pt idx="548">
                  <c:v>549.0</c:v>
                </c:pt>
                <c:pt idx="549">
                  <c:v>550.0</c:v>
                </c:pt>
                <c:pt idx="550">
                  <c:v>551.0</c:v>
                </c:pt>
                <c:pt idx="551">
                  <c:v>552.0</c:v>
                </c:pt>
                <c:pt idx="552">
                  <c:v>553.0</c:v>
                </c:pt>
                <c:pt idx="553">
                  <c:v>554.0</c:v>
                </c:pt>
                <c:pt idx="554">
                  <c:v>555.0</c:v>
                </c:pt>
                <c:pt idx="555">
                  <c:v>556.0</c:v>
                </c:pt>
                <c:pt idx="556">
                  <c:v>557.0</c:v>
                </c:pt>
                <c:pt idx="557">
                  <c:v>558.0</c:v>
                </c:pt>
                <c:pt idx="558">
                  <c:v>559.0</c:v>
                </c:pt>
                <c:pt idx="559">
                  <c:v>560.0</c:v>
                </c:pt>
                <c:pt idx="560">
                  <c:v>561.0</c:v>
                </c:pt>
                <c:pt idx="561">
                  <c:v>562.0</c:v>
                </c:pt>
                <c:pt idx="562">
                  <c:v>563.0</c:v>
                </c:pt>
                <c:pt idx="563">
                  <c:v>564.0</c:v>
                </c:pt>
                <c:pt idx="564">
                  <c:v>565.0</c:v>
                </c:pt>
                <c:pt idx="565">
                  <c:v>566.0</c:v>
                </c:pt>
                <c:pt idx="566">
                  <c:v>567.0</c:v>
                </c:pt>
                <c:pt idx="567">
                  <c:v>568.0</c:v>
                </c:pt>
                <c:pt idx="568">
                  <c:v>569.0</c:v>
                </c:pt>
                <c:pt idx="569">
                  <c:v>570.0</c:v>
                </c:pt>
                <c:pt idx="570">
                  <c:v>571.0</c:v>
                </c:pt>
                <c:pt idx="571">
                  <c:v>572.0</c:v>
                </c:pt>
                <c:pt idx="572">
                  <c:v>573.0</c:v>
                </c:pt>
                <c:pt idx="573">
                  <c:v>574.0</c:v>
                </c:pt>
                <c:pt idx="574">
                  <c:v>575.0</c:v>
                </c:pt>
                <c:pt idx="575">
                  <c:v>576.0</c:v>
                </c:pt>
                <c:pt idx="576">
                  <c:v>577.0</c:v>
                </c:pt>
                <c:pt idx="577">
                  <c:v>578.0</c:v>
                </c:pt>
                <c:pt idx="578">
                  <c:v>579.0</c:v>
                </c:pt>
                <c:pt idx="579">
                  <c:v>580.0</c:v>
                </c:pt>
                <c:pt idx="580">
                  <c:v>581.0</c:v>
                </c:pt>
                <c:pt idx="581">
                  <c:v>582.0</c:v>
                </c:pt>
                <c:pt idx="582">
                  <c:v>583.0</c:v>
                </c:pt>
                <c:pt idx="583">
                  <c:v>584.0</c:v>
                </c:pt>
                <c:pt idx="584">
                  <c:v>585.0</c:v>
                </c:pt>
                <c:pt idx="585">
                  <c:v>586.0</c:v>
                </c:pt>
                <c:pt idx="586">
                  <c:v>587.0</c:v>
                </c:pt>
                <c:pt idx="587">
                  <c:v>588.0</c:v>
                </c:pt>
                <c:pt idx="588">
                  <c:v>589.0</c:v>
                </c:pt>
                <c:pt idx="589">
                  <c:v>590.0</c:v>
                </c:pt>
                <c:pt idx="590">
                  <c:v>591.0</c:v>
                </c:pt>
                <c:pt idx="591">
                  <c:v>592.0</c:v>
                </c:pt>
                <c:pt idx="592">
                  <c:v>593.0</c:v>
                </c:pt>
                <c:pt idx="593">
                  <c:v>594.0</c:v>
                </c:pt>
                <c:pt idx="594">
                  <c:v>595.0</c:v>
                </c:pt>
                <c:pt idx="595">
                  <c:v>596.0</c:v>
                </c:pt>
                <c:pt idx="596">
                  <c:v>597.0</c:v>
                </c:pt>
                <c:pt idx="597">
                  <c:v>598.0</c:v>
                </c:pt>
                <c:pt idx="598">
                  <c:v>599.0</c:v>
                </c:pt>
                <c:pt idx="599">
                  <c:v>600.0</c:v>
                </c:pt>
                <c:pt idx="600">
                  <c:v>601.0</c:v>
                </c:pt>
                <c:pt idx="601">
                  <c:v>602.0</c:v>
                </c:pt>
                <c:pt idx="602">
                  <c:v>603.0</c:v>
                </c:pt>
                <c:pt idx="603">
                  <c:v>604.0</c:v>
                </c:pt>
                <c:pt idx="604">
                  <c:v>605.0</c:v>
                </c:pt>
                <c:pt idx="605">
                  <c:v>606.0</c:v>
                </c:pt>
                <c:pt idx="606">
                  <c:v>607.0</c:v>
                </c:pt>
                <c:pt idx="607">
                  <c:v>608.0</c:v>
                </c:pt>
                <c:pt idx="608">
                  <c:v>609.0</c:v>
                </c:pt>
                <c:pt idx="609">
                  <c:v>610.0</c:v>
                </c:pt>
                <c:pt idx="610">
                  <c:v>611.0</c:v>
                </c:pt>
                <c:pt idx="611">
                  <c:v>612.0</c:v>
                </c:pt>
                <c:pt idx="612">
                  <c:v>613.0</c:v>
                </c:pt>
                <c:pt idx="613">
                  <c:v>614.0</c:v>
                </c:pt>
                <c:pt idx="614">
                  <c:v>615.0</c:v>
                </c:pt>
                <c:pt idx="615">
                  <c:v>616.0</c:v>
                </c:pt>
                <c:pt idx="616">
                  <c:v>617.0</c:v>
                </c:pt>
                <c:pt idx="617">
                  <c:v>618.0</c:v>
                </c:pt>
                <c:pt idx="618">
                  <c:v>619.0</c:v>
                </c:pt>
                <c:pt idx="619">
                  <c:v>620.0</c:v>
                </c:pt>
                <c:pt idx="620">
                  <c:v>621.0</c:v>
                </c:pt>
                <c:pt idx="621">
                  <c:v>622.0</c:v>
                </c:pt>
                <c:pt idx="622">
                  <c:v>623.0</c:v>
                </c:pt>
                <c:pt idx="623">
                  <c:v>624.0</c:v>
                </c:pt>
                <c:pt idx="624">
                  <c:v>625.0</c:v>
                </c:pt>
                <c:pt idx="625">
                  <c:v>626.0</c:v>
                </c:pt>
                <c:pt idx="626">
                  <c:v>627.0</c:v>
                </c:pt>
                <c:pt idx="627">
                  <c:v>628.0</c:v>
                </c:pt>
                <c:pt idx="628">
                  <c:v>629.0</c:v>
                </c:pt>
                <c:pt idx="629">
                  <c:v>630.0</c:v>
                </c:pt>
                <c:pt idx="630">
                  <c:v>631.0</c:v>
                </c:pt>
                <c:pt idx="631">
                  <c:v>632.0</c:v>
                </c:pt>
                <c:pt idx="632">
                  <c:v>633.0</c:v>
                </c:pt>
                <c:pt idx="633">
                  <c:v>634.0</c:v>
                </c:pt>
                <c:pt idx="634">
                  <c:v>635.0</c:v>
                </c:pt>
                <c:pt idx="635">
                  <c:v>636.0</c:v>
                </c:pt>
                <c:pt idx="636">
                  <c:v>637.0</c:v>
                </c:pt>
                <c:pt idx="637">
                  <c:v>638.0</c:v>
                </c:pt>
                <c:pt idx="638">
                  <c:v>639.0</c:v>
                </c:pt>
                <c:pt idx="639">
                  <c:v>640.0</c:v>
                </c:pt>
                <c:pt idx="640">
                  <c:v>641.0</c:v>
                </c:pt>
                <c:pt idx="641">
                  <c:v>642.0</c:v>
                </c:pt>
                <c:pt idx="642">
                  <c:v>643.0</c:v>
                </c:pt>
                <c:pt idx="643">
                  <c:v>644.0</c:v>
                </c:pt>
                <c:pt idx="644">
                  <c:v>645.0</c:v>
                </c:pt>
                <c:pt idx="645">
                  <c:v>646.0</c:v>
                </c:pt>
                <c:pt idx="646">
                  <c:v>647.0</c:v>
                </c:pt>
                <c:pt idx="647">
                  <c:v>648.0</c:v>
                </c:pt>
                <c:pt idx="648">
                  <c:v>649.0</c:v>
                </c:pt>
                <c:pt idx="649">
                  <c:v>650.0</c:v>
                </c:pt>
                <c:pt idx="650">
                  <c:v>651.0</c:v>
                </c:pt>
                <c:pt idx="651">
                  <c:v>652.0</c:v>
                </c:pt>
                <c:pt idx="652">
                  <c:v>653.0</c:v>
                </c:pt>
                <c:pt idx="653">
                  <c:v>654.0</c:v>
                </c:pt>
                <c:pt idx="654">
                  <c:v>655.0</c:v>
                </c:pt>
                <c:pt idx="655">
                  <c:v>656.0</c:v>
                </c:pt>
                <c:pt idx="656">
                  <c:v>657.0</c:v>
                </c:pt>
                <c:pt idx="657">
                  <c:v>658.0</c:v>
                </c:pt>
                <c:pt idx="658">
                  <c:v>659.0</c:v>
                </c:pt>
                <c:pt idx="659">
                  <c:v>660.0</c:v>
                </c:pt>
                <c:pt idx="660">
                  <c:v>661.0</c:v>
                </c:pt>
                <c:pt idx="661">
                  <c:v>662.0</c:v>
                </c:pt>
                <c:pt idx="662">
                  <c:v>663.0</c:v>
                </c:pt>
                <c:pt idx="663">
                  <c:v>664.0</c:v>
                </c:pt>
                <c:pt idx="664">
                  <c:v>665.0</c:v>
                </c:pt>
                <c:pt idx="665">
                  <c:v>666.0</c:v>
                </c:pt>
                <c:pt idx="666">
                  <c:v>667.0</c:v>
                </c:pt>
                <c:pt idx="667">
                  <c:v>668.0</c:v>
                </c:pt>
                <c:pt idx="668">
                  <c:v>669.0</c:v>
                </c:pt>
                <c:pt idx="669">
                  <c:v>670.0</c:v>
                </c:pt>
                <c:pt idx="670">
                  <c:v>671.0</c:v>
                </c:pt>
                <c:pt idx="671">
                  <c:v>672.0</c:v>
                </c:pt>
                <c:pt idx="672">
                  <c:v>673.0</c:v>
                </c:pt>
                <c:pt idx="673">
                  <c:v>674.0</c:v>
                </c:pt>
                <c:pt idx="674">
                  <c:v>675.0</c:v>
                </c:pt>
                <c:pt idx="675">
                  <c:v>676.0</c:v>
                </c:pt>
                <c:pt idx="676">
                  <c:v>677.0</c:v>
                </c:pt>
                <c:pt idx="677">
                  <c:v>678.0</c:v>
                </c:pt>
                <c:pt idx="678">
                  <c:v>679.0</c:v>
                </c:pt>
                <c:pt idx="679">
                  <c:v>680.0</c:v>
                </c:pt>
                <c:pt idx="680">
                  <c:v>681.0</c:v>
                </c:pt>
                <c:pt idx="681">
                  <c:v>682.0</c:v>
                </c:pt>
                <c:pt idx="682">
                  <c:v>683.0</c:v>
                </c:pt>
                <c:pt idx="683">
                  <c:v>684.0</c:v>
                </c:pt>
                <c:pt idx="684">
                  <c:v>685.0</c:v>
                </c:pt>
                <c:pt idx="685">
                  <c:v>686.0</c:v>
                </c:pt>
                <c:pt idx="686">
                  <c:v>687.0</c:v>
                </c:pt>
                <c:pt idx="687">
                  <c:v>688.0</c:v>
                </c:pt>
                <c:pt idx="688">
                  <c:v>689.0</c:v>
                </c:pt>
                <c:pt idx="689">
                  <c:v>690.0</c:v>
                </c:pt>
                <c:pt idx="690">
                  <c:v>691.0</c:v>
                </c:pt>
                <c:pt idx="691">
                  <c:v>692.0</c:v>
                </c:pt>
                <c:pt idx="692">
                  <c:v>693.0</c:v>
                </c:pt>
                <c:pt idx="693">
                  <c:v>694.0</c:v>
                </c:pt>
                <c:pt idx="694">
                  <c:v>695.0</c:v>
                </c:pt>
                <c:pt idx="695">
                  <c:v>696.0</c:v>
                </c:pt>
                <c:pt idx="696">
                  <c:v>697.0</c:v>
                </c:pt>
                <c:pt idx="697">
                  <c:v>698.0</c:v>
                </c:pt>
                <c:pt idx="698">
                  <c:v>699.0</c:v>
                </c:pt>
                <c:pt idx="699">
                  <c:v>700.0</c:v>
                </c:pt>
                <c:pt idx="700">
                  <c:v>701.0</c:v>
                </c:pt>
                <c:pt idx="701">
                  <c:v>702.0</c:v>
                </c:pt>
                <c:pt idx="702">
                  <c:v>703.0</c:v>
                </c:pt>
                <c:pt idx="703">
                  <c:v>704.0</c:v>
                </c:pt>
                <c:pt idx="704">
                  <c:v>705.0</c:v>
                </c:pt>
                <c:pt idx="705">
                  <c:v>706.0</c:v>
                </c:pt>
                <c:pt idx="706">
                  <c:v>707.0</c:v>
                </c:pt>
                <c:pt idx="707">
                  <c:v>708.0</c:v>
                </c:pt>
                <c:pt idx="708">
                  <c:v>709.0</c:v>
                </c:pt>
                <c:pt idx="709">
                  <c:v>710.0</c:v>
                </c:pt>
                <c:pt idx="710">
                  <c:v>711.0</c:v>
                </c:pt>
                <c:pt idx="711">
                  <c:v>712.0</c:v>
                </c:pt>
                <c:pt idx="712">
                  <c:v>713.0</c:v>
                </c:pt>
                <c:pt idx="713">
                  <c:v>714.0</c:v>
                </c:pt>
                <c:pt idx="714">
                  <c:v>715.0</c:v>
                </c:pt>
                <c:pt idx="715">
                  <c:v>716.0</c:v>
                </c:pt>
                <c:pt idx="716">
                  <c:v>717.0</c:v>
                </c:pt>
                <c:pt idx="717">
                  <c:v>718.0</c:v>
                </c:pt>
                <c:pt idx="718">
                  <c:v>719.0</c:v>
                </c:pt>
                <c:pt idx="719">
                  <c:v>720.0</c:v>
                </c:pt>
                <c:pt idx="720">
                  <c:v>721.0</c:v>
                </c:pt>
                <c:pt idx="721">
                  <c:v>722.0</c:v>
                </c:pt>
                <c:pt idx="722">
                  <c:v>723.0</c:v>
                </c:pt>
                <c:pt idx="723">
                  <c:v>724.0</c:v>
                </c:pt>
                <c:pt idx="724">
                  <c:v>725.0</c:v>
                </c:pt>
                <c:pt idx="725">
                  <c:v>726.0</c:v>
                </c:pt>
                <c:pt idx="726">
                  <c:v>727.0</c:v>
                </c:pt>
                <c:pt idx="727">
                  <c:v>728.0</c:v>
                </c:pt>
                <c:pt idx="728">
                  <c:v>729.0</c:v>
                </c:pt>
                <c:pt idx="729">
                  <c:v>730.0</c:v>
                </c:pt>
                <c:pt idx="730">
                  <c:v>731.0</c:v>
                </c:pt>
                <c:pt idx="731">
                  <c:v>732.0</c:v>
                </c:pt>
                <c:pt idx="732">
                  <c:v>733.0</c:v>
                </c:pt>
                <c:pt idx="733">
                  <c:v>734.0</c:v>
                </c:pt>
                <c:pt idx="734">
                  <c:v>735.0</c:v>
                </c:pt>
                <c:pt idx="735">
                  <c:v>736.0</c:v>
                </c:pt>
                <c:pt idx="736">
                  <c:v>737.0</c:v>
                </c:pt>
                <c:pt idx="737">
                  <c:v>738.0</c:v>
                </c:pt>
                <c:pt idx="738">
                  <c:v>739.0</c:v>
                </c:pt>
                <c:pt idx="739">
                  <c:v>740.0</c:v>
                </c:pt>
                <c:pt idx="740">
                  <c:v>741.0</c:v>
                </c:pt>
                <c:pt idx="741">
                  <c:v>742.0</c:v>
                </c:pt>
                <c:pt idx="742">
                  <c:v>743.0</c:v>
                </c:pt>
                <c:pt idx="743">
                  <c:v>744.0</c:v>
                </c:pt>
                <c:pt idx="744">
                  <c:v>745.0</c:v>
                </c:pt>
                <c:pt idx="745">
                  <c:v>746.0</c:v>
                </c:pt>
                <c:pt idx="746">
                  <c:v>747.0</c:v>
                </c:pt>
                <c:pt idx="747">
                  <c:v>748.0</c:v>
                </c:pt>
                <c:pt idx="748">
                  <c:v>749.0</c:v>
                </c:pt>
                <c:pt idx="749">
                  <c:v>750.0</c:v>
                </c:pt>
                <c:pt idx="750">
                  <c:v>751.0</c:v>
                </c:pt>
                <c:pt idx="751">
                  <c:v>752.0</c:v>
                </c:pt>
                <c:pt idx="752">
                  <c:v>753.0</c:v>
                </c:pt>
                <c:pt idx="753">
                  <c:v>754.0</c:v>
                </c:pt>
                <c:pt idx="754">
                  <c:v>755.0</c:v>
                </c:pt>
                <c:pt idx="755">
                  <c:v>756.0</c:v>
                </c:pt>
                <c:pt idx="756">
                  <c:v>757.0</c:v>
                </c:pt>
                <c:pt idx="757">
                  <c:v>758.0</c:v>
                </c:pt>
                <c:pt idx="758">
                  <c:v>759.0</c:v>
                </c:pt>
                <c:pt idx="759">
                  <c:v>760.0</c:v>
                </c:pt>
                <c:pt idx="760">
                  <c:v>761.0</c:v>
                </c:pt>
                <c:pt idx="761">
                  <c:v>762.0</c:v>
                </c:pt>
                <c:pt idx="762">
                  <c:v>763.0</c:v>
                </c:pt>
                <c:pt idx="763">
                  <c:v>764.0</c:v>
                </c:pt>
                <c:pt idx="764">
                  <c:v>765.0</c:v>
                </c:pt>
                <c:pt idx="765">
                  <c:v>766.0</c:v>
                </c:pt>
                <c:pt idx="766">
                  <c:v>767.0</c:v>
                </c:pt>
                <c:pt idx="767">
                  <c:v>768.0</c:v>
                </c:pt>
                <c:pt idx="768">
                  <c:v>769.0</c:v>
                </c:pt>
                <c:pt idx="769">
                  <c:v>770.0</c:v>
                </c:pt>
                <c:pt idx="770">
                  <c:v>771.0</c:v>
                </c:pt>
                <c:pt idx="771">
                  <c:v>772.0</c:v>
                </c:pt>
                <c:pt idx="772">
                  <c:v>773.0</c:v>
                </c:pt>
                <c:pt idx="773">
                  <c:v>774.0</c:v>
                </c:pt>
                <c:pt idx="774">
                  <c:v>775.0</c:v>
                </c:pt>
                <c:pt idx="775">
                  <c:v>776.0</c:v>
                </c:pt>
                <c:pt idx="776">
                  <c:v>777.0</c:v>
                </c:pt>
                <c:pt idx="777">
                  <c:v>778.0</c:v>
                </c:pt>
                <c:pt idx="778">
                  <c:v>779.0</c:v>
                </c:pt>
                <c:pt idx="779">
                  <c:v>780.0</c:v>
                </c:pt>
                <c:pt idx="780">
                  <c:v>781.0</c:v>
                </c:pt>
                <c:pt idx="781">
                  <c:v>782.0</c:v>
                </c:pt>
                <c:pt idx="782">
                  <c:v>783.0</c:v>
                </c:pt>
                <c:pt idx="783">
                  <c:v>784.0</c:v>
                </c:pt>
                <c:pt idx="784">
                  <c:v>785.0</c:v>
                </c:pt>
                <c:pt idx="785">
                  <c:v>786.0</c:v>
                </c:pt>
                <c:pt idx="786">
                  <c:v>787.0</c:v>
                </c:pt>
                <c:pt idx="787">
                  <c:v>788.0</c:v>
                </c:pt>
                <c:pt idx="788">
                  <c:v>789.0</c:v>
                </c:pt>
                <c:pt idx="789">
                  <c:v>790.0</c:v>
                </c:pt>
                <c:pt idx="790">
                  <c:v>791.0</c:v>
                </c:pt>
                <c:pt idx="791">
                  <c:v>792.0</c:v>
                </c:pt>
                <c:pt idx="792">
                  <c:v>793.0</c:v>
                </c:pt>
                <c:pt idx="793">
                  <c:v>794.0</c:v>
                </c:pt>
                <c:pt idx="794">
                  <c:v>795.0</c:v>
                </c:pt>
                <c:pt idx="795">
                  <c:v>796.0</c:v>
                </c:pt>
                <c:pt idx="796">
                  <c:v>797.0</c:v>
                </c:pt>
                <c:pt idx="797">
                  <c:v>798.0</c:v>
                </c:pt>
                <c:pt idx="798">
                  <c:v>799.0</c:v>
                </c:pt>
                <c:pt idx="799">
                  <c:v>800.0</c:v>
                </c:pt>
                <c:pt idx="800">
                  <c:v>801.0</c:v>
                </c:pt>
                <c:pt idx="801">
                  <c:v>802.0</c:v>
                </c:pt>
                <c:pt idx="802">
                  <c:v>803.0</c:v>
                </c:pt>
                <c:pt idx="803">
                  <c:v>804.0</c:v>
                </c:pt>
                <c:pt idx="804">
                  <c:v>805.0</c:v>
                </c:pt>
                <c:pt idx="805">
                  <c:v>806.0</c:v>
                </c:pt>
                <c:pt idx="806">
                  <c:v>807.0</c:v>
                </c:pt>
                <c:pt idx="807">
                  <c:v>808.0</c:v>
                </c:pt>
                <c:pt idx="808">
                  <c:v>809.0</c:v>
                </c:pt>
                <c:pt idx="809">
                  <c:v>810.0</c:v>
                </c:pt>
                <c:pt idx="810">
                  <c:v>811.0</c:v>
                </c:pt>
                <c:pt idx="811">
                  <c:v>812.0</c:v>
                </c:pt>
                <c:pt idx="812">
                  <c:v>813.0</c:v>
                </c:pt>
                <c:pt idx="813">
                  <c:v>814.0</c:v>
                </c:pt>
                <c:pt idx="814">
                  <c:v>815.0</c:v>
                </c:pt>
                <c:pt idx="815">
                  <c:v>816.0</c:v>
                </c:pt>
                <c:pt idx="816">
                  <c:v>817.0</c:v>
                </c:pt>
                <c:pt idx="817">
                  <c:v>818.0</c:v>
                </c:pt>
                <c:pt idx="818">
                  <c:v>819.0</c:v>
                </c:pt>
                <c:pt idx="819">
                  <c:v>820.0</c:v>
                </c:pt>
                <c:pt idx="820">
                  <c:v>821.0</c:v>
                </c:pt>
                <c:pt idx="821">
                  <c:v>822.0</c:v>
                </c:pt>
                <c:pt idx="822">
                  <c:v>823.0</c:v>
                </c:pt>
                <c:pt idx="823">
                  <c:v>824.0</c:v>
                </c:pt>
                <c:pt idx="824">
                  <c:v>825.0</c:v>
                </c:pt>
                <c:pt idx="825">
                  <c:v>826.0</c:v>
                </c:pt>
                <c:pt idx="826">
                  <c:v>827.0</c:v>
                </c:pt>
                <c:pt idx="827">
                  <c:v>828.0</c:v>
                </c:pt>
                <c:pt idx="828">
                  <c:v>829.0</c:v>
                </c:pt>
                <c:pt idx="829">
                  <c:v>830.0</c:v>
                </c:pt>
                <c:pt idx="830">
                  <c:v>831.0</c:v>
                </c:pt>
                <c:pt idx="831">
                  <c:v>832.0</c:v>
                </c:pt>
                <c:pt idx="832">
                  <c:v>833.0</c:v>
                </c:pt>
                <c:pt idx="833">
                  <c:v>834.0</c:v>
                </c:pt>
                <c:pt idx="834">
                  <c:v>835.0</c:v>
                </c:pt>
                <c:pt idx="835">
                  <c:v>836.0</c:v>
                </c:pt>
                <c:pt idx="836">
                  <c:v>837.0</c:v>
                </c:pt>
                <c:pt idx="837">
                  <c:v>838.0</c:v>
                </c:pt>
                <c:pt idx="838">
                  <c:v>839.0</c:v>
                </c:pt>
                <c:pt idx="839">
                  <c:v>840.0</c:v>
                </c:pt>
                <c:pt idx="840">
                  <c:v>841.0</c:v>
                </c:pt>
                <c:pt idx="841">
                  <c:v>842.0</c:v>
                </c:pt>
                <c:pt idx="842">
                  <c:v>843.0</c:v>
                </c:pt>
                <c:pt idx="843">
                  <c:v>844.0</c:v>
                </c:pt>
                <c:pt idx="844">
                  <c:v>845.0</c:v>
                </c:pt>
                <c:pt idx="845">
                  <c:v>846.0</c:v>
                </c:pt>
                <c:pt idx="846">
                  <c:v>847.0</c:v>
                </c:pt>
                <c:pt idx="847">
                  <c:v>848.0</c:v>
                </c:pt>
                <c:pt idx="848">
                  <c:v>849.0</c:v>
                </c:pt>
                <c:pt idx="849">
                  <c:v>850.0</c:v>
                </c:pt>
                <c:pt idx="850">
                  <c:v>851.0</c:v>
                </c:pt>
                <c:pt idx="851">
                  <c:v>852.0</c:v>
                </c:pt>
                <c:pt idx="852">
                  <c:v>853.0</c:v>
                </c:pt>
                <c:pt idx="853">
                  <c:v>854.0</c:v>
                </c:pt>
                <c:pt idx="854">
                  <c:v>855.0</c:v>
                </c:pt>
                <c:pt idx="855">
                  <c:v>856.0</c:v>
                </c:pt>
                <c:pt idx="856">
                  <c:v>857.0</c:v>
                </c:pt>
                <c:pt idx="857">
                  <c:v>858.0</c:v>
                </c:pt>
                <c:pt idx="858">
                  <c:v>859.0</c:v>
                </c:pt>
                <c:pt idx="859">
                  <c:v>860.0</c:v>
                </c:pt>
                <c:pt idx="860">
                  <c:v>861.0</c:v>
                </c:pt>
                <c:pt idx="861">
                  <c:v>862.0</c:v>
                </c:pt>
                <c:pt idx="862">
                  <c:v>863.0</c:v>
                </c:pt>
                <c:pt idx="863">
                  <c:v>864.0</c:v>
                </c:pt>
                <c:pt idx="864">
                  <c:v>865.0</c:v>
                </c:pt>
                <c:pt idx="865">
                  <c:v>866.0</c:v>
                </c:pt>
                <c:pt idx="866">
                  <c:v>867.0</c:v>
                </c:pt>
                <c:pt idx="867">
                  <c:v>868.0</c:v>
                </c:pt>
                <c:pt idx="868">
                  <c:v>869.0</c:v>
                </c:pt>
                <c:pt idx="869">
                  <c:v>870.0</c:v>
                </c:pt>
                <c:pt idx="870">
                  <c:v>871.0</c:v>
                </c:pt>
                <c:pt idx="871">
                  <c:v>872.0</c:v>
                </c:pt>
                <c:pt idx="872">
                  <c:v>873.0</c:v>
                </c:pt>
                <c:pt idx="873">
                  <c:v>874.0</c:v>
                </c:pt>
                <c:pt idx="874">
                  <c:v>875.0</c:v>
                </c:pt>
                <c:pt idx="875">
                  <c:v>876.0</c:v>
                </c:pt>
                <c:pt idx="876">
                  <c:v>877.0</c:v>
                </c:pt>
                <c:pt idx="877">
                  <c:v>878.0</c:v>
                </c:pt>
                <c:pt idx="878">
                  <c:v>879.0</c:v>
                </c:pt>
                <c:pt idx="879">
                  <c:v>880.0</c:v>
                </c:pt>
                <c:pt idx="880">
                  <c:v>881.0</c:v>
                </c:pt>
                <c:pt idx="881">
                  <c:v>882.0</c:v>
                </c:pt>
                <c:pt idx="882">
                  <c:v>883.0</c:v>
                </c:pt>
                <c:pt idx="883">
                  <c:v>884.0</c:v>
                </c:pt>
                <c:pt idx="884">
                  <c:v>885.0</c:v>
                </c:pt>
                <c:pt idx="885">
                  <c:v>886.0</c:v>
                </c:pt>
                <c:pt idx="886">
                  <c:v>887.0</c:v>
                </c:pt>
                <c:pt idx="887">
                  <c:v>888.0</c:v>
                </c:pt>
                <c:pt idx="888">
                  <c:v>889.0</c:v>
                </c:pt>
                <c:pt idx="889">
                  <c:v>890.0</c:v>
                </c:pt>
                <c:pt idx="890">
                  <c:v>891.0</c:v>
                </c:pt>
                <c:pt idx="891">
                  <c:v>892.0</c:v>
                </c:pt>
                <c:pt idx="892">
                  <c:v>893.0</c:v>
                </c:pt>
                <c:pt idx="893">
                  <c:v>894.0</c:v>
                </c:pt>
                <c:pt idx="894">
                  <c:v>895.0</c:v>
                </c:pt>
                <c:pt idx="895">
                  <c:v>896.0</c:v>
                </c:pt>
                <c:pt idx="896">
                  <c:v>897.0</c:v>
                </c:pt>
                <c:pt idx="897">
                  <c:v>898.0</c:v>
                </c:pt>
                <c:pt idx="898">
                  <c:v>899.0</c:v>
                </c:pt>
                <c:pt idx="899">
                  <c:v>900.0</c:v>
                </c:pt>
                <c:pt idx="900">
                  <c:v>901.0</c:v>
                </c:pt>
                <c:pt idx="901">
                  <c:v>902.0</c:v>
                </c:pt>
                <c:pt idx="902">
                  <c:v>903.0</c:v>
                </c:pt>
                <c:pt idx="903">
                  <c:v>904.0</c:v>
                </c:pt>
                <c:pt idx="904">
                  <c:v>905.0</c:v>
                </c:pt>
                <c:pt idx="905">
                  <c:v>906.0</c:v>
                </c:pt>
                <c:pt idx="906">
                  <c:v>907.0</c:v>
                </c:pt>
                <c:pt idx="907">
                  <c:v>908.0</c:v>
                </c:pt>
                <c:pt idx="908">
                  <c:v>909.0</c:v>
                </c:pt>
                <c:pt idx="909">
                  <c:v>910.0</c:v>
                </c:pt>
                <c:pt idx="910">
                  <c:v>911.0</c:v>
                </c:pt>
                <c:pt idx="911">
                  <c:v>912.0</c:v>
                </c:pt>
                <c:pt idx="912">
                  <c:v>913.0</c:v>
                </c:pt>
                <c:pt idx="913">
                  <c:v>914.0</c:v>
                </c:pt>
                <c:pt idx="914">
                  <c:v>915.0</c:v>
                </c:pt>
                <c:pt idx="915">
                  <c:v>916.0</c:v>
                </c:pt>
                <c:pt idx="916">
                  <c:v>917.0</c:v>
                </c:pt>
                <c:pt idx="917">
                  <c:v>918.0</c:v>
                </c:pt>
                <c:pt idx="918">
                  <c:v>919.0</c:v>
                </c:pt>
                <c:pt idx="919">
                  <c:v>920.0</c:v>
                </c:pt>
                <c:pt idx="920">
                  <c:v>921.0</c:v>
                </c:pt>
                <c:pt idx="921">
                  <c:v>922.0</c:v>
                </c:pt>
                <c:pt idx="922">
                  <c:v>923.0</c:v>
                </c:pt>
                <c:pt idx="923">
                  <c:v>924.0</c:v>
                </c:pt>
                <c:pt idx="924">
                  <c:v>925.0</c:v>
                </c:pt>
                <c:pt idx="925">
                  <c:v>926.0</c:v>
                </c:pt>
                <c:pt idx="926">
                  <c:v>927.0</c:v>
                </c:pt>
                <c:pt idx="927">
                  <c:v>928.0</c:v>
                </c:pt>
                <c:pt idx="928">
                  <c:v>929.0</c:v>
                </c:pt>
                <c:pt idx="929">
                  <c:v>930.0</c:v>
                </c:pt>
                <c:pt idx="930">
                  <c:v>931.0</c:v>
                </c:pt>
                <c:pt idx="931">
                  <c:v>932.0</c:v>
                </c:pt>
                <c:pt idx="932">
                  <c:v>933.0</c:v>
                </c:pt>
                <c:pt idx="933">
                  <c:v>934.0</c:v>
                </c:pt>
                <c:pt idx="934">
                  <c:v>935.0</c:v>
                </c:pt>
                <c:pt idx="935">
                  <c:v>936.0</c:v>
                </c:pt>
                <c:pt idx="936">
                  <c:v>937.0</c:v>
                </c:pt>
                <c:pt idx="937">
                  <c:v>938.0</c:v>
                </c:pt>
                <c:pt idx="938">
                  <c:v>939.0</c:v>
                </c:pt>
                <c:pt idx="939">
                  <c:v>940.0</c:v>
                </c:pt>
                <c:pt idx="940">
                  <c:v>941.0</c:v>
                </c:pt>
                <c:pt idx="941">
                  <c:v>942.0</c:v>
                </c:pt>
                <c:pt idx="942">
                  <c:v>943.0</c:v>
                </c:pt>
                <c:pt idx="943">
                  <c:v>944.0</c:v>
                </c:pt>
                <c:pt idx="944">
                  <c:v>945.0</c:v>
                </c:pt>
                <c:pt idx="945">
                  <c:v>946.0</c:v>
                </c:pt>
                <c:pt idx="946">
                  <c:v>947.0</c:v>
                </c:pt>
                <c:pt idx="947">
                  <c:v>948.0</c:v>
                </c:pt>
                <c:pt idx="948">
                  <c:v>949.0</c:v>
                </c:pt>
                <c:pt idx="949">
                  <c:v>950.0</c:v>
                </c:pt>
                <c:pt idx="950">
                  <c:v>951.0</c:v>
                </c:pt>
                <c:pt idx="951">
                  <c:v>952.0</c:v>
                </c:pt>
                <c:pt idx="952">
                  <c:v>953.0</c:v>
                </c:pt>
                <c:pt idx="953">
                  <c:v>954.0</c:v>
                </c:pt>
                <c:pt idx="954">
                  <c:v>955.0</c:v>
                </c:pt>
                <c:pt idx="955">
                  <c:v>956.0</c:v>
                </c:pt>
                <c:pt idx="956">
                  <c:v>957.0</c:v>
                </c:pt>
                <c:pt idx="957">
                  <c:v>958.0</c:v>
                </c:pt>
                <c:pt idx="958">
                  <c:v>959.0</c:v>
                </c:pt>
                <c:pt idx="959">
                  <c:v>960.0</c:v>
                </c:pt>
                <c:pt idx="960">
                  <c:v>961.0</c:v>
                </c:pt>
                <c:pt idx="961">
                  <c:v>962.0</c:v>
                </c:pt>
                <c:pt idx="962">
                  <c:v>963.0</c:v>
                </c:pt>
                <c:pt idx="963">
                  <c:v>964.0</c:v>
                </c:pt>
                <c:pt idx="964">
                  <c:v>965.0</c:v>
                </c:pt>
                <c:pt idx="965">
                  <c:v>966.0</c:v>
                </c:pt>
                <c:pt idx="966">
                  <c:v>967.0</c:v>
                </c:pt>
                <c:pt idx="967">
                  <c:v>968.0</c:v>
                </c:pt>
                <c:pt idx="968">
                  <c:v>969.0</c:v>
                </c:pt>
                <c:pt idx="969">
                  <c:v>970.0</c:v>
                </c:pt>
                <c:pt idx="970">
                  <c:v>971.0</c:v>
                </c:pt>
                <c:pt idx="971">
                  <c:v>972.0</c:v>
                </c:pt>
                <c:pt idx="972">
                  <c:v>973.0</c:v>
                </c:pt>
                <c:pt idx="973">
                  <c:v>974.0</c:v>
                </c:pt>
                <c:pt idx="974">
                  <c:v>975.0</c:v>
                </c:pt>
                <c:pt idx="975">
                  <c:v>976.0</c:v>
                </c:pt>
                <c:pt idx="976">
                  <c:v>977.0</c:v>
                </c:pt>
                <c:pt idx="977">
                  <c:v>978.0</c:v>
                </c:pt>
                <c:pt idx="978">
                  <c:v>979.0</c:v>
                </c:pt>
                <c:pt idx="979">
                  <c:v>980.0</c:v>
                </c:pt>
                <c:pt idx="980">
                  <c:v>981.0</c:v>
                </c:pt>
                <c:pt idx="981">
                  <c:v>982.0</c:v>
                </c:pt>
                <c:pt idx="982">
                  <c:v>983.0</c:v>
                </c:pt>
                <c:pt idx="983">
                  <c:v>984.0</c:v>
                </c:pt>
                <c:pt idx="984">
                  <c:v>985.0</c:v>
                </c:pt>
                <c:pt idx="985">
                  <c:v>986.0</c:v>
                </c:pt>
                <c:pt idx="986">
                  <c:v>987.0</c:v>
                </c:pt>
                <c:pt idx="987">
                  <c:v>988.0</c:v>
                </c:pt>
                <c:pt idx="988">
                  <c:v>989.0</c:v>
                </c:pt>
                <c:pt idx="989">
                  <c:v>990.0</c:v>
                </c:pt>
                <c:pt idx="990">
                  <c:v>991.0</c:v>
                </c:pt>
                <c:pt idx="991">
                  <c:v>992.0</c:v>
                </c:pt>
                <c:pt idx="992">
                  <c:v>993.0</c:v>
                </c:pt>
                <c:pt idx="993">
                  <c:v>994.0</c:v>
                </c:pt>
                <c:pt idx="994">
                  <c:v>995.0</c:v>
                </c:pt>
                <c:pt idx="995">
                  <c:v>996.0</c:v>
                </c:pt>
                <c:pt idx="996">
                  <c:v>997.0</c:v>
                </c:pt>
                <c:pt idx="997">
                  <c:v>998.0</c:v>
                </c:pt>
                <c:pt idx="998">
                  <c:v>999.0</c:v>
                </c:pt>
                <c:pt idx="999">
                  <c:v>1000.0</c:v>
                </c:pt>
                <c:pt idx="1000">
                  <c:v>1001.0</c:v>
                </c:pt>
                <c:pt idx="1001">
                  <c:v>1002.0</c:v>
                </c:pt>
                <c:pt idx="1002">
                  <c:v>1003.0</c:v>
                </c:pt>
                <c:pt idx="1003">
                  <c:v>1004.0</c:v>
                </c:pt>
                <c:pt idx="1004">
                  <c:v>1005.0</c:v>
                </c:pt>
                <c:pt idx="1005">
                  <c:v>1006.0</c:v>
                </c:pt>
                <c:pt idx="1006">
                  <c:v>1007.0</c:v>
                </c:pt>
                <c:pt idx="1007">
                  <c:v>1008.0</c:v>
                </c:pt>
                <c:pt idx="1008">
                  <c:v>1009.0</c:v>
                </c:pt>
                <c:pt idx="1009">
                  <c:v>1010.0</c:v>
                </c:pt>
                <c:pt idx="1010">
                  <c:v>1011.0</c:v>
                </c:pt>
                <c:pt idx="1011">
                  <c:v>1012.0</c:v>
                </c:pt>
                <c:pt idx="1012">
                  <c:v>1013.0</c:v>
                </c:pt>
                <c:pt idx="1013">
                  <c:v>1014.0</c:v>
                </c:pt>
                <c:pt idx="1014">
                  <c:v>1015.0</c:v>
                </c:pt>
                <c:pt idx="1015">
                  <c:v>1016.0</c:v>
                </c:pt>
                <c:pt idx="1016">
                  <c:v>1017.0</c:v>
                </c:pt>
                <c:pt idx="1017">
                  <c:v>1018.0</c:v>
                </c:pt>
                <c:pt idx="1018">
                  <c:v>1019.0</c:v>
                </c:pt>
                <c:pt idx="1019">
                  <c:v>1020.0</c:v>
                </c:pt>
                <c:pt idx="1020">
                  <c:v>1021.0</c:v>
                </c:pt>
                <c:pt idx="1021">
                  <c:v>1022.0</c:v>
                </c:pt>
                <c:pt idx="1022">
                  <c:v>1023.0</c:v>
                </c:pt>
                <c:pt idx="1023">
                  <c:v>1024.0</c:v>
                </c:pt>
                <c:pt idx="1024">
                  <c:v>1025.0</c:v>
                </c:pt>
                <c:pt idx="1025">
                  <c:v>1026.0</c:v>
                </c:pt>
                <c:pt idx="1026">
                  <c:v>1027.0</c:v>
                </c:pt>
                <c:pt idx="1027">
                  <c:v>1028.0</c:v>
                </c:pt>
                <c:pt idx="1028">
                  <c:v>1029.0</c:v>
                </c:pt>
                <c:pt idx="1029">
                  <c:v>1030.0</c:v>
                </c:pt>
                <c:pt idx="1030">
                  <c:v>1031.0</c:v>
                </c:pt>
                <c:pt idx="1031">
                  <c:v>1032.0</c:v>
                </c:pt>
                <c:pt idx="1032">
                  <c:v>1033.0</c:v>
                </c:pt>
                <c:pt idx="1033">
                  <c:v>1034.0</c:v>
                </c:pt>
                <c:pt idx="1034">
                  <c:v>1035.0</c:v>
                </c:pt>
                <c:pt idx="1035">
                  <c:v>1036.0</c:v>
                </c:pt>
                <c:pt idx="1036">
                  <c:v>1037.0</c:v>
                </c:pt>
                <c:pt idx="1037">
                  <c:v>1038.0</c:v>
                </c:pt>
                <c:pt idx="1038">
                  <c:v>1039.0</c:v>
                </c:pt>
                <c:pt idx="1039">
                  <c:v>1040.0</c:v>
                </c:pt>
                <c:pt idx="1040">
                  <c:v>1041.0</c:v>
                </c:pt>
                <c:pt idx="1041">
                  <c:v>1042.0</c:v>
                </c:pt>
                <c:pt idx="1042">
                  <c:v>1043.0</c:v>
                </c:pt>
                <c:pt idx="1043">
                  <c:v>1044.0</c:v>
                </c:pt>
                <c:pt idx="1044">
                  <c:v>1045.0</c:v>
                </c:pt>
                <c:pt idx="1045">
                  <c:v>1046.0</c:v>
                </c:pt>
                <c:pt idx="1046">
                  <c:v>1047.0</c:v>
                </c:pt>
                <c:pt idx="1047">
                  <c:v>1048.0</c:v>
                </c:pt>
                <c:pt idx="1048">
                  <c:v>1049.0</c:v>
                </c:pt>
                <c:pt idx="1049">
                  <c:v>1050.0</c:v>
                </c:pt>
                <c:pt idx="1050">
                  <c:v>1051.0</c:v>
                </c:pt>
                <c:pt idx="1051">
                  <c:v>1052.0</c:v>
                </c:pt>
                <c:pt idx="1052">
                  <c:v>1053.0</c:v>
                </c:pt>
                <c:pt idx="1053">
                  <c:v>1054.0</c:v>
                </c:pt>
                <c:pt idx="1054">
                  <c:v>1055.0</c:v>
                </c:pt>
                <c:pt idx="1055">
                  <c:v>1056.0</c:v>
                </c:pt>
                <c:pt idx="1056">
                  <c:v>1057.0</c:v>
                </c:pt>
                <c:pt idx="1057">
                  <c:v>1058.0</c:v>
                </c:pt>
                <c:pt idx="1058">
                  <c:v>1059.0</c:v>
                </c:pt>
                <c:pt idx="1059">
                  <c:v>1060.0</c:v>
                </c:pt>
                <c:pt idx="1060">
                  <c:v>1061.0</c:v>
                </c:pt>
                <c:pt idx="1061">
                  <c:v>1062.0</c:v>
                </c:pt>
                <c:pt idx="1062">
                  <c:v>1063.0</c:v>
                </c:pt>
                <c:pt idx="1063">
                  <c:v>1064.0</c:v>
                </c:pt>
                <c:pt idx="1064">
                  <c:v>1065.0</c:v>
                </c:pt>
                <c:pt idx="1065">
                  <c:v>1066.0</c:v>
                </c:pt>
                <c:pt idx="1066">
                  <c:v>1067.0</c:v>
                </c:pt>
                <c:pt idx="1067">
                  <c:v>1068.0</c:v>
                </c:pt>
                <c:pt idx="1068">
                  <c:v>1069.0</c:v>
                </c:pt>
                <c:pt idx="1069">
                  <c:v>1070.0</c:v>
                </c:pt>
                <c:pt idx="1070">
                  <c:v>1071.0</c:v>
                </c:pt>
                <c:pt idx="1071">
                  <c:v>1072.0</c:v>
                </c:pt>
                <c:pt idx="1072">
                  <c:v>1073.0</c:v>
                </c:pt>
                <c:pt idx="1073">
                  <c:v>1074.0</c:v>
                </c:pt>
                <c:pt idx="1074">
                  <c:v>1075.0</c:v>
                </c:pt>
                <c:pt idx="1075">
                  <c:v>1076.0</c:v>
                </c:pt>
                <c:pt idx="1076">
                  <c:v>1077.0</c:v>
                </c:pt>
                <c:pt idx="1077">
                  <c:v>1078.0</c:v>
                </c:pt>
                <c:pt idx="1078">
                  <c:v>1079.0</c:v>
                </c:pt>
                <c:pt idx="1079">
                  <c:v>1080.0</c:v>
                </c:pt>
                <c:pt idx="1080">
                  <c:v>1081.0</c:v>
                </c:pt>
                <c:pt idx="1081">
                  <c:v>1082.0</c:v>
                </c:pt>
                <c:pt idx="1082">
                  <c:v>1083.0</c:v>
                </c:pt>
                <c:pt idx="1083">
                  <c:v>1084.0</c:v>
                </c:pt>
                <c:pt idx="1084">
                  <c:v>1085.0</c:v>
                </c:pt>
                <c:pt idx="1085">
                  <c:v>1086.0</c:v>
                </c:pt>
                <c:pt idx="1086">
                  <c:v>1087.0</c:v>
                </c:pt>
                <c:pt idx="1087">
                  <c:v>1088.0</c:v>
                </c:pt>
                <c:pt idx="1088">
                  <c:v>1089.0</c:v>
                </c:pt>
                <c:pt idx="1089">
                  <c:v>1090.0</c:v>
                </c:pt>
                <c:pt idx="1090">
                  <c:v>1091.0</c:v>
                </c:pt>
                <c:pt idx="1091">
                  <c:v>1092.0</c:v>
                </c:pt>
                <c:pt idx="1092">
                  <c:v>1093.0</c:v>
                </c:pt>
                <c:pt idx="1093">
                  <c:v>1094.0</c:v>
                </c:pt>
                <c:pt idx="1094">
                  <c:v>1095.0</c:v>
                </c:pt>
                <c:pt idx="1095">
                  <c:v>1096.0</c:v>
                </c:pt>
                <c:pt idx="1096">
                  <c:v>1097.0</c:v>
                </c:pt>
                <c:pt idx="1097">
                  <c:v>1098.0</c:v>
                </c:pt>
                <c:pt idx="1098">
                  <c:v>1099.0</c:v>
                </c:pt>
                <c:pt idx="1099">
                  <c:v>1100.0</c:v>
                </c:pt>
                <c:pt idx="1100">
                  <c:v>1101.0</c:v>
                </c:pt>
                <c:pt idx="1101">
                  <c:v>1102.0</c:v>
                </c:pt>
                <c:pt idx="1102">
                  <c:v>1103.0</c:v>
                </c:pt>
                <c:pt idx="1103">
                  <c:v>1104.0</c:v>
                </c:pt>
                <c:pt idx="1104">
                  <c:v>1105.0</c:v>
                </c:pt>
                <c:pt idx="1105">
                  <c:v>1106.0</c:v>
                </c:pt>
                <c:pt idx="1106">
                  <c:v>1107.0</c:v>
                </c:pt>
                <c:pt idx="1107">
                  <c:v>1108.0</c:v>
                </c:pt>
                <c:pt idx="1108">
                  <c:v>1109.0</c:v>
                </c:pt>
                <c:pt idx="1109">
                  <c:v>1110.0</c:v>
                </c:pt>
                <c:pt idx="1110">
                  <c:v>1111.0</c:v>
                </c:pt>
                <c:pt idx="1111">
                  <c:v>1112.0</c:v>
                </c:pt>
                <c:pt idx="1112">
                  <c:v>1113.0</c:v>
                </c:pt>
                <c:pt idx="1113">
                  <c:v>1114.0</c:v>
                </c:pt>
                <c:pt idx="1114">
                  <c:v>1115.0</c:v>
                </c:pt>
                <c:pt idx="1115">
                  <c:v>1116.0</c:v>
                </c:pt>
                <c:pt idx="1116">
                  <c:v>1117.0</c:v>
                </c:pt>
                <c:pt idx="1117">
                  <c:v>1118.0</c:v>
                </c:pt>
                <c:pt idx="1118">
                  <c:v>1119.0</c:v>
                </c:pt>
                <c:pt idx="1119">
                  <c:v>1120.0</c:v>
                </c:pt>
                <c:pt idx="1120">
                  <c:v>1121.0</c:v>
                </c:pt>
                <c:pt idx="1121">
                  <c:v>1122.0</c:v>
                </c:pt>
                <c:pt idx="1122">
                  <c:v>1123.0</c:v>
                </c:pt>
                <c:pt idx="1123">
                  <c:v>1124.0</c:v>
                </c:pt>
                <c:pt idx="1124">
                  <c:v>1125.0</c:v>
                </c:pt>
                <c:pt idx="1125">
                  <c:v>1126.0</c:v>
                </c:pt>
                <c:pt idx="1126">
                  <c:v>1127.0</c:v>
                </c:pt>
                <c:pt idx="1127">
                  <c:v>1128.0</c:v>
                </c:pt>
                <c:pt idx="1128">
                  <c:v>1129.0</c:v>
                </c:pt>
                <c:pt idx="1129">
                  <c:v>1130.0</c:v>
                </c:pt>
                <c:pt idx="1130">
                  <c:v>1131.0</c:v>
                </c:pt>
                <c:pt idx="1131">
                  <c:v>1132.0</c:v>
                </c:pt>
                <c:pt idx="1132">
                  <c:v>1133.0</c:v>
                </c:pt>
                <c:pt idx="1133">
                  <c:v>1134.0</c:v>
                </c:pt>
                <c:pt idx="1134">
                  <c:v>1135.0</c:v>
                </c:pt>
                <c:pt idx="1135">
                  <c:v>1136.0</c:v>
                </c:pt>
                <c:pt idx="1136">
                  <c:v>1137.0</c:v>
                </c:pt>
                <c:pt idx="1137">
                  <c:v>1138.0</c:v>
                </c:pt>
                <c:pt idx="1138">
                  <c:v>1139.0</c:v>
                </c:pt>
                <c:pt idx="1139">
                  <c:v>1140.0</c:v>
                </c:pt>
                <c:pt idx="1140">
                  <c:v>1141.0</c:v>
                </c:pt>
                <c:pt idx="1141">
                  <c:v>1142.0</c:v>
                </c:pt>
                <c:pt idx="1142">
                  <c:v>1143.0</c:v>
                </c:pt>
                <c:pt idx="1143">
                  <c:v>1144.0</c:v>
                </c:pt>
                <c:pt idx="1144">
                  <c:v>1145.0</c:v>
                </c:pt>
                <c:pt idx="1145">
                  <c:v>1146.0</c:v>
                </c:pt>
                <c:pt idx="1146">
                  <c:v>1147.0</c:v>
                </c:pt>
                <c:pt idx="1147">
                  <c:v>1148.0</c:v>
                </c:pt>
                <c:pt idx="1148">
                  <c:v>1149.0</c:v>
                </c:pt>
                <c:pt idx="1149">
                  <c:v>1150.0</c:v>
                </c:pt>
                <c:pt idx="1150">
                  <c:v>1151.0</c:v>
                </c:pt>
                <c:pt idx="1151">
                  <c:v>1152.0</c:v>
                </c:pt>
                <c:pt idx="1152">
                  <c:v>1153.0</c:v>
                </c:pt>
                <c:pt idx="1153">
                  <c:v>1154.0</c:v>
                </c:pt>
                <c:pt idx="1154">
                  <c:v>1155.0</c:v>
                </c:pt>
                <c:pt idx="1155">
                  <c:v>1156.0</c:v>
                </c:pt>
                <c:pt idx="1156">
                  <c:v>1157.0</c:v>
                </c:pt>
                <c:pt idx="1157">
                  <c:v>1158.0</c:v>
                </c:pt>
                <c:pt idx="1158">
                  <c:v>1159.0</c:v>
                </c:pt>
                <c:pt idx="1159">
                  <c:v>1160.0</c:v>
                </c:pt>
                <c:pt idx="1160">
                  <c:v>1161.0</c:v>
                </c:pt>
                <c:pt idx="1161">
                  <c:v>1162.0</c:v>
                </c:pt>
                <c:pt idx="1162">
                  <c:v>1163.0</c:v>
                </c:pt>
                <c:pt idx="1163">
                  <c:v>1164.0</c:v>
                </c:pt>
                <c:pt idx="1164">
                  <c:v>1165.0</c:v>
                </c:pt>
                <c:pt idx="1165">
                  <c:v>1166.0</c:v>
                </c:pt>
                <c:pt idx="1166">
                  <c:v>1167.0</c:v>
                </c:pt>
                <c:pt idx="1167">
                  <c:v>1168.0</c:v>
                </c:pt>
                <c:pt idx="1168">
                  <c:v>1169.0</c:v>
                </c:pt>
                <c:pt idx="1169">
                  <c:v>1170.0</c:v>
                </c:pt>
                <c:pt idx="1170">
                  <c:v>1171.0</c:v>
                </c:pt>
                <c:pt idx="1171">
                  <c:v>1172.0</c:v>
                </c:pt>
                <c:pt idx="1172">
                  <c:v>1173.0</c:v>
                </c:pt>
                <c:pt idx="1173">
                  <c:v>1174.0</c:v>
                </c:pt>
                <c:pt idx="1174">
                  <c:v>1175.0</c:v>
                </c:pt>
                <c:pt idx="1175">
                  <c:v>1176.0</c:v>
                </c:pt>
                <c:pt idx="1176">
                  <c:v>1177.0</c:v>
                </c:pt>
                <c:pt idx="1177">
                  <c:v>1178.0</c:v>
                </c:pt>
                <c:pt idx="1178">
                  <c:v>1179.0</c:v>
                </c:pt>
                <c:pt idx="1179">
                  <c:v>1180.0</c:v>
                </c:pt>
                <c:pt idx="1180">
                  <c:v>1181.0</c:v>
                </c:pt>
                <c:pt idx="1181">
                  <c:v>1182.0</c:v>
                </c:pt>
                <c:pt idx="1182">
                  <c:v>1183.0</c:v>
                </c:pt>
                <c:pt idx="1183">
                  <c:v>1184.0</c:v>
                </c:pt>
                <c:pt idx="1184">
                  <c:v>1185.0</c:v>
                </c:pt>
                <c:pt idx="1185">
                  <c:v>1186.0</c:v>
                </c:pt>
                <c:pt idx="1186">
                  <c:v>1187.0</c:v>
                </c:pt>
                <c:pt idx="1187">
                  <c:v>1188.0</c:v>
                </c:pt>
                <c:pt idx="1188">
                  <c:v>1189.0</c:v>
                </c:pt>
                <c:pt idx="1189">
                  <c:v>1190.0</c:v>
                </c:pt>
                <c:pt idx="1190">
                  <c:v>1191.0</c:v>
                </c:pt>
                <c:pt idx="1191">
                  <c:v>1192.0</c:v>
                </c:pt>
                <c:pt idx="1192">
                  <c:v>1193.0</c:v>
                </c:pt>
                <c:pt idx="1193">
                  <c:v>1194.0</c:v>
                </c:pt>
                <c:pt idx="1194">
                  <c:v>1195.0</c:v>
                </c:pt>
                <c:pt idx="1195">
                  <c:v>1196.0</c:v>
                </c:pt>
                <c:pt idx="1196">
                  <c:v>1197.0</c:v>
                </c:pt>
                <c:pt idx="1197">
                  <c:v>1198.0</c:v>
                </c:pt>
                <c:pt idx="1198">
                  <c:v>1199.0</c:v>
                </c:pt>
                <c:pt idx="1199">
                  <c:v>1200.0</c:v>
                </c:pt>
                <c:pt idx="1200">
                  <c:v>1201.0</c:v>
                </c:pt>
                <c:pt idx="1201">
                  <c:v>1202.0</c:v>
                </c:pt>
                <c:pt idx="1202">
                  <c:v>1203.0</c:v>
                </c:pt>
                <c:pt idx="1203">
                  <c:v>1204.0</c:v>
                </c:pt>
                <c:pt idx="1204">
                  <c:v>1205.0</c:v>
                </c:pt>
                <c:pt idx="1205">
                  <c:v>1206.0</c:v>
                </c:pt>
                <c:pt idx="1206">
                  <c:v>1207.0</c:v>
                </c:pt>
                <c:pt idx="1207">
                  <c:v>1208.0</c:v>
                </c:pt>
                <c:pt idx="1208">
                  <c:v>1209.0</c:v>
                </c:pt>
                <c:pt idx="1209">
                  <c:v>1210.0</c:v>
                </c:pt>
                <c:pt idx="1210">
                  <c:v>1211.0</c:v>
                </c:pt>
                <c:pt idx="1211">
                  <c:v>1212.0</c:v>
                </c:pt>
                <c:pt idx="1212">
                  <c:v>1213.0</c:v>
                </c:pt>
                <c:pt idx="1213">
                  <c:v>1214.0</c:v>
                </c:pt>
                <c:pt idx="1214">
                  <c:v>1215.0</c:v>
                </c:pt>
                <c:pt idx="1215">
                  <c:v>1216.0</c:v>
                </c:pt>
                <c:pt idx="1216">
                  <c:v>1217.0</c:v>
                </c:pt>
                <c:pt idx="1217">
                  <c:v>1218.0</c:v>
                </c:pt>
                <c:pt idx="1218">
                  <c:v>1219.0</c:v>
                </c:pt>
                <c:pt idx="1219">
                  <c:v>1220.0</c:v>
                </c:pt>
                <c:pt idx="1220">
                  <c:v>1221.0</c:v>
                </c:pt>
                <c:pt idx="1221">
                  <c:v>1222.0</c:v>
                </c:pt>
                <c:pt idx="1222">
                  <c:v>1223.0</c:v>
                </c:pt>
                <c:pt idx="1223">
                  <c:v>1224.0</c:v>
                </c:pt>
                <c:pt idx="1224">
                  <c:v>1225.0</c:v>
                </c:pt>
                <c:pt idx="1225">
                  <c:v>1226.0</c:v>
                </c:pt>
                <c:pt idx="1226">
                  <c:v>1227.0</c:v>
                </c:pt>
                <c:pt idx="1227">
                  <c:v>1228.0</c:v>
                </c:pt>
                <c:pt idx="1228">
                  <c:v>1229.0</c:v>
                </c:pt>
                <c:pt idx="1229">
                  <c:v>1230.0</c:v>
                </c:pt>
                <c:pt idx="1230">
                  <c:v>1231.0</c:v>
                </c:pt>
                <c:pt idx="1231">
                  <c:v>1232.0</c:v>
                </c:pt>
                <c:pt idx="1232">
                  <c:v>1233.0</c:v>
                </c:pt>
                <c:pt idx="1233">
                  <c:v>1234.0</c:v>
                </c:pt>
                <c:pt idx="1234">
                  <c:v>1235.0</c:v>
                </c:pt>
                <c:pt idx="1235">
                  <c:v>1236.0</c:v>
                </c:pt>
                <c:pt idx="1236">
                  <c:v>1237.0</c:v>
                </c:pt>
                <c:pt idx="1237">
                  <c:v>1238.0</c:v>
                </c:pt>
                <c:pt idx="1238">
                  <c:v>1239.0</c:v>
                </c:pt>
                <c:pt idx="1239">
                  <c:v>1240.0</c:v>
                </c:pt>
                <c:pt idx="1240">
                  <c:v>1241.0</c:v>
                </c:pt>
                <c:pt idx="1241">
                  <c:v>1242.0</c:v>
                </c:pt>
                <c:pt idx="1242">
                  <c:v>1243.0</c:v>
                </c:pt>
                <c:pt idx="1243">
                  <c:v>1244.0</c:v>
                </c:pt>
                <c:pt idx="1244">
                  <c:v>1245.0</c:v>
                </c:pt>
                <c:pt idx="1245">
                  <c:v>1246.0</c:v>
                </c:pt>
                <c:pt idx="1246">
                  <c:v>1247.0</c:v>
                </c:pt>
                <c:pt idx="1247">
                  <c:v>1248.0</c:v>
                </c:pt>
                <c:pt idx="1248">
                  <c:v>1249.0</c:v>
                </c:pt>
                <c:pt idx="1249">
                  <c:v>1250.0</c:v>
                </c:pt>
                <c:pt idx="1250">
                  <c:v>1251.0</c:v>
                </c:pt>
                <c:pt idx="1251">
                  <c:v>1252.0</c:v>
                </c:pt>
                <c:pt idx="1252">
                  <c:v>1253.0</c:v>
                </c:pt>
                <c:pt idx="1253">
                  <c:v>1254.0</c:v>
                </c:pt>
                <c:pt idx="1254">
                  <c:v>1255.0</c:v>
                </c:pt>
                <c:pt idx="1255">
                  <c:v>1256.0</c:v>
                </c:pt>
                <c:pt idx="1256">
                  <c:v>1257.0</c:v>
                </c:pt>
                <c:pt idx="1257">
                  <c:v>1258.0</c:v>
                </c:pt>
                <c:pt idx="1258">
                  <c:v>1259.0</c:v>
                </c:pt>
                <c:pt idx="1259">
                  <c:v>1260.0</c:v>
                </c:pt>
                <c:pt idx="1260">
                  <c:v>1261.0</c:v>
                </c:pt>
                <c:pt idx="1261">
                  <c:v>1262.0</c:v>
                </c:pt>
                <c:pt idx="1262">
                  <c:v>1263.0</c:v>
                </c:pt>
                <c:pt idx="1263">
                  <c:v>1264.0</c:v>
                </c:pt>
                <c:pt idx="1264">
                  <c:v>1265.0</c:v>
                </c:pt>
                <c:pt idx="1265">
                  <c:v>1266.0</c:v>
                </c:pt>
                <c:pt idx="1266">
                  <c:v>1267.0</c:v>
                </c:pt>
                <c:pt idx="1267">
                  <c:v>1268.0</c:v>
                </c:pt>
                <c:pt idx="1268">
                  <c:v>1269.0</c:v>
                </c:pt>
                <c:pt idx="1269">
                  <c:v>1270.0</c:v>
                </c:pt>
                <c:pt idx="1270">
                  <c:v>1271.0</c:v>
                </c:pt>
                <c:pt idx="1271">
                  <c:v>1272.0</c:v>
                </c:pt>
                <c:pt idx="1272">
                  <c:v>1273.0</c:v>
                </c:pt>
                <c:pt idx="1273">
                  <c:v>1274.0</c:v>
                </c:pt>
                <c:pt idx="1274">
                  <c:v>1275.0</c:v>
                </c:pt>
                <c:pt idx="1275">
                  <c:v>1276.0</c:v>
                </c:pt>
                <c:pt idx="1276">
                  <c:v>1277.0</c:v>
                </c:pt>
                <c:pt idx="1277">
                  <c:v>1278.0</c:v>
                </c:pt>
                <c:pt idx="1278">
                  <c:v>1279.0</c:v>
                </c:pt>
                <c:pt idx="1279">
                  <c:v>1280.0</c:v>
                </c:pt>
                <c:pt idx="1280">
                  <c:v>1281.0</c:v>
                </c:pt>
                <c:pt idx="1281">
                  <c:v>1282.0</c:v>
                </c:pt>
                <c:pt idx="1282">
                  <c:v>1283.0</c:v>
                </c:pt>
                <c:pt idx="1283">
                  <c:v>1284.0</c:v>
                </c:pt>
                <c:pt idx="1284">
                  <c:v>1285.0</c:v>
                </c:pt>
                <c:pt idx="1285">
                  <c:v>1286.0</c:v>
                </c:pt>
                <c:pt idx="1286">
                  <c:v>1287.0</c:v>
                </c:pt>
                <c:pt idx="1287">
                  <c:v>1288.0</c:v>
                </c:pt>
                <c:pt idx="1288">
                  <c:v>1289.0</c:v>
                </c:pt>
                <c:pt idx="1289">
                  <c:v>1290.0</c:v>
                </c:pt>
                <c:pt idx="1290">
                  <c:v>1291.0</c:v>
                </c:pt>
                <c:pt idx="1291">
                  <c:v>1292.0</c:v>
                </c:pt>
                <c:pt idx="1292">
                  <c:v>1293.0</c:v>
                </c:pt>
                <c:pt idx="1293">
                  <c:v>1294.0</c:v>
                </c:pt>
                <c:pt idx="1294">
                  <c:v>1295.0</c:v>
                </c:pt>
                <c:pt idx="1295">
                  <c:v>1296.0</c:v>
                </c:pt>
                <c:pt idx="1296">
                  <c:v>1297.0</c:v>
                </c:pt>
                <c:pt idx="1297">
                  <c:v>1298.0</c:v>
                </c:pt>
                <c:pt idx="1298">
                  <c:v>1299.0</c:v>
                </c:pt>
                <c:pt idx="1299">
                  <c:v>1300.0</c:v>
                </c:pt>
                <c:pt idx="1300">
                  <c:v>1301.0</c:v>
                </c:pt>
                <c:pt idx="1301">
                  <c:v>1302.0</c:v>
                </c:pt>
                <c:pt idx="1302">
                  <c:v>1303.0</c:v>
                </c:pt>
                <c:pt idx="1303">
                  <c:v>1304.0</c:v>
                </c:pt>
                <c:pt idx="1304">
                  <c:v>1305.0</c:v>
                </c:pt>
                <c:pt idx="1305">
                  <c:v>1306.0</c:v>
                </c:pt>
                <c:pt idx="1306">
                  <c:v>1307.0</c:v>
                </c:pt>
                <c:pt idx="1307">
                  <c:v>1308.0</c:v>
                </c:pt>
                <c:pt idx="1308">
                  <c:v>1309.0</c:v>
                </c:pt>
                <c:pt idx="1309">
                  <c:v>1310.0</c:v>
                </c:pt>
                <c:pt idx="1310">
                  <c:v>1311.0</c:v>
                </c:pt>
                <c:pt idx="1311">
                  <c:v>1312.0</c:v>
                </c:pt>
                <c:pt idx="1312">
                  <c:v>1313.0</c:v>
                </c:pt>
                <c:pt idx="1313">
                  <c:v>1314.0</c:v>
                </c:pt>
                <c:pt idx="1314">
                  <c:v>1315.0</c:v>
                </c:pt>
                <c:pt idx="1315">
                  <c:v>1316.0</c:v>
                </c:pt>
                <c:pt idx="1316">
                  <c:v>1317.0</c:v>
                </c:pt>
                <c:pt idx="1317">
                  <c:v>1318.0</c:v>
                </c:pt>
                <c:pt idx="1318">
                  <c:v>1319.0</c:v>
                </c:pt>
                <c:pt idx="1319">
                  <c:v>1320.0</c:v>
                </c:pt>
                <c:pt idx="1320">
                  <c:v>1321.0</c:v>
                </c:pt>
                <c:pt idx="1321">
                  <c:v>1322.0</c:v>
                </c:pt>
                <c:pt idx="1322">
                  <c:v>1323.0</c:v>
                </c:pt>
                <c:pt idx="1323">
                  <c:v>1324.0</c:v>
                </c:pt>
                <c:pt idx="1324">
                  <c:v>1325.0</c:v>
                </c:pt>
                <c:pt idx="1325">
                  <c:v>1326.0</c:v>
                </c:pt>
                <c:pt idx="1326">
                  <c:v>1327.0</c:v>
                </c:pt>
                <c:pt idx="1327">
                  <c:v>1328.0</c:v>
                </c:pt>
                <c:pt idx="1328">
                  <c:v>1329.0</c:v>
                </c:pt>
                <c:pt idx="1329">
                  <c:v>1330.0</c:v>
                </c:pt>
                <c:pt idx="1330">
                  <c:v>1331.0</c:v>
                </c:pt>
                <c:pt idx="1331">
                  <c:v>1332.0</c:v>
                </c:pt>
                <c:pt idx="1332">
                  <c:v>1333.0</c:v>
                </c:pt>
                <c:pt idx="1333">
                  <c:v>1334.0</c:v>
                </c:pt>
                <c:pt idx="1334">
                  <c:v>1335.0</c:v>
                </c:pt>
                <c:pt idx="1335">
                  <c:v>1336.0</c:v>
                </c:pt>
                <c:pt idx="1336">
                  <c:v>1337.0</c:v>
                </c:pt>
                <c:pt idx="1337">
                  <c:v>1338.0</c:v>
                </c:pt>
                <c:pt idx="1338">
                  <c:v>1339.0</c:v>
                </c:pt>
                <c:pt idx="1339">
                  <c:v>1340.0</c:v>
                </c:pt>
                <c:pt idx="1340">
                  <c:v>1341.0</c:v>
                </c:pt>
                <c:pt idx="1341">
                  <c:v>1342.0</c:v>
                </c:pt>
                <c:pt idx="1342">
                  <c:v>1343.0</c:v>
                </c:pt>
                <c:pt idx="1343">
                  <c:v>1344.0</c:v>
                </c:pt>
                <c:pt idx="1344">
                  <c:v>1345.0</c:v>
                </c:pt>
                <c:pt idx="1345">
                  <c:v>1346.0</c:v>
                </c:pt>
                <c:pt idx="1346">
                  <c:v>1347.0</c:v>
                </c:pt>
                <c:pt idx="1347">
                  <c:v>1348.0</c:v>
                </c:pt>
                <c:pt idx="1348">
                  <c:v>1349.0</c:v>
                </c:pt>
                <c:pt idx="1349">
                  <c:v>1350.0</c:v>
                </c:pt>
                <c:pt idx="1350">
                  <c:v>1351.0</c:v>
                </c:pt>
                <c:pt idx="1351">
                  <c:v>1352.0</c:v>
                </c:pt>
                <c:pt idx="1352">
                  <c:v>1353.0</c:v>
                </c:pt>
                <c:pt idx="1353">
                  <c:v>1354.0</c:v>
                </c:pt>
                <c:pt idx="1354">
                  <c:v>1355.0</c:v>
                </c:pt>
                <c:pt idx="1355">
                  <c:v>1356.0</c:v>
                </c:pt>
                <c:pt idx="1356">
                  <c:v>1357.0</c:v>
                </c:pt>
                <c:pt idx="1357">
                  <c:v>1358.0</c:v>
                </c:pt>
                <c:pt idx="1358">
                  <c:v>1359.0</c:v>
                </c:pt>
                <c:pt idx="1359">
                  <c:v>1360.0</c:v>
                </c:pt>
                <c:pt idx="1360">
                  <c:v>1361.0</c:v>
                </c:pt>
                <c:pt idx="1361">
                  <c:v>1362.0</c:v>
                </c:pt>
                <c:pt idx="1362">
                  <c:v>1363.0</c:v>
                </c:pt>
                <c:pt idx="1363">
                  <c:v>1364.0</c:v>
                </c:pt>
                <c:pt idx="1364">
                  <c:v>1365.0</c:v>
                </c:pt>
                <c:pt idx="1365">
                  <c:v>1366.0</c:v>
                </c:pt>
                <c:pt idx="1366">
                  <c:v>1367.0</c:v>
                </c:pt>
                <c:pt idx="1367">
                  <c:v>1368.0</c:v>
                </c:pt>
                <c:pt idx="1368">
                  <c:v>1369.0</c:v>
                </c:pt>
                <c:pt idx="1369">
                  <c:v>1370.0</c:v>
                </c:pt>
                <c:pt idx="1370">
                  <c:v>1371.0</c:v>
                </c:pt>
                <c:pt idx="1371">
                  <c:v>1372.0</c:v>
                </c:pt>
                <c:pt idx="1372">
                  <c:v>1373.0</c:v>
                </c:pt>
                <c:pt idx="1373">
                  <c:v>1374.0</c:v>
                </c:pt>
                <c:pt idx="1374">
                  <c:v>1375.0</c:v>
                </c:pt>
                <c:pt idx="1375">
                  <c:v>1376.0</c:v>
                </c:pt>
                <c:pt idx="1376">
                  <c:v>1377.0</c:v>
                </c:pt>
                <c:pt idx="1377">
                  <c:v>1378.0</c:v>
                </c:pt>
                <c:pt idx="1378">
                  <c:v>1379.0</c:v>
                </c:pt>
                <c:pt idx="1379">
                  <c:v>1380.0</c:v>
                </c:pt>
                <c:pt idx="1380">
                  <c:v>1381.0</c:v>
                </c:pt>
                <c:pt idx="1381">
                  <c:v>1382.0</c:v>
                </c:pt>
                <c:pt idx="1382">
                  <c:v>1383.0</c:v>
                </c:pt>
                <c:pt idx="1383">
                  <c:v>1384.0</c:v>
                </c:pt>
                <c:pt idx="1384">
                  <c:v>1385.0</c:v>
                </c:pt>
                <c:pt idx="1385">
                  <c:v>1386.0</c:v>
                </c:pt>
                <c:pt idx="1386">
                  <c:v>1387.0</c:v>
                </c:pt>
                <c:pt idx="1387">
                  <c:v>1388.0</c:v>
                </c:pt>
                <c:pt idx="1388">
                  <c:v>1389.0</c:v>
                </c:pt>
                <c:pt idx="1389">
                  <c:v>1390.0</c:v>
                </c:pt>
                <c:pt idx="1390">
                  <c:v>1391.0</c:v>
                </c:pt>
                <c:pt idx="1391">
                  <c:v>1392.0</c:v>
                </c:pt>
                <c:pt idx="1392">
                  <c:v>1393.0</c:v>
                </c:pt>
                <c:pt idx="1393">
                  <c:v>1394.0</c:v>
                </c:pt>
                <c:pt idx="1394">
                  <c:v>1395.0</c:v>
                </c:pt>
                <c:pt idx="1395">
                  <c:v>1396.0</c:v>
                </c:pt>
                <c:pt idx="1396">
                  <c:v>1397.0</c:v>
                </c:pt>
                <c:pt idx="1397">
                  <c:v>1398.0</c:v>
                </c:pt>
                <c:pt idx="1398">
                  <c:v>1399.0</c:v>
                </c:pt>
                <c:pt idx="1399">
                  <c:v>1400.0</c:v>
                </c:pt>
                <c:pt idx="1400">
                  <c:v>1401.0</c:v>
                </c:pt>
                <c:pt idx="1401">
                  <c:v>1402.0</c:v>
                </c:pt>
                <c:pt idx="1402">
                  <c:v>1403.0</c:v>
                </c:pt>
                <c:pt idx="1403">
                  <c:v>1404.0</c:v>
                </c:pt>
                <c:pt idx="1404">
                  <c:v>1405.0</c:v>
                </c:pt>
                <c:pt idx="1405">
                  <c:v>1406.0</c:v>
                </c:pt>
                <c:pt idx="1406">
                  <c:v>1407.0</c:v>
                </c:pt>
                <c:pt idx="1407">
                  <c:v>1408.0</c:v>
                </c:pt>
                <c:pt idx="1408">
                  <c:v>1409.0</c:v>
                </c:pt>
                <c:pt idx="1409">
                  <c:v>1410.0</c:v>
                </c:pt>
                <c:pt idx="1410">
                  <c:v>1411.0</c:v>
                </c:pt>
                <c:pt idx="1411">
                  <c:v>1412.0</c:v>
                </c:pt>
                <c:pt idx="1412">
                  <c:v>1413.0</c:v>
                </c:pt>
                <c:pt idx="1413">
                  <c:v>1414.0</c:v>
                </c:pt>
                <c:pt idx="1414">
                  <c:v>1415.0</c:v>
                </c:pt>
                <c:pt idx="1415">
                  <c:v>1416.0</c:v>
                </c:pt>
                <c:pt idx="1416">
                  <c:v>1417.0</c:v>
                </c:pt>
                <c:pt idx="1417">
                  <c:v>1418.0</c:v>
                </c:pt>
                <c:pt idx="1418">
                  <c:v>1419.0</c:v>
                </c:pt>
                <c:pt idx="1419">
                  <c:v>1420.0</c:v>
                </c:pt>
                <c:pt idx="1420">
                  <c:v>1421.0</c:v>
                </c:pt>
                <c:pt idx="1421">
                  <c:v>1422.0</c:v>
                </c:pt>
                <c:pt idx="1422">
                  <c:v>1423.0</c:v>
                </c:pt>
                <c:pt idx="1423">
                  <c:v>1424.0</c:v>
                </c:pt>
                <c:pt idx="1424">
                  <c:v>1425.0</c:v>
                </c:pt>
                <c:pt idx="1425">
                  <c:v>1426.0</c:v>
                </c:pt>
                <c:pt idx="1426">
                  <c:v>1427.0</c:v>
                </c:pt>
                <c:pt idx="1427">
                  <c:v>1428.0</c:v>
                </c:pt>
                <c:pt idx="1428">
                  <c:v>1429.0</c:v>
                </c:pt>
                <c:pt idx="1429">
                  <c:v>1430.0</c:v>
                </c:pt>
                <c:pt idx="1430">
                  <c:v>1431.0</c:v>
                </c:pt>
                <c:pt idx="1431">
                  <c:v>1432.0</c:v>
                </c:pt>
                <c:pt idx="1432">
                  <c:v>1433.0</c:v>
                </c:pt>
                <c:pt idx="1433">
                  <c:v>1434.0</c:v>
                </c:pt>
                <c:pt idx="1434">
                  <c:v>1435.0</c:v>
                </c:pt>
                <c:pt idx="1435">
                  <c:v>1436.0</c:v>
                </c:pt>
                <c:pt idx="1436">
                  <c:v>1437.0</c:v>
                </c:pt>
                <c:pt idx="1437">
                  <c:v>1438.0</c:v>
                </c:pt>
                <c:pt idx="1438">
                  <c:v>1439.0</c:v>
                </c:pt>
                <c:pt idx="1439">
                  <c:v>1440.0</c:v>
                </c:pt>
                <c:pt idx="1440">
                  <c:v>1441.0</c:v>
                </c:pt>
                <c:pt idx="1441">
                  <c:v>1442.0</c:v>
                </c:pt>
                <c:pt idx="1442">
                  <c:v>1443.0</c:v>
                </c:pt>
                <c:pt idx="1443">
                  <c:v>1444.0</c:v>
                </c:pt>
                <c:pt idx="1444">
                  <c:v>1445.0</c:v>
                </c:pt>
                <c:pt idx="1445">
                  <c:v>1446.0</c:v>
                </c:pt>
                <c:pt idx="1446">
                  <c:v>1447.0</c:v>
                </c:pt>
                <c:pt idx="1447">
                  <c:v>1448.0</c:v>
                </c:pt>
                <c:pt idx="1448">
                  <c:v>1449.0</c:v>
                </c:pt>
                <c:pt idx="1449">
                  <c:v>1450.0</c:v>
                </c:pt>
                <c:pt idx="1450">
                  <c:v>1451.0</c:v>
                </c:pt>
                <c:pt idx="1451">
                  <c:v>1452.0</c:v>
                </c:pt>
                <c:pt idx="1452">
                  <c:v>1453.0</c:v>
                </c:pt>
                <c:pt idx="1453">
                  <c:v>1454.0</c:v>
                </c:pt>
                <c:pt idx="1454">
                  <c:v>1455.0</c:v>
                </c:pt>
                <c:pt idx="1455">
                  <c:v>1456.0</c:v>
                </c:pt>
                <c:pt idx="1456">
                  <c:v>1457.0</c:v>
                </c:pt>
                <c:pt idx="1457">
                  <c:v>1458.0</c:v>
                </c:pt>
                <c:pt idx="1458">
                  <c:v>1459.0</c:v>
                </c:pt>
                <c:pt idx="1459">
                  <c:v>1460.0</c:v>
                </c:pt>
                <c:pt idx="1460">
                  <c:v>1461.0</c:v>
                </c:pt>
                <c:pt idx="1461">
                  <c:v>1462.0</c:v>
                </c:pt>
                <c:pt idx="1462">
                  <c:v>1463.0</c:v>
                </c:pt>
                <c:pt idx="1463">
                  <c:v>1464.0</c:v>
                </c:pt>
                <c:pt idx="1464">
                  <c:v>1465.0</c:v>
                </c:pt>
                <c:pt idx="1465">
                  <c:v>1466.0</c:v>
                </c:pt>
                <c:pt idx="1466">
                  <c:v>1467.0</c:v>
                </c:pt>
                <c:pt idx="1467">
                  <c:v>1468.0</c:v>
                </c:pt>
                <c:pt idx="1468">
                  <c:v>1469.0</c:v>
                </c:pt>
                <c:pt idx="1469">
                  <c:v>1470.0</c:v>
                </c:pt>
                <c:pt idx="1470">
                  <c:v>1471.0</c:v>
                </c:pt>
                <c:pt idx="1471">
                  <c:v>1472.0</c:v>
                </c:pt>
                <c:pt idx="1472">
                  <c:v>1473.0</c:v>
                </c:pt>
                <c:pt idx="1473">
                  <c:v>1474.0</c:v>
                </c:pt>
                <c:pt idx="1474">
                  <c:v>1475.0</c:v>
                </c:pt>
                <c:pt idx="1475">
                  <c:v>1476.0</c:v>
                </c:pt>
                <c:pt idx="1476">
                  <c:v>1477.0</c:v>
                </c:pt>
                <c:pt idx="1477">
                  <c:v>1478.0</c:v>
                </c:pt>
                <c:pt idx="1478">
                  <c:v>1479.0</c:v>
                </c:pt>
                <c:pt idx="1479">
                  <c:v>1480.0</c:v>
                </c:pt>
                <c:pt idx="1480">
                  <c:v>1481.0</c:v>
                </c:pt>
                <c:pt idx="1481">
                  <c:v>1482.0</c:v>
                </c:pt>
                <c:pt idx="1482">
                  <c:v>1483.0</c:v>
                </c:pt>
                <c:pt idx="1483">
                  <c:v>1484.0</c:v>
                </c:pt>
                <c:pt idx="1484">
                  <c:v>1485.0</c:v>
                </c:pt>
                <c:pt idx="1485">
                  <c:v>1486.0</c:v>
                </c:pt>
                <c:pt idx="1486">
                  <c:v>1487.0</c:v>
                </c:pt>
                <c:pt idx="1487">
                  <c:v>1488.0</c:v>
                </c:pt>
                <c:pt idx="1488">
                  <c:v>1489.0</c:v>
                </c:pt>
                <c:pt idx="1489">
                  <c:v>1490.0</c:v>
                </c:pt>
                <c:pt idx="1490">
                  <c:v>1491.0</c:v>
                </c:pt>
                <c:pt idx="1491">
                  <c:v>1492.0</c:v>
                </c:pt>
                <c:pt idx="1492">
                  <c:v>1493.0</c:v>
                </c:pt>
                <c:pt idx="1493">
                  <c:v>1494.0</c:v>
                </c:pt>
                <c:pt idx="1494">
                  <c:v>1495.0</c:v>
                </c:pt>
                <c:pt idx="1495">
                  <c:v>1496.0</c:v>
                </c:pt>
                <c:pt idx="1496">
                  <c:v>1497.0</c:v>
                </c:pt>
                <c:pt idx="1497">
                  <c:v>1498.0</c:v>
                </c:pt>
                <c:pt idx="1498">
                  <c:v>1499.0</c:v>
                </c:pt>
                <c:pt idx="1499">
                  <c:v>1500.0</c:v>
                </c:pt>
                <c:pt idx="1500">
                  <c:v>1501.0</c:v>
                </c:pt>
                <c:pt idx="1501">
                  <c:v>1502.0</c:v>
                </c:pt>
                <c:pt idx="1502">
                  <c:v>1503.0</c:v>
                </c:pt>
                <c:pt idx="1503">
                  <c:v>1504.0</c:v>
                </c:pt>
                <c:pt idx="1504">
                  <c:v>1505.0</c:v>
                </c:pt>
                <c:pt idx="1505">
                  <c:v>1506.0</c:v>
                </c:pt>
                <c:pt idx="1506">
                  <c:v>1507.0</c:v>
                </c:pt>
                <c:pt idx="1507">
                  <c:v>1508.0</c:v>
                </c:pt>
                <c:pt idx="1508">
                  <c:v>1509.0</c:v>
                </c:pt>
                <c:pt idx="1509">
                  <c:v>1510.0</c:v>
                </c:pt>
                <c:pt idx="1510">
                  <c:v>1511.0</c:v>
                </c:pt>
                <c:pt idx="1511">
                  <c:v>1512.0</c:v>
                </c:pt>
                <c:pt idx="1512">
                  <c:v>1513.0</c:v>
                </c:pt>
                <c:pt idx="1513">
                  <c:v>1514.0</c:v>
                </c:pt>
                <c:pt idx="1514">
                  <c:v>1515.0</c:v>
                </c:pt>
                <c:pt idx="1515">
                  <c:v>1516.0</c:v>
                </c:pt>
                <c:pt idx="1516">
                  <c:v>1517.0</c:v>
                </c:pt>
                <c:pt idx="1517">
                  <c:v>1518.0</c:v>
                </c:pt>
                <c:pt idx="1518">
                  <c:v>1519.0</c:v>
                </c:pt>
                <c:pt idx="1519">
                  <c:v>1520.0</c:v>
                </c:pt>
                <c:pt idx="1520">
                  <c:v>1521.0</c:v>
                </c:pt>
                <c:pt idx="1521">
                  <c:v>1522.0</c:v>
                </c:pt>
                <c:pt idx="1522">
                  <c:v>1523.0</c:v>
                </c:pt>
                <c:pt idx="1523">
                  <c:v>1524.0</c:v>
                </c:pt>
                <c:pt idx="1524">
                  <c:v>1525.0</c:v>
                </c:pt>
                <c:pt idx="1525">
                  <c:v>1526.0</c:v>
                </c:pt>
                <c:pt idx="1526">
                  <c:v>1527.0</c:v>
                </c:pt>
                <c:pt idx="1527">
                  <c:v>1528.0</c:v>
                </c:pt>
                <c:pt idx="1528">
                  <c:v>1529.0</c:v>
                </c:pt>
                <c:pt idx="1529">
                  <c:v>1530.0</c:v>
                </c:pt>
                <c:pt idx="1530">
                  <c:v>1531.0</c:v>
                </c:pt>
                <c:pt idx="1531">
                  <c:v>1532.0</c:v>
                </c:pt>
                <c:pt idx="1532">
                  <c:v>1533.0</c:v>
                </c:pt>
                <c:pt idx="1533">
                  <c:v>1534.0</c:v>
                </c:pt>
                <c:pt idx="1534">
                  <c:v>1535.0</c:v>
                </c:pt>
                <c:pt idx="1535">
                  <c:v>1536.0</c:v>
                </c:pt>
                <c:pt idx="1536">
                  <c:v>1537.0</c:v>
                </c:pt>
                <c:pt idx="1537">
                  <c:v>1538.0</c:v>
                </c:pt>
                <c:pt idx="1538">
                  <c:v>1539.0</c:v>
                </c:pt>
                <c:pt idx="1539">
                  <c:v>1540.0</c:v>
                </c:pt>
                <c:pt idx="1540">
                  <c:v>1541.0</c:v>
                </c:pt>
                <c:pt idx="1541">
                  <c:v>1542.0</c:v>
                </c:pt>
                <c:pt idx="1542">
                  <c:v>1543.0</c:v>
                </c:pt>
                <c:pt idx="1543">
                  <c:v>1544.0</c:v>
                </c:pt>
                <c:pt idx="1544">
                  <c:v>1545.0</c:v>
                </c:pt>
                <c:pt idx="1545">
                  <c:v>1546.0</c:v>
                </c:pt>
                <c:pt idx="1546">
                  <c:v>1547.0</c:v>
                </c:pt>
                <c:pt idx="1547">
                  <c:v>1548.0</c:v>
                </c:pt>
                <c:pt idx="1548">
                  <c:v>1549.0</c:v>
                </c:pt>
                <c:pt idx="1549">
                  <c:v>1550.0</c:v>
                </c:pt>
                <c:pt idx="1550">
                  <c:v>1551.0</c:v>
                </c:pt>
                <c:pt idx="1551">
                  <c:v>1552.0</c:v>
                </c:pt>
                <c:pt idx="1552">
                  <c:v>1553.0</c:v>
                </c:pt>
                <c:pt idx="1553">
                  <c:v>1554.0</c:v>
                </c:pt>
                <c:pt idx="1554">
                  <c:v>1555.0</c:v>
                </c:pt>
                <c:pt idx="1555">
                  <c:v>1556.0</c:v>
                </c:pt>
                <c:pt idx="1556">
                  <c:v>1557.0</c:v>
                </c:pt>
                <c:pt idx="1557">
                  <c:v>1558.0</c:v>
                </c:pt>
                <c:pt idx="1558">
                  <c:v>1559.0</c:v>
                </c:pt>
                <c:pt idx="1559">
                  <c:v>1560.0</c:v>
                </c:pt>
                <c:pt idx="1560">
                  <c:v>1561.0</c:v>
                </c:pt>
                <c:pt idx="1561">
                  <c:v>1562.0</c:v>
                </c:pt>
                <c:pt idx="1562">
                  <c:v>1563.0</c:v>
                </c:pt>
                <c:pt idx="1563">
                  <c:v>1564.0</c:v>
                </c:pt>
                <c:pt idx="1564">
                  <c:v>1565.0</c:v>
                </c:pt>
                <c:pt idx="1565">
                  <c:v>1566.0</c:v>
                </c:pt>
                <c:pt idx="1566">
                  <c:v>1567.0</c:v>
                </c:pt>
                <c:pt idx="1567">
                  <c:v>1568.0</c:v>
                </c:pt>
                <c:pt idx="1568">
                  <c:v>1569.0</c:v>
                </c:pt>
                <c:pt idx="1569">
                  <c:v>1570.0</c:v>
                </c:pt>
                <c:pt idx="1570">
                  <c:v>1571.0</c:v>
                </c:pt>
                <c:pt idx="1571">
                  <c:v>1572.0</c:v>
                </c:pt>
                <c:pt idx="1572">
                  <c:v>1573.0</c:v>
                </c:pt>
                <c:pt idx="1573">
                  <c:v>1574.0</c:v>
                </c:pt>
                <c:pt idx="1574">
                  <c:v>1575.0</c:v>
                </c:pt>
                <c:pt idx="1575">
                  <c:v>1576.0</c:v>
                </c:pt>
                <c:pt idx="1576">
                  <c:v>1577.0</c:v>
                </c:pt>
                <c:pt idx="1577">
                  <c:v>1578.0</c:v>
                </c:pt>
                <c:pt idx="1578">
                  <c:v>1579.0</c:v>
                </c:pt>
                <c:pt idx="1579">
                  <c:v>1580.0</c:v>
                </c:pt>
                <c:pt idx="1580">
                  <c:v>1581.0</c:v>
                </c:pt>
                <c:pt idx="1581">
                  <c:v>1582.0</c:v>
                </c:pt>
                <c:pt idx="1582">
                  <c:v>1583.0</c:v>
                </c:pt>
                <c:pt idx="1583">
                  <c:v>1584.0</c:v>
                </c:pt>
                <c:pt idx="1584">
                  <c:v>1585.0</c:v>
                </c:pt>
                <c:pt idx="1585">
                  <c:v>1586.0</c:v>
                </c:pt>
                <c:pt idx="1586">
                  <c:v>1587.0</c:v>
                </c:pt>
                <c:pt idx="1587">
                  <c:v>1588.0</c:v>
                </c:pt>
                <c:pt idx="1588">
                  <c:v>1589.0</c:v>
                </c:pt>
                <c:pt idx="1589">
                  <c:v>1590.0</c:v>
                </c:pt>
                <c:pt idx="1590">
                  <c:v>1591.0</c:v>
                </c:pt>
                <c:pt idx="1591">
                  <c:v>1592.0</c:v>
                </c:pt>
                <c:pt idx="1592">
                  <c:v>1593.0</c:v>
                </c:pt>
                <c:pt idx="1593">
                  <c:v>1594.0</c:v>
                </c:pt>
                <c:pt idx="1594">
                  <c:v>1595.0</c:v>
                </c:pt>
                <c:pt idx="1595">
                  <c:v>1596.0</c:v>
                </c:pt>
                <c:pt idx="1596">
                  <c:v>1597.0</c:v>
                </c:pt>
                <c:pt idx="1597">
                  <c:v>1598.0</c:v>
                </c:pt>
                <c:pt idx="1598">
                  <c:v>1599.0</c:v>
                </c:pt>
                <c:pt idx="1599">
                  <c:v>1600.0</c:v>
                </c:pt>
                <c:pt idx="1600">
                  <c:v>1601.0</c:v>
                </c:pt>
                <c:pt idx="1601">
                  <c:v>1602.0</c:v>
                </c:pt>
                <c:pt idx="1602">
                  <c:v>1603.0</c:v>
                </c:pt>
                <c:pt idx="1603">
                  <c:v>1604.0</c:v>
                </c:pt>
                <c:pt idx="1604">
                  <c:v>1605.0</c:v>
                </c:pt>
                <c:pt idx="1605">
                  <c:v>1606.0</c:v>
                </c:pt>
                <c:pt idx="1606">
                  <c:v>1607.0</c:v>
                </c:pt>
                <c:pt idx="1607">
                  <c:v>1608.0</c:v>
                </c:pt>
                <c:pt idx="1608">
                  <c:v>1609.0</c:v>
                </c:pt>
                <c:pt idx="1609">
                  <c:v>1610.0</c:v>
                </c:pt>
                <c:pt idx="1610">
                  <c:v>1611.0</c:v>
                </c:pt>
                <c:pt idx="1611">
                  <c:v>1612.0</c:v>
                </c:pt>
                <c:pt idx="1612">
                  <c:v>1613.0</c:v>
                </c:pt>
                <c:pt idx="1613">
                  <c:v>1614.0</c:v>
                </c:pt>
                <c:pt idx="1614">
                  <c:v>1615.0</c:v>
                </c:pt>
                <c:pt idx="1615">
                  <c:v>1616.0</c:v>
                </c:pt>
                <c:pt idx="1616">
                  <c:v>1617.0</c:v>
                </c:pt>
                <c:pt idx="1617">
                  <c:v>1618.0</c:v>
                </c:pt>
                <c:pt idx="1618">
                  <c:v>1619.0</c:v>
                </c:pt>
                <c:pt idx="1619">
                  <c:v>1620.0</c:v>
                </c:pt>
                <c:pt idx="1620">
                  <c:v>1621.0</c:v>
                </c:pt>
                <c:pt idx="1621">
                  <c:v>1622.0</c:v>
                </c:pt>
                <c:pt idx="1622">
                  <c:v>1623.0</c:v>
                </c:pt>
                <c:pt idx="1623">
                  <c:v>1624.0</c:v>
                </c:pt>
                <c:pt idx="1624">
                  <c:v>1625.0</c:v>
                </c:pt>
                <c:pt idx="1625">
                  <c:v>1626.0</c:v>
                </c:pt>
                <c:pt idx="1626">
                  <c:v>1627.0</c:v>
                </c:pt>
                <c:pt idx="1627">
                  <c:v>1628.0</c:v>
                </c:pt>
                <c:pt idx="1628">
                  <c:v>1629.0</c:v>
                </c:pt>
                <c:pt idx="1629">
                  <c:v>1630.0</c:v>
                </c:pt>
                <c:pt idx="1630">
                  <c:v>1631.0</c:v>
                </c:pt>
                <c:pt idx="1631">
                  <c:v>1632.0</c:v>
                </c:pt>
                <c:pt idx="1632">
                  <c:v>1633.0</c:v>
                </c:pt>
                <c:pt idx="1633">
                  <c:v>1634.0</c:v>
                </c:pt>
                <c:pt idx="1634">
                  <c:v>1635.0</c:v>
                </c:pt>
                <c:pt idx="1635">
                  <c:v>1636.0</c:v>
                </c:pt>
                <c:pt idx="1636">
                  <c:v>1637.0</c:v>
                </c:pt>
                <c:pt idx="1637">
                  <c:v>1638.0</c:v>
                </c:pt>
                <c:pt idx="1638">
                  <c:v>1639.0</c:v>
                </c:pt>
                <c:pt idx="1639">
                  <c:v>1640.0</c:v>
                </c:pt>
                <c:pt idx="1640">
                  <c:v>1641.0</c:v>
                </c:pt>
                <c:pt idx="1641">
                  <c:v>1642.0</c:v>
                </c:pt>
                <c:pt idx="1642">
                  <c:v>1643.0</c:v>
                </c:pt>
                <c:pt idx="1643">
                  <c:v>1644.0</c:v>
                </c:pt>
                <c:pt idx="1644">
                  <c:v>1645.0</c:v>
                </c:pt>
                <c:pt idx="1645">
                  <c:v>1646.0</c:v>
                </c:pt>
                <c:pt idx="1646">
                  <c:v>1647.0</c:v>
                </c:pt>
                <c:pt idx="1647">
                  <c:v>1648.0</c:v>
                </c:pt>
                <c:pt idx="1648">
                  <c:v>1649.0</c:v>
                </c:pt>
                <c:pt idx="1649">
                  <c:v>1650.0</c:v>
                </c:pt>
                <c:pt idx="1650">
                  <c:v>1651.0</c:v>
                </c:pt>
                <c:pt idx="1651">
                  <c:v>1652.0</c:v>
                </c:pt>
                <c:pt idx="1652">
                  <c:v>1653.0</c:v>
                </c:pt>
                <c:pt idx="1653">
                  <c:v>1654.0</c:v>
                </c:pt>
                <c:pt idx="1654">
                  <c:v>1655.0</c:v>
                </c:pt>
                <c:pt idx="1655">
                  <c:v>1656.0</c:v>
                </c:pt>
                <c:pt idx="1656">
                  <c:v>1657.0</c:v>
                </c:pt>
                <c:pt idx="1657">
                  <c:v>1658.0</c:v>
                </c:pt>
                <c:pt idx="1658">
                  <c:v>1659.0</c:v>
                </c:pt>
                <c:pt idx="1659">
                  <c:v>1660.0</c:v>
                </c:pt>
                <c:pt idx="1660">
                  <c:v>1661.0</c:v>
                </c:pt>
                <c:pt idx="1661">
                  <c:v>1662.0</c:v>
                </c:pt>
                <c:pt idx="1662">
                  <c:v>1663.0</c:v>
                </c:pt>
                <c:pt idx="1663">
                  <c:v>1664.0</c:v>
                </c:pt>
                <c:pt idx="1664">
                  <c:v>1665.0</c:v>
                </c:pt>
                <c:pt idx="1665">
                  <c:v>1666.0</c:v>
                </c:pt>
                <c:pt idx="1666">
                  <c:v>1667.0</c:v>
                </c:pt>
                <c:pt idx="1667">
                  <c:v>1668.0</c:v>
                </c:pt>
                <c:pt idx="1668">
                  <c:v>1669.0</c:v>
                </c:pt>
                <c:pt idx="1669">
                  <c:v>1670.0</c:v>
                </c:pt>
                <c:pt idx="1670">
                  <c:v>1671.0</c:v>
                </c:pt>
                <c:pt idx="1671">
                  <c:v>1672.0</c:v>
                </c:pt>
                <c:pt idx="1672">
                  <c:v>1673.0</c:v>
                </c:pt>
                <c:pt idx="1673">
                  <c:v>1674.0</c:v>
                </c:pt>
                <c:pt idx="1674">
                  <c:v>1675.0</c:v>
                </c:pt>
                <c:pt idx="1675">
                  <c:v>1676.0</c:v>
                </c:pt>
                <c:pt idx="1676">
                  <c:v>1677.0</c:v>
                </c:pt>
                <c:pt idx="1677">
                  <c:v>1678.0</c:v>
                </c:pt>
                <c:pt idx="1678">
                  <c:v>1679.0</c:v>
                </c:pt>
                <c:pt idx="1679">
                  <c:v>1680.0</c:v>
                </c:pt>
                <c:pt idx="1680">
                  <c:v>1681.0</c:v>
                </c:pt>
                <c:pt idx="1681">
                  <c:v>1682.0</c:v>
                </c:pt>
                <c:pt idx="1682">
                  <c:v>1683.0</c:v>
                </c:pt>
                <c:pt idx="1683">
                  <c:v>1684.0</c:v>
                </c:pt>
                <c:pt idx="1684">
                  <c:v>1685.0</c:v>
                </c:pt>
                <c:pt idx="1685">
                  <c:v>1686.0</c:v>
                </c:pt>
                <c:pt idx="1686">
                  <c:v>1687.0</c:v>
                </c:pt>
                <c:pt idx="1687">
                  <c:v>1688.0</c:v>
                </c:pt>
                <c:pt idx="1688">
                  <c:v>1689.0</c:v>
                </c:pt>
                <c:pt idx="1689">
                  <c:v>1690.0</c:v>
                </c:pt>
                <c:pt idx="1690">
                  <c:v>1691.0</c:v>
                </c:pt>
                <c:pt idx="1691">
                  <c:v>1692.0</c:v>
                </c:pt>
                <c:pt idx="1692">
                  <c:v>1693.0</c:v>
                </c:pt>
                <c:pt idx="1693">
                  <c:v>1694.0</c:v>
                </c:pt>
                <c:pt idx="1694">
                  <c:v>1695.0</c:v>
                </c:pt>
                <c:pt idx="1695">
                  <c:v>1696.0</c:v>
                </c:pt>
                <c:pt idx="1696">
                  <c:v>1697.0</c:v>
                </c:pt>
                <c:pt idx="1697">
                  <c:v>1698.0</c:v>
                </c:pt>
                <c:pt idx="1698">
                  <c:v>1699.0</c:v>
                </c:pt>
                <c:pt idx="1699">
                  <c:v>1700.0</c:v>
                </c:pt>
                <c:pt idx="1700">
                  <c:v>1701.0</c:v>
                </c:pt>
                <c:pt idx="1701">
                  <c:v>1702.0</c:v>
                </c:pt>
                <c:pt idx="1702">
                  <c:v>1703.0</c:v>
                </c:pt>
                <c:pt idx="1703">
                  <c:v>1704.0</c:v>
                </c:pt>
                <c:pt idx="1704">
                  <c:v>1705.0</c:v>
                </c:pt>
                <c:pt idx="1705">
                  <c:v>1706.0</c:v>
                </c:pt>
                <c:pt idx="1706">
                  <c:v>1707.0</c:v>
                </c:pt>
                <c:pt idx="1707">
                  <c:v>1708.0</c:v>
                </c:pt>
                <c:pt idx="1708">
                  <c:v>1709.0</c:v>
                </c:pt>
                <c:pt idx="1709">
                  <c:v>1710.0</c:v>
                </c:pt>
                <c:pt idx="1710">
                  <c:v>1711.0</c:v>
                </c:pt>
                <c:pt idx="1711">
                  <c:v>1712.0</c:v>
                </c:pt>
                <c:pt idx="1712">
                  <c:v>1713.0</c:v>
                </c:pt>
                <c:pt idx="1713">
                  <c:v>1714.0</c:v>
                </c:pt>
                <c:pt idx="1714">
                  <c:v>1715.0</c:v>
                </c:pt>
                <c:pt idx="1715">
                  <c:v>1716.0</c:v>
                </c:pt>
                <c:pt idx="1716">
                  <c:v>1717.0</c:v>
                </c:pt>
                <c:pt idx="1717">
                  <c:v>1718.0</c:v>
                </c:pt>
                <c:pt idx="1718">
                  <c:v>1719.0</c:v>
                </c:pt>
                <c:pt idx="1719">
                  <c:v>1720.0</c:v>
                </c:pt>
                <c:pt idx="1720">
                  <c:v>1721.0</c:v>
                </c:pt>
                <c:pt idx="1721">
                  <c:v>1722.0</c:v>
                </c:pt>
                <c:pt idx="1722">
                  <c:v>1723.0</c:v>
                </c:pt>
                <c:pt idx="1723">
                  <c:v>1724.0</c:v>
                </c:pt>
                <c:pt idx="1724">
                  <c:v>1725.0</c:v>
                </c:pt>
                <c:pt idx="1725">
                  <c:v>1726.0</c:v>
                </c:pt>
                <c:pt idx="1726">
                  <c:v>1727.0</c:v>
                </c:pt>
                <c:pt idx="1727">
                  <c:v>1728.0</c:v>
                </c:pt>
                <c:pt idx="1728">
                  <c:v>1729.0</c:v>
                </c:pt>
                <c:pt idx="1729">
                  <c:v>1730.0</c:v>
                </c:pt>
                <c:pt idx="1730">
                  <c:v>1731.0</c:v>
                </c:pt>
                <c:pt idx="1731">
                  <c:v>1732.0</c:v>
                </c:pt>
                <c:pt idx="1732">
                  <c:v>1733.0</c:v>
                </c:pt>
                <c:pt idx="1733">
                  <c:v>1734.0</c:v>
                </c:pt>
                <c:pt idx="1734">
                  <c:v>1735.0</c:v>
                </c:pt>
                <c:pt idx="1735">
                  <c:v>1736.0</c:v>
                </c:pt>
                <c:pt idx="1736">
                  <c:v>1737.0</c:v>
                </c:pt>
                <c:pt idx="1737">
                  <c:v>1738.0</c:v>
                </c:pt>
                <c:pt idx="1738">
                  <c:v>1739.0</c:v>
                </c:pt>
                <c:pt idx="1739">
                  <c:v>1740.0</c:v>
                </c:pt>
                <c:pt idx="1740">
                  <c:v>1741.0</c:v>
                </c:pt>
                <c:pt idx="1741">
                  <c:v>1742.0</c:v>
                </c:pt>
                <c:pt idx="1742">
                  <c:v>1743.0</c:v>
                </c:pt>
                <c:pt idx="1743">
                  <c:v>1744.0</c:v>
                </c:pt>
                <c:pt idx="1744">
                  <c:v>1745.0</c:v>
                </c:pt>
                <c:pt idx="1745">
                  <c:v>1746.0</c:v>
                </c:pt>
                <c:pt idx="1746">
                  <c:v>1747.0</c:v>
                </c:pt>
                <c:pt idx="1747">
                  <c:v>1748.0</c:v>
                </c:pt>
                <c:pt idx="1748">
                  <c:v>1749.0</c:v>
                </c:pt>
                <c:pt idx="1749">
                  <c:v>1750.0</c:v>
                </c:pt>
                <c:pt idx="1750">
                  <c:v>1751.0</c:v>
                </c:pt>
                <c:pt idx="1751">
                  <c:v>1752.0</c:v>
                </c:pt>
                <c:pt idx="1752">
                  <c:v>1753.0</c:v>
                </c:pt>
                <c:pt idx="1753">
                  <c:v>1754.0</c:v>
                </c:pt>
                <c:pt idx="1754">
                  <c:v>1755.0</c:v>
                </c:pt>
                <c:pt idx="1755">
                  <c:v>1756.0</c:v>
                </c:pt>
                <c:pt idx="1756">
                  <c:v>1757.0</c:v>
                </c:pt>
                <c:pt idx="1757">
                  <c:v>1758.0</c:v>
                </c:pt>
                <c:pt idx="1758">
                  <c:v>1759.0</c:v>
                </c:pt>
                <c:pt idx="1759">
                  <c:v>1760.0</c:v>
                </c:pt>
                <c:pt idx="1760">
                  <c:v>1761.0</c:v>
                </c:pt>
                <c:pt idx="1761">
                  <c:v>1762.0</c:v>
                </c:pt>
                <c:pt idx="1762">
                  <c:v>1763.0</c:v>
                </c:pt>
                <c:pt idx="1763">
                  <c:v>1764.0</c:v>
                </c:pt>
                <c:pt idx="1764">
                  <c:v>1765.0</c:v>
                </c:pt>
                <c:pt idx="1765">
                  <c:v>1766.0</c:v>
                </c:pt>
                <c:pt idx="1766">
                  <c:v>1767.0</c:v>
                </c:pt>
                <c:pt idx="1767">
                  <c:v>1768.0</c:v>
                </c:pt>
                <c:pt idx="1768">
                  <c:v>1769.0</c:v>
                </c:pt>
                <c:pt idx="1769">
                  <c:v>1770.0</c:v>
                </c:pt>
                <c:pt idx="1770">
                  <c:v>1771.0</c:v>
                </c:pt>
                <c:pt idx="1771">
                  <c:v>1772.0</c:v>
                </c:pt>
                <c:pt idx="1772">
                  <c:v>1773.0</c:v>
                </c:pt>
                <c:pt idx="1773">
                  <c:v>1774.0</c:v>
                </c:pt>
                <c:pt idx="1774">
                  <c:v>1775.0</c:v>
                </c:pt>
                <c:pt idx="1775">
                  <c:v>1776.0</c:v>
                </c:pt>
                <c:pt idx="1776">
                  <c:v>1777.0</c:v>
                </c:pt>
                <c:pt idx="1777">
                  <c:v>1778.0</c:v>
                </c:pt>
                <c:pt idx="1778">
                  <c:v>1779.0</c:v>
                </c:pt>
                <c:pt idx="1779">
                  <c:v>1780.0</c:v>
                </c:pt>
                <c:pt idx="1780">
                  <c:v>1781.0</c:v>
                </c:pt>
                <c:pt idx="1781">
                  <c:v>1782.0</c:v>
                </c:pt>
                <c:pt idx="1782">
                  <c:v>1783.0</c:v>
                </c:pt>
                <c:pt idx="1783">
                  <c:v>1784.0</c:v>
                </c:pt>
                <c:pt idx="1784">
                  <c:v>1785.0</c:v>
                </c:pt>
                <c:pt idx="1785">
                  <c:v>1786.0</c:v>
                </c:pt>
                <c:pt idx="1786">
                  <c:v>1787.0</c:v>
                </c:pt>
                <c:pt idx="1787">
                  <c:v>1788.0</c:v>
                </c:pt>
                <c:pt idx="1788">
                  <c:v>1789.0</c:v>
                </c:pt>
                <c:pt idx="1789">
                  <c:v>1790.0</c:v>
                </c:pt>
                <c:pt idx="1790">
                  <c:v>1791.0</c:v>
                </c:pt>
                <c:pt idx="1791">
                  <c:v>1792.0</c:v>
                </c:pt>
                <c:pt idx="1792">
                  <c:v>1793.0</c:v>
                </c:pt>
                <c:pt idx="1793">
                  <c:v>1794.0</c:v>
                </c:pt>
                <c:pt idx="1794">
                  <c:v>1795.0</c:v>
                </c:pt>
                <c:pt idx="1795">
                  <c:v>1796.0</c:v>
                </c:pt>
                <c:pt idx="1796">
                  <c:v>1797.0</c:v>
                </c:pt>
                <c:pt idx="1797">
                  <c:v>1798.0</c:v>
                </c:pt>
                <c:pt idx="1798">
                  <c:v>1799.0</c:v>
                </c:pt>
                <c:pt idx="1799">
                  <c:v>1800.0</c:v>
                </c:pt>
                <c:pt idx="1800">
                  <c:v>1801.0</c:v>
                </c:pt>
                <c:pt idx="1801">
                  <c:v>1802.0</c:v>
                </c:pt>
                <c:pt idx="1802">
                  <c:v>1803.0</c:v>
                </c:pt>
                <c:pt idx="1803">
                  <c:v>1804.0</c:v>
                </c:pt>
                <c:pt idx="1804">
                  <c:v>1805.0</c:v>
                </c:pt>
                <c:pt idx="1805">
                  <c:v>1806.0</c:v>
                </c:pt>
                <c:pt idx="1806">
                  <c:v>1807.0</c:v>
                </c:pt>
                <c:pt idx="1807">
                  <c:v>1808.0</c:v>
                </c:pt>
                <c:pt idx="1808">
                  <c:v>1809.0</c:v>
                </c:pt>
                <c:pt idx="1809">
                  <c:v>1810.0</c:v>
                </c:pt>
                <c:pt idx="1810">
                  <c:v>1811.0</c:v>
                </c:pt>
                <c:pt idx="1811">
                  <c:v>1812.0</c:v>
                </c:pt>
                <c:pt idx="1812">
                  <c:v>1813.0</c:v>
                </c:pt>
                <c:pt idx="1813">
                  <c:v>1814.0</c:v>
                </c:pt>
                <c:pt idx="1814">
                  <c:v>1815.0</c:v>
                </c:pt>
                <c:pt idx="1815">
                  <c:v>1816.0</c:v>
                </c:pt>
                <c:pt idx="1816">
                  <c:v>1817.0</c:v>
                </c:pt>
                <c:pt idx="1817">
                  <c:v>1818.0</c:v>
                </c:pt>
                <c:pt idx="1818">
                  <c:v>1819.0</c:v>
                </c:pt>
                <c:pt idx="1819">
                  <c:v>1820.0</c:v>
                </c:pt>
                <c:pt idx="1820">
                  <c:v>1821.0</c:v>
                </c:pt>
                <c:pt idx="1821">
                  <c:v>1822.0</c:v>
                </c:pt>
                <c:pt idx="1822">
                  <c:v>1823.0</c:v>
                </c:pt>
                <c:pt idx="1823">
                  <c:v>1824.0</c:v>
                </c:pt>
                <c:pt idx="1824">
                  <c:v>1825.0</c:v>
                </c:pt>
                <c:pt idx="1825">
                  <c:v>1826.0</c:v>
                </c:pt>
                <c:pt idx="1826">
                  <c:v>1827.0</c:v>
                </c:pt>
                <c:pt idx="1827">
                  <c:v>1828.0</c:v>
                </c:pt>
                <c:pt idx="1828">
                  <c:v>1829.0</c:v>
                </c:pt>
                <c:pt idx="1829">
                  <c:v>1830.0</c:v>
                </c:pt>
                <c:pt idx="1830">
                  <c:v>1831.0</c:v>
                </c:pt>
                <c:pt idx="1831">
                  <c:v>1832.0</c:v>
                </c:pt>
                <c:pt idx="1832">
                  <c:v>1833.0</c:v>
                </c:pt>
                <c:pt idx="1833">
                  <c:v>1834.0</c:v>
                </c:pt>
                <c:pt idx="1834">
                  <c:v>1835.0</c:v>
                </c:pt>
                <c:pt idx="1835">
                  <c:v>1836.0</c:v>
                </c:pt>
                <c:pt idx="1836">
                  <c:v>1837.0</c:v>
                </c:pt>
                <c:pt idx="1837">
                  <c:v>1838.0</c:v>
                </c:pt>
                <c:pt idx="1838">
                  <c:v>1839.0</c:v>
                </c:pt>
                <c:pt idx="1839">
                  <c:v>1840.0</c:v>
                </c:pt>
                <c:pt idx="1840">
                  <c:v>1841.0</c:v>
                </c:pt>
                <c:pt idx="1841">
                  <c:v>1842.0</c:v>
                </c:pt>
                <c:pt idx="1842">
                  <c:v>1843.0</c:v>
                </c:pt>
                <c:pt idx="1843">
                  <c:v>1844.0</c:v>
                </c:pt>
                <c:pt idx="1844">
                  <c:v>1845.0</c:v>
                </c:pt>
                <c:pt idx="1845">
                  <c:v>1846.0</c:v>
                </c:pt>
                <c:pt idx="1846">
                  <c:v>1847.0</c:v>
                </c:pt>
                <c:pt idx="1847">
                  <c:v>1848.0</c:v>
                </c:pt>
                <c:pt idx="1848">
                  <c:v>1849.0</c:v>
                </c:pt>
                <c:pt idx="1849">
                  <c:v>1850.0</c:v>
                </c:pt>
                <c:pt idx="1850">
                  <c:v>1851.0</c:v>
                </c:pt>
                <c:pt idx="1851">
                  <c:v>1852.0</c:v>
                </c:pt>
                <c:pt idx="1852">
                  <c:v>1853.0</c:v>
                </c:pt>
                <c:pt idx="1853">
                  <c:v>1854.0</c:v>
                </c:pt>
                <c:pt idx="1854">
                  <c:v>1855.0</c:v>
                </c:pt>
                <c:pt idx="1855">
                  <c:v>1856.0</c:v>
                </c:pt>
                <c:pt idx="1856">
                  <c:v>1857.0</c:v>
                </c:pt>
                <c:pt idx="1857">
                  <c:v>1858.0</c:v>
                </c:pt>
                <c:pt idx="1858">
                  <c:v>1859.0</c:v>
                </c:pt>
                <c:pt idx="1859">
                  <c:v>1860.0</c:v>
                </c:pt>
                <c:pt idx="1860">
                  <c:v>1861.0</c:v>
                </c:pt>
                <c:pt idx="1861">
                  <c:v>1862.0</c:v>
                </c:pt>
                <c:pt idx="1862">
                  <c:v>1863.0</c:v>
                </c:pt>
                <c:pt idx="1863">
                  <c:v>1864.0</c:v>
                </c:pt>
                <c:pt idx="1864">
                  <c:v>1865.0</c:v>
                </c:pt>
                <c:pt idx="1865">
                  <c:v>1866.0</c:v>
                </c:pt>
                <c:pt idx="1866">
                  <c:v>1867.0</c:v>
                </c:pt>
                <c:pt idx="1867">
                  <c:v>1868.0</c:v>
                </c:pt>
                <c:pt idx="1868">
                  <c:v>1869.0</c:v>
                </c:pt>
                <c:pt idx="1869">
                  <c:v>1870.0</c:v>
                </c:pt>
                <c:pt idx="1870">
                  <c:v>1871.0</c:v>
                </c:pt>
                <c:pt idx="1871">
                  <c:v>1872.0</c:v>
                </c:pt>
                <c:pt idx="1872">
                  <c:v>1873.0</c:v>
                </c:pt>
                <c:pt idx="1873">
                  <c:v>1874.0</c:v>
                </c:pt>
                <c:pt idx="1874">
                  <c:v>1875.0</c:v>
                </c:pt>
                <c:pt idx="1875">
                  <c:v>1876.0</c:v>
                </c:pt>
                <c:pt idx="1876">
                  <c:v>1877.0</c:v>
                </c:pt>
                <c:pt idx="1877">
                  <c:v>1878.0</c:v>
                </c:pt>
                <c:pt idx="1878">
                  <c:v>1879.0</c:v>
                </c:pt>
                <c:pt idx="1879">
                  <c:v>1880.0</c:v>
                </c:pt>
                <c:pt idx="1880">
                  <c:v>1881.0</c:v>
                </c:pt>
                <c:pt idx="1881">
                  <c:v>1882.0</c:v>
                </c:pt>
                <c:pt idx="1882">
                  <c:v>1883.0</c:v>
                </c:pt>
                <c:pt idx="1883">
                  <c:v>1884.0</c:v>
                </c:pt>
                <c:pt idx="1884">
                  <c:v>1885.0</c:v>
                </c:pt>
                <c:pt idx="1885">
                  <c:v>1886.0</c:v>
                </c:pt>
                <c:pt idx="1886">
                  <c:v>1887.0</c:v>
                </c:pt>
                <c:pt idx="1887">
                  <c:v>1888.0</c:v>
                </c:pt>
                <c:pt idx="1888">
                  <c:v>1889.0</c:v>
                </c:pt>
                <c:pt idx="1889">
                  <c:v>1890.0</c:v>
                </c:pt>
                <c:pt idx="1890">
                  <c:v>1891.0</c:v>
                </c:pt>
                <c:pt idx="1891">
                  <c:v>1892.0</c:v>
                </c:pt>
                <c:pt idx="1892">
                  <c:v>1893.0</c:v>
                </c:pt>
                <c:pt idx="1893">
                  <c:v>1894.0</c:v>
                </c:pt>
                <c:pt idx="1894">
                  <c:v>1895.0</c:v>
                </c:pt>
                <c:pt idx="1895">
                  <c:v>1896.0</c:v>
                </c:pt>
                <c:pt idx="1896">
                  <c:v>1897.0</c:v>
                </c:pt>
                <c:pt idx="1897">
                  <c:v>1898.0</c:v>
                </c:pt>
                <c:pt idx="1898">
                  <c:v>1899.0</c:v>
                </c:pt>
                <c:pt idx="1899">
                  <c:v>1900.0</c:v>
                </c:pt>
                <c:pt idx="1900">
                  <c:v>1901.0</c:v>
                </c:pt>
                <c:pt idx="1901">
                  <c:v>1902.0</c:v>
                </c:pt>
                <c:pt idx="1902">
                  <c:v>1903.0</c:v>
                </c:pt>
                <c:pt idx="1903">
                  <c:v>1904.0</c:v>
                </c:pt>
                <c:pt idx="1904">
                  <c:v>1905.0</c:v>
                </c:pt>
                <c:pt idx="1905">
                  <c:v>1906.0</c:v>
                </c:pt>
                <c:pt idx="1906">
                  <c:v>1907.0</c:v>
                </c:pt>
                <c:pt idx="1907">
                  <c:v>1908.0</c:v>
                </c:pt>
                <c:pt idx="1908">
                  <c:v>1909.0</c:v>
                </c:pt>
                <c:pt idx="1909">
                  <c:v>1910.0</c:v>
                </c:pt>
                <c:pt idx="1910">
                  <c:v>1911.0</c:v>
                </c:pt>
                <c:pt idx="1911">
                  <c:v>1912.0</c:v>
                </c:pt>
                <c:pt idx="1912">
                  <c:v>1913.0</c:v>
                </c:pt>
                <c:pt idx="1913">
                  <c:v>1914.0</c:v>
                </c:pt>
                <c:pt idx="1914">
                  <c:v>1915.0</c:v>
                </c:pt>
                <c:pt idx="1915">
                  <c:v>1916.0</c:v>
                </c:pt>
                <c:pt idx="1916">
                  <c:v>1917.0</c:v>
                </c:pt>
                <c:pt idx="1917">
                  <c:v>1918.0</c:v>
                </c:pt>
                <c:pt idx="1918">
                  <c:v>1919.0</c:v>
                </c:pt>
                <c:pt idx="1919">
                  <c:v>1920.0</c:v>
                </c:pt>
                <c:pt idx="1920">
                  <c:v>1921.0</c:v>
                </c:pt>
                <c:pt idx="1921">
                  <c:v>1922.0</c:v>
                </c:pt>
                <c:pt idx="1922">
                  <c:v>1923.0</c:v>
                </c:pt>
                <c:pt idx="1923">
                  <c:v>1924.0</c:v>
                </c:pt>
                <c:pt idx="1924">
                  <c:v>1925.0</c:v>
                </c:pt>
                <c:pt idx="1925">
                  <c:v>1926.0</c:v>
                </c:pt>
                <c:pt idx="1926">
                  <c:v>1927.0</c:v>
                </c:pt>
                <c:pt idx="1927">
                  <c:v>1928.0</c:v>
                </c:pt>
                <c:pt idx="1928">
                  <c:v>1929.0</c:v>
                </c:pt>
                <c:pt idx="1929">
                  <c:v>1930.0</c:v>
                </c:pt>
                <c:pt idx="1930">
                  <c:v>1931.0</c:v>
                </c:pt>
                <c:pt idx="1931">
                  <c:v>1932.0</c:v>
                </c:pt>
                <c:pt idx="1932">
                  <c:v>1933.0</c:v>
                </c:pt>
                <c:pt idx="1933">
                  <c:v>1934.0</c:v>
                </c:pt>
                <c:pt idx="1934">
                  <c:v>1935.0</c:v>
                </c:pt>
                <c:pt idx="1935">
                  <c:v>1936.0</c:v>
                </c:pt>
                <c:pt idx="1936">
                  <c:v>1937.0</c:v>
                </c:pt>
                <c:pt idx="1937">
                  <c:v>1938.0</c:v>
                </c:pt>
                <c:pt idx="1938">
                  <c:v>1939.0</c:v>
                </c:pt>
                <c:pt idx="1939">
                  <c:v>1940.0</c:v>
                </c:pt>
                <c:pt idx="1940">
                  <c:v>1941.0</c:v>
                </c:pt>
                <c:pt idx="1941">
                  <c:v>1942.0</c:v>
                </c:pt>
                <c:pt idx="1942">
                  <c:v>1943.0</c:v>
                </c:pt>
                <c:pt idx="1943">
                  <c:v>1944.0</c:v>
                </c:pt>
                <c:pt idx="1944">
                  <c:v>1945.0</c:v>
                </c:pt>
                <c:pt idx="1945">
                  <c:v>1946.0</c:v>
                </c:pt>
                <c:pt idx="1946">
                  <c:v>1947.0</c:v>
                </c:pt>
                <c:pt idx="1947">
                  <c:v>1948.0</c:v>
                </c:pt>
                <c:pt idx="1948">
                  <c:v>1949.0</c:v>
                </c:pt>
                <c:pt idx="1949">
                  <c:v>1950.0</c:v>
                </c:pt>
                <c:pt idx="1950">
                  <c:v>1951.0</c:v>
                </c:pt>
                <c:pt idx="1951">
                  <c:v>1952.0</c:v>
                </c:pt>
                <c:pt idx="1952">
                  <c:v>1953.0</c:v>
                </c:pt>
                <c:pt idx="1953">
                  <c:v>1954.0</c:v>
                </c:pt>
                <c:pt idx="1954">
                  <c:v>1955.0</c:v>
                </c:pt>
                <c:pt idx="1955">
                  <c:v>1956.0</c:v>
                </c:pt>
                <c:pt idx="1956">
                  <c:v>1957.0</c:v>
                </c:pt>
                <c:pt idx="1957">
                  <c:v>1958.0</c:v>
                </c:pt>
                <c:pt idx="1958">
                  <c:v>1959.0</c:v>
                </c:pt>
                <c:pt idx="1959">
                  <c:v>1960.0</c:v>
                </c:pt>
                <c:pt idx="1960">
                  <c:v>1961.0</c:v>
                </c:pt>
                <c:pt idx="1961">
                  <c:v>1962.0</c:v>
                </c:pt>
                <c:pt idx="1962">
                  <c:v>1963.0</c:v>
                </c:pt>
                <c:pt idx="1963">
                  <c:v>1964.0</c:v>
                </c:pt>
                <c:pt idx="1964">
                  <c:v>1965.0</c:v>
                </c:pt>
                <c:pt idx="1965">
                  <c:v>1966.0</c:v>
                </c:pt>
                <c:pt idx="1966">
                  <c:v>1967.0</c:v>
                </c:pt>
                <c:pt idx="1967">
                  <c:v>1968.0</c:v>
                </c:pt>
                <c:pt idx="1968">
                  <c:v>1969.0</c:v>
                </c:pt>
                <c:pt idx="1969">
                  <c:v>1970.0</c:v>
                </c:pt>
                <c:pt idx="1970">
                  <c:v>1971.0</c:v>
                </c:pt>
                <c:pt idx="1971">
                  <c:v>1972.0</c:v>
                </c:pt>
                <c:pt idx="1972">
                  <c:v>1973.0</c:v>
                </c:pt>
                <c:pt idx="1973">
                  <c:v>1974.0</c:v>
                </c:pt>
                <c:pt idx="1974">
                  <c:v>1975.0</c:v>
                </c:pt>
                <c:pt idx="1975">
                  <c:v>1976.0</c:v>
                </c:pt>
                <c:pt idx="1976">
                  <c:v>1977.0</c:v>
                </c:pt>
                <c:pt idx="1977">
                  <c:v>1978.0</c:v>
                </c:pt>
                <c:pt idx="1978">
                  <c:v>1979.0</c:v>
                </c:pt>
                <c:pt idx="1979">
                  <c:v>1980.0</c:v>
                </c:pt>
                <c:pt idx="1980">
                  <c:v>1981.0</c:v>
                </c:pt>
                <c:pt idx="1981">
                  <c:v>1982.0</c:v>
                </c:pt>
                <c:pt idx="1982">
                  <c:v>1983.0</c:v>
                </c:pt>
                <c:pt idx="1983">
                  <c:v>1984.0</c:v>
                </c:pt>
                <c:pt idx="1984">
                  <c:v>1985.0</c:v>
                </c:pt>
                <c:pt idx="1985">
                  <c:v>1986.0</c:v>
                </c:pt>
                <c:pt idx="1986">
                  <c:v>1987.0</c:v>
                </c:pt>
                <c:pt idx="1987">
                  <c:v>1988.0</c:v>
                </c:pt>
                <c:pt idx="1988">
                  <c:v>1989.0</c:v>
                </c:pt>
                <c:pt idx="1989">
                  <c:v>1990.0</c:v>
                </c:pt>
                <c:pt idx="1990">
                  <c:v>1991.0</c:v>
                </c:pt>
                <c:pt idx="1991">
                  <c:v>1992.0</c:v>
                </c:pt>
                <c:pt idx="1992">
                  <c:v>1993.0</c:v>
                </c:pt>
                <c:pt idx="1993">
                  <c:v>1994.0</c:v>
                </c:pt>
                <c:pt idx="1994">
                  <c:v>1995.0</c:v>
                </c:pt>
                <c:pt idx="1995">
                  <c:v>1996.0</c:v>
                </c:pt>
                <c:pt idx="1996">
                  <c:v>1997.0</c:v>
                </c:pt>
                <c:pt idx="1997">
                  <c:v>1998.0</c:v>
                </c:pt>
                <c:pt idx="1998">
                  <c:v>1999.0</c:v>
                </c:pt>
                <c:pt idx="1999">
                  <c:v>2000.0</c:v>
                </c:pt>
                <c:pt idx="2000">
                  <c:v>2001.0</c:v>
                </c:pt>
                <c:pt idx="2001">
                  <c:v>2002.0</c:v>
                </c:pt>
                <c:pt idx="2002">
                  <c:v>2003.0</c:v>
                </c:pt>
                <c:pt idx="2003">
                  <c:v>2004.0</c:v>
                </c:pt>
                <c:pt idx="2004">
                  <c:v>2005.0</c:v>
                </c:pt>
                <c:pt idx="2005">
                  <c:v>2006.0</c:v>
                </c:pt>
                <c:pt idx="2006">
                  <c:v>2007.0</c:v>
                </c:pt>
                <c:pt idx="2007">
                  <c:v>2008.0</c:v>
                </c:pt>
                <c:pt idx="2008">
                  <c:v>2009.0</c:v>
                </c:pt>
                <c:pt idx="2009">
                  <c:v>2010.0</c:v>
                </c:pt>
                <c:pt idx="2010">
                  <c:v>2011.0</c:v>
                </c:pt>
                <c:pt idx="2011">
                  <c:v>2012.0</c:v>
                </c:pt>
                <c:pt idx="2012">
                  <c:v>2013.0</c:v>
                </c:pt>
                <c:pt idx="2013">
                  <c:v>2014.0</c:v>
                </c:pt>
                <c:pt idx="2014">
                  <c:v>2015.0</c:v>
                </c:pt>
                <c:pt idx="2015">
                  <c:v>2016.0</c:v>
                </c:pt>
                <c:pt idx="2016">
                  <c:v>2017.0</c:v>
                </c:pt>
                <c:pt idx="2017">
                  <c:v>2018.0</c:v>
                </c:pt>
                <c:pt idx="2018">
                  <c:v>2019.0</c:v>
                </c:pt>
                <c:pt idx="2019">
                  <c:v>2020.0</c:v>
                </c:pt>
                <c:pt idx="2020">
                  <c:v>2021.0</c:v>
                </c:pt>
                <c:pt idx="2021">
                  <c:v>2022.0</c:v>
                </c:pt>
                <c:pt idx="2022">
                  <c:v>2023.0</c:v>
                </c:pt>
                <c:pt idx="2023">
                  <c:v>2024.0</c:v>
                </c:pt>
                <c:pt idx="2024">
                  <c:v>2025.0</c:v>
                </c:pt>
                <c:pt idx="2025">
                  <c:v>2026.0</c:v>
                </c:pt>
                <c:pt idx="2026">
                  <c:v>2027.0</c:v>
                </c:pt>
                <c:pt idx="2027">
                  <c:v>2028.0</c:v>
                </c:pt>
                <c:pt idx="2028">
                  <c:v>2029.0</c:v>
                </c:pt>
                <c:pt idx="2029">
                  <c:v>2030.0</c:v>
                </c:pt>
                <c:pt idx="2030">
                  <c:v>2031.0</c:v>
                </c:pt>
                <c:pt idx="2031">
                  <c:v>2032.0</c:v>
                </c:pt>
                <c:pt idx="2032">
                  <c:v>2033.0</c:v>
                </c:pt>
                <c:pt idx="2033">
                  <c:v>2034.0</c:v>
                </c:pt>
                <c:pt idx="2034">
                  <c:v>2035.0</c:v>
                </c:pt>
                <c:pt idx="2035">
                  <c:v>2036.0</c:v>
                </c:pt>
                <c:pt idx="2036">
                  <c:v>2037.0</c:v>
                </c:pt>
                <c:pt idx="2037">
                  <c:v>2038.0</c:v>
                </c:pt>
                <c:pt idx="2038">
                  <c:v>2039.0</c:v>
                </c:pt>
                <c:pt idx="2039">
                  <c:v>2040.0</c:v>
                </c:pt>
                <c:pt idx="2040">
                  <c:v>2041.0</c:v>
                </c:pt>
                <c:pt idx="2041">
                  <c:v>2042.0</c:v>
                </c:pt>
                <c:pt idx="2042">
                  <c:v>2043.0</c:v>
                </c:pt>
                <c:pt idx="2043">
                  <c:v>2044.0</c:v>
                </c:pt>
                <c:pt idx="2044">
                  <c:v>2045.0</c:v>
                </c:pt>
                <c:pt idx="2045">
                  <c:v>2046.0</c:v>
                </c:pt>
                <c:pt idx="2046">
                  <c:v>2047.0</c:v>
                </c:pt>
                <c:pt idx="2047">
                  <c:v>2048.0</c:v>
                </c:pt>
                <c:pt idx="2048">
                  <c:v>2049.0</c:v>
                </c:pt>
                <c:pt idx="2049">
                  <c:v>2050.0</c:v>
                </c:pt>
                <c:pt idx="2050">
                  <c:v>2051.0</c:v>
                </c:pt>
                <c:pt idx="2051">
                  <c:v>2052.0</c:v>
                </c:pt>
                <c:pt idx="2052">
                  <c:v>2053.0</c:v>
                </c:pt>
                <c:pt idx="2053">
                  <c:v>2054.0</c:v>
                </c:pt>
                <c:pt idx="2054">
                  <c:v>2055.0</c:v>
                </c:pt>
                <c:pt idx="2055">
                  <c:v>2056.0</c:v>
                </c:pt>
                <c:pt idx="2056">
                  <c:v>2057.0</c:v>
                </c:pt>
                <c:pt idx="2057">
                  <c:v>2058.0</c:v>
                </c:pt>
                <c:pt idx="2058">
                  <c:v>2059.0</c:v>
                </c:pt>
                <c:pt idx="2059">
                  <c:v>2060.0</c:v>
                </c:pt>
                <c:pt idx="2060">
                  <c:v>2061.0</c:v>
                </c:pt>
                <c:pt idx="2061">
                  <c:v>2062.0</c:v>
                </c:pt>
                <c:pt idx="2062">
                  <c:v>2063.0</c:v>
                </c:pt>
                <c:pt idx="2063">
                  <c:v>2064.0</c:v>
                </c:pt>
                <c:pt idx="2064">
                  <c:v>2065.0</c:v>
                </c:pt>
                <c:pt idx="2065">
                  <c:v>2066.0</c:v>
                </c:pt>
                <c:pt idx="2066">
                  <c:v>2067.0</c:v>
                </c:pt>
                <c:pt idx="2067">
                  <c:v>2068.0</c:v>
                </c:pt>
                <c:pt idx="2068">
                  <c:v>2069.0</c:v>
                </c:pt>
                <c:pt idx="2069">
                  <c:v>2070.0</c:v>
                </c:pt>
                <c:pt idx="2070">
                  <c:v>2071.0</c:v>
                </c:pt>
                <c:pt idx="2071">
                  <c:v>2072.0</c:v>
                </c:pt>
                <c:pt idx="2072">
                  <c:v>2073.0</c:v>
                </c:pt>
                <c:pt idx="2073">
                  <c:v>2074.0</c:v>
                </c:pt>
                <c:pt idx="2074">
                  <c:v>2075.0</c:v>
                </c:pt>
                <c:pt idx="2075">
                  <c:v>2076.0</c:v>
                </c:pt>
                <c:pt idx="2076">
                  <c:v>2077.0</c:v>
                </c:pt>
                <c:pt idx="2077">
                  <c:v>2078.0</c:v>
                </c:pt>
                <c:pt idx="2078">
                  <c:v>2079.0</c:v>
                </c:pt>
                <c:pt idx="2079">
                  <c:v>2080.0</c:v>
                </c:pt>
                <c:pt idx="2080">
                  <c:v>2081.0</c:v>
                </c:pt>
                <c:pt idx="2081">
                  <c:v>2082.0</c:v>
                </c:pt>
                <c:pt idx="2082">
                  <c:v>2083.0</c:v>
                </c:pt>
                <c:pt idx="2083">
                  <c:v>2084.0</c:v>
                </c:pt>
                <c:pt idx="2084">
                  <c:v>2085.0</c:v>
                </c:pt>
                <c:pt idx="2085">
                  <c:v>2086.0</c:v>
                </c:pt>
                <c:pt idx="2086">
                  <c:v>2087.0</c:v>
                </c:pt>
                <c:pt idx="2087">
                  <c:v>2088.0</c:v>
                </c:pt>
                <c:pt idx="2088">
                  <c:v>2089.0</c:v>
                </c:pt>
                <c:pt idx="2089">
                  <c:v>2090.0</c:v>
                </c:pt>
                <c:pt idx="2090">
                  <c:v>2091.0</c:v>
                </c:pt>
                <c:pt idx="2091">
                  <c:v>2092.0</c:v>
                </c:pt>
                <c:pt idx="2092">
                  <c:v>2093.0</c:v>
                </c:pt>
                <c:pt idx="2093">
                  <c:v>2094.0</c:v>
                </c:pt>
                <c:pt idx="2094">
                  <c:v>2095.0</c:v>
                </c:pt>
                <c:pt idx="2095">
                  <c:v>2096.0</c:v>
                </c:pt>
                <c:pt idx="2096">
                  <c:v>2097.0</c:v>
                </c:pt>
                <c:pt idx="2097">
                  <c:v>2098.0</c:v>
                </c:pt>
                <c:pt idx="2098">
                  <c:v>2099.0</c:v>
                </c:pt>
                <c:pt idx="2099">
                  <c:v>2100.0</c:v>
                </c:pt>
                <c:pt idx="2100">
                  <c:v>2101.0</c:v>
                </c:pt>
                <c:pt idx="2101">
                  <c:v>2102.0</c:v>
                </c:pt>
                <c:pt idx="2102">
                  <c:v>2103.0</c:v>
                </c:pt>
                <c:pt idx="2103">
                  <c:v>2104.0</c:v>
                </c:pt>
                <c:pt idx="2104">
                  <c:v>2105.0</c:v>
                </c:pt>
                <c:pt idx="2105">
                  <c:v>2106.0</c:v>
                </c:pt>
                <c:pt idx="2106">
                  <c:v>2107.0</c:v>
                </c:pt>
                <c:pt idx="2107">
                  <c:v>2108.0</c:v>
                </c:pt>
                <c:pt idx="2108">
                  <c:v>2109.0</c:v>
                </c:pt>
                <c:pt idx="2109">
                  <c:v>2110.0</c:v>
                </c:pt>
                <c:pt idx="2110">
                  <c:v>2111.0</c:v>
                </c:pt>
                <c:pt idx="2111">
                  <c:v>2112.0</c:v>
                </c:pt>
                <c:pt idx="2112">
                  <c:v>2113.0</c:v>
                </c:pt>
                <c:pt idx="2113">
                  <c:v>2114.0</c:v>
                </c:pt>
                <c:pt idx="2114">
                  <c:v>2115.0</c:v>
                </c:pt>
                <c:pt idx="2115">
                  <c:v>2116.0</c:v>
                </c:pt>
                <c:pt idx="2116">
                  <c:v>2117.0</c:v>
                </c:pt>
                <c:pt idx="2117">
                  <c:v>2118.0</c:v>
                </c:pt>
                <c:pt idx="2118">
                  <c:v>2119.0</c:v>
                </c:pt>
                <c:pt idx="2119">
                  <c:v>2120.0</c:v>
                </c:pt>
                <c:pt idx="2120">
                  <c:v>2121.0</c:v>
                </c:pt>
                <c:pt idx="2121">
                  <c:v>2122.0</c:v>
                </c:pt>
                <c:pt idx="2122">
                  <c:v>2123.0</c:v>
                </c:pt>
                <c:pt idx="2123">
                  <c:v>2124.0</c:v>
                </c:pt>
                <c:pt idx="2124">
                  <c:v>2125.0</c:v>
                </c:pt>
                <c:pt idx="2125">
                  <c:v>2126.0</c:v>
                </c:pt>
                <c:pt idx="2126">
                  <c:v>2127.0</c:v>
                </c:pt>
                <c:pt idx="2127">
                  <c:v>2128.0</c:v>
                </c:pt>
                <c:pt idx="2128">
                  <c:v>2129.0</c:v>
                </c:pt>
                <c:pt idx="2129">
                  <c:v>2130.0</c:v>
                </c:pt>
                <c:pt idx="2130">
                  <c:v>2131.0</c:v>
                </c:pt>
                <c:pt idx="2131">
                  <c:v>2132.0</c:v>
                </c:pt>
                <c:pt idx="2132">
                  <c:v>2133.0</c:v>
                </c:pt>
                <c:pt idx="2133">
                  <c:v>2134.0</c:v>
                </c:pt>
                <c:pt idx="2134">
                  <c:v>2135.0</c:v>
                </c:pt>
                <c:pt idx="2135">
                  <c:v>2136.0</c:v>
                </c:pt>
                <c:pt idx="2136">
                  <c:v>2137.0</c:v>
                </c:pt>
                <c:pt idx="2137">
                  <c:v>2138.0</c:v>
                </c:pt>
                <c:pt idx="2138">
                  <c:v>2139.0</c:v>
                </c:pt>
                <c:pt idx="2139">
                  <c:v>2140.0</c:v>
                </c:pt>
                <c:pt idx="2140">
                  <c:v>2141.0</c:v>
                </c:pt>
                <c:pt idx="2141">
                  <c:v>2142.0</c:v>
                </c:pt>
                <c:pt idx="2142">
                  <c:v>2143.0</c:v>
                </c:pt>
                <c:pt idx="2143">
                  <c:v>2144.0</c:v>
                </c:pt>
                <c:pt idx="2144">
                  <c:v>2145.0</c:v>
                </c:pt>
                <c:pt idx="2145">
                  <c:v>2146.0</c:v>
                </c:pt>
                <c:pt idx="2146">
                  <c:v>2147.0</c:v>
                </c:pt>
                <c:pt idx="2147">
                  <c:v>2148.0</c:v>
                </c:pt>
                <c:pt idx="2148">
                  <c:v>2149.0</c:v>
                </c:pt>
                <c:pt idx="2149">
                  <c:v>2150.0</c:v>
                </c:pt>
                <c:pt idx="2150">
                  <c:v>2151.0</c:v>
                </c:pt>
                <c:pt idx="2151">
                  <c:v>2152.0</c:v>
                </c:pt>
                <c:pt idx="2152">
                  <c:v>2153.0</c:v>
                </c:pt>
                <c:pt idx="2153">
                  <c:v>2154.0</c:v>
                </c:pt>
                <c:pt idx="2154">
                  <c:v>2155.0</c:v>
                </c:pt>
                <c:pt idx="2155">
                  <c:v>2156.0</c:v>
                </c:pt>
                <c:pt idx="2156">
                  <c:v>2157.0</c:v>
                </c:pt>
                <c:pt idx="2157">
                  <c:v>2158.0</c:v>
                </c:pt>
                <c:pt idx="2158">
                  <c:v>2159.0</c:v>
                </c:pt>
                <c:pt idx="2159">
                  <c:v>2160.0</c:v>
                </c:pt>
                <c:pt idx="2160">
                  <c:v>2161.0</c:v>
                </c:pt>
                <c:pt idx="2161">
                  <c:v>2162.0</c:v>
                </c:pt>
                <c:pt idx="2162">
                  <c:v>2163.0</c:v>
                </c:pt>
                <c:pt idx="2163">
                  <c:v>2164.0</c:v>
                </c:pt>
                <c:pt idx="2164">
                  <c:v>2165.0</c:v>
                </c:pt>
                <c:pt idx="2165">
                  <c:v>2166.0</c:v>
                </c:pt>
                <c:pt idx="2166">
                  <c:v>2167.0</c:v>
                </c:pt>
                <c:pt idx="2167">
                  <c:v>2168.0</c:v>
                </c:pt>
                <c:pt idx="2168">
                  <c:v>2169.0</c:v>
                </c:pt>
                <c:pt idx="2169">
                  <c:v>2170.0</c:v>
                </c:pt>
                <c:pt idx="2170">
                  <c:v>2171.0</c:v>
                </c:pt>
                <c:pt idx="2171">
                  <c:v>2172.0</c:v>
                </c:pt>
                <c:pt idx="2172">
                  <c:v>2173.0</c:v>
                </c:pt>
                <c:pt idx="2173">
                  <c:v>2174.0</c:v>
                </c:pt>
                <c:pt idx="2174">
                  <c:v>2175.0</c:v>
                </c:pt>
                <c:pt idx="2175">
                  <c:v>2176.0</c:v>
                </c:pt>
                <c:pt idx="2176">
                  <c:v>2177.0</c:v>
                </c:pt>
                <c:pt idx="2177">
                  <c:v>2178.0</c:v>
                </c:pt>
                <c:pt idx="2178">
                  <c:v>2179.0</c:v>
                </c:pt>
                <c:pt idx="2179">
                  <c:v>2180.0</c:v>
                </c:pt>
                <c:pt idx="2180">
                  <c:v>2181.0</c:v>
                </c:pt>
                <c:pt idx="2181">
                  <c:v>2182.0</c:v>
                </c:pt>
                <c:pt idx="2182">
                  <c:v>2183.0</c:v>
                </c:pt>
                <c:pt idx="2183">
                  <c:v>2184.0</c:v>
                </c:pt>
                <c:pt idx="2184">
                  <c:v>2185.0</c:v>
                </c:pt>
                <c:pt idx="2185">
                  <c:v>2186.0</c:v>
                </c:pt>
                <c:pt idx="2186">
                  <c:v>2187.0</c:v>
                </c:pt>
                <c:pt idx="2187">
                  <c:v>2188.0</c:v>
                </c:pt>
                <c:pt idx="2188">
                  <c:v>2189.0</c:v>
                </c:pt>
                <c:pt idx="2189">
                  <c:v>2190.0</c:v>
                </c:pt>
                <c:pt idx="2190">
                  <c:v>2191.0</c:v>
                </c:pt>
                <c:pt idx="2191">
                  <c:v>2192.0</c:v>
                </c:pt>
                <c:pt idx="2192">
                  <c:v>2193.0</c:v>
                </c:pt>
                <c:pt idx="2193">
                  <c:v>2194.0</c:v>
                </c:pt>
                <c:pt idx="2194">
                  <c:v>2195.0</c:v>
                </c:pt>
                <c:pt idx="2195">
                  <c:v>2196.0</c:v>
                </c:pt>
                <c:pt idx="2196">
                  <c:v>2197.0</c:v>
                </c:pt>
                <c:pt idx="2197">
                  <c:v>2198.0</c:v>
                </c:pt>
                <c:pt idx="2198">
                  <c:v>2199.0</c:v>
                </c:pt>
                <c:pt idx="2199">
                  <c:v>2200.0</c:v>
                </c:pt>
                <c:pt idx="2200">
                  <c:v>2201.0</c:v>
                </c:pt>
                <c:pt idx="2201">
                  <c:v>2202.0</c:v>
                </c:pt>
                <c:pt idx="2202">
                  <c:v>2203.0</c:v>
                </c:pt>
                <c:pt idx="2203">
                  <c:v>2204.0</c:v>
                </c:pt>
                <c:pt idx="2204">
                  <c:v>2205.0</c:v>
                </c:pt>
                <c:pt idx="2205">
                  <c:v>2206.0</c:v>
                </c:pt>
                <c:pt idx="2206">
                  <c:v>2207.0</c:v>
                </c:pt>
                <c:pt idx="2207">
                  <c:v>2208.0</c:v>
                </c:pt>
                <c:pt idx="2208">
                  <c:v>2209.0</c:v>
                </c:pt>
                <c:pt idx="2209">
                  <c:v>2210.0</c:v>
                </c:pt>
                <c:pt idx="2210">
                  <c:v>2211.0</c:v>
                </c:pt>
                <c:pt idx="2211">
                  <c:v>2212.0</c:v>
                </c:pt>
                <c:pt idx="2212">
                  <c:v>2213.0</c:v>
                </c:pt>
                <c:pt idx="2213">
                  <c:v>2214.0</c:v>
                </c:pt>
                <c:pt idx="2214">
                  <c:v>2215.0</c:v>
                </c:pt>
                <c:pt idx="2215">
                  <c:v>2216.0</c:v>
                </c:pt>
                <c:pt idx="2216">
                  <c:v>2217.0</c:v>
                </c:pt>
                <c:pt idx="2217">
                  <c:v>2218.0</c:v>
                </c:pt>
                <c:pt idx="2218">
                  <c:v>2219.0</c:v>
                </c:pt>
                <c:pt idx="2219">
                  <c:v>2220.0</c:v>
                </c:pt>
                <c:pt idx="2220">
                  <c:v>2221.0</c:v>
                </c:pt>
                <c:pt idx="2221">
                  <c:v>2222.0</c:v>
                </c:pt>
                <c:pt idx="2222">
                  <c:v>2223.0</c:v>
                </c:pt>
                <c:pt idx="2223">
                  <c:v>2224.0</c:v>
                </c:pt>
                <c:pt idx="2224">
                  <c:v>2225.0</c:v>
                </c:pt>
                <c:pt idx="2225">
                  <c:v>2226.0</c:v>
                </c:pt>
                <c:pt idx="2226">
                  <c:v>2227.0</c:v>
                </c:pt>
                <c:pt idx="2227">
                  <c:v>2228.0</c:v>
                </c:pt>
                <c:pt idx="2228">
                  <c:v>2229.0</c:v>
                </c:pt>
                <c:pt idx="2229">
                  <c:v>2230.0</c:v>
                </c:pt>
                <c:pt idx="2230">
                  <c:v>2231.0</c:v>
                </c:pt>
                <c:pt idx="2231">
                  <c:v>2232.0</c:v>
                </c:pt>
                <c:pt idx="2232">
                  <c:v>2233.0</c:v>
                </c:pt>
                <c:pt idx="2233">
                  <c:v>2234.0</c:v>
                </c:pt>
                <c:pt idx="2234">
                  <c:v>2235.0</c:v>
                </c:pt>
                <c:pt idx="2235">
                  <c:v>2236.0</c:v>
                </c:pt>
                <c:pt idx="2236">
                  <c:v>2237.0</c:v>
                </c:pt>
                <c:pt idx="2237">
                  <c:v>2238.0</c:v>
                </c:pt>
                <c:pt idx="2238">
                  <c:v>2239.0</c:v>
                </c:pt>
                <c:pt idx="2239">
                  <c:v>2240.0</c:v>
                </c:pt>
                <c:pt idx="2240">
                  <c:v>2241.0</c:v>
                </c:pt>
                <c:pt idx="2241">
                  <c:v>2242.0</c:v>
                </c:pt>
                <c:pt idx="2242">
                  <c:v>2243.0</c:v>
                </c:pt>
                <c:pt idx="2243">
                  <c:v>2244.0</c:v>
                </c:pt>
                <c:pt idx="2244">
                  <c:v>2245.0</c:v>
                </c:pt>
                <c:pt idx="2245">
                  <c:v>2246.0</c:v>
                </c:pt>
                <c:pt idx="2246">
                  <c:v>2247.0</c:v>
                </c:pt>
                <c:pt idx="2247">
                  <c:v>2248.0</c:v>
                </c:pt>
                <c:pt idx="2248">
                  <c:v>2249.0</c:v>
                </c:pt>
                <c:pt idx="2249">
                  <c:v>2250.0</c:v>
                </c:pt>
                <c:pt idx="2250">
                  <c:v>2251.0</c:v>
                </c:pt>
                <c:pt idx="2251">
                  <c:v>2252.0</c:v>
                </c:pt>
                <c:pt idx="2252">
                  <c:v>2253.0</c:v>
                </c:pt>
                <c:pt idx="2253">
                  <c:v>2254.0</c:v>
                </c:pt>
                <c:pt idx="2254">
                  <c:v>2255.0</c:v>
                </c:pt>
                <c:pt idx="2255">
                  <c:v>2256.0</c:v>
                </c:pt>
                <c:pt idx="2256">
                  <c:v>2257.0</c:v>
                </c:pt>
                <c:pt idx="2257">
                  <c:v>2258.0</c:v>
                </c:pt>
                <c:pt idx="2258">
                  <c:v>2259.0</c:v>
                </c:pt>
                <c:pt idx="2259">
                  <c:v>2260.0</c:v>
                </c:pt>
                <c:pt idx="2260">
                  <c:v>2261.0</c:v>
                </c:pt>
                <c:pt idx="2261">
                  <c:v>2262.0</c:v>
                </c:pt>
                <c:pt idx="2262">
                  <c:v>2263.0</c:v>
                </c:pt>
                <c:pt idx="2263">
                  <c:v>2264.0</c:v>
                </c:pt>
                <c:pt idx="2264">
                  <c:v>2265.0</c:v>
                </c:pt>
                <c:pt idx="2265">
                  <c:v>2266.0</c:v>
                </c:pt>
                <c:pt idx="2266">
                  <c:v>2267.0</c:v>
                </c:pt>
                <c:pt idx="2267">
                  <c:v>2268.0</c:v>
                </c:pt>
                <c:pt idx="2268">
                  <c:v>2269.0</c:v>
                </c:pt>
                <c:pt idx="2269">
                  <c:v>2270.0</c:v>
                </c:pt>
                <c:pt idx="2270">
                  <c:v>2271.0</c:v>
                </c:pt>
                <c:pt idx="2271">
                  <c:v>2272.0</c:v>
                </c:pt>
                <c:pt idx="2272">
                  <c:v>2273.0</c:v>
                </c:pt>
                <c:pt idx="2273">
                  <c:v>2274.0</c:v>
                </c:pt>
                <c:pt idx="2274">
                  <c:v>2275.0</c:v>
                </c:pt>
                <c:pt idx="2275">
                  <c:v>2276.0</c:v>
                </c:pt>
                <c:pt idx="2276">
                  <c:v>2277.0</c:v>
                </c:pt>
                <c:pt idx="2277">
                  <c:v>2278.0</c:v>
                </c:pt>
                <c:pt idx="2278">
                  <c:v>2279.0</c:v>
                </c:pt>
                <c:pt idx="2279">
                  <c:v>2280.0</c:v>
                </c:pt>
                <c:pt idx="2280">
                  <c:v>2281.0</c:v>
                </c:pt>
                <c:pt idx="2281">
                  <c:v>2282.0</c:v>
                </c:pt>
                <c:pt idx="2282">
                  <c:v>2283.0</c:v>
                </c:pt>
                <c:pt idx="2283">
                  <c:v>2284.0</c:v>
                </c:pt>
                <c:pt idx="2284">
                  <c:v>2285.0</c:v>
                </c:pt>
                <c:pt idx="2285">
                  <c:v>2286.0</c:v>
                </c:pt>
                <c:pt idx="2286">
                  <c:v>2287.0</c:v>
                </c:pt>
                <c:pt idx="2287">
                  <c:v>2288.0</c:v>
                </c:pt>
                <c:pt idx="2288">
                  <c:v>2289.0</c:v>
                </c:pt>
                <c:pt idx="2289">
                  <c:v>2290.0</c:v>
                </c:pt>
                <c:pt idx="2290">
                  <c:v>2291.0</c:v>
                </c:pt>
                <c:pt idx="2291">
                  <c:v>2292.0</c:v>
                </c:pt>
                <c:pt idx="2292">
                  <c:v>2293.0</c:v>
                </c:pt>
                <c:pt idx="2293">
                  <c:v>2294.0</c:v>
                </c:pt>
                <c:pt idx="2294">
                  <c:v>2295.0</c:v>
                </c:pt>
                <c:pt idx="2295">
                  <c:v>2296.0</c:v>
                </c:pt>
                <c:pt idx="2296">
                  <c:v>2297.0</c:v>
                </c:pt>
                <c:pt idx="2297">
                  <c:v>2298.0</c:v>
                </c:pt>
                <c:pt idx="2298">
                  <c:v>2299.0</c:v>
                </c:pt>
                <c:pt idx="2299">
                  <c:v>2300.0</c:v>
                </c:pt>
                <c:pt idx="2300">
                  <c:v>2301.0</c:v>
                </c:pt>
                <c:pt idx="2301">
                  <c:v>2302.0</c:v>
                </c:pt>
                <c:pt idx="2302">
                  <c:v>2303.0</c:v>
                </c:pt>
                <c:pt idx="2303">
                  <c:v>2304.0</c:v>
                </c:pt>
                <c:pt idx="2304">
                  <c:v>2305.0</c:v>
                </c:pt>
                <c:pt idx="2305">
                  <c:v>2306.0</c:v>
                </c:pt>
                <c:pt idx="2306">
                  <c:v>2307.0</c:v>
                </c:pt>
                <c:pt idx="2307">
                  <c:v>2308.0</c:v>
                </c:pt>
                <c:pt idx="2308">
                  <c:v>2309.0</c:v>
                </c:pt>
                <c:pt idx="2309">
                  <c:v>2310.0</c:v>
                </c:pt>
                <c:pt idx="2310">
                  <c:v>2311.0</c:v>
                </c:pt>
                <c:pt idx="2311">
                  <c:v>2312.0</c:v>
                </c:pt>
                <c:pt idx="2312">
                  <c:v>2313.0</c:v>
                </c:pt>
                <c:pt idx="2313">
                  <c:v>2314.0</c:v>
                </c:pt>
                <c:pt idx="2314">
                  <c:v>2315.0</c:v>
                </c:pt>
                <c:pt idx="2315">
                  <c:v>2316.0</c:v>
                </c:pt>
                <c:pt idx="2316">
                  <c:v>2317.0</c:v>
                </c:pt>
                <c:pt idx="2317">
                  <c:v>2318.0</c:v>
                </c:pt>
                <c:pt idx="2318">
                  <c:v>2319.0</c:v>
                </c:pt>
                <c:pt idx="2319">
                  <c:v>2320.0</c:v>
                </c:pt>
                <c:pt idx="2320">
                  <c:v>2321.0</c:v>
                </c:pt>
                <c:pt idx="2321">
                  <c:v>2322.0</c:v>
                </c:pt>
                <c:pt idx="2322">
                  <c:v>2323.0</c:v>
                </c:pt>
                <c:pt idx="2323">
                  <c:v>2324.0</c:v>
                </c:pt>
                <c:pt idx="2324">
                  <c:v>2325.0</c:v>
                </c:pt>
                <c:pt idx="2325">
                  <c:v>2326.0</c:v>
                </c:pt>
                <c:pt idx="2326">
                  <c:v>2327.0</c:v>
                </c:pt>
                <c:pt idx="2327">
                  <c:v>2328.0</c:v>
                </c:pt>
                <c:pt idx="2328">
                  <c:v>2329.0</c:v>
                </c:pt>
                <c:pt idx="2329">
                  <c:v>2330.0</c:v>
                </c:pt>
                <c:pt idx="2330">
                  <c:v>2331.0</c:v>
                </c:pt>
                <c:pt idx="2331">
                  <c:v>2332.0</c:v>
                </c:pt>
                <c:pt idx="2332">
                  <c:v>2333.0</c:v>
                </c:pt>
                <c:pt idx="2333">
                  <c:v>2334.0</c:v>
                </c:pt>
                <c:pt idx="2334">
                  <c:v>2335.0</c:v>
                </c:pt>
                <c:pt idx="2335">
                  <c:v>2336.0</c:v>
                </c:pt>
                <c:pt idx="2336">
                  <c:v>2337.0</c:v>
                </c:pt>
                <c:pt idx="2337">
                  <c:v>2338.0</c:v>
                </c:pt>
                <c:pt idx="2338">
                  <c:v>2339.0</c:v>
                </c:pt>
                <c:pt idx="2339">
                  <c:v>2340.0</c:v>
                </c:pt>
                <c:pt idx="2340">
                  <c:v>2341.0</c:v>
                </c:pt>
                <c:pt idx="2341">
                  <c:v>2342.0</c:v>
                </c:pt>
                <c:pt idx="2342">
                  <c:v>2343.0</c:v>
                </c:pt>
                <c:pt idx="2343">
                  <c:v>2344.0</c:v>
                </c:pt>
                <c:pt idx="2344">
                  <c:v>2345.0</c:v>
                </c:pt>
                <c:pt idx="2345">
                  <c:v>2346.0</c:v>
                </c:pt>
                <c:pt idx="2346">
                  <c:v>2347.0</c:v>
                </c:pt>
                <c:pt idx="2347">
                  <c:v>2348.0</c:v>
                </c:pt>
                <c:pt idx="2348">
                  <c:v>2349.0</c:v>
                </c:pt>
                <c:pt idx="2349">
                  <c:v>2350.0</c:v>
                </c:pt>
                <c:pt idx="2350">
                  <c:v>2351.0</c:v>
                </c:pt>
                <c:pt idx="2351">
                  <c:v>2352.0</c:v>
                </c:pt>
                <c:pt idx="2352">
                  <c:v>2353.0</c:v>
                </c:pt>
                <c:pt idx="2353">
                  <c:v>2354.0</c:v>
                </c:pt>
                <c:pt idx="2354">
                  <c:v>2355.0</c:v>
                </c:pt>
                <c:pt idx="2355">
                  <c:v>2356.0</c:v>
                </c:pt>
                <c:pt idx="2356">
                  <c:v>2357.0</c:v>
                </c:pt>
                <c:pt idx="2357">
                  <c:v>2358.0</c:v>
                </c:pt>
                <c:pt idx="2358">
                  <c:v>2359.0</c:v>
                </c:pt>
                <c:pt idx="2359">
                  <c:v>2360.0</c:v>
                </c:pt>
                <c:pt idx="2360">
                  <c:v>2361.0</c:v>
                </c:pt>
                <c:pt idx="2361">
                  <c:v>2362.0</c:v>
                </c:pt>
                <c:pt idx="2362">
                  <c:v>2363.0</c:v>
                </c:pt>
                <c:pt idx="2363">
                  <c:v>2364.0</c:v>
                </c:pt>
                <c:pt idx="2364">
                  <c:v>2365.0</c:v>
                </c:pt>
                <c:pt idx="2365">
                  <c:v>2366.0</c:v>
                </c:pt>
                <c:pt idx="2366">
                  <c:v>2367.0</c:v>
                </c:pt>
                <c:pt idx="2367">
                  <c:v>2368.0</c:v>
                </c:pt>
                <c:pt idx="2368">
                  <c:v>2369.0</c:v>
                </c:pt>
                <c:pt idx="2369">
                  <c:v>2370.0</c:v>
                </c:pt>
                <c:pt idx="2370">
                  <c:v>2371.0</c:v>
                </c:pt>
                <c:pt idx="2371">
                  <c:v>2372.0</c:v>
                </c:pt>
                <c:pt idx="2372">
                  <c:v>2373.0</c:v>
                </c:pt>
                <c:pt idx="2373">
                  <c:v>2374.0</c:v>
                </c:pt>
                <c:pt idx="2374">
                  <c:v>2375.0</c:v>
                </c:pt>
                <c:pt idx="2375">
                  <c:v>2376.0</c:v>
                </c:pt>
                <c:pt idx="2376">
                  <c:v>2377.0</c:v>
                </c:pt>
                <c:pt idx="2377">
                  <c:v>2378.0</c:v>
                </c:pt>
                <c:pt idx="2378">
                  <c:v>2379.0</c:v>
                </c:pt>
                <c:pt idx="2379">
                  <c:v>2380.0</c:v>
                </c:pt>
                <c:pt idx="2380">
                  <c:v>2381.0</c:v>
                </c:pt>
                <c:pt idx="2381">
                  <c:v>2382.0</c:v>
                </c:pt>
                <c:pt idx="2382">
                  <c:v>2383.0</c:v>
                </c:pt>
                <c:pt idx="2383">
                  <c:v>2384.0</c:v>
                </c:pt>
                <c:pt idx="2384">
                  <c:v>2385.0</c:v>
                </c:pt>
                <c:pt idx="2385">
                  <c:v>2386.0</c:v>
                </c:pt>
                <c:pt idx="2386">
                  <c:v>2387.0</c:v>
                </c:pt>
                <c:pt idx="2387">
                  <c:v>2388.0</c:v>
                </c:pt>
                <c:pt idx="2388">
                  <c:v>2389.0</c:v>
                </c:pt>
                <c:pt idx="2389">
                  <c:v>2390.0</c:v>
                </c:pt>
                <c:pt idx="2390">
                  <c:v>2391.0</c:v>
                </c:pt>
                <c:pt idx="2391">
                  <c:v>2392.0</c:v>
                </c:pt>
                <c:pt idx="2392">
                  <c:v>2393.0</c:v>
                </c:pt>
                <c:pt idx="2393">
                  <c:v>2394.0</c:v>
                </c:pt>
                <c:pt idx="2394">
                  <c:v>2395.0</c:v>
                </c:pt>
                <c:pt idx="2395">
                  <c:v>2396.0</c:v>
                </c:pt>
                <c:pt idx="2396">
                  <c:v>2397.0</c:v>
                </c:pt>
                <c:pt idx="2397">
                  <c:v>2398.0</c:v>
                </c:pt>
                <c:pt idx="2398">
                  <c:v>2399.0</c:v>
                </c:pt>
                <c:pt idx="2399">
                  <c:v>2400.0</c:v>
                </c:pt>
                <c:pt idx="2400">
                  <c:v>2401.0</c:v>
                </c:pt>
                <c:pt idx="2401">
                  <c:v>2402.0</c:v>
                </c:pt>
                <c:pt idx="2402">
                  <c:v>2403.0</c:v>
                </c:pt>
                <c:pt idx="2403">
                  <c:v>2404.0</c:v>
                </c:pt>
                <c:pt idx="2404">
                  <c:v>2405.0</c:v>
                </c:pt>
                <c:pt idx="2405">
                  <c:v>2406.0</c:v>
                </c:pt>
                <c:pt idx="2406">
                  <c:v>2407.0</c:v>
                </c:pt>
                <c:pt idx="2407">
                  <c:v>2408.0</c:v>
                </c:pt>
                <c:pt idx="2408">
                  <c:v>2409.0</c:v>
                </c:pt>
                <c:pt idx="2409">
                  <c:v>2410.0</c:v>
                </c:pt>
                <c:pt idx="2410">
                  <c:v>2411.0</c:v>
                </c:pt>
                <c:pt idx="2411">
                  <c:v>2412.0</c:v>
                </c:pt>
                <c:pt idx="2412">
                  <c:v>2413.0</c:v>
                </c:pt>
                <c:pt idx="2413">
                  <c:v>2414.0</c:v>
                </c:pt>
                <c:pt idx="2414">
                  <c:v>2415.0</c:v>
                </c:pt>
                <c:pt idx="2415">
                  <c:v>2416.0</c:v>
                </c:pt>
                <c:pt idx="2416">
                  <c:v>2417.0</c:v>
                </c:pt>
                <c:pt idx="2417">
                  <c:v>2418.0</c:v>
                </c:pt>
                <c:pt idx="2418">
                  <c:v>2419.0</c:v>
                </c:pt>
                <c:pt idx="2419">
                  <c:v>2420.0</c:v>
                </c:pt>
                <c:pt idx="2420">
                  <c:v>2421.0</c:v>
                </c:pt>
                <c:pt idx="2421">
                  <c:v>2422.0</c:v>
                </c:pt>
                <c:pt idx="2422">
                  <c:v>2423.0</c:v>
                </c:pt>
                <c:pt idx="2423">
                  <c:v>2424.0</c:v>
                </c:pt>
                <c:pt idx="2424">
                  <c:v>2425.0</c:v>
                </c:pt>
                <c:pt idx="2425">
                  <c:v>2426.0</c:v>
                </c:pt>
                <c:pt idx="2426">
                  <c:v>2427.0</c:v>
                </c:pt>
                <c:pt idx="2427">
                  <c:v>2428.0</c:v>
                </c:pt>
                <c:pt idx="2428">
                  <c:v>2429.0</c:v>
                </c:pt>
                <c:pt idx="2429">
                  <c:v>2430.0</c:v>
                </c:pt>
                <c:pt idx="2430">
                  <c:v>2431.0</c:v>
                </c:pt>
                <c:pt idx="2431">
                  <c:v>2432.0</c:v>
                </c:pt>
                <c:pt idx="2432">
                  <c:v>2433.0</c:v>
                </c:pt>
                <c:pt idx="2433">
                  <c:v>2434.0</c:v>
                </c:pt>
                <c:pt idx="2434">
                  <c:v>2435.0</c:v>
                </c:pt>
                <c:pt idx="2435">
                  <c:v>2436.0</c:v>
                </c:pt>
                <c:pt idx="2436">
                  <c:v>2437.0</c:v>
                </c:pt>
                <c:pt idx="2437">
                  <c:v>2438.0</c:v>
                </c:pt>
                <c:pt idx="2438">
                  <c:v>2439.0</c:v>
                </c:pt>
                <c:pt idx="2439">
                  <c:v>2440.0</c:v>
                </c:pt>
                <c:pt idx="2440">
                  <c:v>2441.0</c:v>
                </c:pt>
                <c:pt idx="2441">
                  <c:v>2442.0</c:v>
                </c:pt>
                <c:pt idx="2442">
                  <c:v>2443.0</c:v>
                </c:pt>
                <c:pt idx="2443">
                  <c:v>2444.0</c:v>
                </c:pt>
                <c:pt idx="2444">
                  <c:v>2445.0</c:v>
                </c:pt>
                <c:pt idx="2445">
                  <c:v>2446.0</c:v>
                </c:pt>
                <c:pt idx="2446">
                  <c:v>2447.0</c:v>
                </c:pt>
                <c:pt idx="2447">
                  <c:v>2448.0</c:v>
                </c:pt>
                <c:pt idx="2448">
                  <c:v>2449.0</c:v>
                </c:pt>
                <c:pt idx="2449">
                  <c:v>2450.0</c:v>
                </c:pt>
                <c:pt idx="2450">
                  <c:v>2451.0</c:v>
                </c:pt>
                <c:pt idx="2451">
                  <c:v>2452.0</c:v>
                </c:pt>
                <c:pt idx="2452">
                  <c:v>2453.0</c:v>
                </c:pt>
                <c:pt idx="2453">
                  <c:v>2454.0</c:v>
                </c:pt>
                <c:pt idx="2454">
                  <c:v>2455.0</c:v>
                </c:pt>
                <c:pt idx="2455">
                  <c:v>2456.0</c:v>
                </c:pt>
                <c:pt idx="2456">
                  <c:v>2457.0</c:v>
                </c:pt>
                <c:pt idx="2457">
                  <c:v>2458.0</c:v>
                </c:pt>
                <c:pt idx="2458">
                  <c:v>2459.0</c:v>
                </c:pt>
                <c:pt idx="2459">
                  <c:v>2460.0</c:v>
                </c:pt>
                <c:pt idx="2460">
                  <c:v>2461.0</c:v>
                </c:pt>
                <c:pt idx="2461">
                  <c:v>2462.0</c:v>
                </c:pt>
                <c:pt idx="2462">
                  <c:v>2463.0</c:v>
                </c:pt>
                <c:pt idx="2463">
                  <c:v>2464.0</c:v>
                </c:pt>
                <c:pt idx="2464">
                  <c:v>2465.0</c:v>
                </c:pt>
                <c:pt idx="2465">
                  <c:v>2466.0</c:v>
                </c:pt>
                <c:pt idx="2466">
                  <c:v>2467.0</c:v>
                </c:pt>
                <c:pt idx="2467">
                  <c:v>2468.0</c:v>
                </c:pt>
                <c:pt idx="2468">
                  <c:v>2469.0</c:v>
                </c:pt>
                <c:pt idx="2469">
                  <c:v>2470.0</c:v>
                </c:pt>
                <c:pt idx="2470">
                  <c:v>2471.0</c:v>
                </c:pt>
                <c:pt idx="2471">
                  <c:v>2472.0</c:v>
                </c:pt>
                <c:pt idx="2472">
                  <c:v>2473.0</c:v>
                </c:pt>
                <c:pt idx="2473">
                  <c:v>2474.0</c:v>
                </c:pt>
                <c:pt idx="2474">
                  <c:v>2475.0</c:v>
                </c:pt>
                <c:pt idx="2475">
                  <c:v>2476.0</c:v>
                </c:pt>
                <c:pt idx="2476">
                  <c:v>2477.0</c:v>
                </c:pt>
                <c:pt idx="2477">
                  <c:v>2478.0</c:v>
                </c:pt>
                <c:pt idx="2478">
                  <c:v>2479.0</c:v>
                </c:pt>
                <c:pt idx="2479">
                  <c:v>2480.0</c:v>
                </c:pt>
                <c:pt idx="2480">
                  <c:v>2481.0</c:v>
                </c:pt>
                <c:pt idx="2481">
                  <c:v>2482.0</c:v>
                </c:pt>
                <c:pt idx="2482">
                  <c:v>2483.0</c:v>
                </c:pt>
                <c:pt idx="2483">
                  <c:v>2484.0</c:v>
                </c:pt>
                <c:pt idx="2484">
                  <c:v>2485.0</c:v>
                </c:pt>
                <c:pt idx="2485">
                  <c:v>2486.0</c:v>
                </c:pt>
                <c:pt idx="2486">
                  <c:v>2487.0</c:v>
                </c:pt>
                <c:pt idx="2487">
                  <c:v>2488.0</c:v>
                </c:pt>
                <c:pt idx="2488">
                  <c:v>2489.0</c:v>
                </c:pt>
                <c:pt idx="2489">
                  <c:v>2490.0</c:v>
                </c:pt>
                <c:pt idx="2490">
                  <c:v>2491.0</c:v>
                </c:pt>
                <c:pt idx="2491">
                  <c:v>2492.0</c:v>
                </c:pt>
                <c:pt idx="2492">
                  <c:v>2493.0</c:v>
                </c:pt>
                <c:pt idx="2493">
                  <c:v>2494.0</c:v>
                </c:pt>
                <c:pt idx="2494">
                  <c:v>2495.0</c:v>
                </c:pt>
                <c:pt idx="2495">
                  <c:v>2496.0</c:v>
                </c:pt>
                <c:pt idx="2496">
                  <c:v>2497.0</c:v>
                </c:pt>
                <c:pt idx="2497">
                  <c:v>2498.0</c:v>
                </c:pt>
                <c:pt idx="2498">
                  <c:v>2499.0</c:v>
                </c:pt>
                <c:pt idx="2499">
                  <c:v>2500.0</c:v>
                </c:pt>
                <c:pt idx="2500">
                  <c:v>2501.0</c:v>
                </c:pt>
                <c:pt idx="2501">
                  <c:v>2502.0</c:v>
                </c:pt>
                <c:pt idx="2502">
                  <c:v>2503.0</c:v>
                </c:pt>
                <c:pt idx="2503">
                  <c:v>2504.0</c:v>
                </c:pt>
                <c:pt idx="2504">
                  <c:v>2505.0</c:v>
                </c:pt>
                <c:pt idx="2505">
                  <c:v>2506.0</c:v>
                </c:pt>
                <c:pt idx="2506">
                  <c:v>2507.0</c:v>
                </c:pt>
                <c:pt idx="2507">
                  <c:v>2508.0</c:v>
                </c:pt>
                <c:pt idx="2508">
                  <c:v>2509.0</c:v>
                </c:pt>
                <c:pt idx="2509">
                  <c:v>2510.0</c:v>
                </c:pt>
                <c:pt idx="2510">
                  <c:v>2511.0</c:v>
                </c:pt>
                <c:pt idx="2511">
                  <c:v>2512.0</c:v>
                </c:pt>
                <c:pt idx="2512">
                  <c:v>2513.0</c:v>
                </c:pt>
                <c:pt idx="2513">
                  <c:v>2514.0</c:v>
                </c:pt>
                <c:pt idx="2514">
                  <c:v>2515.0</c:v>
                </c:pt>
                <c:pt idx="2515">
                  <c:v>2516.0</c:v>
                </c:pt>
                <c:pt idx="2516">
                  <c:v>2517.0</c:v>
                </c:pt>
                <c:pt idx="2517">
                  <c:v>2518.0</c:v>
                </c:pt>
                <c:pt idx="2518">
                  <c:v>2519.0</c:v>
                </c:pt>
                <c:pt idx="2519">
                  <c:v>2520.0</c:v>
                </c:pt>
                <c:pt idx="2520">
                  <c:v>2521.0</c:v>
                </c:pt>
                <c:pt idx="2521">
                  <c:v>2522.0</c:v>
                </c:pt>
                <c:pt idx="2522">
                  <c:v>2523.0</c:v>
                </c:pt>
                <c:pt idx="2523">
                  <c:v>2524.0</c:v>
                </c:pt>
                <c:pt idx="2524">
                  <c:v>2525.0</c:v>
                </c:pt>
                <c:pt idx="2525">
                  <c:v>2526.0</c:v>
                </c:pt>
                <c:pt idx="2526">
                  <c:v>2527.0</c:v>
                </c:pt>
                <c:pt idx="2527">
                  <c:v>2528.0</c:v>
                </c:pt>
                <c:pt idx="2528">
                  <c:v>2529.0</c:v>
                </c:pt>
                <c:pt idx="2529">
                  <c:v>2530.0</c:v>
                </c:pt>
                <c:pt idx="2530">
                  <c:v>2531.0</c:v>
                </c:pt>
                <c:pt idx="2531">
                  <c:v>2532.0</c:v>
                </c:pt>
                <c:pt idx="2532">
                  <c:v>2533.0</c:v>
                </c:pt>
                <c:pt idx="2533">
                  <c:v>2534.0</c:v>
                </c:pt>
                <c:pt idx="2534">
                  <c:v>2535.0</c:v>
                </c:pt>
                <c:pt idx="2535">
                  <c:v>2536.0</c:v>
                </c:pt>
                <c:pt idx="2536">
                  <c:v>2537.0</c:v>
                </c:pt>
                <c:pt idx="2537">
                  <c:v>2538.0</c:v>
                </c:pt>
                <c:pt idx="2538">
                  <c:v>2539.0</c:v>
                </c:pt>
                <c:pt idx="2539">
                  <c:v>2540.0</c:v>
                </c:pt>
                <c:pt idx="2540">
                  <c:v>2541.0</c:v>
                </c:pt>
                <c:pt idx="2541">
                  <c:v>2542.0</c:v>
                </c:pt>
                <c:pt idx="2542">
                  <c:v>2543.0</c:v>
                </c:pt>
                <c:pt idx="2543">
                  <c:v>2544.0</c:v>
                </c:pt>
                <c:pt idx="2544">
                  <c:v>2545.0</c:v>
                </c:pt>
                <c:pt idx="2545">
                  <c:v>2546.0</c:v>
                </c:pt>
                <c:pt idx="2546">
                  <c:v>2547.0</c:v>
                </c:pt>
                <c:pt idx="2547">
                  <c:v>2548.0</c:v>
                </c:pt>
                <c:pt idx="2548">
                  <c:v>2549.0</c:v>
                </c:pt>
                <c:pt idx="2549">
                  <c:v>2550.0</c:v>
                </c:pt>
                <c:pt idx="2550">
                  <c:v>2551.0</c:v>
                </c:pt>
                <c:pt idx="2551">
                  <c:v>2552.0</c:v>
                </c:pt>
                <c:pt idx="2552">
                  <c:v>2553.0</c:v>
                </c:pt>
                <c:pt idx="2553">
                  <c:v>2554.0</c:v>
                </c:pt>
                <c:pt idx="2554">
                  <c:v>2555.0</c:v>
                </c:pt>
                <c:pt idx="2555">
                  <c:v>2556.0</c:v>
                </c:pt>
                <c:pt idx="2556">
                  <c:v>2557.0</c:v>
                </c:pt>
                <c:pt idx="2557">
                  <c:v>2558.0</c:v>
                </c:pt>
                <c:pt idx="2558">
                  <c:v>2559.0</c:v>
                </c:pt>
                <c:pt idx="2559">
                  <c:v>2560.0</c:v>
                </c:pt>
                <c:pt idx="2560">
                  <c:v>2561.0</c:v>
                </c:pt>
                <c:pt idx="2561">
                  <c:v>2562.0</c:v>
                </c:pt>
                <c:pt idx="2562">
                  <c:v>2563.0</c:v>
                </c:pt>
                <c:pt idx="2563">
                  <c:v>2564.0</c:v>
                </c:pt>
                <c:pt idx="2564">
                  <c:v>2565.0</c:v>
                </c:pt>
                <c:pt idx="2565">
                  <c:v>2566.0</c:v>
                </c:pt>
                <c:pt idx="2566">
                  <c:v>2567.0</c:v>
                </c:pt>
                <c:pt idx="2567">
                  <c:v>2568.0</c:v>
                </c:pt>
                <c:pt idx="2568">
                  <c:v>2569.0</c:v>
                </c:pt>
                <c:pt idx="2569">
                  <c:v>2570.0</c:v>
                </c:pt>
                <c:pt idx="2570">
                  <c:v>2571.0</c:v>
                </c:pt>
                <c:pt idx="2571">
                  <c:v>2572.0</c:v>
                </c:pt>
                <c:pt idx="2572">
                  <c:v>2573.0</c:v>
                </c:pt>
                <c:pt idx="2573">
                  <c:v>2574.0</c:v>
                </c:pt>
                <c:pt idx="2574">
                  <c:v>2575.0</c:v>
                </c:pt>
                <c:pt idx="2575">
                  <c:v>2576.0</c:v>
                </c:pt>
                <c:pt idx="2576">
                  <c:v>2577.0</c:v>
                </c:pt>
                <c:pt idx="2577">
                  <c:v>2578.0</c:v>
                </c:pt>
                <c:pt idx="2578">
                  <c:v>2579.0</c:v>
                </c:pt>
                <c:pt idx="2579">
                  <c:v>2580.0</c:v>
                </c:pt>
                <c:pt idx="2580">
                  <c:v>2581.0</c:v>
                </c:pt>
                <c:pt idx="2581">
                  <c:v>2582.0</c:v>
                </c:pt>
                <c:pt idx="2582">
                  <c:v>2583.0</c:v>
                </c:pt>
                <c:pt idx="2583">
                  <c:v>2584.0</c:v>
                </c:pt>
                <c:pt idx="2584">
                  <c:v>2585.0</c:v>
                </c:pt>
                <c:pt idx="2585">
                  <c:v>2586.0</c:v>
                </c:pt>
                <c:pt idx="2586">
                  <c:v>2587.0</c:v>
                </c:pt>
                <c:pt idx="2587">
                  <c:v>2588.0</c:v>
                </c:pt>
                <c:pt idx="2588">
                  <c:v>2589.0</c:v>
                </c:pt>
                <c:pt idx="2589">
                  <c:v>2590.0</c:v>
                </c:pt>
                <c:pt idx="2590">
                  <c:v>2591.0</c:v>
                </c:pt>
                <c:pt idx="2591">
                  <c:v>2592.0</c:v>
                </c:pt>
                <c:pt idx="2592">
                  <c:v>2593.0</c:v>
                </c:pt>
                <c:pt idx="2593">
                  <c:v>2594.0</c:v>
                </c:pt>
                <c:pt idx="2594">
                  <c:v>2595.0</c:v>
                </c:pt>
                <c:pt idx="2595">
                  <c:v>2596.0</c:v>
                </c:pt>
                <c:pt idx="2596">
                  <c:v>2597.0</c:v>
                </c:pt>
                <c:pt idx="2597">
                  <c:v>2598.0</c:v>
                </c:pt>
                <c:pt idx="2598">
                  <c:v>2599.0</c:v>
                </c:pt>
                <c:pt idx="2599">
                  <c:v>2600.0</c:v>
                </c:pt>
                <c:pt idx="2600">
                  <c:v>2601.0</c:v>
                </c:pt>
                <c:pt idx="2601">
                  <c:v>2602.0</c:v>
                </c:pt>
                <c:pt idx="2602">
                  <c:v>2603.0</c:v>
                </c:pt>
                <c:pt idx="2603">
                  <c:v>2604.0</c:v>
                </c:pt>
                <c:pt idx="2604">
                  <c:v>2605.0</c:v>
                </c:pt>
                <c:pt idx="2605">
                  <c:v>2606.0</c:v>
                </c:pt>
                <c:pt idx="2606">
                  <c:v>2607.0</c:v>
                </c:pt>
                <c:pt idx="2607">
                  <c:v>2608.0</c:v>
                </c:pt>
                <c:pt idx="2608">
                  <c:v>2609.0</c:v>
                </c:pt>
                <c:pt idx="2609">
                  <c:v>2610.0</c:v>
                </c:pt>
                <c:pt idx="2610">
                  <c:v>2611.0</c:v>
                </c:pt>
                <c:pt idx="2611">
                  <c:v>2612.0</c:v>
                </c:pt>
                <c:pt idx="2612">
                  <c:v>2613.0</c:v>
                </c:pt>
                <c:pt idx="2613">
                  <c:v>2614.0</c:v>
                </c:pt>
                <c:pt idx="2614">
                  <c:v>2615.0</c:v>
                </c:pt>
                <c:pt idx="2615">
                  <c:v>2616.0</c:v>
                </c:pt>
                <c:pt idx="2616">
                  <c:v>2617.0</c:v>
                </c:pt>
                <c:pt idx="2617">
                  <c:v>2618.0</c:v>
                </c:pt>
                <c:pt idx="2618">
                  <c:v>2619.0</c:v>
                </c:pt>
                <c:pt idx="2619">
                  <c:v>2620.0</c:v>
                </c:pt>
                <c:pt idx="2620">
                  <c:v>2621.0</c:v>
                </c:pt>
                <c:pt idx="2621">
                  <c:v>2622.0</c:v>
                </c:pt>
                <c:pt idx="2622">
                  <c:v>2623.0</c:v>
                </c:pt>
                <c:pt idx="2623">
                  <c:v>2624.0</c:v>
                </c:pt>
                <c:pt idx="2624">
                  <c:v>2625.0</c:v>
                </c:pt>
                <c:pt idx="2625">
                  <c:v>2626.0</c:v>
                </c:pt>
                <c:pt idx="2626">
                  <c:v>2627.0</c:v>
                </c:pt>
                <c:pt idx="2627">
                  <c:v>2628.0</c:v>
                </c:pt>
                <c:pt idx="2628">
                  <c:v>2629.0</c:v>
                </c:pt>
                <c:pt idx="2629">
                  <c:v>2630.0</c:v>
                </c:pt>
                <c:pt idx="2630">
                  <c:v>2631.0</c:v>
                </c:pt>
                <c:pt idx="2631">
                  <c:v>2632.0</c:v>
                </c:pt>
                <c:pt idx="2632">
                  <c:v>2633.0</c:v>
                </c:pt>
                <c:pt idx="2633">
                  <c:v>2634.0</c:v>
                </c:pt>
                <c:pt idx="2634">
                  <c:v>2635.0</c:v>
                </c:pt>
                <c:pt idx="2635">
                  <c:v>2636.0</c:v>
                </c:pt>
                <c:pt idx="2636">
                  <c:v>2637.0</c:v>
                </c:pt>
                <c:pt idx="2637">
                  <c:v>2638.0</c:v>
                </c:pt>
                <c:pt idx="2638">
                  <c:v>2639.0</c:v>
                </c:pt>
                <c:pt idx="2639">
                  <c:v>2640.0</c:v>
                </c:pt>
                <c:pt idx="2640">
                  <c:v>2641.0</c:v>
                </c:pt>
                <c:pt idx="2641">
                  <c:v>2642.0</c:v>
                </c:pt>
                <c:pt idx="2642">
                  <c:v>2643.0</c:v>
                </c:pt>
                <c:pt idx="2643">
                  <c:v>2644.0</c:v>
                </c:pt>
                <c:pt idx="2644">
                  <c:v>2645.0</c:v>
                </c:pt>
                <c:pt idx="2645">
                  <c:v>2646.0</c:v>
                </c:pt>
                <c:pt idx="2646">
                  <c:v>2647.0</c:v>
                </c:pt>
                <c:pt idx="2647">
                  <c:v>2648.0</c:v>
                </c:pt>
                <c:pt idx="2648">
                  <c:v>2649.0</c:v>
                </c:pt>
                <c:pt idx="2649">
                  <c:v>2650.0</c:v>
                </c:pt>
                <c:pt idx="2650">
                  <c:v>2651.0</c:v>
                </c:pt>
                <c:pt idx="2651">
                  <c:v>2652.0</c:v>
                </c:pt>
                <c:pt idx="2652">
                  <c:v>2653.0</c:v>
                </c:pt>
                <c:pt idx="2653">
                  <c:v>2654.0</c:v>
                </c:pt>
                <c:pt idx="2654">
                  <c:v>2655.0</c:v>
                </c:pt>
                <c:pt idx="2655">
                  <c:v>2656.0</c:v>
                </c:pt>
                <c:pt idx="2656">
                  <c:v>2657.0</c:v>
                </c:pt>
                <c:pt idx="2657">
                  <c:v>2658.0</c:v>
                </c:pt>
                <c:pt idx="2658">
                  <c:v>2659.0</c:v>
                </c:pt>
                <c:pt idx="2659">
                  <c:v>2660.0</c:v>
                </c:pt>
                <c:pt idx="2660">
                  <c:v>2661.0</c:v>
                </c:pt>
                <c:pt idx="2661">
                  <c:v>2662.0</c:v>
                </c:pt>
                <c:pt idx="2662">
                  <c:v>2663.0</c:v>
                </c:pt>
                <c:pt idx="2663">
                  <c:v>2664.0</c:v>
                </c:pt>
                <c:pt idx="2664">
                  <c:v>2665.0</c:v>
                </c:pt>
                <c:pt idx="2665">
                  <c:v>2666.0</c:v>
                </c:pt>
                <c:pt idx="2666">
                  <c:v>2667.0</c:v>
                </c:pt>
                <c:pt idx="2667">
                  <c:v>2668.0</c:v>
                </c:pt>
                <c:pt idx="2668">
                  <c:v>2669.0</c:v>
                </c:pt>
                <c:pt idx="2669">
                  <c:v>2670.0</c:v>
                </c:pt>
                <c:pt idx="2670">
                  <c:v>2671.0</c:v>
                </c:pt>
                <c:pt idx="2671">
                  <c:v>2672.0</c:v>
                </c:pt>
                <c:pt idx="2672">
                  <c:v>2673.0</c:v>
                </c:pt>
                <c:pt idx="2673">
                  <c:v>2674.0</c:v>
                </c:pt>
                <c:pt idx="2674">
                  <c:v>2675.0</c:v>
                </c:pt>
                <c:pt idx="2675">
                  <c:v>2676.0</c:v>
                </c:pt>
                <c:pt idx="2676">
                  <c:v>2677.0</c:v>
                </c:pt>
                <c:pt idx="2677">
                  <c:v>2678.0</c:v>
                </c:pt>
                <c:pt idx="2678">
                  <c:v>2679.0</c:v>
                </c:pt>
                <c:pt idx="2679">
                  <c:v>2680.0</c:v>
                </c:pt>
                <c:pt idx="2680">
                  <c:v>2681.0</c:v>
                </c:pt>
                <c:pt idx="2681">
                  <c:v>2682.0</c:v>
                </c:pt>
                <c:pt idx="2682">
                  <c:v>2683.0</c:v>
                </c:pt>
                <c:pt idx="2683">
                  <c:v>2684.0</c:v>
                </c:pt>
                <c:pt idx="2684">
                  <c:v>2685.0</c:v>
                </c:pt>
                <c:pt idx="2685">
                  <c:v>2686.0</c:v>
                </c:pt>
                <c:pt idx="2686">
                  <c:v>2687.0</c:v>
                </c:pt>
                <c:pt idx="2687">
                  <c:v>2688.0</c:v>
                </c:pt>
                <c:pt idx="2688">
                  <c:v>2689.0</c:v>
                </c:pt>
                <c:pt idx="2689">
                  <c:v>2690.0</c:v>
                </c:pt>
                <c:pt idx="2690">
                  <c:v>2691.0</c:v>
                </c:pt>
                <c:pt idx="2691">
                  <c:v>2692.0</c:v>
                </c:pt>
                <c:pt idx="2692">
                  <c:v>2693.0</c:v>
                </c:pt>
                <c:pt idx="2693">
                  <c:v>2694.0</c:v>
                </c:pt>
                <c:pt idx="2694">
                  <c:v>2695.0</c:v>
                </c:pt>
                <c:pt idx="2695">
                  <c:v>2696.0</c:v>
                </c:pt>
                <c:pt idx="2696">
                  <c:v>2697.0</c:v>
                </c:pt>
                <c:pt idx="2697">
                  <c:v>2698.0</c:v>
                </c:pt>
                <c:pt idx="2698">
                  <c:v>2699.0</c:v>
                </c:pt>
                <c:pt idx="2699">
                  <c:v>2700.0</c:v>
                </c:pt>
                <c:pt idx="2700">
                  <c:v>2701.0</c:v>
                </c:pt>
                <c:pt idx="2701">
                  <c:v>2702.0</c:v>
                </c:pt>
                <c:pt idx="2702">
                  <c:v>2703.0</c:v>
                </c:pt>
                <c:pt idx="2703">
                  <c:v>2704.0</c:v>
                </c:pt>
                <c:pt idx="2704">
                  <c:v>2705.0</c:v>
                </c:pt>
                <c:pt idx="2705">
                  <c:v>2706.0</c:v>
                </c:pt>
                <c:pt idx="2706">
                  <c:v>2707.0</c:v>
                </c:pt>
                <c:pt idx="2707">
                  <c:v>2708.0</c:v>
                </c:pt>
                <c:pt idx="2708">
                  <c:v>2709.0</c:v>
                </c:pt>
                <c:pt idx="2709">
                  <c:v>2710.0</c:v>
                </c:pt>
                <c:pt idx="2710">
                  <c:v>2711.0</c:v>
                </c:pt>
                <c:pt idx="2711">
                  <c:v>2712.0</c:v>
                </c:pt>
                <c:pt idx="2712">
                  <c:v>2713.0</c:v>
                </c:pt>
                <c:pt idx="2713">
                  <c:v>2714.0</c:v>
                </c:pt>
                <c:pt idx="2714">
                  <c:v>2715.0</c:v>
                </c:pt>
                <c:pt idx="2715">
                  <c:v>2716.0</c:v>
                </c:pt>
                <c:pt idx="2716">
                  <c:v>2717.0</c:v>
                </c:pt>
                <c:pt idx="2717">
                  <c:v>2718.0</c:v>
                </c:pt>
                <c:pt idx="2718">
                  <c:v>2719.0</c:v>
                </c:pt>
                <c:pt idx="2719">
                  <c:v>2720.0</c:v>
                </c:pt>
                <c:pt idx="2720">
                  <c:v>2721.0</c:v>
                </c:pt>
                <c:pt idx="2721">
                  <c:v>2722.0</c:v>
                </c:pt>
                <c:pt idx="2722">
                  <c:v>2723.0</c:v>
                </c:pt>
                <c:pt idx="2723">
                  <c:v>2724.0</c:v>
                </c:pt>
                <c:pt idx="2724">
                  <c:v>2725.0</c:v>
                </c:pt>
                <c:pt idx="2725">
                  <c:v>2726.0</c:v>
                </c:pt>
                <c:pt idx="2726">
                  <c:v>2727.0</c:v>
                </c:pt>
                <c:pt idx="2727">
                  <c:v>2728.0</c:v>
                </c:pt>
                <c:pt idx="2728">
                  <c:v>2729.0</c:v>
                </c:pt>
                <c:pt idx="2729">
                  <c:v>2730.0</c:v>
                </c:pt>
                <c:pt idx="2730">
                  <c:v>2731.0</c:v>
                </c:pt>
                <c:pt idx="2731">
                  <c:v>2732.0</c:v>
                </c:pt>
                <c:pt idx="2732">
                  <c:v>2733.0</c:v>
                </c:pt>
                <c:pt idx="2733">
                  <c:v>2734.0</c:v>
                </c:pt>
                <c:pt idx="2734">
                  <c:v>2735.0</c:v>
                </c:pt>
                <c:pt idx="2735">
                  <c:v>2736.0</c:v>
                </c:pt>
                <c:pt idx="2736">
                  <c:v>2737.0</c:v>
                </c:pt>
                <c:pt idx="2737">
                  <c:v>2738.0</c:v>
                </c:pt>
                <c:pt idx="2738">
                  <c:v>2739.0</c:v>
                </c:pt>
                <c:pt idx="2739">
                  <c:v>2740.0</c:v>
                </c:pt>
                <c:pt idx="2740">
                  <c:v>2741.0</c:v>
                </c:pt>
                <c:pt idx="2741">
                  <c:v>2742.0</c:v>
                </c:pt>
                <c:pt idx="2742">
                  <c:v>2743.0</c:v>
                </c:pt>
                <c:pt idx="2743">
                  <c:v>2744.0</c:v>
                </c:pt>
                <c:pt idx="2744">
                  <c:v>2745.0</c:v>
                </c:pt>
                <c:pt idx="2745">
                  <c:v>2746.0</c:v>
                </c:pt>
                <c:pt idx="2746">
                  <c:v>2747.0</c:v>
                </c:pt>
                <c:pt idx="2747">
                  <c:v>2748.0</c:v>
                </c:pt>
                <c:pt idx="2748">
                  <c:v>2749.0</c:v>
                </c:pt>
                <c:pt idx="2749">
                  <c:v>2750.0</c:v>
                </c:pt>
                <c:pt idx="2750">
                  <c:v>2751.0</c:v>
                </c:pt>
                <c:pt idx="2751">
                  <c:v>2752.0</c:v>
                </c:pt>
                <c:pt idx="2752">
                  <c:v>2753.0</c:v>
                </c:pt>
                <c:pt idx="2753">
                  <c:v>2754.0</c:v>
                </c:pt>
                <c:pt idx="2754">
                  <c:v>2755.0</c:v>
                </c:pt>
                <c:pt idx="2755">
                  <c:v>2756.0</c:v>
                </c:pt>
                <c:pt idx="2756">
                  <c:v>2757.0</c:v>
                </c:pt>
                <c:pt idx="2757">
                  <c:v>2758.0</c:v>
                </c:pt>
                <c:pt idx="2758">
                  <c:v>2759.0</c:v>
                </c:pt>
                <c:pt idx="2759">
                  <c:v>2760.0</c:v>
                </c:pt>
                <c:pt idx="2760">
                  <c:v>2761.0</c:v>
                </c:pt>
                <c:pt idx="2761">
                  <c:v>2762.0</c:v>
                </c:pt>
                <c:pt idx="2762">
                  <c:v>2763.0</c:v>
                </c:pt>
                <c:pt idx="2763">
                  <c:v>2764.0</c:v>
                </c:pt>
                <c:pt idx="2764">
                  <c:v>2765.0</c:v>
                </c:pt>
                <c:pt idx="2765">
                  <c:v>2766.0</c:v>
                </c:pt>
                <c:pt idx="2766">
                  <c:v>2767.0</c:v>
                </c:pt>
                <c:pt idx="2767">
                  <c:v>2768.0</c:v>
                </c:pt>
                <c:pt idx="2768">
                  <c:v>2769.0</c:v>
                </c:pt>
                <c:pt idx="2769">
                  <c:v>2770.0</c:v>
                </c:pt>
                <c:pt idx="2770">
                  <c:v>2771.0</c:v>
                </c:pt>
                <c:pt idx="2771">
                  <c:v>2772.0</c:v>
                </c:pt>
                <c:pt idx="2772">
                  <c:v>2773.0</c:v>
                </c:pt>
                <c:pt idx="2773">
                  <c:v>2774.0</c:v>
                </c:pt>
                <c:pt idx="2774">
                  <c:v>2775.0</c:v>
                </c:pt>
                <c:pt idx="2775">
                  <c:v>2776.0</c:v>
                </c:pt>
                <c:pt idx="2776">
                  <c:v>2777.0</c:v>
                </c:pt>
                <c:pt idx="2777">
                  <c:v>2778.0</c:v>
                </c:pt>
                <c:pt idx="2778">
                  <c:v>2779.0</c:v>
                </c:pt>
                <c:pt idx="2779">
                  <c:v>2780.0</c:v>
                </c:pt>
                <c:pt idx="2780">
                  <c:v>2781.0</c:v>
                </c:pt>
                <c:pt idx="2781">
                  <c:v>2782.0</c:v>
                </c:pt>
                <c:pt idx="2782">
                  <c:v>2783.0</c:v>
                </c:pt>
                <c:pt idx="2783">
                  <c:v>2784.0</c:v>
                </c:pt>
                <c:pt idx="2784">
                  <c:v>2785.0</c:v>
                </c:pt>
                <c:pt idx="2785">
                  <c:v>2786.0</c:v>
                </c:pt>
                <c:pt idx="2786">
                  <c:v>2787.0</c:v>
                </c:pt>
                <c:pt idx="2787">
                  <c:v>2788.0</c:v>
                </c:pt>
                <c:pt idx="2788">
                  <c:v>2789.0</c:v>
                </c:pt>
                <c:pt idx="2789">
                  <c:v>2790.0</c:v>
                </c:pt>
                <c:pt idx="2790">
                  <c:v>2791.0</c:v>
                </c:pt>
                <c:pt idx="2791">
                  <c:v>2792.0</c:v>
                </c:pt>
                <c:pt idx="2792">
                  <c:v>2793.0</c:v>
                </c:pt>
                <c:pt idx="2793">
                  <c:v>2794.0</c:v>
                </c:pt>
                <c:pt idx="2794">
                  <c:v>2795.0</c:v>
                </c:pt>
                <c:pt idx="2795">
                  <c:v>2796.0</c:v>
                </c:pt>
                <c:pt idx="2796">
                  <c:v>2797.0</c:v>
                </c:pt>
                <c:pt idx="2797">
                  <c:v>2798.0</c:v>
                </c:pt>
                <c:pt idx="2798">
                  <c:v>2799.0</c:v>
                </c:pt>
                <c:pt idx="2799">
                  <c:v>2800.0</c:v>
                </c:pt>
                <c:pt idx="2800">
                  <c:v>2801.0</c:v>
                </c:pt>
                <c:pt idx="2801">
                  <c:v>2802.0</c:v>
                </c:pt>
                <c:pt idx="2802">
                  <c:v>2803.0</c:v>
                </c:pt>
                <c:pt idx="2803">
                  <c:v>2804.0</c:v>
                </c:pt>
                <c:pt idx="2804">
                  <c:v>2805.0</c:v>
                </c:pt>
                <c:pt idx="2805">
                  <c:v>2806.0</c:v>
                </c:pt>
                <c:pt idx="2806">
                  <c:v>2807.0</c:v>
                </c:pt>
                <c:pt idx="2807">
                  <c:v>2808.0</c:v>
                </c:pt>
                <c:pt idx="2808">
                  <c:v>2809.0</c:v>
                </c:pt>
                <c:pt idx="2809">
                  <c:v>2810.0</c:v>
                </c:pt>
                <c:pt idx="2810">
                  <c:v>2811.0</c:v>
                </c:pt>
                <c:pt idx="2811">
                  <c:v>2812.0</c:v>
                </c:pt>
                <c:pt idx="2812">
                  <c:v>2813.0</c:v>
                </c:pt>
                <c:pt idx="2813">
                  <c:v>2814.0</c:v>
                </c:pt>
                <c:pt idx="2814">
                  <c:v>2815.0</c:v>
                </c:pt>
                <c:pt idx="2815">
                  <c:v>2816.0</c:v>
                </c:pt>
                <c:pt idx="2816">
                  <c:v>2817.0</c:v>
                </c:pt>
                <c:pt idx="2817">
                  <c:v>2818.0</c:v>
                </c:pt>
                <c:pt idx="2818">
                  <c:v>2819.0</c:v>
                </c:pt>
                <c:pt idx="2819">
                  <c:v>2820.0</c:v>
                </c:pt>
                <c:pt idx="2820">
                  <c:v>2821.0</c:v>
                </c:pt>
                <c:pt idx="2821">
                  <c:v>2822.0</c:v>
                </c:pt>
                <c:pt idx="2822">
                  <c:v>2823.0</c:v>
                </c:pt>
                <c:pt idx="2823">
                  <c:v>2824.0</c:v>
                </c:pt>
                <c:pt idx="2824">
                  <c:v>2825.0</c:v>
                </c:pt>
                <c:pt idx="2825">
                  <c:v>2826.0</c:v>
                </c:pt>
                <c:pt idx="2826">
                  <c:v>2827.0</c:v>
                </c:pt>
                <c:pt idx="2827">
                  <c:v>2828.0</c:v>
                </c:pt>
                <c:pt idx="2828">
                  <c:v>2829.0</c:v>
                </c:pt>
                <c:pt idx="2829">
                  <c:v>2830.0</c:v>
                </c:pt>
                <c:pt idx="2830">
                  <c:v>2831.0</c:v>
                </c:pt>
                <c:pt idx="2831">
                  <c:v>2832.0</c:v>
                </c:pt>
                <c:pt idx="2832">
                  <c:v>2833.0</c:v>
                </c:pt>
                <c:pt idx="2833">
                  <c:v>2834.0</c:v>
                </c:pt>
                <c:pt idx="2834">
                  <c:v>2835.0</c:v>
                </c:pt>
                <c:pt idx="2835">
                  <c:v>2836.0</c:v>
                </c:pt>
                <c:pt idx="2836">
                  <c:v>2837.0</c:v>
                </c:pt>
                <c:pt idx="2837">
                  <c:v>2838.0</c:v>
                </c:pt>
                <c:pt idx="2838">
                  <c:v>2839.0</c:v>
                </c:pt>
                <c:pt idx="2839">
                  <c:v>2840.0</c:v>
                </c:pt>
                <c:pt idx="2840">
                  <c:v>2841.0</c:v>
                </c:pt>
                <c:pt idx="2841">
                  <c:v>2842.0</c:v>
                </c:pt>
                <c:pt idx="2842">
                  <c:v>2843.0</c:v>
                </c:pt>
                <c:pt idx="2843">
                  <c:v>2844.0</c:v>
                </c:pt>
                <c:pt idx="2844">
                  <c:v>2845.0</c:v>
                </c:pt>
                <c:pt idx="2845">
                  <c:v>2846.0</c:v>
                </c:pt>
                <c:pt idx="2846">
                  <c:v>2847.0</c:v>
                </c:pt>
                <c:pt idx="2847">
                  <c:v>2848.0</c:v>
                </c:pt>
                <c:pt idx="2848">
                  <c:v>2849.0</c:v>
                </c:pt>
                <c:pt idx="2849">
                  <c:v>2850.0</c:v>
                </c:pt>
                <c:pt idx="2850">
                  <c:v>2851.0</c:v>
                </c:pt>
                <c:pt idx="2851">
                  <c:v>2852.0</c:v>
                </c:pt>
                <c:pt idx="2852">
                  <c:v>2853.0</c:v>
                </c:pt>
                <c:pt idx="2853">
                  <c:v>2854.0</c:v>
                </c:pt>
                <c:pt idx="2854">
                  <c:v>2855.0</c:v>
                </c:pt>
                <c:pt idx="2855">
                  <c:v>2856.0</c:v>
                </c:pt>
                <c:pt idx="2856">
                  <c:v>2857.0</c:v>
                </c:pt>
                <c:pt idx="2857">
                  <c:v>2858.0</c:v>
                </c:pt>
                <c:pt idx="2858">
                  <c:v>2859.0</c:v>
                </c:pt>
                <c:pt idx="2859">
                  <c:v>2860.0</c:v>
                </c:pt>
                <c:pt idx="2860">
                  <c:v>2861.0</c:v>
                </c:pt>
                <c:pt idx="2861">
                  <c:v>2862.0</c:v>
                </c:pt>
                <c:pt idx="2862">
                  <c:v>2863.0</c:v>
                </c:pt>
                <c:pt idx="2863">
                  <c:v>2864.0</c:v>
                </c:pt>
                <c:pt idx="2864">
                  <c:v>2865.0</c:v>
                </c:pt>
                <c:pt idx="2865">
                  <c:v>2866.0</c:v>
                </c:pt>
                <c:pt idx="2866">
                  <c:v>2867.0</c:v>
                </c:pt>
                <c:pt idx="2867">
                  <c:v>2868.0</c:v>
                </c:pt>
                <c:pt idx="2868">
                  <c:v>2869.0</c:v>
                </c:pt>
                <c:pt idx="2869">
                  <c:v>2870.0</c:v>
                </c:pt>
                <c:pt idx="2870">
                  <c:v>2871.0</c:v>
                </c:pt>
                <c:pt idx="2871">
                  <c:v>2872.0</c:v>
                </c:pt>
                <c:pt idx="2872">
                  <c:v>2873.0</c:v>
                </c:pt>
                <c:pt idx="2873">
                  <c:v>2874.0</c:v>
                </c:pt>
                <c:pt idx="2874">
                  <c:v>2875.0</c:v>
                </c:pt>
                <c:pt idx="2875">
                  <c:v>2876.0</c:v>
                </c:pt>
                <c:pt idx="2876">
                  <c:v>2877.0</c:v>
                </c:pt>
                <c:pt idx="2877">
                  <c:v>2878.0</c:v>
                </c:pt>
                <c:pt idx="2878">
                  <c:v>2879.0</c:v>
                </c:pt>
                <c:pt idx="2879">
                  <c:v>2880.0</c:v>
                </c:pt>
                <c:pt idx="2880">
                  <c:v>2881.0</c:v>
                </c:pt>
                <c:pt idx="2881">
                  <c:v>2882.0</c:v>
                </c:pt>
                <c:pt idx="2882">
                  <c:v>2883.0</c:v>
                </c:pt>
                <c:pt idx="2883">
                  <c:v>2884.0</c:v>
                </c:pt>
                <c:pt idx="2884">
                  <c:v>2885.0</c:v>
                </c:pt>
                <c:pt idx="2885">
                  <c:v>2886.0</c:v>
                </c:pt>
                <c:pt idx="2886">
                  <c:v>2887.0</c:v>
                </c:pt>
                <c:pt idx="2887">
                  <c:v>2888.0</c:v>
                </c:pt>
                <c:pt idx="2888">
                  <c:v>2889.0</c:v>
                </c:pt>
                <c:pt idx="2889">
                  <c:v>2890.0</c:v>
                </c:pt>
                <c:pt idx="2890">
                  <c:v>2891.0</c:v>
                </c:pt>
                <c:pt idx="2891">
                  <c:v>2892.0</c:v>
                </c:pt>
                <c:pt idx="2892">
                  <c:v>2893.0</c:v>
                </c:pt>
                <c:pt idx="2893">
                  <c:v>2894.0</c:v>
                </c:pt>
                <c:pt idx="2894">
                  <c:v>2895.0</c:v>
                </c:pt>
                <c:pt idx="2895">
                  <c:v>2896.0</c:v>
                </c:pt>
                <c:pt idx="2896">
                  <c:v>2897.0</c:v>
                </c:pt>
                <c:pt idx="2897">
                  <c:v>2898.0</c:v>
                </c:pt>
                <c:pt idx="2898">
                  <c:v>2899.0</c:v>
                </c:pt>
                <c:pt idx="2899">
                  <c:v>2900.0</c:v>
                </c:pt>
                <c:pt idx="2900">
                  <c:v>2901.0</c:v>
                </c:pt>
                <c:pt idx="2901">
                  <c:v>2902.0</c:v>
                </c:pt>
                <c:pt idx="2902">
                  <c:v>2903.0</c:v>
                </c:pt>
                <c:pt idx="2903">
                  <c:v>2904.0</c:v>
                </c:pt>
                <c:pt idx="2904">
                  <c:v>2905.0</c:v>
                </c:pt>
                <c:pt idx="2905">
                  <c:v>2906.0</c:v>
                </c:pt>
                <c:pt idx="2906">
                  <c:v>2907.0</c:v>
                </c:pt>
                <c:pt idx="2907">
                  <c:v>2908.0</c:v>
                </c:pt>
                <c:pt idx="2908">
                  <c:v>2909.0</c:v>
                </c:pt>
                <c:pt idx="2909">
                  <c:v>2910.0</c:v>
                </c:pt>
                <c:pt idx="2910">
                  <c:v>2911.0</c:v>
                </c:pt>
                <c:pt idx="2911">
                  <c:v>2912.0</c:v>
                </c:pt>
                <c:pt idx="2912">
                  <c:v>2913.0</c:v>
                </c:pt>
                <c:pt idx="2913">
                  <c:v>2914.0</c:v>
                </c:pt>
                <c:pt idx="2914">
                  <c:v>2915.0</c:v>
                </c:pt>
                <c:pt idx="2915">
                  <c:v>2916.0</c:v>
                </c:pt>
                <c:pt idx="2916">
                  <c:v>2917.0</c:v>
                </c:pt>
                <c:pt idx="2917">
                  <c:v>2918.0</c:v>
                </c:pt>
                <c:pt idx="2918">
                  <c:v>2919.0</c:v>
                </c:pt>
                <c:pt idx="2919">
                  <c:v>2920.0</c:v>
                </c:pt>
                <c:pt idx="2920">
                  <c:v>2921.0</c:v>
                </c:pt>
                <c:pt idx="2921">
                  <c:v>2922.0</c:v>
                </c:pt>
                <c:pt idx="2922">
                  <c:v>2923.0</c:v>
                </c:pt>
                <c:pt idx="2923">
                  <c:v>2924.0</c:v>
                </c:pt>
                <c:pt idx="2924">
                  <c:v>2925.0</c:v>
                </c:pt>
                <c:pt idx="2925">
                  <c:v>2926.0</c:v>
                </c:pt>
                <c:pt idx="2926">
                  <c:v>2927.0</c:v>
                </c:pt>
                <c:pt idx="2927">
                  <c:v>2928.0</c:v>
                </c:pt>
                <c:pt idx="2928">
                  <c:v>2929.0</c:v>
                </c:pt>
                <c:pt idx="2929">
                  <c:v>2930.0</c:v>
                </c:pt>
                <c:pt idx="2930">
                  <c:v>2931.0</c:v>
                </c:pt>
                <c:pt idx="2931">
                  <c:v>2932.0</c:v>
                </c:pt>
                <c:pt idx="2932">
                  <c:v>2933.0</c:v>
                </c:pt>
                <c:pt idx="2933">
                  <c:v>2934.0</c:v>
                </c:pt>
                <c:pt idx="2934">
                  <c:v>2935.0</c:v>
                </c:pt>
                <c:pt idx="2935">
                  <c:v>2936.0</c:v>
                </c:pt>
                <c:pt idx="2936">
                  <c:v>2937.0</c:v>
                </c:pt>
                <c:pt idx="2937">
                  <c:v>2938.0</c:v>
                </c:pt>
                <c:pt idx="2938">
                  <c:v>2939.0</c:v>
                </c:pt>
                <c:pt idx="2939">
                  <c:v>2940.0</c:v>
                </c:pt>
                <c:pt idx="2940">
                  <c:v>2941.0</c:v>
                </c:pt>
                <c:pt idx="2941">
                  <c:v>2942.0</c:v>
                </c:pt>
                <c:pt idx="2942">
                  <c:v>2943.0</c:v>
                </c:pt>
                <c:pt idx="2943">
                  <c:v>2944.0</c:v>
                </c:pt>
                <c:pt idx="2944">
                  <c:v>2945.0</c:v>
                </c:pt>
                <c:pt idx="2945">
                  <c:v>2946.0</c:v>
                </c:pt>
                <c:pt idx="2946">
                  <c:v>2947.0</c:v>
                </c:pt>
                <c:pt idx="2947">
                  <c:v>2948.0</c:v>
                </c:pt>
                <c:pt idx="2948">
                  <c:v>2949.0</c:v>
                </c:pt>
                <c:pt idx="2949">
                  <c:v>2950.0</c:v>
                </c:pt>
                <c:pt idx="2950">
                  <c:v>2951.0</c:v>
                </c:pt>
                <c:pt idx="2951">
                  <c:v>2952.0</c:v>
                </c:pt>
                <c:pt idx="2952">
                  <c:v>2953.0</c:v>
                </c:pt>
                <c:pt idx="2953">
                  <c:v>2954.0</c:v>
                </c:pt>
                <c:pt idx="2954">
                  <c:v>2955.0</c:v>
                </c:pt>
                <c:pt idx="2955">
                  <c:v>2956.0</c:v>
                </c:pt>
                <c:pt idx="2956">
                  <c:v>2957.0</c:v>
                </c:pt>
                <c:pt idx="2957">
                  <c:v>2958.0</c:v>
                </c:pt>
                <c:pt idx="2958">
                  <c:v>2959.0</c:v>
                </c:pt>
                <c:pt idx="2959">
                  <c:v>2960.0</c:v>
                </c:pt>
                <c:pt idx="2960">
                  <c:v>2961.0</c:v>
                </c:pt>
                <c:pt idx="2961">
                  <c:v>2962.0</c:v>
                </c:pt>
                <c:pt idx="2962">
                  <c:v>2963.0</c:v>
                </c:pt>
                <c:pt idx="2963">
                  <c:v>2964.0</c:v>
                </c:pt>
                <c:pt idx="2964">
                  <c:v>2965.0</c:v>
                </c:pt>
                <c:pt idx="2965">
                  <c:v>2966.0</c:v>
                </c:pt>
                <c:pt idx="2966">
                  <c:v>2967.0</c:v>
                </c:pt>
                <c:pt idx="2967">
                  <c:v>2968.0</c:v>
                </c:pt>
                <c:pt idx="2968">
                  <c:v>2969.0</c:v>
                </c:pt>
                <c:pt idx="2969">
                  <c:v>2970.0</c:v>
                </c:pt>
                <c:pt idx="2970">
                  <c:v>2971.0</c:v>
                </c:pt>
                <c:pt idx="2971">
                  <c:v>2972.0</c:v>
                </c:pt>
                <c:pt idx="2972">
                  <c:v>2973.0</c:v>
                </c:pt>
                <c:pt idx="2973">
                  <c:v>2974.0</c:v>
                </c:pt>
                <c:pt idx="2974">
                  <c:v>2975.0</c:v>
                </c:pt>
                <c:pt idx="2975">
                  <c:v>2976.0</c:v>
                </c:pt>
                <c:pt idx="2976">
                  <c:v>2977.0</c:v>
                </c:pt>
                <c:pt idx="2977">
                  <c:v>2978.0</c:v>
                </c:pt>
                <c:pt idx="2978">
                  <c:v>2979.0</c:v>
                </c:pt>
                <c:pt idx="2979">
                  <c:v>2980.0</c:v>
                </c:pt>
                <c:pt idx="2980">
                  <c:v>2981.0</c:v>
                </c:pt>
                <c:pt idx="2981">
                  <c:v>2982.0</c:v>
                </c:pt>
                <c:pt idx="2982">
                  <c:v>2983.0</c:v>
                </c:pt>
                <c:pt idx="2983">
                  <c:v>2984.0</c:v>
                </c:pt>
                <c:pt idx="2984">
                  <c:v>2985.0</c:v>
                </c:pt>
                <c:pt idx="2985">
                  <c:v>2986.0</c:v>
                </c:pt>
                <c:pt idx="2986">
                  <c:v>2987.0</c:v>
                </c:pt>
                <c:pt idx="2987">
                  <c:v>2988.0</c:v>
                </c:pt>
                <c:pt idx="2988">
                  <c:v>2989.0</c:v>
                </c:pt>
                <c:pt idx="2989">
                  <c:v>2990.0</c:v>
                </c:pt>
                <c:pt idx="2990">
                  <c:v>2991.0</c:v>
                </c:pt>
                <c:pt idx="2991">
                  <c:v>2992.0</c:v>
                </c:pt>
                <c:pt idx="2992">
                  <c:v>2993.0</c:v>
                </c:pt>
                <c:pt idx="2993">
                  <c:v>2994.0</c:v>
                </c:pt>
                <c:pt idx="2994">
                  <c:v>2995.0</c:v>
                </c:pt>
                <c:pt idx="2995">
                  <c:v>2996.0</c:v>
                </c:pt>
                <c:pt idx="2996">
                  <c:v>2997.0</c:v>
                </c:pt>
                <c:pt idx="2997">
                  <c:v>2998.0</c:v>
                </c:pt>
                <c:pt idx="2998">
                  <c:v>2999.0</c:v>
                </c:pt>
                <c:pt idx="2999">
                  <c:v>3000.0</c:v>
                </c:pt>
                <c:pt idx="3000">
                  <c:v>3001.0</c:v>
                </c:pt>
                <c:pt idx="3001">
                  <c:v>3002.0</c:v>
                </c:pt>
                <c:pt idx="3002">
                  <c:v>3003.0</c:v>
                </c:pt>
                <c:pt idx="3003">
                  <c:v>3004.0</c:v>
                </c:pt>
                <c:pt idx="3004">
                  <c:v>3005.0</c:v>
                </c:pt>
                <c:pt idx="3005">
                  <c:v>3006.0</c:v>
                </c:pt>
                <c:pt idx="3006">
                  <c:v>3007.0</c:v>
                </c:pt>
                <c:pt idx="3007">
                  <c:v>3008.0</c:v>
                </c:pt>
                <c:pt idx="3008">
                  <c:v>3009.0</c:v>
                </c:pt>
                <c:pt idx="3009">
                  <c:v>3010.0</c:v>
                </c:pt>
                <c:pt idx="3010">
                  <c:v>3011.0</c:v>
                </c:pt>
                <c:pt idx="3011">
                  <c:v>3012.0</c:v>
                </c:pt>
                <c:pt idx="3012">
                  <c:v>3013.0</c:v>
                </c:pt>
                <c:pt idx="3013">
                  <c:v>3014.0</c:v>
                </c:pt>
                <c:pt idx="3014">
                  <c:v>3015.0</c:v>
                </c:pt>
                <c:pt idx="3015">
                  <c:v>3016.0</c:v>
                </c:pt>
                <c:pt idx="3016">
                  <c:v>3017.0</c:v>
                </c:pt>
                <c:pt idx="3017">
                  <c:v>3018.0</c:v>
                </c:pt>
                <c:pt idx="3018">
                  <c:v>3019.0</c:v>
                </c:pt>
                <c:pt idx="3019">
                  <c:v>3020.0</c:v>
                </c:pt>
                <c:pt idx="3020">
                  <c:v>3021.0</c:v>
                </c:pt>
                <c:pt idx="3021">
                  <c:v>3022.0</c:v>
                </c:pt>
                <c:pt idx="3022">
                  <c:v>3023.0</c:v>
                </c:pt>
                <c:pt idx="3023">
                  <c:v>3024.0</c:v>
                </c:pt>
                <c:pt idx="3024">
                  <c:v>3025.0</c:v>
                </c:pt>
                <c:pt idx="3025">
                  <c:v>3026.0</c:v>
                </c:pt>
                <c:pt idx="3026">
                  <c:v>3027.0</c:v>
                </c:pt>
                <c:pt idx="3027">
                  <c:v>3028.0</c:v>
                </c:pt>
                <c:pt idx="3028">
                  <c:v>3029.0</c:v>
                </c:pt>
                <c:pt idx="3029">
                  <c:v>3030.0</c:v>
                </c:pt>
                <c:pt idx="3030">
                  <c:v>3031.0</c:v>
                </c:pt>
                <c:pt idx="3031">
                  <c:v>3032.0</c:v>
                </c:pt>
                <c:pt idx="3032">
                  <c:v>3033.0</c:v>
                </c:pt>
                <c:pt idx="3033">
                  <c:v>3034.0</c:v>
                </c:pt>
                <c:pt idx="3034">
                  <c:v>3035.0</c:v>
                </c:pt>
                <c:pt idx="3035">
                  <c:v>3036.0</c:v>
                </c:pt>
                <c:pt idx="3036">
                  <c:v>3037.0</c:v>
                </c:pt>
                <c:pt idx="3037">
                  <c:v>3038.0</c:v>
                </c:pt>
                <c:pt idx="3038">
                  <c:v>3039.0</c:v>
                </c:pt>
                <c:pt idx="3039">
                  <c:v>3040.0</c:v>
                </c:pt>
                <c:pt idx="3040">
                  <c:v>3041.0</c:v>
                </c:pt>
                <c:pt idx="3041">
                  <c:v>3042.0</c:v>
                </c:pt>
                <c:pt idx="3042">
                  <c:v>3043.0</c:v>
                </c:pt>
                <c:pt idx="3043">
                  <c:v>3044.0</c:v>
                </c:pt>
                <c:pt idx="3044">
                  <c:v>3045.0</c:v>
                </c:pt>
                <c:pt idx="3045">
                  <c:v>3046.0</c:v>
                </c:pt>
                <c:pt idx="3046">
                  <c:v>3047.0</c:v>
                </c:pt>
                <c:pt idx="3047">
                  <c:v>3048.0</c:v>
                </c:pt>
                <c:pt idx="3048">
                  <c:v>3049.0</c:v>
                </c:pt>
                <c:pt idx="3049">
                  <c:v>3050.0</c:v>
                </c:pt>
                <c:pt idx="3050">
                  <c:v>3051.0</c:v>
                </c:pt>
                <c:pt idx="3051">
                  <c:v>3052.0</c:v>
                </c:pt>
                <c:pt idx="3052">
                  <c:v>3053.0</c:v>
                </c:pt>
                <c:pt idx="3053">
                  <c:v>3054.0</c:v>
                </c:pt>
                <c:pt idx="3054">
                  <c:v>3055.0</c:v>
                </c:pt>
                <c:pt idx="3055">
                  <c:v>3056.0</c:v>
                </c:pt>
                <c:pt idx="3056">
                  <c:v>3057.0</c:v>
                </c:pt>
                <c:pt idx="3057">
                  <c:v>3058.0</c:v>
                </c:pt>
                <c:pt idx="3058">
                  <c:v>3059.0</c:v>
                </c:pt>
                <c:pt idx="3059">
                  <c:v>3060.0</c:v>
                </c:pt>
                <c:pt idx="3060">
                  <c:v>3061.0</c:v>
                </c:pt>
                <c:pt idx="3061">
                  <c:v>3062.0</c:v>
                </c:pt>
                <c:pt idx="3062">
                  <c:v>3063.0</c:v>
                </c:pt>
                <c:pt idx="3063">
                  <c:v>3064.0</c:v>
                </c:pt>
                <c:pt idx="3064">
                  <c:v>3065.0</c:v>
                </c:pt>
                <c:pt idx="3065">
                  <c:v>3066.0</c:v>
                </c:pt>
                <c:pt idx="3066">
                  <c:v>3067.0</c:v>
                </c:pt>
                <c:pt idx="3067">
                  <c:v>3068.0</c:v>
                </c:pt>
                <c:pt idx="3068">
                  <c:v>3069.0</c:v>
                </c:pt>
                <c:pt idx="3069">
                  <c:v>3070.0</c:v>
                </c:pt>
                <c:pt idx="3070">
                  <c:v>3071.0</c:v>
                </c:pt>
                <c:pt idx="3071">
                  <c:v>3072.0</c:v>
                </c:pt>
                <c:pt idx="3072">
                  <c:v>3073.0</c:v>
                </c:pt>
                <c:pt idx="3073">
                  <c:v>3074.0</c:v>
                </c:pt>
                <c:pt idx="3074">
                  <c:v>3075.0</c:v>
                </c:pt>
                <c:pt idx="3075">
                  <c:v>3076.0</c:v>
                </c:pt>
                <c:pt idx="3076">
                  <c:v>3077.0</c:v>
                </c:pt>
                <c:pt idx="3077">
                  <c:v>3078.0</c:v>
                </c:pt>
                <c:pt idx="3078">
                  <c:v>3079.0</c:v>
                </c:pt>
                <c:pt idx="3079">
                  <c:v>3080.0</c:v>
                </c:pt>
                <c:pt idx="3080">
                  <c:v>3081.0</c:v>
                </c:pt>
                <c:pt idx="3081">
                  <c:v>3082.0</c:v>
                </c:pt>
                <c:pt idx="3082">
                  <c:v>3083.0</c:v>
                </c:pt>
                <c:pt idx="3083">
                  <c:v>3084.0</c:v>
                </c:pt>
                <c:pt idx="3084">
                  <c:v>3085.0</c:v>
                </c:pt>
                <c:pt idx="3085">
                  <c:v>3086.0</c:v>
                </c:pt>
                <c:pt idx="3086">
                  <c:v>3087.0</c:v>
                </c:pt>
                <c:pt idx="3087">
                  <c:v>3088.0</c:v>
                </c:pt>
                <c:pt idx="3088">
                  <c:v>3089.0</c:v>
                </c:pt>
                <c:pt idx="3089">
                  <c:v>3090.0</c:v>
                </c:pt>
                <c:pt idx="3090">
                  <c:v>3091.0</c:v>
                </c:pt>
                <c:pt idx="3091">
                  <c:v>3092.0</c:v>
                </c:pt>
                <c:pt idx="3092">
                  <c:v>3093.0</c:v>
                </c:pt>
                <c:pt idx="3093">
                  <c:v>3094.0</c:v>
                </c:pt>
                <c:pt idx="3094">
                  <c:v>3095.0</c:v>
                </c:pt>
                <c:pt idx="3095">
                  <c:v>3096.0</c:v>
                </c:pt>
                <c:pt idx="3096">
                  <c:v>3097.0</c:v>
                </c:pt>
                <c:pt idx="3097">
                  <c:v>3098.0</c:v>
                </c:pt>
                <c:pt idx="3098">
                  <c:v>3099.0</c:v>
                </c:pt>
                <c:pt idx="3099">
                  <c:v>3100.0</c:v>
                </c:pt>
                <c:pt idx="3100">
                  <c:v>3101.0</c:v>
                </c:pt>
                <c:pt idx="3101">
                  <c:v>3102.0</c:v>
                </c:pt>
                <c:pt idx="3102">
                  <c:v>3103.0</c:v>
                </c:pt>
                <c:pt idx="3103">
                  <c:v>3104.0</c:v>
                </c:pt>
                <c:pt idx="3104">
                  <c:v>3105.0</c:v>
                </c:pt>
                <c:pt idx="3105">
                  <c:v>3106.0</c:v>
                </c:pt>
                <c:pt idx="3106">
                  <c:v>3107.0</c:v>
                </c:pt>
                <c:pt idx="3107">
                  <c:v>3108.0</c:v>
                </c:pt>
                <c:pt idx="3108">
                  <c:v>3109.0</c:v>
                </c:pt>
                <c:pt idx="3109">
                  <c:v>3110.0</c:v>
                </c:pt>
                <c:pt idx="3110">
                  <c:v>3111.0</c:v>
                </c:pt>
                <c:pt idx="3111">
                  <c:v>3112.0</c:v>
                </c:pt>
                <c:pt idx="3112">
                  <c:v>3113.0</c:v>
                </c:pt>
                <c:pt idx="3113">
                  <c:v>3114.0</c:v>
                </c:pt>
                <c:pt idx="3114">
                  <c:v>3115.0</c:v>
                </c:pt>
                <c:pt idx="3115">
                  <c:v>3116.0</c:v>
                </c:pt>
                <c:pt idx="3116">
                  <c:v>3117.0</c:v>
                </c:pt>
                <c:pt idx="3117">
                  <c:v>3118.0</c:v>
                </c:pt>
                <c:pt idx="3118">
                  <c:v>3119.0</c:v>
                </c:pt>
                <c:pt idx="3119">
                  <c:v>3120.0</c:v>
                </c:pt>
                <c:pt idx="3120">
                  <c:v>3121.0</c:v>
                </c:pt>
                <c:pt idx="3121">
                  <c:v>3122.0</c:v>
                </c:pt>
                <c:pt idx="3122">
                  <c:v>3123.0</c:v>
                </c:pt>
                <c:pt idx="3123">
                  <c:v>3124.0</c:v>
                </c:pt>
                <c:pt idx="3124">
                  <c:v>3125.0</c:v>
                </c:pt>
                <c:pt idx="3125">
                  <c:v>3126.0</c:v>
                </c:pt>
                <c:pt idx="3126">
                  <c:v>3127.0</c:v>
                </c:pt>
                <c:pt idx="3127">
                  <c:v>3128.0</c:v>
                </c:pt>
                <c:pt idx="3128">
                  <c:v>3129.0</c:v>
                </c:pt>
                <c:pt idx="3129">
                  <c:v>3130.0</c:v>
                </c:pt>
                <c:pt idx="3130">
                  <c:v>3131.0</c:v>
                </c:pt>
                <c:pt idx="3131">
                  <c:v>3132.0</c:v>
                </c:pt>
                <c:pt idx="3132">
                  <c:v>3133.0</c:v>
                </c:pt>
                <c:pt idx="3133">
                  <c:v>3134.0</c:v>
                </c:pt>
                <c:pt idx="3134">
                  <c:v>3135.0</c:v>
                </c:pt>
                <c:pt idx="3135">
                  <c:v>3136.0</c:v>
                </c:pt>
                <c:pt idx="3136">
                  <c:v>3137.0</c:v>
                </c:pt>
                <c:pt idx="3137">
                  <c:v>3138.0</c:v>
                </c:pt>
                <c:pt idx="3138">
                  <c:v>3139.0</c:v>
                </c:pt>
                <c:pt idx="3139">
                  <c:v>3140.0</c:v>
                </c:pt>
                <c:pt idx="3140">
                  <c:v>3141.0</c:v>
                </c:pt>
                <c:pt idx="3141">
                  <c:v>3142.0</c:v>
                </c:pt>
                <c:pt idx="3142">
                  <c:v>3143.0</c:v>
                </c:pt>
                <c:pt idx="3143">
                  <c:v>3144.0</c:v>
                </c:pt>
                <c:pt idx="3144">
                  <c:v>3145.0</c:v>
                </c:pt>
                <c:pt idx="3145">
                  <c:v>3146.0</c:v>
                </c:pt>
                <c:pt idx="3146">
                  <c:v>3147.0</c:v>
                </c:pt>
                <c:pt idx="3147">
                  <c:v>3148.0</c:v>
                </c:pt>
                <c:pt idx="3148">
                  <c:v>3149.0</c:v>
                </c:pt>
                <c:pt idx="3149">
                  <c:v>3150.0</c:v>
                </c:pt>
                <c:pt idx="3150">
                  <c:v>3151.0</c:v>
                </c:pt>
                <c:pt idx="3151">
                  <c:v>3152.0</c:v>
                </c:pt>
                <c:pt idx="3152">
                  <c:v>3153.0</c:v>
                </c:pt>
                <c:pt idx="3153">
                  <c:v>3154.0</c:v>
                </c:pt>
                <c:pt idx="3154">
                  <c:v>3155.0</c:v>
                </c:pt>
                <c:pt idx="3155">
                  <c:v>3156.0</c:v>
                </c:pt>
                <c:pt idx="3156">
                  <c:v>3157.0</c:v>
                </c:pt>
                <c:pt idx="3157">
                  <c:v>3158.0</c:v>
                </c:pt>
                <c:pt idx="3158">
                  <c:v>3159.0</c:v>
                </c:pt>
                <c:pt idx="3159">
                  <c:v>3160.0</c:v>
                </c:pt>
                <c:pt idx="3160">
                  <c:v>3161.0</c:v>
                </c:pt>
                <c:pt idx="3161">
                  <c:v>3162.0</c:v>
                </c:pt>
                <c:pt idx="3162">
                  <c:v>3163.0</c:v>
                </c:pt>
                <c:pt idx="3163">
                  <c:v>3164.0</c:v>
                </c:pt>
                <c:pt idx="3164">
                  <c:v>3165.0</c:v>
                </c:pt>
                <c:pt idx="3165">
                  <c:v>3166.0</c:v>
                </c:pt>
                <c:pt idx="3166">
                  <c:v>3167.0</c:v>
                </c:pt>
                <c:pt idx="3167">
                  <c:v>3168.0</c:v>
                </c:pt>
                <c:pt idx="3168">
                  <c:v>3169.0</c:v>
                </c:pt>
                <c:pt idx="3169">
                  <c:v>3170.0</c:v>
                </c:pt>
                <c:pt idx="3170">
                  <c:v>3171.0</c:v>
                </c:pt>
                <c:pt idx="3171">
                  <c:v>3172.0</c:v>
                </c:pt>
                <c:pt idx="3172">
                  <c:v>3173.0</c:v>
                </c:pt>
                <c:pt idx="3173">
                  <c:v>3174.0</c:v>
                </c:pt>
                <c:pt idx="3174">
                  <c:v>3175.0</c:v>
                </c:pt>
                <c:pt idx="3175">
                  <c:v>3176.0</c:v>
                </c:pt>
                <c:pt idx="3176">
                  <c:v>3177.0</c:v>
                </c:pt>
                <c:pt idx="3177">
                  <c:v>3178.0</c:v>
                </c:pt>
                <c:pt idx="3178">
                  <c:v>3179.0</c:v>
                </c:pt>
                <c:pt idx="3179">
                  <c:v>3180.0</c:v>
                </c:pt>
                <c:pt idx="3180">
                  <c:v>3181.0</c:v>
                </c:pt>
                <c:pt idx="3181">
                  <c:v>3182.0</c:v>
                </c:pt>
                <c:pt idx="3182">
                  <c:v>3183.0</c:v>
                </c:pt>
                <c:pt idx="3183">
                  <c:v>3184.0</c:v>
                </c:pt>
                <c:pt idx="3184">
                  <c:v>3185.0</c:v>
                </c:pt>
                <c:pt idx="3185">
                  <c:v>3186.0</c:v>
                </c:pt>
                <c:pt idx="3186">
                  <c:v>3187.0</c:v>
                </c:pt>
                <c:pt idx="3187">
                  <c:v>3188.0</c:v>
                </c:pt>
                <c:pt idx="3188">
                  <c:v>3189.0</c:v>
                </c:pt>
                <c:pt idx="3189">
                  <c:v>3190.0</c:v>
                </c:pt>
                <c:pt idx="3190">
                  <c:v>3191.0</c:v>
                </c:pt>
                <c:pt idx="3191">
                  <c:v>3192.0</c:v>
                </c:pt>
                <c:pt idx="3192">
                  <c:v>3193.0</c:v>
                </c:pt>
                <c:pt idx="3193">
                  <c:v>3194.0</c:v>
                </c:pt>
                <c:pt idx="3194">
                  <c:v>3195.0</c:v>
                </c:pt>
                <c:pt idx="3195">
                  <c:v>3196.0</c:v>
                </c:pt>
                <c:pt idx="3196">
                  <c:v>3197.0</c:v>
                </c:pt>
                <c:pt idx="3197">
                  <c:v>3198.0</c:v>
                </c:pt>
                <c:pt idx="3198">
                  <c:v>3199.0</c:v>
                </c:pt>
                <c:pt idx="3199">
                  <c:v>3200.0</c:v>
                </c:pt>
                <c:pt idx="3200">
                  <c:v>3201.0</c:v>
                </c:pt>
                <c:pt idx="3201">
                  <c:v>3202.0</c:v>
                </c:pt>
                <c:pt idx="3202">
                  <c:v>3203.0</c:v>
                </c:pt>
                <c:pt idx="3203">
                  <c:v>3204.0</c:v>
                </c:pt>
                <c:pt idx="3204">
                  <c:v>3205.0</c:v>
                </c:pt>
                <c:pt idx="3205">
                  <c:v>3206.0</c:v>
                </c:pt>
                <c:pt idx="3206">
                  <c:v>3207.0</c:v>
                </c:pt>
                <c:pt idx="3207">
                  <c:v>3208.0</c:v>
                </c:pt>
                <c:pt idx="3208">
                  <c:v>3209.0</c:v>
                </c:pt>
                <c:pt idx="3209">
                  <c:v>3210.0</c:v>
                </c:pt>
                <c:pt idx="3210">
                  <c:v>3211.0</c:v>
                </c:pt>
                <c:pt idx="3211">
                  <c:v>3212.0</c:v>
                </c:pt>
                <c:pt idx="3212">
                  <c:v>3213.0</c:v>
                </c:pt>
                <c:pt idx="3213">
                  <c:v>3214.0</c:v>
                </c:pt>
                <c:pt idx="3214">
                  <c:v>3215.0</c:v>
                </c:pt>
                <c:pt idx="3215">
                  <c:v>3216.0</c:v>
                </c:pt>
                <c:pt idx="3216">
                  <c:v>3217.0</c:v>
                </c:pt>
                <c:pt idx="3217">
                  <c:v>3218.0</c:v>
                </c:pt>
                <c:pt idx="3218">
                  <c:v>3219.0</c:v>
                </c:pt>
                <c:pt idx="3219">
                  <c:v>3220.0</c:v>
                </c:pt>
                <c:pt idx="3220">
                  <c:v>3221.0</c:v>
                </c:pt>
                <c:pt idx="3221">
                  <c:v>3222.0</c:v>
                </c:pt>
                <c:pt idx="3222">
                  <c:v>3223.0</c:v>
                </c:pt>
                <c:pt idx="3223">
                  <c:v>3224.0</c:v>
                </c:pt>
                <c:pt idx="3224">
                  <c:v>3225.0</c:v>
                </c:pt>
                <c:pt idx="3225">
                  <c:v>3226.0</c:v>
                </c:pt>
                <c:pt idx="3226">
                  <c:v>3227.0</c:v>
                </c:pt>
                <c:pt idx="3227">
                  <c:v>3228.0</c:v>
                </c:pt>
                <c:pt idx="3228">
                  <c:v>3229.0</c:v>
                </c:pt>
                <c:pt idx="3229">
                  <c:v>3230.0</c:v>
                </c:pt>
                <c:pt idx="3230">
                  <c:v>3231.0</c:v>
                </c:pt>
                <c:pt idx="3231">
                  <c:v>3232.0</c:v>
                </c:pt>
                <c:pt idx="3232">
                  <c:v>3233.0</c:v>
                </c:pt>
                <c:pt idx="3233">
                  <c:v>3234.0</c:v>
                </c:pt>
                <c:pt idx="3234">
                  <c:v>3235.0</c:v>
                </c:pt>
                <c:pt idx="3235">
                  <c:v>3236.0</c:v>
                </c:pt>
                <c:pt idx="3236">
                  <c:v>3237.0</c:v>
                </c:pt>
                <c:pt idx="3237">
                  <c:v>3238.0</c:v>
                </c:pt>
                <c:pt idx="3238">
                  <c:v>3239.0</c:v>
                </c:pt>
                <c:pt idx="3239">
                  <c:v>3240.0</c:v>
                </c:pt>
                <c:pt idx="3240">
                  <c:v>3241.0</c:v>
                </c:pt>
                <c:pt idx="3241">
                  <c:v>3242.0</c:v>
                </c:pt>
                <c:pt idx="3242">
                  <c:v>3243.0</c:v>
                </c:pt>
                <c:pt idx="3243">
                  <c:v>3244.0</c:v>
                </c:pt>
                <c:pt idx="3244">
                  <c:v>3245.0</c:v>
                </c:pt>
                <c:pt idx="3245">
                  <c:v>3246.0</c:v>
                </c:pt>
                <c:pt idx="3246">
                  <c:v>3247.0</c:v>
                </c:pt>
                <c:pt idx="3247">
                  <c:v>3248.0</c:v>
                </c:pt>
                <c:pt idx="3248">
                  <c:v>3249.0</c:v>
                </c:pt>
                <c:pt idx="3249">
                  <c:v>3250.0</c:v>
                </c:pt>
                <c:pt idx="3250">
                  <c:v>3251.0</c:v>
                </c:pt>
                <c:pt idx="3251">
                  <c:v>3252.0</c:v>
                </c:pt>
                <c:pt idx="3252">
                  <c:v>3253.0</c:v>
                </c:pt>
                <c:pt idx="3253">
                  <c:v>3254.0</c:v>
                </c:pt>
                <c:pt idx="3254">
                  <c:v>3255.0</c:v>
                </c:pt>
                <c:pt idx="3255">
                  <c:v>3256.0</c:v>
                </c:pt>
                <c:pt idx="3256">
                  <c:v>3257.0</c:v>
                </c:pt>
                <c:pt idx="3257">
                  <c:v>3258.0</c:v>
                </c:pt>
                <c:pt idx="3258">
                  <c:v>3259.0</c:v>
                </c:pt>
                <c:pt idx="3259">
                  <c:v>3260.0</c:v>
                </c:pt>
                <c:pt idx="3260">
                  <c:v>3261.0</c:v>
                </c:pt>
                <c:pt idx="3261">
                  <c:v>3262.0</c:v>
                </c:pt>
                <c:pt idx="3262">
                  <c:v>3263.0</c:v>
                </c:pt>
                <c:pt idx="3263">
                  <c:v>3264.0</c:v>
                </c:pt>
                <c:pt idx="3264">
                  <c:v>3265.0</c:v>
                </c:pt>
                <c:pt idx="3265">
                  <c:v>3266.0</c:v>
                </c:pt>
                <c:pt idx="3266">
                  <c:v>3267.0</c:v>
                </c:pt>
                <c:pt idx="3267">
                  <c:v>3268.0</c:v>
                </c:pt>
                <c:pt idx="3268">
                  <c:v>3269.0</c:v>
                </c:pt>
                <c:pt idx="3269">
                  <c:v>3270.0</c:v>
                </c:pt>
                <c:pt idx="3270">
                  <c:v>3271.0</c:v>
                </c:pt>
                <c:pt idx="3271">
                  <c:v>3272.0</c:v>
                </c:pt>
                <c:pt idx="3272">
                  <c:v>3273.0</c:v>
                </c:pt>
                <c:pt idx="3273">
                  <c:v>3274.0</c:v>
                </c:pt>
                <c:pt idx="3274">
                  <c:v>3275.0</c:v>
                </c:pt>
                <c:pt idx="3275">
                  <c:v>3276.0</c:v>
                </c:pt>
                <c:pt idx="3276">
                  <c:v>3277.0</c:v>
                </c:pt>
                <c:pt idx="3277">
                  <c:v>3278.0</c:v>
                </c:pt>
                <c:pt idx="3278">
                  <c:v>3279.0</c:v>
                </c:pt>
                <c:pt idx="3279">
                  <c:v>3280.0</c:v>
                </c:pt>
                <c:pt idx="3280">
                  <c:v>3281.0</c:v>
                </c:pt>
                <c:pt idx="3281">
                  <c:v>3282.0</c:v>
                </c:pt>
                <c:pt idx="3282">
                  <c:v>3283.0</c:v>
                </c:pt>
                <c:pt idx="3283">
                  <c:v>3284.0</c:v>
                </c:pt>
                <c:pt idx="3284">
                  <c:v>3285.0</c:v>
                </c:pt>
                <c:pt idx="3285">
                  <c:v>3286.0</c:v>
                </c:pt>
                <c:pt idx="3286">
                  <c:v>3287.0</c:v>
                </c:pt>
                <c:pt idx="3287">
                  <c:v>3288.0</c:v>
                </c:pt>
                <c:pt idx="3288">
                  <c:v>3289.0</c:v>
                </c:pt>
                <c:pt idx="3289">
                  <c:v>3290.0</c:v>
                </c:pt>
                <c:pt idx="3290">
                  <c:v>3291.0</c:v>
                </c:pt>
                <c:pt idx="3291">
                  <c:v>3292.0</c:v>
                </c:pt>
                <c:pt idx="3292">
                  <c:v>3293.0</c:v>
                </c:pt>
                <c:pt idx="3293">
                  <c:v>3294.0</c:v>
                </c:pt>
                <c:pt idx="3294">
                  <c:v>3295.0</c:v>
                </c:pt>
                <c:pt idx="3295">
                  <c:v>3296.0</c:v>
                </c:pt>
                <c:pt idx="3296">
                  <c:v>3297.0</c:v>
                </c:pt>
                <c:pt idx="3297">
                  <c:v>3298.0</c:v>
                </c:pt>
                <c:pt idx="3298">
                  <c:v>3299.0</c:v>
                </c:pt>
                <c:pt idx="3299">
                  <c:v>3300.0</c:v>
                </c:pt>
                <c:pt idx="3300">
                  <c:v>3301.0</c:v>
                </c:pt>
                <c:pt idx="3301">
                  <c:v>3302.0</c:v>
                </c:pt>
                <c:pt idx="3302">
                  <c:v>3303.0</c:v>
                </c:pt>
                <c:pt idx="3303">
                  <c:v>3304.0</c:v>
                </c:pt>
                <c:pt idx="3304">
                  <c:v>3305.0</c:v>
                </c:pt>
                <c:pt idx="3305">
                  <c:v>3306.0</c:v>
                </c:pt>
                <c:pt idx="3306">
                  <c:v>3307.0</c:v>
                </c:pt>
                <c:pt idx="3307">
                  <c:v>3308.0</c:v>
                </c:pt>
                <c:pt idx="3308">
                  <c:v>3309.0</c:v>
                </c:pt>
                <c:pt idx="3309">
                  <c:v>3310.0</c:v>
                </c:pt>
                <c:pt idx="3310">
                  <c:v>3311.0</c:v>
                </c:pt>
                <c:pt idx="3311">
                  <c:v>3312.0</c:v>
                </c:pt>
                <c:pt idx="3312">
                  <c:v>3313.0</c:v>
                </c:pt>
                <c:pt idx="3313">
                  <c:v>3314.0</c:v>
                </c:pt>
                <c:pt idx="3314">
                  <c:v>3315.0</c:v>
                </c:pt>
                <c:pt idx="3315">
                  <c:v>3316.0</c:v>
                </c:pt>
                <c:pt idx="3316">
                  <c:v>3317.0</c:v>
                </c:pt>
                <c:pt idx="3317">
                  <c:v>3318.0</c:v>
                </c:pt>
                <c:pt idx="3318">
                  <c:v>3319.0</c:v>
                </c:pt>
                <c:pt idx="3319">
                  <c:v>3320.0</c:v>
                </c:pt>
                <c:pt idx="3320">
                  <c:v>3321.0</c:v>
                </c:pt>
                <c:pt idx="3321">
                  <c:v>3322.0</c:v>
                </c:pt>
                <c:pt idx="3322">
                  <c:v>3323.0</c:v>
                </c:pt>
                <c:pt idx="3323">
                  <c:v>3324.0</c:v>
                </c:pt>
                <c:pt idx="3324">
                  <c:v>3325.0</c:v>
                </c:pt>
                <c:pt idx="3325">
                  <c:v>3326.0</c:v>
                </c:pt>
                <c:pt idx="3326">
                  <c:v>3327.0</c:v>
                </c:pt>
                <c:pt idx="3327">
                  <c:v>3328.0</c:v>
                </c:pt>
                <c:pt idx="3328">
                  <c:v>3329.0</c:v>
                </c:pt>
                <c:pt idx="3329">
                  <c:v>3330.0</c:v>
                </c:pt>
                <c:pt idx="3330">
                  <c:v>3331.0</c:v>
                </c:pt>
                <c:pt idx="3331">
                  <c:v>3332.0</c:v>
                </c:pt>
                <c:pt idx="3332">
                  <c:v>3333.0</c:v>
                </c:pt>
                <c:pt idx="3333">
                  <c:v>3334.0</c:v>
                </c:pt>
                <c:pt idx="3334">
                  <c:v>3335.0</c:v>
                </c:pt>
                <c:pt idx="3335">
                  <c:v>3336.0</c:v>
                </c:pt>
                <c:pt idx="3336">
                  <c:v>3337.0</c:v>
                </c:pt>
                <c:pt idx="3337">
                  <c:v>3338.0</c:v>
                </c:pt>
                <c:pt idx="3338">
                  <c:v>3339.0</c:v>
                </c:pt>
                <c:pt idx="3339">
                  <c:v>3340.0</c:v>
                </c:pt>
                <c:pt idx="3340">
                  <c:v>3341.0</c:v>
                </c:pt>
                <c:pt idx="3341">
                  <c:v>3342.0</c:v>
                </c:pt>
                <c:pt idx="3342">
                  <c:v>3343.0</c:v>
                </c:pt>
                <c:pt idx="3343">
                  <c:v>3344.0</c:v>
                </c:pt>
                <c:pt idx="3344">
                  <c:v>3345.0</c:v>
                </c:pt>
                <c:pt idx="3345">
                  <c:v>3346.0</c:v>
                </c:pt>
                <c:pt idx="3346">
                  <c:v>3347.0</c:v>
                </c:pt>
                <c:pt idx="3347">
                  <c:v>3348.0</c:v>
                </c:pt>
                <c:pt idx="3348">
                  <c:v>3349.0</c:v>
                </c:pt>
                <c:pt idx="3349">
                  <c:v>3350.0</c:v>
                </c:pt>
                <c:pt idx="3350">
                  <c:v>3351.0</c:v>
                </c:pt>
                <c:pt idx="3351">
                  <c:v>3352.0</c:v>
                </c:pt>
                <c:pt idx="3352">
                  <c:v>3353.0</c:v>
                </c:pt>
                <c:pt idx="3353">
                  <c:v>3354.0</c:v>
                </c:pt>
                <c:pt idx="3354">
                  <c:v>3355.0</c:v>
                </c:pt>
                <c:pt idx="3355">
                  <c:v>3356.0</c:v>
                </c:pt>
                <c:pt idx="3356">
                  <c:v>3357.0</c:v>
                </c:pt>
                <c:pt idx="3357">
                  <c:v>3358.0</c:v>
                </c:pt>
                <c:pt idx="3358">
                  <c:v>3359.0</c:v>
                </c:pt>
                <c:pt idx="3359">
                  <c:v>3360.0</c:v>
                </c:pt>
                <c:pt idx="3360">
                  <c:v>3361.0</c:v>
                </c:pt>
                <c:pt idx="3361">
                  <c:v>3362.0</c:v>
                </c:pt>
                <c:pt idx="3362">
                  <c:v>3363.0</c:v>
                </c:pt>
                <c:pt idx="3363">
                  <c:v>3364.0</c:v>
                </c:pt>
                <c:pt idx="3364">
                  <c:v>3365.0</c:v>
                </c:pt>
                <c:pt idx="3365">
                  <c:v>3366.0</c:v>
                </c:pt>
                <c:pt idx="3366">
                  <c:v>3367.0</c:v>
                </c:pt>
                <c:pt idx="3367">
                  <c:v>3368.0</c:v>
                </c:pt>
                <c:pt idx="3368">
                  <c:v>3369.0</c:v>
                </c:pt>
                <c:pt idx="3369">
                  <c:v>3370.0</c:v>
                </c:pt>
                <c:pt idx="3370">
                  <c:v>3371.0</c:v>
                </c:pt>
                <c:pt idx="3371">
                  <c:v>3372.0</c:v>
                </c:pt>
                <c:pt idx="3372">
                  <c:v>3373.0</c:v>
                </c:pt>
                <c:pt idx="3373">
                  <c:v>3374.0</c:v>
                </c:pt>
                <c:pt idx="3374">
                  <c:v>3375.0</c:v>
                </c:pt>
                <c:pt idx="3375">
                  <c:v>3376.0</c:v>
                </c:pt>
                <c:pt idx="3376">
                  <c:v>3377.0</c:v>
                </c:pt>
                <c:pt idx="3377">
                  <c:v>3378.0</c:v>
                </c:pt>
                <c:pt idx="3378">
                  <c:v>3379.0</c:v>
                </c:pt>
                <c:pt idx="3379">
                  <c:v>3380.0</c:v>
                </c:pt>
                <c:pt idx="3380">
                  <c:v>3381.0</c:v>
                </c:pt>
                <c:pt idx="3381">
                  <c:v>3382.0</c:v>
                </c:pt>
                <c:pt idx="3382">
                  <c:v>3383.0</c:v>
                </c:pt>
                <c:pt idx="3383">
                  <c:v>3384.0</c:v>
                </c:pt>
                <c:pt idx="3384">
                  <c:v>3385.0</c:v>
                </c:pt>
                <c:pt idx="3385">
                  <c:v>3386.0</c:v>
                </c:pt>
                <c:pt idx="3386">
                  <c:v>3387.0</c:v>
                </c:pt>
                <c:pt idx="3387">
                  <c:v>3388.0</c:v>
                </c:pt>
                <c:pt idx="3388">
                  <c:v>3389.0</c:v>
                </c:pt>
                <c:pt idx="3389">
                  <c:v>3390.0</c:v>
                </c:pt>
                <c:pt idx="3390">
                  <c:v>3391.0</c:v>
                </c:pt>
                <c:pt idx="3391">
                  <c:v>3392.0</c:v>
                </c:pt>
                <c:pt idx="3392">
                  <c:v>3393.0</c:v>
                </c:pt>
                <c:pt idx="3393">
                  <c:v>3394.0</c:v>
                </c:pt>
                <c:pt idx="3394">
                  <c:v>3395.0</c:v>
                </c:pt>
                <c:pt idx="3395">
                  <c:v>3396.0</c:v>
                </c:pt>
                <c:pt idx="3396">
                  <c:v>3397.0</c:v>
                </c:pt>
                <c:pt idx="3397">
                  <c:v>3398.0</c:v>
                </c:pt>
                <c:pt idx="3398">
                  <c:v>3399.0</c:v>
                </c:pt>
                <c:pt idx="3399">
                  <c:v>3400.0</c:v>
                </c:pt>
                <c:pt idx="3400">
                  <c:v>3401.0</c:v>
                </c:pt>
                <c:pt idx="3401">
                  <c:v>3402.0</c:v>
                </c:pt>
                <c:pt idx="3402">
                  <c:v>3403.0</c:v>
                </c:pt>
                <c:pt idx="3403">
                  <c:v>3404.0</c:v>
                </c:pt>
                <c:pt idx="3404">
                  <c:v>3405.0</c:v>
                </c:pt>
                <c:pt idx="3405">
                  <c:v>3406.0</c:v>
                </c:pt>
                <c:pt idx="3406">
                  <c:v>3407.0</c:v>
                </c:pt>
                <c:pt idx="3407">
                  <c:v>3408.0</c:v>
                </c:pt>
                <c:pt idx="3408">
                  <c:v>3409.0</c:v>
                </c:pt>
                <c:pt idx="3409">
                  <c:v>3410.0</c:v>
                </c:pt>
                <c:pt idx="3410">
                  <c:v>3411.0</c:v>
                </c:pt>
                <c:pt idx="3411">
                  <c:v>3412.0</c:v>
                </c:pt>
                <c:pt idx="3412">
                  <c:v>3413.0</c:v>
                </c:pt>
                <c:pt idx="3413">
                  <c:v>3414.0</c:v>
                </c:pt>
                <c:pt idx="3414">
                  <c:v>3415.0</c:v>
                </c:pt>
                <c:pt idx="3415">
                  <c:v>3416.0</c:v>
                </c:pt>
                <c:pt idx="3416">
                  <c:v>3417.0</c:v>
                </c:pt>
                <c:pt idx="3417">
                  <c:v>3418.0</c:v>
                </c:pt>
                <c:pt idx="3418">
                  <c:v>3419.0</c:v>
                </c:pt>
                <c:pt idx="3419">
                  <c:v>3420.0</c:v>
                </c:pt>
                <c:pt idx="3420">
                  <c:v>3421.0</c:v>
                </c:pt>
                <c:pt idx="3421">
                  <c:v>3422.0</c:v>
                </c:pt>
                <c:pt idx="3422">
                  <c:v>3423.0</c:v>
                </c:pt>
                <c:pt idx="3423">
                  <c:v>3424.0</c:v>
                </c:pt>
                <c:pt idx="3424">
                  <c:v>3425.0</c:v>
                </c:pt>
                <c:pt idx="3425">
                  <c:v>3426.0</c:v>
                </c:pt>
                <c:pt idx="3426">
                  <c:v>3427.0</c:v>
                </c:pt>
                <c:pt idx="3427">
                  <c:v>3428.0</c:v>
                </c:pt>
                <c:pt idx="3428">
                  <c:v>3429.0</c:v>
                </c:pt>
                <c:pt idx="3429">
                  <c:v>3430.0</c:v>
                </c:pt>
                <c:pt idx="3430">
                  <c:v>3431.0</c:v>
                </c:pt>
                <c:pt idx="3431">
                  <c:v>3432.0</c:v>
                </c:pt>
                <c:pt idx="3432">
                  <c:v>3433.0</c:v>
                </c:pt>
                <c:pt idx="3433">
                  <c:v>3434.0</c:v>
                </c:pt>
                <c:pt idx="3434">
                  <c:v>3435.0</c:v>
                </c:pt>
                <c:pt idx="3435">
                  <c:v>3436.0</c:v>
                </c:pt>
                <c:pt idx="3436">
                  <c:v>3437.0</c:v>
                </c:pt>
                <c:pt idx="3437">
                  <c:v>3438.0</c:v>
                </c:pt>
                <c:pt idx="3438">
                  <c:v>3439.0</c:v>
                </c:pt>
                <c:pt idx="3439">
                  <c:v>3440.0</c:v>
                </c:pt>
                <c:pt idx="3440">
                  <c:v>3441.0</c:v>
                </c:pt>
                <c:pt idx="3441">
                  <c:v>3442.0</c:v>
                </c:pt>
                <c:pt idx="3442">
                  <c:v>3443.0</c:v>
                </c:pt>
                <c:pt idx="3443">
                  <c:v>3444.0</c:v>
                </c:pt>
                <c:pt idx="3444">
                  <c:v>3445.0</c:v>
                </c:pt>
                <c:pt idx="3445">
                  <c:v>3446.0</c:v>
                </c:pt>
                <c:pt idx="3446">
                  <c:v>3447.0</c:v>
                </c:pt>
                <c:pt idx="3447">
                  <c:v>3448.0</c:v>
                </c:pt>
                <c:pt idx="3448">
                  <c:v>3449.0</c:v>
                </c:pt>
                <c:pt idx="3449">
                  <c:v>3450.0</c:v>
                </c:pt>
                <c:pt idx="3450">
                  <c:v>3451.0</c:v>
                </c:pt>
                <c:pt idx="3451">
                  <c:v>3452.0</c:v>
                </c:pt>
                <c:pt idx="3452">
                  <c:v>3453.0</c:v>
                </c:pt>
                <c:pt idx="3453">
                  <c:v>3454.0</c:v>
                </c:pt>
                <c:pt idx="3454">
                  <c:v>3455.0</c:v>
                </c:pt>
                <c:pt idx="3455">
                  <c:v>3456.0</c:v>
                </c:pt>
                <c:pt idx="3456">
                  <c:v>3457.0</c:v>
                </c:pt>
                <c:pt idx="3457">
                  <c:v>3458.0</c:v>
                </c:pt>
                <c:pt idx="3458">
                  <c:v>3459.0</c:v>
                </c:pt>
                <c:pt idx="3459">
                  <c:v>3460.0</c:v>
                </c:pt>
                <c:pt idx="3460">
                  <c:v>3461.0</c:v>
                </c:pt>
                <c:pt idx="3461">
                  <c:v>3462.0</c:v>
                </c:pt>
                <c:pt idx="3462">
                  <c:v>3463.0</c:v>
                </c:pt>
                <c:pt idx="3463">
                  <c:v>3464.0</c:v>
                </c:pt>
                <c:pt idx="3464">
                  <c:v>3465.0</c:v>
                </c:pt>
                <c:pt idx="3465">
                  <c:v>3466.0</c:v>
                </c:pt>
                <c:pt idx="3466">
                  <c:v>3467.0</c:v>
                </c:pt>
                <c:pt idx="3467">
                  <c:v>3468.0</c:v>
                </c:pt>
                <c:pt idx="3468">
                  <c:v>3469.0</c:v>
                </c:pt>
                <c:pt idx="3469">
                  <c:v>3470.0</c:v>
                </c:pt>
                <c:pt idx="3470">
                  <c:v>3471.0</c:v>
                </c:pt>
                <c:pt idx="3471">
                  <c:v>3472.0</c:v>
                </c:pt>
                <c:pt idx="3472">
                  <c:v>3473.0</c:v>
                </c:pt>
                <c:pt idx="3473">
                  <c:v>3474.0</c:v>
                </c:pt>
                <c:pt idx="3474">
                  <c:v>3475.0</c:v>
                </c:pt>
                <c:pt idx="3475">
                  <c:v>3476.0</c:v>
                </c:pt>
                <c:pt idx="3476">
                  <c:v>3477.0</c:v>
                </c:pt>
                <c:pt idx="3477">
                  <c:v>3478.0</c:v>
                </c:pt>
                <c:pt idx="3478">
                  <c:v>3479.0</c:v>
                </c:pt>
                <c:pt idx="3479">
                  <c:v>3480.0</c:v>
                </c:pt>
                <c:pt idx="3480">
                  <c:v>3481.0</c:v>
                </c:pt>
                <c:pt idx="3481">
                  <c:v>3482.0</c:v>
                </c:pt>
                <c:pt idx="3482">
                  <c:v>3483.0</c:v>
                </c:pt>
                <c:pt idx="3483">
                  <c:v>3484.0</c:v>
                </c:pt>
                <c:pt idx="3484">
                  <c:v>3485.0</c:v>
                </c:pt>
                <c:pt idx="3485">
                  <c:v>3486.0</c:v>
                </c:pt>
                <c:pt idx="3486">
                  <c:v>3487.0</c:v>
                </c:pt>
                <c:pt idx="3487">
                  <c:v>3488.0</c:v>
                </c:pt>
                <c:pt idx="3488">
                  <c:v>3489.0</c:v>
                </c:pt>
                <c:pt idx="3489">
                  <c:v>3490.0</c:v>
                </c:pt>
                <c:pt idx="3490">
                  <c:v>3491.0</c:v>
                </c:pt>
                <c:pt idx="3491">
                  <c:v>3492.0</c:v>
                </c:pt>
                <c:pt idx="3492">
                  <c:v>3493.0</c:v>
                </c:pt>
                <c:pt idx="3493">
                  <c:v>3494.0</c:v>
                </c:pt>
                <c:pt idx="3494">
                  <c:v>3495.0</c:v>
                </c:pt>
                <c:pt idx="3495">
                  <c:v>3496.0</c:v>
                </c:pt>
                <c:pt idx="3496">
                  <c:v>3497.0</c:v>
                </c:pt>
                <c:pt idx="3497">
                  <c:v>3498.0</c:v>
                </c:pt>
                <c:pt idx="3498">
                  <c:v>3499.0</c:v>
                </c:pt>
                <c:pt idx="3499">
                  <c:v>3500.0</c:v>
                </c:pt>
                <c:pt idx="3500">
                  <c:v>3501.0</c:v>
                </c:pt>
                <c:pt idx="3501">
                  <c:v>3502.0</c:v>
                </c:pt>
                <c:pt idx="3502">
                  <c:v>3503.0</c:v>
                </c:pt>
                <c:pt idx="3503">
                  <c:v>3504.0</c:v>
                </c:pt>
                <c:pt idx="3504">
                  <c:v>3505.0</c:v>
                </c:pt>
                <c:pt idx="3505">
                  <c:v>3506.0</c:v>
                </c:pt>
                <c:pt idx="3506">
                  <c:v>3507.0</c:v>
                </c:pt>
                <c:pt idx="3507">
                  <c:v>3508.0</c:v>
                </c:pt>
                <c:pt idx="3508">
                  <c:v>3509.0</c:v>
                </c:pt>
                <c:pt idx="3509">
                  <c:v>3510.0</c:v>
                </c:pt>
                <c:pt idx="3510">
                  <c:v>3511.0</c:v>
                </c:pt>
                <c:pt idx="3511">
                  <c:v>3512.0</c:v>
                </c:pt>
                <c:pt idx="3512">
                  <c:v>3513.0</c:v>
                </c:pt>
                <c:pt idx="3513">
                  <c:v>3514.0</c:v>
                </c:pt>
                <c:pt idx="3514">
                  <c:v>3515.0</c:v>
                </c:pt>
                <c:pt idx="3515">
                  <c:v>3516.0</c:v>
                </c:pt>
                <c:pt idx="3516">
                  <c:v>3517.0</c:v>
                </c:pt>
                <c:pt idx="3517">
                  <c:v>3518.0</c:v>
                </c:pt>
                <c:pt idx="3518">
                  <c:v>3519.0</c:v>
                </c:pt>
                <c:pt idx="3519">
                  <c:v>3520.0</c:v>
                </c:pt>
                <c:pt idx="3520">
                  <c:v>3521.0</c:v>
                </c:pt>
                <c:pt idx="3521">
                  <c:v>3522.0</c:v>
                </c:pt>
                <c:pt idx="3522">
                  <c:v>3523.0</c:v>
                </c:pt>
                <c:pt idx="3523">
                  <c:v>3524.0</c:v>
                </c:pt>
                <c:pt idx="3524">
                  <c:v>3525.0</c:v>
                </c:pt>
                <c:pt idx="3525">
                  <c:v>3526.0</c:v>
                </c:pt>
                <c:pt idx="3526">
                  <c:v>3527.0</c:v>
                </c:pt>
                <c:pt idx="3527">
                  <c:v>3528.0</c:v>
                </c:pt>
                <c:pt idx="3528">
                  <c:v>3529.0</c:v>
                </c:pt>
                <c:pt idx="3529">
                  <c:v>3530.0</c:v>
                </c:pt>
                <c:pt idx="3530">
                  <c:v>3531.0</c:v>
                </c:pt>
                <c:pt idx="3531">
                  <c:v>3532.0</c:v>
                </c:pt>
                <c:pt idx="3532">
                  <c:v>3533.0</c:v>
                </c:pt>
                <c:pt idx="3533">
                  <c:v>3534.0</c:v>
                </c:pt>
                <c:pt idx="3534">
                  <c:v>3535.0</c:v>
                </c:pt>
                <c:pt idx="3535">
                  <c:v>3536.0</c:v>
                </c:pt>
                <c:pt idx="3536">
                  <c:v>3537.0</c:v>
                </c:pt>
                <c:pt idx="3537">
                  <c:v>3538.0</c:v>
                </c:pt>
                <c:pt idx="3538">
                  <c:v>3539.0</c:v>
                </c:pt>
                <c:pt idx="3539">
                  <c:v>3540.0</c:v>
                </c:pt>
                <c:pt idx="3540">
                  <c:v>3541.0</c:v>
                </c:pt>
                <c:pt idx="3541">
                  <c:v>3542.0</c:v>
                </c:pt>
                <c:pt idx="3542">
                  <c:v>3543.0</c:v>
                </c:pt>
                <c:pt idx="3543">
                  <c:v>3544.0</c:v>
                </c:pt>
                <c:pt idx="3544">
                  <c:v>3545.0</c:v>
                </c:pt>
                <c:pt idx="3545">
                  <c:v>3546.0</c:v>
                </c:pt>
                <c:pt idx="3546">
                  <c:v>3547.0</c:v>
                </c:pt>
                <c:pt idx="3547">
                  <c:v>3548.0</c:v>
                </c:pt>
                <c:pt idx="3548">
                  <c:v>3549.0</c:v>
                </c:pt>
                <c:pt idx="3549">
                  <c:v>3550.0</c:v>
                </c:pt>
                <c:pt idx="3550">
                  <c:v>3551.0</c:v>
                </c:pt>
                <c:pt idx="3551">
                  <c:v>3552.0</c:v>
                </c:pt>
                <c:pt idx="3552">
                  <c:v>3553.0</c:v>
                </c:pt>
                <c:pt idx="3553">
                  <c:v>3554.0</c:v>
                </c:pt>
                <c:pt idx="3554">
                  <c:v>3555.0</c:v>
                </c:pt>
                <c:pt idx="3555">
                  <c:v>3556.0</c:v>
                </c:pt>
                <c:pt idx="3556">
                  <c:v>3557.0</c:v>
                </c:pt>
                <c:pt idx="3557">
                  <c:v>3558.0</c:v>
                </c:pt>
                <c:pt idx="3558">
                  <c:v>3559.0</c:v>
                </c:pt>
                <c:pt idx="3559">
                  <c:v>3560.0</c:v>
                </c:pt>
                <c:pt idx="3560">
                  <c:v>3561.0</c:v>
                </c:pt>
                <c:pt idx="3561">
                  <c:v>3562.0</c:v>
                </c:pt>
                <c:pt idx="3562">
                  <c:v>3563.0</c:v>
                </c:pt>
                <c:pt idx="3563">
                  <c:v>3564.0</c:v>
                </c:pt>
                <c:pt idx="3564">
                  <c:v>3565.0</c:v>
                </c:pt>
                <c:pt idx="3565">
                  <c:v>3566.0</c:v>
                </c:pt>
                <c:pt idx="3566">
                  <c:v>3567.0</c:v>
                </c:pt>
                <c:pt idx="3567">
                  <c:v>3568.0</c:v>
                </c:pt>
                <c:pt idx="3568">
                  <c:v>3569.0</c:v>
                </c:pt>
                <c:pt idx="3569">
                  <c:v>3570.0</c:v>
                </c:pt>
                <c:pt idx="3570">
                  <c:v>3571.0</c:v>
                </c:pt>
                <c:pt idx="3571">
                  <c:v>3572.0</c:v>
                </c:pt>
                <c:pt idx="3572">
                  <c:v>3573.0</c:v>
                </c:pt>
                <c:pt idx="3573">
                  <c:v>3574.0</c:v>
                </c:pt>
                <c:pt idx="3574">
                  <c:v>3575.0</c:v>
                </c:pt>
                <c:pt idx="3575">
                  <c:v>3576.0</c:v>
                </c:pt>
                <c:pt idx="3576">
                  <c:v>3577.0</c:v>
                </c:pt>
                <c:pt idx="3577">
                  <c:v>3578.0</c:v>
                </c:pt>
                <c:pt idx="3578">
                  <c:v>3579.0</c:v>
                </c:pt>
                <c:pt idx="3579">
                  <c:v>3580.0</c:v>
                </c:pt>
                <c:pt idx="3580">
                  <c:v>3581.0</c:v>
                </c:pt>
                <c:pt idx="3581">
                  <c:v>3582.0</c:v>
                </c:pt>
                <c:pt idx="3582">
                  <c:v>3583.0</c:v>
                </c:pt>
                <c:pt idx="3583">
                  <c:v>3584.0</c:v>
                </c:pt>
                <c:pt idx="3584">
                  <c:v>3585.0</c:v>
                </c:pt>
                <c:pt idx="3585">
                  <c:v>3586.0</c:v>
                </c:pt>
                <c:pt idx="3586">
                  <c:v>3587.0</c:v>
                </c:pt>
                <c:pt idx="3587">
                  <c:v>3588.0</c:v>
                </c:pt>
                <c:pt idx="3588">
                  <c:v>3589.0</c:v>
                </c:pt>
                <c:pt idx="3589">
                  <c:v>3590.0</c:v>
                </c:pt>
                <c:pt idx="3590">
                  <c:v>3591.0</c:v>
                </c:pt>
                <c:pt idx="3591">
                  <c:v>3592.0</c:v>
                </c:pt>
                <c:pt idx="3592">
                  <c:v>3593.0</c:v>
                </c:pt>
                <c:pt idx="3593">
                  <c:v>3594.0</c:v>
                </c:pt>
                <c:pt idx="3594">
                  <c:v>3595.0</c:v>
                </c:pt>
                <c:pt idx="3595">
                  <c:v>3596.0</c:v>
                </c:pt>
                <c:pt idx="3596">
                  <c:v>3597.0</c:v>
                </c:pt>
                <c:pt idx="3597">
                  <c:v>3598.0</c:v>
                </c:pt>
                <c:pt idx="3598">
                  <c:v>3599.0</c:v>
                </c:pt>
                <c:pt idx="3599">
                  <c:v>3600.0</c:v>
                </c:pt>
                <c:pt idx="3600">
                  <c:v>3601.0</c:v>
                </c:pt>
                <c:pt idx="3601">
                  <c:v>3602.0</c:v>
                </c:pt>
                <c:pt idx="3602">
                  <c:v>3603.0</c:v>
                </c:pt>
                <c:pt idx="3603">
                  <c:v>3604.0</c:v>
                </c:pt>
                <c:pt idx="3604">
                  <c:v>3605.0</c:v>
                </c:pt>
                <c:pt idx="3605">
                  <c:v>3606.0</c:v>
                </c:pt>
                <c:pt idx="3606">
                  <c:v>3607.0</c:v>
                </c:pt>
                <c:pt idx="3607">
                  <c:v>3608.0</c:v>
                </c:pt>
                <c:pt idx="3608">
                  <c:v>3609.0</c:v>
                </c:pt>
                <c:pt idx="3609">
                  <c:v>3610.0</c:v>
                </c:pt>
                <c:pt idx="3610">
                  <c:v>3611.0</c:v>
                </c:pt>
                <c:pt idx="3611">
                  <c:v>3612.0</c:v>
                </c:pt>
                <c:pt idx="3612">
                  <c:v>3613.0</c:v>
                </c:pt>
                <c:pt idx="3613">
                  <c:v>3614.0</c:v>
                </c:pt>
                <c:pt idx="3614">
                  <c:v>3615.0</c:v>
                </c:pt>
                <c:pt idx="3615">
                  <c:v>3616.0</c:v>
                </c:pt>
                <c:pt idx="3616">
                  <c:v>3617.0</c:v>
                </c:pt>
                <c:pt idx="3617">
                  <c:v>3618.0</c:v>
                </c:pt>
                <c:pt idx="3618">
                  <c:v>3619.0</c:v>
                </c:pt>
                <c:pt idx="3619">
                  <c:v>3620.0</c:v>
                </c:pt>
                <c:pt idx="3620">
                  <c:v>3621.0</c:v>
                </c:pt>
                <c:pt idx="3621">
                  <c:v>3622.0</c:v>
                </c:pt>
                <c:pt idx="3622">
                  <c:v>3623.0</c:v>
                </c:pt>
                <c:pt idx="3623">
                  <c:v>3624.0</c:v>
                </c:pt>
                <c:pt idx="3624">
                  <c:v>3625.0</c:v>
                </c:pt>
                <c:pt idx="3625">
                  <c:v>3626.0</c:v>
                </c:pt>
                <c:pt idx="3626">
                  <c:v>3627.0</c:v>
                </c:pt>
                <c:pt idx="3627">
                  <c:v>3628.0</c:v>
                </c:pt>
                <c:pt idx="3628">
                  <c:v>3629.0</c:v>
                </c:pt>
                <c:pt idx="3629">
                  <c:v>3630.0</c:v>
                </c:pt>
                <c:pt idx="3630">
                  <c:v>3631.0</c:v>
                </c:pt>
                <c:pt idx="3631">
                  <c:v>3632.0</c:v>
                </c:pt>
                <c:pt idx="3632">
                  <c:v>3633.0</c:v>
                </c:pt>
                <c:pt idx="3633">
                  <c:v>3634.0</c:v>
                </c:pt>
                <c:pt idx="3634">
                  <c:v>3635.0</c:v>
                </c:pt>
                <c:pt idx="3635">
                  <c:v>3636.0</c:v>
                </c:pt>
                <c:pt idx="3636">
                  <c:v>3637.0</c:v>
                </c:pt>
                <c:pt idx="3637">
                  <c:v>3638.0</c:v>
                </c:pt>
                <c:pt idx="3638">
                  <c:v>3639.0</c:v>
                </c:pt>
                <c:pt idx="3639">
                  <c:v>3640.0</c:v>
                </c:pt>
                <c:pt idx="3640">
                  <c:v>3641.0</c:v>
                </c:pt>
                <c:pt idx="3641">
                  <c:v>3642.0</c:v>
                </c:pt>
                <c:pt idx="3642">
                  <c:v>3643.0</c:v>
                </c:pt>
                <c:pt idx="3643">
                  <c:v>3644.0</c:v>
                </c:pt>
                <c:pt idx="3644">
                  <c:v>3645.0</c:v>
                </c:pt>
                <c:pt idx="3645">
                  <c:v>3646.0</c:v>
                </c:pt>
                <c:pt idx="3646">
                  <c:v>3647.0</c:v>
                </c:pt>
                <c:pt idx="3647">
                  <c:v>3648.0</c:v>
                </c:pt>
                <c:pt idx="3648">
                  <c:v>3649.0</c:v>
                </c:pt>
                <c:pt idx="3649">
                  <c:v>3650.0</c:v>
                </c:pt>
                <c:pt idx="3650">
                  <c:v>3651.0</c:v>
                </c:pt>
                <c:pt idx="3651">
                  <c:v>3652.0</c:v>
                </c:pt>
                <c:pt idx="3652">
                  <c:v>3653.0</c:v>
                </c:pt>
                <c:pt idx="3653">
                  <c:v>3654.0</c:v>
                </c:pt>
                <c:pt idx="3654">
                  <c:v>3655.0</c:v>
                </c:pt>
                <c:pt idx="3655">
                  <c:v>3656.0</c:v>
                </c:pt>
                <c:pt idx="3656">
                  <c:v>3657.0</c:v>
                </c:pt>
                <c:pt idx="3657">
                  <c:v>3658.0</c:v>
                </c:pt>
                <c:pt idx="3658">
                  <c:v>3659.0</c:v>
                </c:pt>
                <c:pt idx="3659">
                  <c:v>3660.0</c:v>
                </c:pt>
                <c:pt idx="3660">
                  <c:v>3661.0</c:v>
                </c:pt>
                <c:pt idx="3661">
                  <c:v>3662.0</c:v>
                </c:pt>
                <c:pt idx="3662">
                  <c:v>3663.0</c:v>
                </c:pt>
                <c:pt idx="3663">
                  <c:v>3664.0</c:v>
                </c:pt>
                <c:pt idx="3664">
                  <c:v>3665.0</c:v>
                </c:pt>
                <c:pt idx="3665">
                  <c:v>3666.0</c:v>
                </c:pt>
                <c:pt idx="3666">
                  <c:v>3667.0</c:v>
                </c:pt>
                <c:pt idx="3667">
                  <c:v>3668.0</c:v>
                </c:pt>
                <c:pt idx="3668">
                  <c:v>3669.0</c:v>
                </c:pt>
                <c:pt idx="3669">
                  <c:v>3670.0</c:v>
                </c:pt>
                <c:pt idx="3670">
                  <c:v>3671.0</c:v>
                </c:pt>
                <c:pt idx="3671">
                  <c:v>3672.0</c:v>
                </c:pt>
                <c:pt idx="3672">
                  <c:v>3673.0</c:v>
                </c:pt>
                <c:pt idx="3673">
                  <c:v>3674.0</c:v>
                </c:pt>
                <c:pt idx="3674">
                  <c:v>3675.0</c:v>
                </c:pt>
                <c:pt idx="3675">
                  <c:v>3676.0</c:v>
                </c:pt>
                <c:pt idx="3676">
                  <c:v>3677.0</c:v>
                </c:pt>
                <c:pt idx="3677">
                  <c:v>3678.0</c:v>
                </c:pt>
                <c:pt idx="3678">
                  <c:v>3679.0</c:v>
                </c:pt>
                <c:pt idx="3679">
                  <c:v>3680.0</c:v>
                </c:pt>
                <c:pt idx="3680">
                  <c:v>3681.0</c:v>
                </c:pt>
                <c:pt idx="3681">
                  <c:v>3682.0</c:v>
                </c:pt>
                <c:pt idx="3682">
                  <c:v>3683.0</c:v>
                </c:pt>
                <c:pt idx="3683">
                  <c:v>3684.0</c:v>
                </c:pt>
                <c:pt idx="3684">
                  <c:v>3685.0</c:v>
                </c:pt>
                <c:pt idx="3685">
                  <c:v>3686.0</c:v>
                </c:pt>
                <c:pt idx="3686">
                  <c:v>3687.0</c:v>
                </c:pt>
                <c:pt idx="3687">
                  <c:v>3688.0</c:v>
                </c:pt>
                <c:pt idx="3688">
                  <c:v>3689.0</c:v>
                </c:pt>
                <c:pt idx="3689">
                  <c:v>3690.0</c:v>
                </c:pt>
                <c:pt idx="3690">
                  <c:v>3691.0</c:v>
                </c:pt>
                <c:pt idx="3691">
                  <c:v>3692.0</c:v>
                </c:pt>
                <c:pt idx="3692">
                  <c:v>3693.0</c:v>
                </c:pt>
                <c:pt idx="3693">
                  <c:v>3694.0</c:v>
                </c:pt>
                <c:pt idx="3694">
                  <c:v>3695.0</c:v>
                </c:pt>
                <c:pt idx="3695">
                  <c:v>3696.0</c:v>
                </c:pt>
                <c:pt idx="3696">
                  <c:v>3697.0</c:v>
                </c:pt>
                <c:pt idx="3697">
                  <c:v>3698.0</c:v>
                </c:pt>
                <c:pt idx="3698">
                  <c:v>3699.0</c:v>
                </c:pt>
                <c:pt idx="3699">
                  <c:v>3700.0</c:v>
                </c:pt>
                <c:pt idx="3700">
                  <c:v>3701.0</c:v>
                </c:pt>
                <c:pt idx="3701">
                  <c:v>3702.0</c:v>
                </c:pt>
                <c:pt idx="3702">
                  <c:v>3703.0</c:v>
                </c:pt>
                <c:pt idx="3703">
                  <c:v>3704.0</c:v>
                </c:pt>
                <c:pt idx="3704">
                  <c:v>3705.0</c:v>
                </c:pt>
                <c:pt idx="3705">
                  <c:v>3706.0</c:v>
                </c:pt>
                <c:pt idx="3706">
                  <c:v>3707.0</c:v>
                </c:pt>
                <c:pt idx="3707">
                  <c:v>3708.0</c:v>
                </c:pt>
                <c:pt idx="3708">
                  <c:v>3709.0</c:v>
                </c:pt>
                <c:pt idx="3709">
                  <c:v>3710.0</c:v>
                </c:pt>
                <c:pt idx="3710">
                  <c:v>3711.0</c:v>
                </c:pt>
                <c:pt idx="3711">
                  <c:v>3712.0</c:v>
                </c:pt>
                <c:pt idx="3712">
                  <c:v>3713.0</c:v>
                </c:pt>
                <c:pt idx="3713">
                  <c:v>3714.0</c:v>
                </c:pt>
                <c:pt idx="3714">
                  <c:v>3715.0</c:v>
                </c:pt>
                <c:pt idx="3715">
                  <c:v>3716.0</c:v>
                </c:pt>
                <c:pt idx="3716">
                  <c:v>3717.0</c:v>
                </c:pt>
                <c:pt idx="3717">
                  <c:v>3718.0</c:v>
                </c:pt>
                <c:pt idx="3718">
                  <c:v>3719.0</c:v>
                </c:pt>
                <c:pt idx="3719">
                  <c:v>3720.0</c:v>
                </c:pt>
                <c:pt idx="3720">
                  <c:v>3721.0</c:v>
                </c:pt>
                <c:pt idx="3721">
                  <c:v>3722.0</c:v>
                </c:pt>
                <c:pt idx="3722">
                  <c:v>3723.0</c:v>
                </c:pt>
                <c:pt idx="3723">
                  <c:v>3724.0</c:v>
                </c:pt>
                <c:pt idx="3724">
                  <c:v>3725.0</c:v>
                </c:pt>
                <c:pt idx="3725">
                  <c:v>3726.0</c:v>
                </c:pt>
                <c:pt idx="3726">
                  <c:v>3727.0</c:v>
                </c:pt>
                <c:pt idx="3727">
                  <c:v>3728.0</c:v>
                </c:pt>
                <c:pt idx="3728">
                  <c:v>3729.0</c:v>
                </c:pt>
                <c:pt idx="3729">
                  <c:v>3730.0</c:v>
                </c:pt>
                <c:pt idx="3730">
                  <c:v>3731.0</c:v>
                </c:pt>
                <c:pt idx="3731">
                  <c:v>3732.0</c:v>
                </c:pt>
                <c:pt idx="3732">
                  <c:v>3733.0</c:v>
                </c:pt>
                <c:pt idx="3733">
                  <c:v>3734.0</c:v>
                </c:pt>
                <c:pt idx="3734">
                  <c:v>3735.0</c:v>
                </c:pt>
                <c:pt idx="3735">
                  <c:v>3736.0</c:v>
                </c:pt>
                <c:pt idx="3736">
                  <c:v>3737.0</c:v>
                </c:pt>
                <c:pt idx="3737">
                  <c:v>3738.0</c:v>
                </c:pt>
                <c:pt idx="3738">
                  <c:v>3739.0</c:v>
                </c:pt>
                <c:pt idx="3739">
                  <c:v>3740.0</c:v>
                </c:pt>
                <c:pt idx="3740">
                  <c:v>3741.0</c:v>
                </c:pt>
                <c:pt idx="3741">
                  <c:v>3742.0</c:v>
                </c:pt>
                <c:pt idx="3742">
                  <c:v>3743.0</c:v>
                </c:pt>
                <c:pt idx="3743">
                  <c:v>3744.0</c:v>
                </c:pt>
                <c:pt idx="3744">
                  <c:v>3745.0</c:v>
                </c:pt>
                <c:pt idx="3745">
                  <c:v>3746.0</c:v>
                </c:pt>
                <c:pt idx="3746">
                  <c:v>3747.0</c:v>
                </c:pt>
                <c:pt idx="3747">
                  <c:v>3748.0</c:v>
                </c:pt>
                <c:pt idx="3748">
                  <c:v>3749.0</c:v>
                </c:pt>
                <c:pt idx="3749">
                  <c:v>3750.0</c:v>
                </c:pt>
                <c:pt idx="3750">
                  <c:v>3751.0</c:v>
                </c:pt>
                <c:pt idx="3751">
                  <c:v>3752.0</c:v>
                </c:pt>
                <c:pt idx="3752">
                  <c:v>3753.0</c:v>
                </c:pt>
                <c:pt idx="3753">
                  <c:v>3754.0</c:v>
                </c:pt>
                <c:pt idx="3754">
                  <c:v>3755.0</c:v>
                </c:pt>
                <c:pt idx="3755">
                  <c:v>3756.0</c:v>
                </c:pt>
                <c:pt idx="3756">
                  <c:v>3757.0</c:v>
                </c:pt>
                <c:pt idx="3757">
                  <c:v>3758.0</c:v>
                </c:pt>
                <c:pt idx="3758">
                  <c:v>3759.0</c:v>
                </c:pt>
                <c:pt idx="3759">
                  <c:v>3760.0</c:v>
                </c:pt>
                <c:pt idx="3760">
                  <c:v>3761.0</c:v>
                </c:pt>
                <c:pt idx="3761">
                  <c:v>3762.0</c:v>
                </c:pt>
                <c:pt idx="3762">
                  <c:v>3763.0</c:v>
                </c:pt>
                <c:pt idx="3763">
                  <c:v>3764.0</c:v>
                </c:pt>
                <c:pt idx="3764">
                  <c:v>3765.0</c:v>
                </c:pt>
                <c:pt idx="3765">
                  <c:v>3766.0</c:v>
                </c:pt>
                <c:pt idx="3766">
                  <c:v>3767.0</c:v>
                </c:pt>
                <c:pt idx="3767">
                  <c:v>3768.0</c:v>
                </c:pt>
                <c:pt idx="3768">
                  <c:v>3769.0</c:v>
                </c:pt>
                <c:pt idx="3769">
                  <c:v>3770.0</c:v>
                </c:pt>
                <c:pt idx="3770">
                  <c:v>3771.0</c:v>
                </c:pt>
                <c:pt idx="3771">
                  <c:v>3772.0</c:v>
                </c:pt>
                <c:pt idx="3772">
                  <c:v>3773.0</c:v>
                </c:pt>
                <c:pt idx="3773">
                  <c:v>3774.0</c:v>
                </c:pt>
                <c:pt idx="3774">
                  <c:v>3775.0</c:v>
                </c:pt>
                <c:pt idx="3775">
                  <c:v>3776.0</c:v>
                </c:pt>
                <c:pt idx="3776">
                  <c:v>3777.0</c:v>
                </c:pt>
                <c:pt idx="3777">
                  <c:v>3778.0</c:v>
                </c:pt>
                <c:pt idx="3778">
                  <c:v>3779.0</c:v>
                </c:pt>
                <c:pt idx="3779">
                  <c:v>3780.0</c:v>
                </c:pt>
                <c:pt idx="3780">
                  <c:v>3781.0</c:v>
                </c:pt>
                <c:pt idx="3781">
                  <c:v>3782.0</c:v>
                </c:pt>
                <c:pt idx="3782">
                  <c:v>3783.0</c:v>
                </c:pt>
                <c:pt idx="3783">
                  <c:v>3784.0</c:v>
                </c:pt>
                <c:pt idx="3784">
                  <c:v>3785.0</c:v>
                </c:pt>
                <c:pt idx="3785">
                  <c:v>3786.0</c:v>
                </c:pt>
                <c:pt idx="3786">
                  <c:v>3787.0</c:v>
                </c:pt>
                <c:pt idx="3787">
                  <c:v>3788.0</c:v>
                </c:pt>
                <c:pt idx="3788">
                  <c:v>3789.0</c:v>
                </c:pt>
                <c:pt idx="3789">
                  <c:v>3790.0</c:v>
                </c:pt>
                <c:pt idx="3790">
                  <c:v>3791.0</c:v>
                </c:pt>
                <c:pt idx="3791">
                  <c:v>3792.0</c:v>
                </c:pt>
                <c:pt idx="3792">
                  <c:v>3793.0</c:v>
                </c:pt>
                <c:pt idx="3793">
                  <c:v>3794.0</c:v>
                </c:pt>
                <c:pt idx="3794">
                  <c:v>3795.0</c:v>
                </c:pt>
                <c:pt idx="3795">
                  <c:v>3796.0</c:v>
                </c:pt>
                <c:pt idx="3796">
                  <c:v>3797.0</c:v>
                </c:pt>
                <c:pt idx="3797">
                  <c:v>3798.0</c:v>
                </c:pt>
                <c:pt idx="3798">
                  <c:v>3799.0</c:v>
                </c:pt>
                <c:pt idx="3799">
                  <c:v>3800.0</c:v>
                </c:pt>
                <c:pt idx="3800">
                  <c:v>3801.0</c:v>
                </c:pt>
                <c:pt idx="3801">
                  <c:v>3802.0</c:v>
                </c:pt>
                <c:pt idx="3802">
                  <c:v>3803.0</c:v>
                </c:pt>
                <c:pt idx="3803">
                  <c:v>3804.0</c:v>
                </c:pt>
                <c:pt idx="3804">
                  <c:v>3805.0</c:v>
                </c:pt>
                <c:pt idx="3805">
                  <c:v>3806.0</c:v>
                </c:pt>
                <c:pt idx="3806">
                  <c:v>3807.0</c:v>
                </c:pt>
                <c:pt idx="3807">
                  <c:v>3808.0</c:v>
                </c:pt>
                <c:pt idx="3808">
                  <c:v>3809.0</c:v>
                </c:pt>
                <c:pt idx="3809">
                  <c:v>3810.0</c:v>
                </c:pt>
                <c:pt idx="3810">
                  <c:v>3811.0</c:v>
                </c:pt>
                <c:pt idx="3811">
                  <c:v>3812.0</c:v>
                </c:pt>
                <c:pt idx="3812">
                  <c:v>3813.0</c:v>
                </c:pt>
                <c:pt idx="3813">
                  <c:v>3814.0</c:v>
                </c:pt>
                <c:pt idx="3814">
                  <c:v>3815.0</c:v>
                </c:pt>
                <c:pt idx="3815">
                  <c:v>3816.0</c:v>
                </c:pt>
                <c:pt idx="3816">
                  <c:v>3817.0</c:v>
                </c:pt>
                <c:pt idx="3817">
                  <c:v>3818.0</c:v>
                </c:pt>
                <c:pt idx="3818">
                  <c:v>3819.0</c:v>
                </c:pt>
                <c:pt idx="3819">
                  <c:v>3820.0</c:v>
                </c:pt>
                <c:pt idx="3820">
                  <c:v>3821.0</c:v>
                </c:pt>
                <c:pt idx="3821">
                  <c:v>3822.0</c:v>
                </c:pt>
                <c:pt idx="3822">
                  <c:v>3823.0</c:v>
                </c:pt>
                <c:pt idx="3823">
                  <c:v>3824.0</c:v>
                </c:pt>
                <c:pt idx="3824">
                  <c:v>3825.0</c:v>
                </c:pt>
                <c:pt idx="3825">
                  <c:v>3826.0</c:v>
                </c:pt>
                <c:pt idx="3826">
                  <c:v>3827.0</c:v>
                </c:pt>
                <c:pt idx="3827">
                  <c:v>3828.0</c:v>
                </c:pt>
                <c:pt idx="3828">
                  <c:v>3829.0</c:v>
                </c:pt>
                <c:pt idx="3829">
                  <c:v>3830.0</c:v>
                </c:pt>
                <c:pt idx="3830">
                  <c:v>3831.0</c:v>
                </c:pt>
                <c:pt idx="3831">
                  <c:v>3832.0</c:v>
                </c:pt>
                <c:pt idx="3832">
                  <c:v>3833.0</c:v>
                </c:pt>
                <c:pt idx="3833">
                  <c:v>3834.0</c:v>
                </c:pt>
                <c:pt idx="3834">
                  <c:v>3835.0</c:v>
                </c:pt>
                <c:pt idx="3835">
                  <c:v>3836.0</c:v>
                </c:pt>
                <c:pt idx="3836">
                  <c:v>3837.0</c:v>
                </c:pt>
                <c:pt idx="3837">
                  <c:v>3838.0</c:v>
                </c:pt>
                <c:pt idx="3838">
                  <c:v>3839.0</c:v>
                </c:pt>
                <c:pt idx="3839">
                  <c:v>3840.0</c:v>
                </c:pt>
                <c:pt idx="3840">
                  <c:v>3841.0</c:v>
                </c:pt>
                <c:pt idx="3841">
                  <c:v>3842.0</c:v>
                </c:pt>
                <c:pt idx="3842">
                  <c:v>3843.0</c:v>
                </c:pt>
                <c:pt idx="3843">
                  <c:v>3844.0</c:v>
                </c:pt>
                <c:pt idx="3844">
                  <c:v>3845.0</c:v>
                </c:pt>
                <c:pt idx="3845">
                  <c:v>3846.0</c:v>
                </c:pt>
                <c:pt idx="3846">
                  <c:v>3847.0</c:v>
                </c:pt>
                <c:pt idx="3847">
                  <c:v>3848.0</c:v>
                </c:pt>
                <c:pt idx="3848">
                  <c:v>3849.0</c:v>
                </c:pt>
                <c:pt idx="3849">
                  <c:v>3850.0</c:v>
                </c:pt>
                <c:pt idx="3850">
                  <c:v>3851.0</c:v>
                </c:pt>
                <c:pt idx="3851">
                  <c:v>3852.0</c:v>
                </c:pt>
                <c:pt idx="3852">
                  <c:v>3853.0</c:v>
                </c:pt>
                <c:pt idx="3853">
                  <c:v>3854.0</c:v>
                </c:pt>
                <c:pt idx="3854">
                  <c:v>3855.0</c:v>
                </c:pt>
                <c:pt idx="3855">
                  <c:v>3856.0</c:v>
                </c:pt>
                <c:pt idx="3856">
                  <c:v>3857.0</c:v>
                </c:pt>
                <c:pt idx="3857">
                  <c:v>3858.0</c:v>
                </c:pt>
                <c:pt idx="3858">
                  <c:v>3859.0</c:v>
                </c:pt>
                <c:pt idx="3859">
                  <c:v>3860.0</c:v>
                </c:pt>
                <c:pt idx="3860">
                  <c:v>3861.0</c:v>
                </c:pt>
                <c:pt idx="3861">
                  <c:v>3862.0</c:v>
                </c:pt>
                <c:pt idx="3862">
                  <c:v>3863.0</c:v>
                </c:pt>
                <c:pt idx="3863">
                  <c:v>3864.0</c:v>
                </c:pt>
                <c:pt idx="3864">
                  <c:v>3865.0</c:v>
                </c:pt>
                <c:pt idx="3865">
                  <c:v>3866.0</c:v>
                </c:pt>
                <c:pt idx="3866">
                  <c:v>3867.0</c:v>
                </c:pt>
                <c:pt idx="3867">
                  <c:v>3868.0</c:v>
                </c:pt>
                <c:pt idx="3868">
                  <c:v>3869.0</c:v>
                </c:pt>
                <c:pt idx="3869">
                  <c:v>3870.0</c:v>
                </c:pt>
                <c:pt idx="3870">
                  <c:v>3871.0</c:v>
                </c:pt>
                <c:pt idx="3871">
                  <c:v>3872.0</c:v>
                </c:pt>
                <c:pt idx="3872">
                  <c:v>3873.0</c:v>
                </c:pt>
                <c:pt idx="3873">
                  <c:v>3874.0</c:v>
                </c:pt>
                <c:pt idx="3874">
                  <c:v>3875.0</c:v>
                </c:pt>
                <c:pt idx="3875">
                  <c:v>3876.0</c:v>
                </c:pt>
                <c:pt idx="3876">
                  <c:v>3877.0</c:v>
                </c:pt>
                <c:pt idx="3877">
                  <c:v>3878.0</c:v>
                </c:pt>
                <c:pt idx="3878">
                  <c:v>3879.0</c:v>
                </c:pt>
                <c:pt idx="3879">
                  <c:v>3880.0</c:v>
                </c:pt>
                <c:pt idx="3880">
                  <c:v>3881.0</c:v>
                </c:pt>
                <c:pt idx="3881">
                  <c:v>3882.0</c:v>
                </c:pt>
                <c:pt idx="3882">
                  <c:v>3883.0</c:v>
                </c:pt>
                <c:pt idx="3883">
                  <c:v>3884.0</c:v>
                </c:pt>
                <c:pt idx="3884">
                  <c:v>3885.0</c:v>
                </c:pt>
                <c:pt idx="3885">
                  <c:v>3886.0</c:v>
                </c:pt>
                <c:pt idx="3886">
                  <c:v>3887.0</c:v>
                </c:pt>
                <c:pt idx="3887">
                  <c:v>3888.0</c:v>
                </c:pt>
                <c:pt idx="3888">
                  <c:v>3889.0</c:v>
                </c:pt>
                <c:pt idx="3889">
                  <c:v>3890.0</c:v>
                </c:pt>
                <c:pt idx="3890">
                  <c:v>3891.0</c:v>
                </c:pt>
                <c:pt idx="3891">
                  <c:v>3892.0</c:v>
                </c:pt>
                <c:pt idx="3892">
                  <c:v>3893.0</c:v>
                </c:pt>
                <c:pt idx="3893">
                  <c:v>3894.0</c:v>
                </c:pt>
                <c:pt idx="3894">
                  <c:v>3895.0</c:v>
                </c:pt>
                <c:pt idx="3895">
                  <c:v>3896.0</c:v>
                </c:pt>
                <c:pt idx="3896">
                  <c:v>3897.0</c:v>
                </c:pt>
                <c:pt idx="3897">
                  <c:v>3898.0</c:v>
                </c:pt>
                <c:pt idx="3898">
                  <c:v>3899.0</c:v>
                </c:pt>
                <c:pt idx="3899">
                  <c:v>3900.0</c:v>
                </c:pt>
                <c:pt idx="3900">
                  <c:v>3901.0</c:v>
                </c:pt>
                <c:pt idx="3901">
                  <c:v>3902.0</c:v>
                </c:pt>
                <c:pt idx="3902">
                  <c:v>3903.0</c:v>
                </c:pt>
                <c:pt idx="3903">
                  <c:v>3904.0</c:v>
                </c:pt>
                <c:pt idx="3904">
                  <c:v>3905.0</c:v>
                </c:pt>
                <c:pt idx="3905">
                  <c:v>3906.0</c:v>
                </c:pt>
                <c:pt idx="3906">
                  <c:v>3907.0</c:v>
                </c:pt>
                <c:pt idx="3907">
                  <c:v>3908.0</c:v>
                </c:pt>
                <c:pt idx="3908">
                  <c:v>3909.0</c:v>
                </c:pt>
                <c:pt idx="3909">
                  <c:v>3910.0</c:v>
                </c:pt>
                <c:pt idx="3910">
                  <c:v>3911.0</c:v>
                </c:pt>
                <c:pt idx="3911">
                  <c:v>3912.0</c:v>
                </c:pt>
                <c:pt idx="3912">
                  <c:v>3913.0</c:v>
                </c:pt>
                <c:pt idx="3913">
                  <c:v>3914.0</c:v>
                </c:pt>
                <c:pt idx="3914">
                  <c:v>3915.0</c:v>
                </c:pt>
                <c:pt idx="3915">
                  <c:v>3916.0</c:v>
                </c:pt>
                <c:pt idx="3916">
                  <c:v>3917.0</c:v>
                </c:pt>
                <c:pt idx="3917">
                  <c:v>3918.0</c:v>
                </c:pt>
                <c:pt idx="3918">
                  <c:v>3919.0</c:v>
                </c:pt>
                <c:pt idx="3919">
                  <c:v>3920.0</c:v>
                </c:pt>
                <c:pt idx="3920">
                  <c:v>3921.0</c:v>
                </c:pt>
                <c:pt idx="3921">
                  <c:v>3922.0</c:v>
                </c:pt>
                <c:pt idx="3922">
                  <c:v>3923.0</c:v>
                </c:pt>
                <c:pt idx="3923">
                  <c:v>3924.0</c:v>
                </c:pt>
                <c:pt idx="3924">
                  <c:v>3925.0</c:v>
                </c:pt>
                <c:pt idx="3925">
                  <c:v>3926.0</c:v>
                </c:pt>
                <c:pt idx="3926">
                  <c:v>3927.0</c:v>
                </c:pt>
                <c:pt idx="3927">
                  <c:v>3928.0</c:v>
                </c:pt>
                <c:pt idx="3928">
                  <c:v>3929.0</c:v>
                </c:pt>
                <c:pt idx="3929">
                  <c:v>3930.0</c:v>
                </c:pt>
                <c:pt idx="3930">
                  <c:v>3931.0</c:v>
                </c:pt>
                <c:pt idx="3931">
                  <c:v>3932.0</c:v>
                </c:pt>
                <c:pt idx="3932">
                  <c:v>3933.0</c:v>
                </c:pt>
                <c:pt idx="3933">
                  <c:v>3934.0</c:v>
                </c:pt>
                <c:pt idx="3934">
                  <c:v>3935.0</c:v>
                </c:pt>
                <c:pt idx="3935">
                  <c:v>3936.0</c:v>
                </c:pt>
                <c:pt idx="3936">
                  <c:v>3937.0</c:v>
                </c:pt>
                <c:pt idx="3937">
                  <c:v>3938.0</c:v>
                </c:pt>
                <c:pt idx="3938">
                  <c:v>3939.0</c:v>
                </c:pt>
                <c:pt idx="3939">
                  <c:v>3940.0</c:v>
                </c:pt>
                <c:pt idx="3940">
                  <c:v>3941.0</c:v>
                </c:pt>
                <c:pt idx="3941">
                  <c:v>3942.0</c:v>
                </c:pt>
                <c:pt idx="3942">
                  <c:v>3943.0</c:v>
                </c:pt>
                <c:pt idx="3943">
                  <c:v>3944.0</c:v>
                </c:pt>
                <c:pt idx="3944">
                  <c:v>3945.0</c:v>
                </c:pt>
                <c:pt idx="3945">
                  <c:v>3946.0</c:v>
                </c:pt>
                <c:pt idx="3946">
                  <c:v>3947.0</c:v>
                </c:pt>
                <c:pt idx="3947">
                  <c:v>3948.0</c:v>
                </c:pt>
                <c:pt idx="3948">
                  <c:v>3949.0</c:v>
                </c:pt>
                <c:pt idx="3949">
                  <c:v>3950.0</c:v>
                </c:pt>
                <c:pt idx="3950">
                  <c:v>3951.0</c:v>
                </c:pt>
                <c:pt idx="3951">
                  <c:v>3952.0</c:v>
                </c:pt>
                <c:pt idx="3952">
                  <c:v>3953.0</c:v>
                </c:pt>
                <c:pt idx="3953">
                  <c:v>3954.0</c:v>
                </c:pt>
                <c:pt idx="3954">
                  <c:v>3955.0</c:v>
                </c:pt>
                <c:pt idx="3955">
                  <c:v>3956.0</c:v>
                </c:pt>
                <c:pt idx="3956">
                  <c:v>3957.0</c:v>
                </c:pt>
                <c:pt idx="3957">
                  <c:v>3958.0</c:v>
                </c:pt>
                <c:pt idx="3958">
                  <c:v>3959.0</c:v>
                </c:pt>
                <c:pt idx="3959">
                  <c:v>3960.0</c:v>
                </c:pt>
                <c:pt idx="3960">
                  <c:v>3961.0</c:v>
                </c:pt>
                <c:pt idx="3961">
                  <c:v>3962.0</c:v>
                </c:pt>
                <c:pt idx="3962">
                  <c:v>3963.0</c:v>
                </c:pt>
                <c:pt idx="3963">
                  <c:v>3964.0</c:v>
                </c:pt>
                <c:pt idx="3964">
                  <c:v>3965.0</c:v>
                </c:pt>
                <c:pt idx="3965">
                  <c:v>3966.0</c:v>
                </c:pt>
                <c:pt idx="3966">
                  <c:v>3967.0</c:v>
                </c:pt>
                <c:pt idx="3967">
                  <c:v>3968.0</c:v>
                </c:pt>
                <c:pt idx="3968">
                  <c:v>3969.0</c:v>
                </c:pt>
                <c:pt idx="3969">
                  <c:v>3970.0</c:v>
                </c:pt>
                <c:pt idx="3970">
                  <c:v>3971.0</c:v>
                </c:pt>
                <c:pt idx="3971">
                  <c:v>3972.0</c:v>
                </c:pt>
                <c:pt idx="3972">
                  <c:v>3973.0</c:v>
                </c:pt>
                <c:pt idx="3973">
                  <c:v>3974.0</c:v>
                </c:pt>
                <c:pt idx="3974">
                  <c:v>3975.0</c:v>
                </c:pt>
                <c:pt idx="3975">
                  <c:v>3976.0</c:v>
                </c:pt>
                <c:pt idx="3976">
                  <c:v>3977.0</c:v>
                </c:pt>
                <c:pt idx="3977">
                  <c:v>3978.0</c:v>
                </c:pt>
                <c:pt idx="3978">
                  <c:v>3979.0</c:v>
                </c:pt>
                <c:pt idx="3979">
                  <c:v>3980.0</c:v>
                </c:pt>
                <c:pt idx="3980">
                  <c:v>3981.0</c:v>
                </c:pt>
                <c:pt idx="3981">
                  <c:v>3982.0</c:v>
                </c:pt>
                <c:pt idx="3982">
                  <c:v>3983.0</c:v>
                </c:pt>
                <c:pt idx="3983">
                  <c:v>3984.0</c:v>
                </c:pt>
                <c:pt idx="3984">
                  <c:v>3985.0</c:v>
                </c:pt>
                <c:pt idx="3985">
                  <c:v>3986.0</c:v>
                </c:pt>
                <c:pt idx="3986">
                  <c:v>3987.0</c:v>
                </c:pt>
                <c:pt idx="3987">
                  <c:v>3988.0</c:v>
                </c:pt>
                <c:pt idx="3988">
                  <c:v>3989.0</c:v>
                </c:pt>
                <c:pt idx="3989">
                  <c:v>3990.0</c:v>
                </c:pt>
                <c:pt idx="3990">
                  <c:v>3991.0</c:v>
                </c:pt>
                <c:pt idx="3991">
                  <c:v>3992.0</c:v>
                </c:pt>
                <c:pt idx="3992">
                  <c:v>3993.0</c:v>
                </c:pt>
                <c:pt idx="3993">
                  <c:v>3994.0</c:v>
                </c:pt>
                <c:pt idx="3994">
                  <c:v>3995.0</c:v>
                </c:pt>
                <c:pt idx="3995">
                  <c:v>3996.0</c:v>
                </c:pt>
                <c:pt idx="3996">
                  <c:v>3997.0</c:v>
                </c:pt>
                <c:pt idx="3997">
                  <c:v>3998.0</c:v>
                </c:pt>
                <c:pt idx="3998">
                  <c:v>3999.0</c:v>
                </c:pt>
                <c:pt idx="3999">
                  <c:v>4000.0</c:v>
                </c:pt>
                <c:pt idx="4000">
                  <c:v>4001.0</c:v>
                </c:pt>
                <c:pt idx="4001">
                  <c:v>4002.0</c:v>
                </c:pt>
                <c:pt idx="4002">
                  <c:v>4003.0</c:v>
                </c:pt>
                <c:pt idx="4003">
                  <c:v>4004.0</c:v>
                </c:pt>
                <c:pt idx="4004">
                  <c:v>4005.0</c:v>
                </c:pt>
                <c:pt idx="4005">
                  <c:v>4006.0</c:v>
                </c:pt>
                <c:pt idx="4006">
                  <c:v>4007.0</c:v>
                </c:pt>
                <c:pt idx="4007">
                  <c:v>4008.0</c:v>
                </c:pt>
                <c:pt idx="4008">
                  <c:v>4009.0</c:v>
                </c:pt>
                <c:pt idx="4009">
                  <c:v>4010.0</c:v>
                </c:pt>
                <c:pt idx="4010">
                  <c:v>4011.0</c:v>
                </c:pt>
                <c:pt idx="4011">
                  <c:v>4012.0</c:v>
                </c:pt>
                <c:pt idx="4012">
                  <c:v>4013.0</c:v>
                </c:pt>
                <c:pt idx="4013">
                  <c:v>4014.0</c:v>
                </c:pt>
                <c:pt idx="4014">
                  <c:v>4015.0</c:v>
                </c:pt>
                <c:pt idx="4015">
                  <c:v>4016.0</c:v>
                </c:pt>
                <c:pt idx="4016">
                  <c:v>4017.0</c:v>
                </c:pt>
                <c:pt idx="4017">
                  <c:v>4018.0</c:v>
                </c:pt>
                <c:pt idx="4018">
                  <c:v>4019.0</c:v>
                </c:pt>
                <c:pt idx="4019">
                  <c:v>4020.0</c:v>
                </c:pt>
                <c:pt idx="4020">
                  <c:v>4021.0</c:v>
                </c:pt>
                <c:pt idx="4021">
                  <c:v>4022.0</c:v>
                </c:pt>
                <c:pt idx="4022">
                  <c:v>4023.0</c:v>
                </c:pt>
                <c:pt idx="4023">
                  <c:v>4024.0</c:v>
                </c:pt>
                <c:pt idx="4024">
                  <c:v>4025.0</c:v>
                </c:pt>
                <c:pt idx="4025">
                  <c:v>4026.0</c:v>
                </c:pt>
                <c:pt idx="4026">
                  <c:v>4027.0</c:v>
                </c:pt>
                <c:pt idx="4027">
                  <c:v>4028.0</c:v>
                </c:pt>
                <c:pt idx="4028">
                  <c:v>4029.0</c:v>
                </c:pt>
                <c:pt idx="4029">
                  <c:v>4030.0</c:v>
                </c:pt>
                <c:pt idx="4030">
                  <c:v>4031.0</c:v>
                </c:pt>
                <c:pt idx="4031">
                  <c:v>4032.0</c:v>
                </c:pt>
                <c:pt idx="4032">
                  <c:v>4033.0</c:v>
                </c:pt>
                <c:pt idx="4033">
                  <c:v>4034.0</c:v>
                </c:pt>
                <c:pt idx="4034">
                  <c:v>4035.0</c:v>
                </c:pt>
                <c:pt idx="4035">
                  <c:v>4036.0</c:v>
                </c:pt>
                <c:pt idx="4036">
                  <c:v>4037.0</c:v>
                </c:pt>
                <c:pt idx="4037">
                  <c:v>4038.0</c:v>
                </c:pt>
                <c:pt idx="4038">
                  <c:v>4039.0</c:v>
                </c:pt>
                <c:pt idx="4039">
                  <c:v>4040.0</c:v>
                </c:pt>
                <c:pt idx="4040">
                  <c:v>4041.0</c:v>
                </c:pt>
                <c:pt idx="4041">
                  <c:v>4042.0</c:v>
                </c:pt>
                <c:pt idx="4042">
                  <c:v>4043.0</c:v>
                </c:pt>
                <c:pt idx="4043">
                  <c:v>4044.0</c:v>
                </c:pt>
                <c:pt idx="4044">
                  <c:v>4045.0</c:v>
                </c:pt>
                <c:pt idx="4045">
                  <c:v>4046.0</c:v>
                </c:pt>
                <c:pt idx="4046">
                  <c:v>4047.0</c:v>
                </c:pt>
                <c:pt idx="4047">
                  <c:v>4048.0</c:v>
                </c:pt>
                <c:pt idx="4048">
                  <c:v>4049.0</c:v>
                </c:pt>
                <c:pt idx="4049">
                  <c:v>4050.0</c:v>
                </c:pt>
                <c:pt idx="4050">
                  <c:v>4051.0</c:v>
                </c:pt>
                <c:pt idx="4051">
                  <c:v>4052.0</c:v>
                </c:pt>
                <c:pt idx="4052">
                  <c:v>4053.0</c:v>
                </c:pt>
                <c:pt idx="4053">
                  <c:v>4054.0</c:v>
                </c:pt>
                <c:pt idx="4054">
                  <c:v>4055.0</c:v>
                </c:pt>
                <c:pt idx="4055">
                  <c:v>4056.0</c:v>
                </c:pt>
                <c:pt idx="4056">
                  <c:v>4057.0</c:v>
                </c:pt>
                <c:pt idx="4057">
                  <c:v>4058.0</c:v>
                </c:pt>
                <c:pt idx="4058">
                  <c:v>4059.0</c:v>
                </c:pt>
                <c:pt idx="4059">
                  <c:v>4060.0</c:v>
                </c:pt>
                <c:pt idx="4060">
                  <c:v>4061.0</c:v>
                </c:pt>
                <c:pt idx="4061">
                  <c:v>4062.0</c:v>
                </c:pt>
                <c:pt idx="4062">
                  <c:v>4063.0</c:v>
                </c:pt>
                <c:pt idx="4063">
                  <c:v>4064.0</c:v>
                </c:pt>
                <c:pt idx="4064">
                  <c:v>4065.0</c:v>
                </c:pt>
                <c:pt idx="4065">
                  <c:v>4066.0</c:v>
                </c:pt>
                <c:pt idx="4066">
                  <c:v>4067.0</c:v>
                </c:pt>
                <c:pt idx="4067">
                  <c:v>4068.0</c:v>
                </c:pt>
                <c:pt idx="4068">
                  <c:v>4069.0</c:v>
                </c:pt>
                <c:pt idx="4069">
                  <c:v>4070.0</c:v>
                </c:pt>
                <c:pt idx="4070">
                  <c:v>4071.0</c:v>
                </c:pt>
                <c:pt idx="4071">
                  <c:v>4072.0</c:v>
                </c:pt>
                <c:pt idx="4072">
                  <c:v>4073.0</c:v>
                </c:pt>
                <c:pt idx="4073">
                  <c:v>4074.0</c:v>
                </c:pt>
                <c:pt idx="4074">
                  <c:v>4075.0</c:v>
                </c:pt>
                <c:pt idx="4075">
                  <c:v>4076.0</c:v>
                </c:pt>
                <c:pt idx="4076">
                  <c:v>4077.0</c:v>
                </c:pt>
                <c:pt idx="4077">
                  <c:v>4078.0</c:v>
                </c:pt>
                <c:pt idx="4078">
                  <c:v>4079.0</c:v>
                </c:pt>
                <c:pt idx="4079">
                  <c:v>4080.0</c:v>
                </c:pt>
                <c:pt idx="4080">
                  <c:v>4081.0</c:v>
                </c:pt>
                <c:pt idx="4081">
                  <c:v>4082.0</c:v>
                </c:pt>
                <c:pt idx="4082">
                  <c:v>4083.0</c:v>
                </c:pt>
                <c:pt idx="4083">
                  <c:v>4084.0</c:v>
                </c:pt>
                <c:pt idx="4084">
                  <c:v>4085.0</c:v>
                </c:pt>
                <c:pt idx="4085">
                  <c:v>4086.0</c:v>
                </c:pt>
                <c:pt idx="4086">
                  <c:v>4087.0</c:v>
                </c:pt>
                <c:pt idx="4087">
                  <c:v>4088.0</c:v>
                </c:pt>
                <c:pt idx="4088">
                  <c:v>4089.0</c:v>
                </c:pt>
                <c:pt idx="4089">
                  <c:v>4090.0</c:v>
                </c:pt>
                <c:pt idx="4090">
                  <c:v>4091.0</c:v>
                </c:pt>
                <c:pt idx="4091">
                  <c:v>4092.0</c:v>
                </c:pt>
                <c:pt idx="4092">
                  <c:v>4093.0</c:v>
                </c:pt>
                <c:pt idx="4093">
                  <c:v>4094.0</c:v>
                </c:pt>
                <c:pt idx="4094">
                  <c:v>4095.0</c:v>
                </c:pt>
                <c:pt idx="4095">
                  <c:v>4096.0</c:v>
                </c:pt>
                <c:pt idx="4096">
                  <c:v>4097.0</c:v>
                </c:pt>
                <c:pt idx="4097">
                  <c:v>4098.0</c:v>
                </c:pt>
                <c:pt idx="4098">
                  <c:v>4099.0</c:v>
                </c:pt>
                <c:pt idx="4099">
                  <c:v>4100.0</c:v>
                </c:pt>
                <c:pt idx="4100">
                  <c:v>4101.0</c:v>
                </c:pt>
                <c:pt idx="4101">
                  <c:v>4102.0</c:v>
                </c:pt>
                <c:pt idx="4102">
                  <c:v>4103.0</c:v>
                </c:pt>
                <c:pt idx="4103">
                  <c:v>4104.0</c:v>
                </c:pt>
                <c:pt idx="4104">
                  <c:v>4105.0</c:v>
                </c:pt>
                <c:pt idx="4105">
                  <c:v>4106.0</c:v>
                </c:pt>
                <c:pt idx="4106">
                  <c:v>4107.0</c:v>
                </c:pt>
                <c:pt idx="4107">
                  <c:v>4108.0</c:v>
                </c:pt>
                <c:pt idx="4108">
                  <c:v>4109.0</c:v>
                </c:pt>
                <c:pt idx="4109">
                  <c:v>4110.0</c:v>
                </c:pt>
                <c:pt idx="4110">
                  <c:v>4111.0</c:v>
                </c:pt>
                <c:pt idx="4111">
                  <c:v>4112.0</c:v>
                </c:pt>
                <c:pt idx="4112">
                  <c:v>4113.0</c:v>
                </c:pt>
                <c:pt idx="4113">
                  <c:v>4114.0</c:v>
                </c:pt>
                <c:pt idx="4114">
                  <c:v>4115.0</c:v>
                </c:pt>
                <c:pt idx="4115">
                  <c:v>4116.0</c:v>
                </c:pt>
                <c:pt idx="4116">
                  <c:v>4117.0</c:v>
                </c:pt>
                <c:pt idx="4117">
                  <c:v>4118.0</c:v>
                </c:pt>
                <c:pt idx="4118">
                  <c:v>4119.0</c:v>
                </c:pt>
                <c:pt idx="4119">
                  <c:v>4120.0</c:v>
                </c:pt>
                <c:pt idx="4120">
                  <c:v>4121.0</c:v>
                </c:pt>
                <c:pt idx="4121">
                  <c:v>4122.0</c:v>
                </c:pt>
                <c:pt idx="4122">
                  <c:v>4123.0</c:v>
                </c:pt>
                <c:pt idx="4123">
                  <c:v>4124.0</c:v>
                </c:pt>
                <c:pt idx="4124">
                  <c:v>4125.0</c:v>
                </c:pt>
                <c:pt idx="4125">
                  <c:v>4126.0</c:v>
                </c:pt>
                <c:pt idx="4126">
                  <c:v>4127.0</c:v>
                </c:pt>
                <c:pt idx="4127">
                  <c:v>4128.0</c:v>
                </c:pt>
                <c:pt idx="4128">
                  <c:v>4129.0</c:v>
                </c:pt>
                <c:pt idx="4129">
                  <c:v>4130.0</c:v>
                </c:pt>
                <c:pt idx="4130">
                  <c:v>4131.0</c:v>
                </c:pt>
                <c:pt idx="4131">
                  <c:v>4132.0</c:v>
                </c:pt>
                <c:pt idx="4132">
                  <c:v>4133.0</c:v>
                </c:pt>
                <c:pt idx="4133">
                  <c:v>4134.0</c:v>
                </c:pt>
                <c:pt idx="4134">
                  <c:v>4135.0</c:v>
                </c:pt>
                <c:pt idx="4135">
                  <c:v>4136.0</c:v>
                </c:pt>
                <c:pt idx="4136">
                  <c:v>4137.0</c:v>
                </c:pt>
                <c:pt idx="4137">
                  <c:v>4138.0</c:v>
                </c:pt>
                <c:pt idx="4138">
                  <c:v>4139.0</c:v>
                </c:pt>
                <c:pt idx="4139">
                  <c:v>4140.0</c:v>
                </c:pt>
                <c:pt idx="4140">
                  <c:v>4141.0</c:v>
                </c:pt>
                <c:pt idx="4141">
                  <c:v>4142.0</c:v>
                </c:pt>
                <c:pt idx="4142">
                  <c:v>4143.0</c:v>
                </c:pt>
                <c:pt idx="4143">
                  <c:v>4144.0</c:v>
                </c:pt>
                <c:pt idx="4144">
                  <c:v>4145.0</c:v>
                </c:pt>
                <c:pt idx="4145">
                  <c:v>4146.0</c:v>
                </c:pt>
                <c:pt idx="4146">
                  <c:v>4147.0</c:v>
                </c:pt>
                <c:pt idx="4147">
                  <c:v>4148.0</c:v>
                </c:pt>
                <c:pt idx="4148">
                  <c:v>4149.0</c:v>
                </c:pt>
                <c:pt idx="4149">
                  <c:v>4150.0</c:v>
                </c:pt>
                <c:pt idx="4150">
                  <c:v>4151.0</c:v>
                </c:pt>
                <c:pt idx="4151">
                  <c:v>4152.0</c:v>
                </c:pt>
                <c:pt idx="4152">
                  <c:v>4153.0</c:v>
                </c:pt>
                <c:pt idx="4153">
                  <c:v>4154.0</c:v>
                </c:pt>
                <c:pt idx="4154">
                  <c:v>4155.0</c:v>
                </c:pt>
                <c:pt idx="4155">
                  <c:v>4156.0</c:v>
                </c:pt>
                <c:pt idx="4156">
                  <c:v>4157.0</c:v>
                </c:pt>
                <c:pt idx="4157">
                  <c:v>4158.0</c:v>
                </c:pt>
                <c:pt idx="4158">
                  <c:v>4159.0</c:v>
                </c:pt>
                <c:pt idx="4159">
                  <c:v>4160.0</c:v>
                </c:pt>
                <c:pt idx="4160">
                  <c:v>4161.0</c:v>
                </c:pt>
                <c:pt idx="4161">
                  <c:v>4162.0</c:v>
                </c:pt>
                <c:pt idx="4162">
                  <c:v>4163.0</c:v>
                </c:pt>
                <c:pt idx="4163">
                  <c:v>4164.0</c:v>
                </c:pt>
                <c:pt idx="4164">
                  <c:v>4165.0</c:v>
                </c:pt>
                <c:pt idx="4165">
                  <c:v>4166.0</c:v>
                </c:pt>
                <c:pt idx="4166">
                  <c:v>4167.0</c:v>
                </c:pt>
                <c:pt idx="4167">
                  <c:v>4168.0</c:v>
                </c:pt>
                <c:pt idx="4168">
                  <c:v>4169.0</c:v>
                </c:pt>
                <c:pt idx="4169">
                  <c:v>4170.0</c:v>
                </c:pt>
                <c:pt idx="4170">
                  <c:v>4171.0</c:v>
                </c:pt>
                <c:pt idx="4171">
                  <c:v>4172.0</c:v>
                </c:pt>
                <c:pt idx="4172">
                  <c:v>4173.0</c:v>
                </c:pt>
                <c:pt idx="4173">
                  <c:v>4174.0</c:v>
                </c:pt>
                <c:pt idx="4174">
                  <c:v>4175.0</c:v>
                </c:pt>
                <c:pt idx="4175">
                  <c:v>4176.0</c:v>
                </c:pt>
                <c:pt idx="4176">
                  <c:v>4177.0</c:v>
                </c:pt>
                <c:pt idx="4177">
                  <c:v>4178.0</c:v>
                </c:pt>
                <c:pt idx="4178">
                  <c:v>4179.0</c:v>
                </c:pt>
                <c:pt idx="4179">
                  <c:v>4180.0</c:v>
                </c:pt>
                <c:pt idx="4180">
                  <c:v>4181.0</c:v>
                </c:pt>
                <c:pt idx="4181">
                  <c:v>4182.0</c:v>
                </c:pt>
                <c:pt idx="4182">
                  <c:v>4183.0</c:v>
                </c:pt>
                <c:pt idx="4183">
                  <c:v>4184.0</c:v>
                </c:pt>
                <c:pt idx="4184">
                  <c:v>4185.0</c:v>
                </c:pt>
                <c:pt idx="4185">
                  <c:v>4186.0</c:v>
                </c:pt>
                <c:pt idx="4186">
                  <c:v>4187.0</c:v>
                </c:pt>
                <c:pt idx="4187">
                  <c:v>4188.0</c:v>
                </c:pt>
                <c:pt idx="4188">
                  <c:v>4189.0</c:v>
                </c:pt>
                <c:pt idx="4189">
                  <c:v>4190.0</c:v>
                </c:pt>
                <c:pt idx="4190">
                  <c:v>4191.0</c:v>
                </c:pt>
                <c:pt idx="4191">
                  <c:v>4192.0</c:v>
                </c:pt>
                <c:pt idx="4192">
                  <c:v>4193.0</c:v>
                </c:pt>
                <c:pt idx="4193">
                  <c:v>4194.0</c:v>
                </c:pt>
                <c:pt idx="4194">
                  <c:v>4195.0</c:v>
                </c:pt>
                <c:pt idx="4195">
                  <c:v>4196.0</c:v>
                </c:pt>
                <c:pt idx="4196">
                  <c:v>4197.0</c:v>
                </c:pt>
                <c:pt idx="4197">
                  <c:v>4198.0</c:v>
                </c:pt>
                <c:pt idx="4198">
                  <c:v>4199.0</c:v>
                </c:pt>
                <c:pt idx="4199">
                  <c:v>4200.0</c:v>
                </c:pt>
                <c:pt idx="4200">
                  <c:v>4201.0</c:v>
                </c:pt>
                <c:pt idx="4201">
                  <c:v>4202.0</c:v>
                </c:pt>
                <c:pt idx="4202">
                  <c:v>4203.0</c:v>
                </c:pt>
                <c:pt idx="4203">
                  <c:v>4204.0</c:v>
                </c:pt>
                <c:pt idx="4204">
                  <c:v>4205.0</c:v>
                </c:pt>
                <c:pt idx="4205">
                  <c:v>4206.0</c:v>
                </c:pt>
                <c:pt idx="4206">
                  <c:v>4207.0</c:v>
                </c:pt>
                <c:pt idx="4207">
                  <c:v>4208.0</c:v>
                </c:pt>
                <c:pt idx="4208">
                  <c:v>4209.0</c:v>
                </c:pt>
                <c:pt idx="4209">
                  <c:v>4210.0</c:v>
                </c:pt>
                <c:pt idx="4210">
                  <c:v>4211.0</c:v>
                </c:pt>
                <c:pt idx="4211">
                  <c:v>4212.0</c:v>
                </c:pt>
                <c:pt idx="4212">
                  <c:v>4213.0</c:v>
                </c:pt>
                <c:pt idx="4213">
                  <c:v>4214.0</c:v>
                </c:pt>
                <c:pt idx="4214">
                  <c:v>4215.0</c:v>
                </c:pt>
                <c:pt idx="4215">
                  <c:v>4216.0</c:v>
                </c:pt>
                <c:pt idx="4216">
                  <c:v>4217.0</c:v>
                </c:pt>
                <c:pt idx="4217">
                  <c:v>4218.0</c:v>
                </c:pt>
                <c:pt idx="4218">
                  <c:v>4219.0</c:v>
                </c:pt>
                <c:pt idx="4219">
                  <c:v>4220.0</c:v>
                </c:pt>
                <c:pt idx="4220">
                  <c:v>4221.0</c:v>
                </c:pt>
                <c:pt idx="4221">
                  <c:v>4222.0</c:v>
                </c:pt>
                <c:pt idx="4222">
                  <c:v>4223.0</c:v>
                </c:pt>
                <c:pt idx="4223">
                  <c:v>4224.0</c:v>
                </c:pt>
                <c:pt idx="4224">
                  <c:v>4225.0</c:v>
                </c:pt>
                <c:pt idx="4225">
                  <c:v>4226.0</c:v>
                </c:pt>
                <c:pt idx="4226">
                  <c:v>4227.0</c:v>
                </c:pt>
                <c:pt idx="4227">
                  <c:v>4228.0</c:v>
                </c:pt>
                <c:pt idx="4228">
                  <c:v>4229.0</c:v>
                </c:pt>
                <c:pt idx="4229">
                  <c:v>4230.0</c:v>
                </c:pt>
                <c:pt idx="4230">
                  <c:v>4231.0</c:v>
                </c:pt>
                <c:pt idx="4231">
                  <c:v>4232.0</c:v>
                </c:pt>
                <c:pt idx="4232">
                  <c:v>4233.0</c:v>
                </c:pt>
                <c:pt idx="4233">
                  <c:v>4234.0</c:v>
                </c:pt>
                <c:pt idx="4234">
                  <c:v>4235.0</c:v>
                </c:pt>
                <c:pt idx="4235">
                  <c:v>4236.0</c:v>
                </c:pt>
                <c:pt idx="4236">
                  <c:v>4237.0</c:v>
                </c:pt>
                <c:pt idx="4237">
                  <c:v>4238.0</c:v>
                </c:pt>
                <c:pt idx="4238">
                  <c:v>4239.0</c:v>
                </c:pt>
                <c:pt idx="4239">
                  <c:v>4240.0</c:v>
                </c:pt>
                <c:pt idx="4240">
                  <c:v>4241.0</c:v>
                </c:pt>
                <c:pt idx="4241">
                  <c:v>4242.0</c:v>
                </c:pt>
                <c:pt idx="4242">
                  <c:v>4243.0</c:v>
                </c:pt>
                <c:pt idx="4243">
                  <c:v>4244.0</c:v>
                </c:pt>
                <c:pt idx="4244">
                  <c:v>4245.0</c:v>
                </c:pt>
                <c:pt idx="4245">
                  <c:v>4246.0</c:v>
                </c:pt>
                <c:pt idx="4246">
                  <c:v>4247.0</c:v>
                </c:pt>
                <c:pt idx="4247">
                  <c:v>4248.0</c:v>
                </c:pt>
                <c:pt idx="4248">
                  <c:v>4249.0</c:v>
                </c:pt>
                <c:pt idx="4249">
                  <c:v>4250.0</c:v>
                </c:pt>
                <c:pt idx="4250">
                  <c:v>4251.0</c:v>
                </c:pt>
                <c:pt idx="4251">
                  <c:v>4252.0</c:v>
                </c:pt>
                <c:pt idx="4252">
                  <c:v>4253.0</c:v>
                </c:pt>
                <c:pt idx="4253">
                  <c:v>4254.0</c:v>
                </c:pt>
                <c:pt idx="4254">
                  <c:v>4255.0</c:v>
                </c:pt>
                <c:pt idx="4255">
                  <c:v>4256.0</c:v>
                </c:pt>
                <c:pt idx="4256">
                  <c:v>4257.0</c:v>
                </c:pt>
                <c:pt idx="4257">
                  <c:v>4258.0</c:v>
                </c:pt>
                <c:pt idx="4258">
                  <c:v>4259.0</c:v>
                </c:pt>
                <c:pt idx="4259">
                  <c:v>4260.0</c:v>
                </c:pt>
                <c:pt idx="4260">
                  <c:v>4261.0</c:v>
                </c:pt>
                <c:pt idx="4261">
                  <c:v>4262.0</c:v>
                </c:pt>
                <c:pt idx="4262">
                  <c:v>4263.0</c:v>
                </c:pt>
                <c:pt idx="4263">
                  <c:v>4264.0</c:v>
                </c:pt>
                <c:pt idx="4264">
                  <c:v>4265.0</c:v>
                </c:pt>
                <c:pt idx="4265">
                  <c:v>4266.0</c:v>
                </c:pt>
                <c:pt idx="4266">
                  <c:v>4267.0</c:v>
                </c:pt>
                <c:pt idx="4267">
                  <c:v>4268.0</c:v>
                </c:pt>
                <c:pt idx="4268">
                  <c:v>4269.0</c:v>
                </c:pt>
                <c:pt idx="4269">
                  <c:v>4270.0</c:v>
                </c:pt>
                <c:pt idx="4270">
                  <c:v>4271.0</c:v>
                </c:pt>
                <c:pt idx="4271">
                  <c:v>4272.0</c:v>
                </c:pt>
                <c:pt idx="4272">
                  <c:v>4273.0</c:v>
                </c:pt>
                <c:pt idx="4273">
                  <c:v>4274.0</c:v>
                </c:pt>
                <c:pt idx="4274">
                  <c:v>4275.0</c:v>
                </c:pt>
                <c:pt idx="4275">
                  <c:v>4276.0</c:v>
                </c:pt>
                <c:pt idx="4276">
                  <c:v>4277.0</c:v>
                </c:pt>
                <c:pt idx="4277">
                  <c:v>4278.0</c:v>
                </c:pt>
                <c:pt idx="4278">
                  <c:v>4279.0</c:v>
                </c:pt>
                <c:pt idx="4279">
                  <c:v>4280.0</c:v>
                </c:pt>
                <c:pt idx="4280">
                  <c:v>4281.0</c:v>
                </c:pt>
                <c:pt idx="4281">
                  <c:v>4282.0</c:v>
                </c:pt>
                <c:pt idx="4282">
                  <c:v>4283.0</c:v>
                </c:pt>
                <c:pt idx="4283">
                  <c:v>4284.0</c:v>
                </c:pt>
                <c:pt idx="4284">
                  <c:v>4285.0</c:v>
                </c:pt>
                <c:pt idx="4285">
                  <c:v>4286.0</c:v>
                </c:pt>
                <c:pt idx="4286">
                  <c:v>4287.0</c:v>
                </c:pt>
                <c:pt idx="4287">
                  <c:v>4288.0</c:v>
                </c:pt>
                <c:pt idx="4288">
                  <c:v>4289.0</c:v>
                </c:pt>
                <c:pt idx="4289">
                  <c:v>4290.0</c:v>
                </c:pt>
                <c:pt idx="4290">
                  <c:v>4291.0</c:v>
                </c:pt>
                <c:pt idx="4291">
                  <c:v>4292.0</c:v>
                </c:pt>
                <c:pt idx="4292">
                  <c:v>4293.0</c:v>
                </c:pt>
                <c:pt idx="4293">
                  <c:v>4294.0</c:v>
                </c:pt>
                <c:pt idx="4294">
                  <c:v>4295.0</c:v>
                </c:pt>
                <c:pt idx="4295">
                  <c:v>4296.0</c:v>
                </c:pt>
                <c:pt idx="4296">
                  <c:v>4297.0</c:v>
                </c:pt>
                <c:pt idx="4297">
                  <c:v>4298.0</c:v>
                </c:pt>
                <c:pt idx="4298">
                  <c:v>4299.0</c:v>
                </c:pt>
                <c:pt idx="4299">
                  <c:v>4300.0</c:v>
                </c:pt>
                <c:pt idx="4300">
                  <c:v>4301.0</c:v>
                </c:pt>
                <c:pt idx="4301">
                  <c:v>4302.0</c:v>
                </c:pt>
                <c:pt idx="4302">
                  <c:v>4303.0</c:v>
                </c:pt>
                <c:pt idx="4303">
                  <c:v>4304.0</c:v>
                </c:pt>
                <c:pt idx="4304">
                  <c:v>4305.0</c:v>
                </c:pt>
                <c:pt idx="4305">
                  <c:v>4306.0</c:v>
                </c:pt>
                <c:pt idx="4306">
                  <c:v>4307.0</c:v>
                </c:pt>
                <c:pt idx="4307">
                  <c:v>4308.0</c:v>
                </c:pt>
                <c:pt idx="4308">
                  <c:v>4309.0</c:v>
                </c:pt>
                <c:pt idx="4309">
                  <c:v>4310.0</c:v>
                </c:pt>
                <c:pt idx="4310">
                  <c:v>4311.0</c:v>
                </c:pt>
                <c:pt idx="4311">
                  <c:v>4312.0</c:v>
                </c:pt>
                <c:pt idx="4312">
                  <c:v>4313.0</c:v>
                </c:pt>
                <c:pt idx="4313">
                  <c:v>4314.0</c:v>
                </c:pt>
                <c:pt idx="4314">
                  <c:v>4315.0</c:v>
                </c:pt>
                <c:pt idx="4315">
                  <c:v>4316.0</c:v>
                </c:pt>
                <c:pt idx="4316">
                  <c:v>4317.0</c:v>
                </c:pt>
                <c:pt idx="4317">
                  <c:v>4318.0</c:v>
                </c:pt>
                <c:pt idx="4318">
                  <c:v>4319.0</c:v>
                </c:pt>
                <c:pt idx="4319">
                  <c:v>4320.0</c:v>
                </c:pt>
                <c:pt idx="4320">
                  <c:v>4321.0</c:v>
                </c:pt>
                <c:pt idx="4321">
                  <c:v>4322.0</c:v>
                </c:pt>
                <c:pt idx="4322">
                  <c:v>4323.0</c:v>
                </c:pt>
                <c:pt idx="4323">
                  <c:v>4324.0</c:v>
                </c:pt>
                <c:pt idx="4324">
                  <c:v>4325.0</c:v>
                </c:pt>
                <c:pt idx="4325">
                  <c:v>4326.0</c:v>
                </c:pt>
                <c:pt idx="4326">
                  <c:v>4327.0</c:v>
                </c:pt>
                <c:pt idx="4327">
                  <c:v>4328.0</c:v>
                </c:pt>
                <c:pt idx="4328">
                  <c:v>4329.0</c:v>
                </c:pt>
                <c:pt idx="4329">
                  <c:v>4330.0</c:v>
                </c:pt>
                <c:pt idx="4330">
                  <c:v>4331.0</c:v>
                </c:pt>
                <c:pt idx="4331">
                  <c:v>4332.0</c:v>
                </c:pt>
                <c:pt idx="4332">
                  <c:v>4333.0</c:v>
                </c:pt>
                <c:pt idx="4333">
                  <c:v>4334.0</c:v>
                </c:pt>
                <c:pt idx="4334">
                  <c:v>4335.0</c:v>
                </c:pt>
                <c:pt idx="4335">
                  <c:v>4336.0</c:v>
                </c:pt>
                <c:pt idx="4336">
                  <c:v>4337.0</c:v>
                </c:pt>
                <c:pt idx="4337">
                  <c:v>4338.0</c:v>
                </c:pt>
                <c:pt idx="4338">
                  <c:v>4339.0</c:v>
                </c:pt>
                <c:pt idx="4339">
                  <c:v>4340.0</c:v>
                </c:pt>
                <c:pt idx="4340">
                  <c:v>4341.0</c:v>
                </c:pt>
                <c:pt idx="4341">
                  <c:v>4342.0</c:v>
                </c:pt>
                <c:pt idx="4342">
                  <c:v>4343.0</c:v>
                </c:pt>
                <c:pt idx="4343">
                  <c:v>4344.0</c:v>
                </c:pt>
                <c:pt idx="4344">
                  <c:v>4345.0</c:v>
                </c:pt>
                <c:pt idx="4345">
                  <c:v>4346.0</c:v>
                </c:pt>
                <c:pt idx="4346">
                  <c:v>4347.0</c:v>
                </c:pt>
                <c:pt idx="4347">
                  <c:v>4348.0</c:v>
                </c:pt>
                <c:pt idx="4348">
                  <c:v>4349.0</c:v>
                </c:pt>
                <c:pt idx="4349">
                  <c:v>4350.0</c:v>
                </c:pt>
                <c:pt idx="4350">
                  <c:v>4351.0</c:v>
                </c:pt>
                <c:pt idx="4351">
                  <c:v>4352.0</c:v>
                </c:pt>
                <c:pt idx="4352">
                  <c:v>4353.0</c:v>
                </c:pt>
                <c:pt idx="4353">
                  <c:v>4354.0</c:v>
                </c:pt>
                <c:pt idx="4354">
                  <c:v>4355.0</c:v>
                </c:pt>
                <c:pt idx="4355">
                  <c:v>4356.0</c:v>
                </c:pt>
                <c:pt idx="4356">
                  <c:v>4357.0</c:v>
                </c:pt>
                <c:pt idx="4357">
                  <c:v>4358.0</c:v>
                </c:pt>
                <c:pt idx="4358">
                  <c:v>4359.0</c:v>
                </c:pt>
                <c:pt idx="4359">
                  <c:v>4360.0</c:v>
                </c:pt>
                <c:pt idx="4360">
                  <c:v>4361.0</c:v>
                </c:pt>
                <c:pt idx="4361">
                  <c:v>4362.0</c:v>
                </c:pt>
                <c:pt idx="4362">
                  <c:v>4363.0</c:v>
                </c:pt>
                <c:pt idx="4363">
                  <c:v>4364.0</c:v>
                </c:pt>
                <c:pt idx="4364">
                  <c:v>4365.0</c:v>
                </c:pt>
                <c:pt idx="4365">
                  <c:v>4366.0</c:v>
                </c:pt>
                <c:pt idx="4366">
                  <c:v>4367.0</c:v>
                </c:pt>
                <c:pt idx="4367">
                  <c:v>4368.0</c:v>
                </c:pt>
                <c:pt idx="4368">
                  <c:v>4369.0</c:v>
                </c:pt>
                <c:pt idx="4369">
                  <c:v>4370.0</c:v>
                </c:pt>
                <c:pt idx="4370">
                  <c:v>4371.0</c:v>
                </c:pt>
                <c:pt idx="4371">
                  <c:v>4372.0</c:v>
                </c:pt>
                <c:pt idx="4372">
                  <c:v>4373.0</c:v>
                </c:pt>
                <c:pt idx="4373">
                  <c:v>4374.0</c:v>
                </c:pt>
                <c:pt idx="4374">
                  <c:v>4375.0</c:v>
                </c:pt>
                <c:pt idx="4375">
                  <c:v>4376.0</c:v>
                </c:pt>
                <c:pt idx="4376">
                  <c:v>4377.0</c:v>
                </c:pt>
                <c:pt idx="4377">
                  <c:v>4378.0</c:v>
                </c:pt>
                <c:pt idx="4378">
                  <c:v>4379.0</c:v>
                </c:pt>
                <c:pt idx="4379">
                  <c:v>4380.0</c:v>
                </c:pt>
                <c:pt idx="4380">
                  <c:v>4381.0</c:v>
                </c:pt>
                <c:pt idx="4381">
                  <c:v>4382.0</c:v>
                </c:pt>
                <c:pt idx="4382">
                  <c:v>4383.0</c:v>
                </c:pt>
                <c:pt idx="4383">
                  <c:v>4384.0</c:v>
                </c:pt>
                <c:pt idx="4384">
                  <c:v>4385.0</c:v>
                </c:pt>
                <c:pt idx="4385">
                  <c:v>4386.0</c:v>
                </c:pt>
                <c:pt idx="4386">
                  <c:v>4387.0</c:v>
                </c:pt>
                <c:pt idx="4387">
                  <c:v>4388.0</c:v>
                </c:pt>
                <c:pt idx="4388">
                  <c:v>4389.0</c:v>
                </c:pt>
                <c:pt idx="4389">
                  <c:v>4390.0</c:v>
                </c:pt>
                <c:pt idx="4390">
                  <c:v>4391.0</c:v>
                </c:pt>
                <c:pt idx="4391">
                  <c:v>4392.0</c:v>
                </c:pt>
                <c:pt idx="4392">
                  <c:v>4393.0</c:v>
                </c:pt>
                <c:pt idx="4393">
                  <c:v>4394.0</c:v>
                </c:pt>
                <c:pt idx="4394">
                  <c:v>4395.0</c:v>
                </c:pt>
                <c:pt idx="4395">
                  <c:v>4396.0</c:v>
                </c:pt>
                <c:pt idx="4396">
                  <c:v>4397.0</c:v>
                </c:pt>
                <c:pt idx="4397">
                  <c:v>4398.0</c:v>
                </c:pt>
                <c:pt idx="4398">
                  <c:v>4399.0</c:v>
                </c:pt>
                <c:pt idx="4399">
                  <c:v>4400.0</c:v>
                </c:pt>
                <c:pt idx="4400">
                  <c:v>4401.0</c:v>
                </c:pt>
                <c:pt idx="4401">
                  <c:v>4402.0</c:v>
                </c:pt>
                <c:pt idx="4402">
                  <c:v>4403.0</c:v>
                </c:pt>
                <c:pt idx="4403">
                  <c:v>4404.0</c:v>
                </c:pt>
                <c:pt idx="4404">
                  <c:v>4405.0</c:v>
                </c:pt>
                <c:pt idx="4405">
                  <c:v>4406.0</c:v>
                </c:pt>
                <c:pt idx="4406">
                  <c:v>4407.0</c:v>
                </c:pt>
                <c:pt idx="4407">
                  <c:v>4408.0</c:v>
                </c:pt>
                <c:pt idx="4408">
                  <c:v>4409.0</c:v>
                </c:pt>
                <c:pt idx="4409">
                  <c:v>4410.0</c:v>
                </c:pt>
                <c:pt idx="4410">
                  <c:v>4411.0</c:v>
                </c:pt>
                <c:pt idx="4411">
                  <c:v>4412.0</c:v>
                </c:pt>
                <c:pt idx="4412">
                  <c:v>4413.0</c:v>
                </c:pt>
                <c:pt idx="4413">
                  <c:v>4414.0</c:v>
                </c:pt>
                <c:pt idx="4414">
                  <c:v>4415.0</c:v>
                </c:pt>
                <c:pt idx="4415">
                  <c:v>4416.0</c:v>
                </c:pt>
                <c:pt idx="4416">
                  <c:v>4417.0</c:v>
                </c:pt>
                <c:pt idx="4417">
                  <c:v>4418.0</c:v>
                </c:pt>
                <c:pt idx="4418">
                  <c:v>4419.0</c:v>
                </c:pt>
                <c:pt idx="4419">
                  <c:v>4420.0</c:v>
                </c:pt>
                <c:pt idx="4420">
                  <c:v>4421.0</c:v>
                </c:pt>
                <c:pt idx="4421">
                  <c:v>4422.0</c:v>
                </c:pt>
                <c:pt idx="4422">
                  <c:v>4423.0</c:v>
                </c:pt>
                <c:pt idx="4423">
                  <c:v>4424.0</c:v>
                </c:pt>
                <c:pt idx="4424">
                  <c:v>4425.0</c:v>
                </c:pt>
                <c:pt idx="4425">
                  <c:v>4426.0</c:v>
                </c:pt>
                <c:pt idx="4426">
                  <c:v>4427.0</c:v>
                </c:pt>
                <c:pt idx="4427">
                  <c:v>4428.0</c:v>
                </c:pt>
                <c:pt idx="4428">
                  <c:v>4429.0</c:v>
                </c:pt>
                <c:pt idx="4429">
                  <c:v>4430.0</c:v>
                </c:pt>
                <c:pt idx="4430">
                  <c:v>4431.0</c:v>
                </c:pt>
                <c:pt idx="4431">
                  <c:v>4432.0</c:v>
                </c:pt>
                <c:pt idx="4432">
                  <c:v>4433.0</c:v>
                </c:pt>
                <c:pt idx="4433">
                  <c:v>4434.0</c:v>
                </c:pt>
                <c:pt idx="4434">
                  <c:v>4435.0</c:v>
                </c:pt>
                <c:pt idx="4435">
                  <c:v>4436.0</c:v>
                </c:pt>
                <c:pt idx="4436">
                  <c:v>4437.0</c:v>
                </c:pt>
                <c:pt idx="4437">
                  <c:v>4438.0</c:v>
                </c:pt>
                <c:pt idx="4438">
                  <c:v>4439.0</c:v>
                </c:pt>
                <c:pt idx="4439">
                  <c:v>4440.0</c:v>
                </c:pt>
                <c:pt idx="4440">
                  <c:v>4441.0</c:v>
                </c:pt>
                <c:pt idx="4441">
                  <c:v>4442.0</c:v>
                </c:pt>
                <c:pt idx="4442">
                  <c:v>4443.0</c:v>
                </c:pt>
                <c:pt idx="4443">
                  <c:v>4444.0</c:v>
                </c:pt>
                <c:pt idx="4444">
                  <c:v>4445.0</c:v>
                </c:pt>
                <c:pt idx="4445">
                  <c:v>4446.0</c:v>
                </c:pt>
                <c:pt idx="4446">
                  <c:v>4447.0</c:v>
                </c:pt>
                <c:pt idx="4447">
                  <c:v>4448.0</c:v>
                </c:pt>
                <c:pt idx="4448">
                  <c:v>4449.0</c:v>
                </c:pt>
                <c:pt idx="4449">
                  <c:v>4450.0</c:v>
                </c:pt>
                <c:pt idx="4450">
                  <c:v>4451.0</c:v>
                </c:pt>
                <c:pt idx="4451">
                  <c:v>4452.0</c:v>
                </c:pt>
                <c:pt idx="4452">
                  <c:v>4453.0</c:v>
                </c:pt>
                <c:pt idx="4453">
                  <c:v>4454.0</c:v>
                </c:pt>
                <c:pt idx="4454">
                  <c:v>4455.0</c:v>
                </c:pt>
                <c:pt idx="4455">
                  <c:v>4456.0</c:v>
                </c:pt>
                <c:pt idx="4456">
                  <c:v>4457.0</c:v>
                </c:pt>
                <c:pt idx="4457">
                  <c:v>4458.0</c:v>
                </c:pt>
                <c:pt idx="4458">
                  <c:v>4459.0</c:v>
                </c:pt>
                <c:pt idx="4459">
                  <c:v>4460.0</c:v>
                </c:pt>
                <c:pt idx="4460">
                  <c:v>4461.0</c:v>
                </c:pt>
                <c:pt idx="4461">
                  <c:v>4462.0</c:v>
                </c:pt>
                <c:pt idx="4462">
                  <c:v>4463.0</c:v>
                </c:pt>
                <c:pt idx="4463">
                  <c:v>4464.0</c:v>
                </c:pt>
                <c:pt idx="4464">
                  <c:v>4465.0</c:v>
                </c:pt>
                <c:pt idx="4465">
                  <c:v>4466.0</c:v>
                </c:pt>
                <c:pt idx="4466">
                  <c:v>4467.0</c:v>
                </c:pt>
                <c:pt idx="4467">
                  <c:v>4468.0</c:v>
                </c:pt>
                <c:pt idx="4468">
                  <c:v>4469.0</c:v>
                </c:pt>
                <c:pt idx="4469">
                  <c:v>4470.0</c:v>
                </c:pt>
                <c:pt idx="4470">
                  <c:v>4471.0</c:v>
                </c:pt>
                <c:pt idx="4471">
                  <c:v>4472.0</c:v>
                </c:pt>
                <c:pt idx="4472">
                  <c:v>4473.0</c:v>
                </c:pt>
                <c:pt idx="4473">
                  <c:v>4474.0</c:v>
                </c:pt>
                <c:pt idx="4474">
                  <c:v>4475.0</c:v>
                </c:pt>
                <c:pt idx="4475">
                  <c:v>4476.0</c:v>
                </c:pt>
                <c:pt idx="4476">
                  <c:v>4477.0</c:v>
                </c:pt>
                <c:pt idx="4477">
                  <c:v>4478.0</c:v>
                </c:pt>
                <c:pt idx="4478">
                  <c:v>4479.0</c:v>
                </c:pt>
                <c:pt idx="4479">
                  <c:v>4480.0</c:v>
                </c:pt>
                <c:pt idx="4480">
                  <c:v>4481.0</c:v>
                </c:pt>
                <c:pt idx="4481">
                  <c:v>4482.0</c:v>
                </c:pt>
                <c:pt idx="4482">
                  <c:v>4483.0</c:v>
                </c:pt>
                <c:pt idx="4483">
                  <c:v>4484.0</c:v>
                </c:pt>
                <c:pt idx="4484">
                  <c:v>4485.0</c:v>
                </c:pt>
                <c:pt idx="4485">
                  <c:v>4486.0</c:v>
                </c:pt>
                <c:pt idx="4486">
                  <c:v>4487.0</c:v>
                </c:pt>
                <c:pt idx="4487">
                  <c:v>4488.0</c:v>
                </c:pt>
                <c:pt idx="4488">
                  <c:v>4489.0</c:v>
                </c:pt>
                <c:pt idx="4489">
                  <c:v>4490.0</c:v>
                </c:pt>
                <c:pt idx="4490">
                  <c:v>4491.0</c:v>
                </c:pt>
                <c:pt idx="4491">
                  <c:v>4492.0</c:v>
                </c:pt>
                <c:pt idx="4492">
                  <c:v>4493.0</c:v>
                </c:pt>
                <c:pt idx="4493">
                  <c:v>4494.0</c:v>
                </c:pt>
                <c:pt idx="4494">
                  <c:v>4495.0</c:v>
                </c:pt>
                <c:pt idx="4495">
                  <c:v>4496.0</c:v>
                </c:pt>
                <c:pt idx="4496">
                  <c:v>4497.0</c:v>
                </c:pt>
                <c:pt idx="4497">
                  <c:v>4498.0</c:v>
                </c:pt>
                <c:pt idx="4498">
                  <c:v>4499.0</c:v>
                </c:pt>
                <c:pt idx="4499">
                  <c:v>4500.0</c:v>
                </c:pt>
                <c:pt idx="4500">
                  <c:v>4501.0</c:v>
                </c:pt>
                <c:pt idx="4501">
                  <c:v>4502.0</c:v>
                </c:pt>
                <c:pt idx="4502">
                  <c:v>4503.0</c:v>
                </c:pt>
                <c:pt idx="4503">
                  <c:v>4504.0</c:v>
                </c:pt>
                <c:pt idx="4504">
                  <c:v>4505.0</c:v>
                </c:pt>
                <c:pt idx="4505">
                  <c:v>4506.0</c:v>
                </c:pt>
                <c:pt idx="4506">
                  <c:v>4507.0</c:v>
                </c:pt>
                <c:pt idx="4507">
                  <c:v>4508.0</c:v>
                </c:pt>
                <c:pt idx="4508">
                  <c:v>4509.0</c:v>
                </c:pt>
                <c:pt idx="4509">
                  <c:v>4510.0</c:v>
                </c:pt>
                <c:pt idx="4510">
                  <c:v>4511.0</c:v>
                </c:pt>
                <c:pt idx="4511">
                  <c:v>4512.0</c:v>
                </c:pt>
                <c:pt idx="4512">
                  <c:v>4513.0</c:v>
                </c:pt>
                <c:pt idx="4513">
                  <c:v>4514.0</c:v>
                </c:pt>
                <c:pt idx="4514">
                  <c:v>4515.0</c:v>
                </c:pt>
                <c:pt idx="4515">
                  <c:v>4516.0</c:v>
                </c:pt>
                <c:pt idx="4516">
                  <c:v>4517.0</c:v>
                </c:pt>
                <c:pt idx="4517">
                  <c:v>4518.0</c:v>
                </c:pt>
                <c:pt idx="4518">
                  <c:v>4519.0</c:v>
                </c:pt>
                <c:pt idx="4519">
                  <c:v>4520.0</c:v>
                </c:pt>
                <c:pt idx="4520">
                  <c:v>4521.0</c:v>
                </c:pt>
                <c:pt idx="4521">
                  <c:v>4522.0</c:v>
                </c:pt>
                <c:pt idx="4522">
                  <c:v>4523.0</c:v>
                </c:pt>
                <c:pt idx="4523">
                  <c:v>4524.0</c:v>
                </c:pt>
                <c:pt idx="4524">
                  <c:v>4525.0</c:v>
                </c:pt>
                <c:pt idx="4525">
                  <c:v>4526.0</c:v>
                </c:pt>
                <c:pt idx="4526">
                  <c:v>4527.0</c:v>
                </c:pt>
                <c:pt idx="4527">
                  <c:v>4528.0</c:v>
                </c:pt>
                <c:pt idx="4528">
                  <c:v>4529.0</c:v>
                </c:pt>
                <c:pt idx="4529">
                  <c:v>4530.0</c:v>
                </c:pt>
                <c:pt idx="4530">
                  <c:v>4531.0</c:v>
                </c:pt>
                <c:pt idx="4531">
                  <c:v>4532.0</c:v>
                </c:pt>
                <c:pt idx="4532">
                  <c:v>4533.0</c:v>
                </c:pt>
                <c:pt idx="4533">
                  <c:v>4534.0</c:v>
                </c:pt>
                <c:pt idx="4534">
                  <c:v>4535.0</c:v>
                </c:pt>
                <c:pt idx="4535">
                  <c:v>4536.0</c:v>
                </c:pt>
                <c:pt idx="4536">
                  <c:v>4537.0</c:v>
                </c:pt>
                <c:pt idx="4537">
                  <c:v>4538.0</c:v>
                </c:pt>
                <c:pt idx="4538">
                  <c:v>4539.0</c:v>
                </c:pt>
                <c:pt idx="4539">
                  <c:v>4540.0</c:v>
                </c:pt>
                <c:pt idx="4540">
                  <c:v>4541.0</c:v>
                </c:pt>
                <c:pt idx="4541">
                  <c:v>4542.0</c:v>
                </c:pt>
                <c:pt idx="4542">
                  <c:v>4543.0</c:v>
                </c:pt>
                <c:pt idx="4543">
                  <c:v>4544.0</c:v>
                </c:pt>
                <c:pt idx="4544">
                  <c:v>4545.0</c:v>
                </c:pt>
                <c:pt idx="4545">
                  <c:v>4546.0</c:v>
                </c:pt>
                <c:pt idx="4546">
                  <c:v>4547.0</c:v>
                </c:pt>
                <c:pt idx="4547">
                  <c:v>4548.0</c:v>
                </c:pt>
                <c:pt idx="4548">
                  <c:v>4549.0</c:v>
                </c:pt>
                <c:pt idx="4549">
                  <c:v>4550.0</c:v>
                </c:pt>
                <c:pt idx="4550">
                  <c:v>4551.0</c:v>
                </c:pt>
                <c:pt idx="4551">
                  <c:v>4552.0</c:v>
                </c:pt>
                <c:pt idx="4552">
                  <c:v>4553.0</c:v>
                </c:pt>
                <c:pt idx="4553">
                  <c:v>4554.0</c:v>
                </c:pt>
                <c:pt idx="4554">
                  <c:v>4555.0</c:v>
                </c:pt>
                <c:pt idx="4555">
                  <c:v>4556.0</c:v>
                </c:pt>
                <c:pt idx="4556">
                  <c:v>4557.0</c:v>
                </c:pt>
                <c:pt idx="4557">
                  <c:v>4558.0</c:v>
                </c:pt>
                <c:pt idx="4558">
                  <c:v>4559.0</c:v>
                </c:pt>
                <c:pt idx="4559">
                  <c:v>4560.0</c:v>
                </c:pt>
                <c:pt idx="4560">
                  <c:v>4561.0</c:v>
                </c:pt>
                <c:pt idx="4561">
                  <c:v>4562.0</c:v>
                </c:pt>
                <c:pt idx="4562">
                  <c:v>4563.0</c:v>
                </c:pt>
                <c:pt idx="4563">
                  <c:v>4564.0</c:v>
                </c:pt>
                <c:pt idx="4564">
                  <c:v>4565.0</c:v>
                </c:pt>
                <c:pt idx="4565">
                  <c:v>4566.0</c:v>
                </c:pt>
                <c:pt idx="4566">
                  <c:v>4567.0</c:v>
                </c:pt>
                <c:pt idx="4567">
                  <c:v>4568.0</c:v>
                </c:pt>
                <c:pt idx="4568">
                  <c:v>4569.0</c:v>
                </c:pt>
                <c:pt idx="4569">
                  <c:v>4570.0</c:v>
                </c:pt>
                <c:pt idx="4570">
                  <c:v>4571.0</c:v>
                </c:pt>
                <c:pt idx="4571">
                  <c:v>4572.0</c:v>
                </c:pt>
                <c:pt idx="4572">
                  <c:v>4573.0</c:v>
                </c:pt>
                <c:pt idx="4573">
                  <c:v>4574.0</c:v>
                </c:pt>
                <c:pt idx="4574">
                  <c:v>4575.0</c:v>
                </c:pt>
                <c:pt idx="4575">
                  <c:v>4576.0</c:v>
                </c:pt>
                <c:pt idx="4576">
                  <c:v>4577.0</c:v>
                </c:pt>
                <c:pt idx="4577">
                  <c:v>4578.0</c:v>
                </c:pt>
                <c:pt idx="4578">
                  <c:v>4579.0</c:v>
                </c:pt>
                <c:pt idx="4579">
                  <c:v>4580.0</c:v>
                </c:pt>
                <c:pt idx="4580">
                  <c:v>4581.0</c:v>
                </c:pt>
                <c:pt idx="4581">
                  <c:v>4582.0</c:v>
                </c:pt>
                <c:pt idx="4582">
                  <c:v>4583.0</c:v>
                </c:pt>
                <c:pt idx="4583">
                  <c:v>4584.0</c:v>
                </c:pt>
                <c:pt idx="4584">
                  <c:v>4585.0</c:v>
                </c:pt>
                <c:pt idx="4585">
                  <c:v>4586.0</c:v>
                </c:pt>
                <c:pt idx="4586">
                  <c:v>4587.0</c:v>
                </c:pt>
                <c:pt idx="4587">
                  <c:v>4588.0</c:v>
                </c:pt>
                <c:pt idx="4588">
                  <c:v>4589.0</c:v>
                </c:pt>
                <c:pt idx="4589">
                  <c:v>4590.0</c:v>
                </c:pt>
                <c:pt idx="4590">
                  <c:v>4591.0</c:v>
                </c:pt>
                <c:pt idx="4591">
                  <c:v>4592.0</c:v>
                </c:pt>
                <c:pt idx="4592">
                  <c:v>4593.0</c:v>
                </c:pt>
                <c:pt idx="4593">
                  <c:v>4594.0</c:v>
                </c:pt>
                <c:pt idx="4594">
                  <c:v>4595.0</c:v>
                </c:pt>
                <c:pt idx="4595">
                  <c:v>4596.0</c:v>
                </c:pt>
                <c:pt idx="4596">
                  <c:v>4597.0</c:v>
                </c:pt>
                <c:pt idx="4597">
                  <c:v>4598.0</c:v>
                </c:pt>
                <c:pt idx="4598">
                  <c:v>4599.0</c:v>
                </c:pt>
                <c:pt idx="4599">
                  <c:v>4600.0</c:v>
                </c:pt>
                <c:pt idx="4600">
                  <c:v>4601.0</c:v>
                </c:pt>
                <c:pt idx="4601">
                  <c:v>4602.0</c:v>
                </c:pt>
                <c:pt idx="4602">
                  <c:v>4603.0</c:v>
                </c:pt>
                <c:pt idx="4603">
                  <c:v>4604.0</c:v>
                </c:pt>
                <c:pt idx="4604">
                  <c:v>4605.0</c:v>
                </c:pt>
                <c:pt idx="4605">
                  <c:v>4606.0</c:v>
                </c:pt>
                <c:pt idx="4606">
                  <c:v>4607.0</c:v>
                </c:pt>
                <c:pt idx="4607">
                  <c:v>4608.0</c:v>
                </c:pt>
                <c:pt idx="4608">
                  <c:v>4609.0</c:v>
                </c:pt>
                <c:pt idx="4609">
                  <c:v>4610.0</c:v>
                </c:pt>
                <c:pt idx="4610">
                  <c:v>4611.0</c:v>
                </c:pt>
                <c:pt idx="4611">
                  <c:v>4612.0</c:v>
                </c:pt>
                <c:pt idx="4612">
                  <c:v>4613.0</c:v>
                </c:pt>
                <c:pt idx="4613">
                  <c:v>4614.0</c:v>
                </c:pt>
                <c:pt idx="4614">
                  <c:v>4615.0</c:v>
                </c:pt>
                <c:pt idx="4615">
                  <c:v>4616.0</c:v>
                </c:pt>
                <c:pt idx="4616">
                  <c:v>4617.0</c:v>
                </c:pt>
                <c:pt idx="4617">
                  <c:v>4618.0</c:v>
                </c:pt>
                <c:pt idx="4618">
                  <c:v>4619.0</c:v>
                </c:pt>
                <c:pt idx="4619">
                  <c:v>4620.0</c:v>
                </c:pt>
                <c:pt idx="4620">
                  <c:v>4621.0</c:v>
                </c:pt>
                <c:pt idx="4621">
                  <c:v>4622.0</c:v>
                </c:pt>
                <c:pt idx="4622">
                  <c:v>4623.0</c:v>
                </c:pt>
                <c:pt idx="4623">
                  <c:v>4624.0</c:v>
                </c:pt>
                <c:pt idx="4624">
                  <c:v>4625.0</c:v>
                </c:pt>
                <c:pt idx="4625">
                  <c:v>4626.0</c:v>
                </c:pt>
                <c:pt idx="4626">
                  <c:v>4627.0</c:v>
                </c:pt>
                <c:pt idx="4627">
                  <c:v>4628.0</c:v>
                </c:pt>
                <c:pt idx="4628">
                  <c:v>4629.0</c:v>
                </c:pt>
                <c:pt idx="4629">
                  <c:v>4630.0</c:v>
                </c:pt>
                <c:pt idx="4630">
                  <c:v>4631.0</c:v>
                </c:pt>
                <c:pt idx="4631">
                  <c:v>4632.0</c:v>
                </c:pt>
                <c:pt idx="4632">
                  <c:v>4633.0</c:v>
                </c:pt>
                <c:pt idx="4633">
                  <c:v>4634.0</c:v>
                </c:pt>
                <c:pt idx="4634">
                  <c:v>4635.0</c:v>
                </c:pt>
                <c:pt idx="4635">
                  <c:v>4636.0</c:v>
                </c:pt>
                <c:pt idx="4636">
                  <c:v>4637.0</c:v>
                </c:pt>
                <c:pt idx="4637">
                  <c:v>4638.0</c:v>
                </c:pt>
                <c:pt idx="4638">
                  <c:v>4639.0</c:v>
                </c:pt>
                <c:pt idx="4639">
                  <c:v>4640.0</c:v>
                </c:pt>
                <c:pt idx="4640">
                  <c:v>4641.0</c:v>
                </c:pt>
                <c:pt idx="4641">
                  <c:v>4642.0</c:v>
                </c:pt>
                <c:pt idx="4642">
                  <c:v>4643.0</c:v>
                </c:pt>
                <c:pt idx="4643">
                  <c:v>4644.0</c:v>
                </c:pt>
                <c:pt idx="4644">
                  <c:v>4645.0</c:v>
                </c:pt>
                <c:pt idx="4645">
                  <c:v>4646.0</c:v>
                </c:pt>
                <c:pt idx="4646">
                  <c:v>4647.0</c:v>
                </c:pt>
                <c:pt idx="4647">
                  <c:v>4648.0</c:v>
                </c:pt>
                <c:pt idx="4648">
                  <c:v>4649.0</c:v>
                </c:pt>
                <c:pt idx="4649">
                  <c:v>4650.0</c:v>
                </c:pt>
                <c:pt idx="4650">
                  <c:v>4651.0</c:v>
                </c:pt>
                <c:pt idx="4651">
                  <c:v>4652.0</c:v>
                </c:pt>
                <c:pt idx="4652">
                  <c:v>4653.0</c:v>
                </c:pt>
                <c:pt idx="4653">
                  <c:v>4654.0</c:v>
                </c:pt>
                <c:pt idx="4654">
                  <c:v>4655.0</c:v>
                </c:pt>
                <c:pt idx="4655">
                  <c:v>4656.0</c:v>
                </c:pt>
                <c:pt idx="4656">
                  <c:v>4657.0</c:v>
                </c:pt>
                <c:pt idx="4657">
                  <c:v>4658.0</c:v>
                </c:pt>
                <c:pt idx="4658">
                  <c:v>4659.0</c:v>
                </c:pt>
                <c:pt idx="4659">
                  <c:v>4660.0</c:v>
                </c:pt>
                <c:pt idx="4660">
                  <c:v>4661.0</c:v>
                </c:pt>
                <c:pt idx="4661">
                  <c:v>4662.0</c:v>
                </c:pt>
                <c:pt idx="4662">
                  <c:v>4663.0</c:v>
                </c:pt>
                <c:pt idx="4663">
                  <c:v>4664.0</c:v>
                </c:pt>
                <c:pt idx="4664">
                  <c:v>4665.0</c:v>
                </c:pt>
                <c:pt idx="4665">
                  <c:v>4666.0</c:v>
                </c:pt>
                <c:pt idx="4666">
                  <c:v>4667.0</c:v>
                </c:pt>
                <c:pt idx="4667">
                  <c:v>4668.0</c:v>
                </c:pt>
                <c:pt idx="4668">
                  <c:v>4669.0</c:v>
                </c:pt>
                <c:pt idx="4669">
                  <c:v>4670.0</c:v>
                </c:pt>
                <c:pt idx="4670">
                  <c:v>4671.0</c:v>
                </c:pt>
                <c:pt idx="4671">
                  <c:v>4672.0</c:v>
                </c:pt>
                <c:pt idx="4672">
                  <c:v>4673.0</c:v>
                </c:pt>
                <c:pt idx="4673">
                  <c:v>4674.0</c:v>
                </c:pt>
                <c:pt idx="4674">
                  <c:v>4675.0</c:v>
                </c:pt>
                <c:pt idx="4675">
                  <c:v>4676.0</c:v>
                </c:pt>
                <c:pt idx="4676">
                  <c:v>4677.0</c:v>
                </c:pt>
                <c:pt idx="4677">
                  <c:v>4678.0</c:v>
                </c:pt>
                <c:pt idx="4678">
                  <c:v>4679.0</c:v>
                </c:pt>
                <c:pt idx="4679">
                  <c:v>4680.0</c:v>
                </c:pt>
                <c:pt idx="4680">
                  <c:v>4681.0</c:v>
                </c:pt>
                <c:pt idx="4681">
                  <c:v>4682.0</c:v>
                </c:pt>
                <c:pt idx="4682">
                  <c:v>4683.0</c:v>
                </c:pt>
                <c:pt idx="4683">
                  <c:v>4684.0</c:v>
                </c:pt>
                <c:pt idx="4684">
                  <c:v>4685.0</c:v>
                </c:pt>
                <c:pt idx="4685">
                  <c:v>4686.0</c:v>
                </c:pt>
                <c:pt idx="4686">
                  <c:v>4687.0</c:v>
                </c:pt>
                <c:pt idx="4687">
                  <c:v>4688.0</c:v>
                </c:pt>
                <c:pt idx="4688">
                  <c:v>4689.0</c:v>
                </c:pt>
                <c:pt idx="4689">
                  <c:v>4690.0</c:v>
                </c:pt>
                <c:pt idx="4690">
                  <c:v>4691.0</c:v>
                </c:pt>
                <c:pt idx="4691">
                  <c:v>4692.0</c:v>
                </c:pt>
                <c:pt idx="4692">
                  <c:v>4693.0</c:v>
                </c:pt>
                <c:pt idx="4693">
                  <c:v>4694.0</c:v>
                </c:pt>
                <c:pt idx="4694">
                  <c:v>4695.0</c:v>
                </c:pt>
                <c:pt idx="4695">
                  <c:v>4696.0</c:v>
                </c:pt>
                <c:pt idx="4696">
                  <c:v>4697.0</c:v>
                </c:pt>
                <c:pt idx="4697">
                  <c:v>4698.0</c:v>
                </c:pt>
                <c:pt idx="4698">
                  <c:v>4699.0</c:v>
                </c:pt>
                <c:pt idx="4699">
                  <c:v>4700.0</c:v>
                </c:pt>
                <c:pt idx="4700">
                  <c:v>4701.0</c:v>
                </c:pt>
                <c:pt idx="4701">
                  <c:v>4702.0</c:v>
                </c:pt>
                <c:pt idx="4702">
                  <c:v>4703.0</c:v>
                </c:pt>
                <c:pt idx="4703">
                  <c:v>4704.0</c:v>
                </c:pt>
                <c:pt idx="4704">
                  <c:v>4705.0</c:v>
                </c:pt>
                <c:pt idx="4705">
                  <c:v>4706.0</c:v>
                </c:pt>
                <c:pt idx="4706">
                  <c:v>4707.0</c:v>
                </c:pt>
                <c:pt idx="4707">
                  <c:v>4708.0</c:v>
                </c:pt>
                <c:pt idx="4708">
                  <c:v>4709.0</c:v>
                </c:pt>
                <c:pt idx="4709">
                  <c:v>4710.0</c:v>
                </c:pt>
                <c:pt idx="4710">
                  <c:v>4711.0</c:v>
                </c:pt>
                <c:pt idx="4711">
                  <c:v>4712.0</c:v>
                </c:pt>
                <c:pt idx="4712">
                  <c:v>4713.0</c:v>
                </c:pt>
                <c:pt idx="4713">
                  <c:v>4714.0</c:v>
                </c:pt>
                <c:pt idx="4714">
                  <c:v>4715.0</c:v>
                </c:pt>
                <c:pt idx="4715">
                  <c:v>4716.0</c:v>
                </c:pt>
                <c:pt idx="4716">
                  <c:v>4717.0</c:v>
                </c:pt>
                <c:pt idx="4717">
                  <c:v>4718.0</c:v>
                </c:pt>
                <c:pt idx="4718">
                  <c:v>4719.0</c:v>
                </c:pt>
                <c:pt idx="4719">
                  <c:v>4720.0</c:v>
                </c:pt>
                <c:pt idx="4720">
                  <c:v>4721.0</c:v>
                </c:pt>
                <c:pt idx="4721">
                  <c:v>4722.0</c:v>
                </c:pt>
                <c:pt idx="4722">
                  <c:v>4723.0</c:v>
                </c:pt>
                <c:pt idx="4723">
                  <c:v>4724.0</c:v>
                </c:pt>
                <c:pt idx="4724">
                  <c:v>4725.0</c:v>
                </c:pt>
                <c:pt idx="4725">
                  <c:v>4726.0</c:v>
                </c:pt>
                <c:pt idx="4726">
                  <c:v>4727.0</c:v>
                </c:pt>
                <c:pt idx="4727">
                  <c:v>4728.0</c:v>
                </c:pt>
                <c:pt idx="4728">
                  <c:v>4729.0</c:v>
                </c:pt>
                <c:pt idx="4729">
                  <c:v>4730.0</c:v>
                </c:pt>
                <c:pt idx="4730">
                  <c:v>4731.0</c:v>
                </c:pt>
                <c:pt idx="4731">
                  <c:v>4732.0</c:v>
                </c:pt>
                <c:pt idx="4732">
                  <c:v>4733.0</c:v>
                </c:pt>
                <c:pt idx="4733">
                  <c:v>4734.0</c:v>
                </c:pt>
                <c:pt idx="4734">
                  <c:v>4735.0</c:v>
                </c:pt>
                <c:pt idx="4735">
                  <c:v>4736.0</c:v>
                </c:pt>
                <c:pt idx="4736">
                  <c:v>4737.0</c:v>
                </c:pt>
                <c:pt idx="4737">
                  <c:v>4738.0</c:v>
                </c:pt>
                <c:pt idx="4738">
                  <c:v>4739.0</c:v>
                </c:pt>
                <c:pt idx="4739">
                  <c:v>4740.0</c:v>
                </c:pt>
                <c:pt idx="4740">
                  <c:v>4741.0</c:v>
                </c:pt>
                <c:pt idx="4741">
                  <c:v>4742.0</c:v>
                </c:pt>
                <c:pt idx="4742">
                  <c:v>4743.0</c:v>
                </c:pt>
                <c:pt idx="4743">
                  <c:v>4744.0</c:v>
                </c:pt>
                <c:pt idx="4744">
                  <c:v>4745.0</c:v>
                </c:pt>
                <c:pt idx="4745">
                  <c:v>4746.0</c:v>
                </c:pt>
                <c:pt idx="4746">
                  <c:v>4747.0</c:v>
                </c:pt>
                <c:pt idx="4747">
                  <c:v>4748.0</c:v>
                </c:pt>
                <c:pt idx="4748">
                  <c:v>4749.0</c:v>
                </c:pt>
                <c:pt idx="4749">
                  <c:v>4750.0</c:v>
                </c:pt>
                <c:pt idx="4750">
                  <c:v>4751.0</c:v>
                </c:pt>
                <c:pt idx="4751">
                  <c:v>4752.0</c:v>
                </c:pt>
                <c:pt idx="4752">
                  <c:v>4753.0</c:v>
                </c:pt>
                <c:pt idx="4753">
                  <c:v>4754.0</c:v>
                </c:pt>
                <c:pt idx="4754">
                  <c:v>4755.0</c:v>
                </c:pt>
                <c:pt idx="4755">
                  <c:v>4756.0</c:v>
                </c:pt>
                <c:pt idx="4756">
                  <c:v>4757.0</c:v>
                </c:pt>
                <c:pt idx="4757">
                  <c:v>4758.0</c:v>
                </c:pt>
                <c:pt idx="4758">
                  <c:v>4759.0</c:v>
                </c:pt>
                <c:pt idx="4759">
                  <c:v>4760.0</c:v>
                </c:pt>
                <c:pt idx="4760">
                  <c:v>4761.0</c:v>
                </c:pt>
                <c:pt idx="4761">
                  <c:v>4762.0</c:v>
                </c:pt>
                <c:pt idx="4762">
                  <c:v>4763.0</c:v>
                </c:pt>
                <c:pt idx="4763">
                  <c:v>4764.0</c:v>
                </c:pt>
                <c:pt idx="4764">
                  <c:v>4765.0</c:v>
                </c:pt>
                <c:pt idx="4765">
                  <c:v>4766.0</c:v>
                </c:pt>
                <c:pt idx="4766">
                  <c:v>4767.0</c:v>
                </c:pt>
                <c:pt idx="4767">
                  <c:v>4768.0</c:v>
                </c:pt>
                <c:pt idx="4768">
                  <c:v>4769.0</c:v>
                </c:pt>
                <c:pt idx="4769">
                  <c:v>4770.0</c:v>
                </c:pt>
                <c:pt idx="4770">
                  <c:v>4771.0</c:v>
                </c:pt>
                <c:pt idx="4771">
                  <c:v>4772.0</c:v>
                </c:pt>
                <c:pt idx="4772">
                  <c:v>4773.0</c:v>
                </c:pt>
                <c:pt idx="4773">
                  <c:v>4774.0</c:v>
                </c:pt>
                <c:pt idx="4774">
                  <c:v>4775.0</c:v>
                </c:pt>
                <c:pt idx="4775">
                  <c:v>4776.0</c:v>
                </c:pt>
                <c:pt idx="4776">
                  <c:v>4777.0</c:v>
                </c:pt>
                <c:pt idx="4777">
                  <c:v>4778.0</c:v>
                </c:pt>
                <c:pt idx="4778">
                  <c:v>4779.0</c:v>
                </c:pt>
                <c:pt idx="4779">
                  <c:v>4780.0</c:v>
                </c:pt>
                <c:pt idx="4780">
                  <c:v>4781.0</c:v>
                </c:pt>
                <c:pt idx="4781">
                  <c:v>4782.0</c:v>
                </c:pt>
                <c:pt idx="4782">
                  <c:v>4783.0</c:v>
                </c:pt>
                <c:pt idx="4783">
                  <c:v>4784.0</c:v>
                </c:pt>
                <c:pt idx="4784">
                  <c:v>4785.0</c:v>
                </c:pt>
                <c:pt idx="4785">
                  <c:v>4786.0</c:v>
                </c:pt>
                <c:pt idx="4786">
                  <c:v>4787.0</c:v>
                </c:pt>
                <c:pt idx="4787">
                  <c:v>4788.0</c:v>
                </c:pt>
                <c:pt idx="4788">
                  <c:v>4789.0</c:v>
                </c:pt>
                <c:pt idx="4789">
                  <c:v>4790.0</c:v>
                </c:pt>
                <c:pt idx="4790">
                  <c:v>4791.0</c:v>
                </c:pt>
                <c:pt idx="4791">
                  <c:v>4792.0</c:v>
                </c:pt>
                <c:pt idx="4792">
                  <c:v>4793.0</c:v>
                </c:pt>
                <c:pt idx="4793">
                  <c:v>4794.0</c:v>
                </c:pt>
                <c:pt idx="4794">
                  <c:v>4795.0</c:v>
                </c:pt>
                <c:pt idx="4795">
                  <c:v>4796.0</c:v>
                </c:pt>
                <c:pt idx="4796">
                  <c:v>4797.0</c:v>
                </c:pt>
                <c:pt idx="4797">
                  <c:v>4798.0</c:v>
                </c:pt>
                <c:pt idx="4798">
                  <c:v>4799.0</c:v>
                </c:pt>
                <c:pt idx="4799">
                  <c:v>4800.0</c:v>
                </c:pt>
                <c:pt idx="4800">
                  <c:v>4801.0</c:v>
                </c:pt>
                <c:pt idx="4801">
                  <c:v>4802.0</c:v>
                </c:pt>
                <c:pt idx="4802">
                  <c:v>4803.0</c:v>
                </c:pt>
                <c:pt idx="4803">
                  <c:v>4804.0</c:v>
                </c:pt>
                <c:pt idx="4804">
                  <c:v>4805.0</c:v>
                </c:pt>
                <c:pt idx="4805">
                  <c:v>4806.0</c:v>
                </c:pt>
                <c:pt idx="4806">
                  <c:v>4807.0</c:v>
                </c:pt>
                <c:pt idx="4807">
                  <c:v>4808.0</c:v>
                </c:pt>
                <c:pt idx="4808">
                  <c:v>4809.0</c:v>
                </c:pt>
                <c:pt idx="4809">
                  <c:v>4810.0</c:v>
                </c:pt>
                <c:pt idx="4810">
                  <c:v>4811.0</c:v>
                </c:pt>
                <c:pt idx="4811">
                  <c:v>4812.0</c:v>
                </c:pt>
                <c:pt idx="4812">
                  <c:v>4813.0</c:v>
                </c:pt>
                <c:pt idx="4813">
                  <c:v>4814.0</c:v>
                </c:pt>
                <c:pt idx="4814">
                  <c:v>4815.0</c:v>
                </c:pt>
                <c:pt idx="4815">
                  <c:v>4816.0</c:v>
                </c:pt>
                <c:pt idx="4816">
                  <c:v>4817.0</c:v>
                </c:pt>
                <c:pt idx="4817">
                  <c:v>4818.0</c:v>
                </c:pt>
                <c:pt idx="4818">
                  <c:v>4819.0</c:v>
                </c:pt>
                <c:pt idx="4819">
                  <c:v>4820.0</c:v>
                </c:pt>
                <c:pt idx="4820">
                  <c:v>4821.0</c:v>
                </c:pt>
                <c:pt idx="4821">
                  <c:v>4822.0</c:v>
                </c:pt>
                <c:pt idx="4822">
                  <c:v>4823.0</c:v>
                </c:pt>
                <c:pt idx="4823">
                  <c:v>4824.0</c:v>
                </c:pt>
                <c:pt idx="4824">
                  <c:v>4825.0</c:v>
                </c:pt>
                <c:pt idx="4825">
                  <c:v>4826.0</c:v>
                </c:pt>
                <c:pt idx="4826">
                  <c:v>4827.0</c:v>
                </c:pt>
                <c:pt idx="4827">
                  <c:v>4828.0</c:v>
                </c:pt>
                <c:pt idx="4828">
                  <c:v>4829.0</c:v>
                </c:pt>
                <c:pt idx="4829">
                  <c:v>4830.0</c:v>
                </c:pt>
                <c:pt idx="4830">
                  <c:v>4831.0</c:v>
                </c:pt>
                <c:pt idx="4831">
                  <c:v>4832.0</c:v>
                </c:pt>
                <c:pt idx="4832">
                  <c:v>4833.0</c:v>
                </c:pt>
                <c:pt idx="4833">
                  <c:v>4834.0</c:v>
                </c:pt>
                <c:pt idx="4834">
                  <c:v>4835.0</c:v>
                </c:pt>
                <c:pt idx="4835">
                  <c:v>4836.0</c:v>
                </c:pt>
                <c:pt idx="4836">
                  <c:v>4837.0</c:v>
                </c:pt>
                <c:pt idx="4837">
                  <c:v>4838.0</c:v>
                </c:pt>
                <c:pt idx="4838">
                  <c:v>4839.0</c:v>
                </c:pt>
                <c:pt idx="4839">
                  <c:v>4840.0</c:v>
                </c:pt>
                <c:pt idx="4840">
                  <c:v>4841.0</c:v>
                </c:pt>
                <c:pt idx="4841">
                  <c:v>4842.0</c:v>
                </c:pt>
                <c:pt idx="4842">
                  <c:v>4843.0</c:v>
                </c:pt>
                <c:pt idx="4843">
                  <c:v>4844.0</c:v>
                </c:pt>
                <c:pt idx="4844">
                  <c:v>4845.0</c:v>
                </c:pt>
                <c:pt idx="4845">
                  <c:v>4846.0</c:v>
                </c:pt>
                <c:pt idx="4846">
                  <c:v>4847.0</c:v>
                </c:pt>
                <c:pt idx="4847">
                  <c:v>4848.0</c:v>
                </c:pt>
                <c:pt idx="4848">
                  <c:v>4849.0</c:v>
                </c:pt>
                <c:pt idx="4849">
                  <c:v>4850.0</c:v>
                </c:pt>
                <c:pt idx="4850">
                  <c:v>4851.0</c:v>
                </c:pt>
                <c:pt idx="4851">
                  <c:v>4852.0</c:v>
                </c:pt>
                <c:pt idx="4852">
                  <c:v>4853.0</c:v>
                </c:pt>
                <c:pt idx="4853">
                  <c:v>4854.0</c:v>
                </c:pt>
                <c:pt idx="4854">
                  <c:v>4855.0</c:v>
                </c:pt>
                <c:pt idx="4855">
                  <c:v>4856.0</c:v>
                </c:pt>
                <c:pt idx="4856">
                  <c:v>4857.0</c:v>
                </c:pt>
                <c:pt idx="4857">
                  <c:v>4858.0</c:v>
                </c:pt>
                <c:pt idx="4858">
                  <c:v>4859.0</c:v>
                </c:pt>
                <c:pt idx="4859">
                  <c:v>4860.0</c:v>
                </c:pt>
                <c:pt idx="4860">
                  <c:v>4861.0</c:v>
                </c:pt>
                <c:pt idx="4861">
                  <c:v>4862.0</c:v>
                </c:pt>
                <c:pt idx="4862">
                  <c:v>4863.0</c:v>
                </c:pt>
                <c:pt idx="4863">
                  <c:v>4864.0</c:v>
                </c:pt>
                <c:pt idx="4864">
                  <c:v>4865.0</c:v>
                </c:pt>
                <c:pt idx="4865">
                  <c:v>4866.0</c:v>
                </c:pt>
                <c:pt idx="4866">
                  <c:v>4867.0</c:v>
                </c:pt>
                <c:pt idx="4867">
                  <c:v>4868.0</c:v>
                </c:pt>
                <c:pt idx="4868">
                  <c:v>4869.0</c:v>
                </c:pt>
                <c:pt idx="4869">
                  <c:v>4870.0</c:v>
                </c:pt>
                <c:pt idx="4870">
                  <c:v>4871.0</c:v>
                </c:pt>
                <c:pt idx="4871">
                  <c:v>4872.0</c:v>
                </c:pt>
                <c:pt idx="4872">
                  <c:v>4873.0</c:v>
                </c:pt>
                <c:pt idx="4873">
                  <c:v>4874.0</c:v>
                </c:pt>
                <c:pt idx="4874">
                  <c:v>4875.0</c:v>
                </c:pt>
                <c:pt idx="4875">
                  <c:v>4876.0</c:v>
                </c:pt>
                <c:pt idx="4876">
                  <c:v>4877.0</c:v>
                </c:pt>
                <c:pt idx="4877">
                  <c:v>4878.0</c:v>
                </c:pt>
                <c:pt idx="4878">
                  <c:v>4879.0</c:v>
                </c:pt>
                <c:pt idx="4879">
                  <c:v>4880.0</c:v>
                </c:pt>
                <c:pt idx="4880">
                  <c:v>4881.0</c:v>
                </c:pt>
                <c:pt idx="4881">
                  <c:v>4882.0</c:v>
                </c:pt>
                <c:pt idx="4882">
                  <c:v>4883.0</c:v>
                </c:pt>
                <c:pt idx="4883">
                  <c:v>4884.0</c:v>
                </c:pt>
                <c:pt idx="4884">
                  <c:v>4885.0</c:v>
                </c:pt>
                <c:pt idx="4885">
                  <c:v>4886.0</c:v>
                </c:pt>
                <c:pt idx="4886">
                  <c:v>4887.0</c:v>
                </c:pt>
                <c:pt idx="4887">
                  <c:v>4888.0</c:v>
                </c:pt>
                <c:pt idx="4888">
                  <c:v>4889.0</c:v>
                </c:pt>
                <c:pt idx="4889">
                  <c:v>4890.0</c:v>
                </c:pt>
                <c:pt idx="4890">
                  <c:v>4891.0</c:v>
                </c:pt>
                <c:pt idx="4891">
                  <c:v>4892.0</c:v>
                </c:pt>
                <c:pt idx="4892">
                  <c:v>4893.0</c:v>
                </c:pt>
                <c:pt idx="4893">
                  <c:v>4894.0</c:v>
                </c:pt>
                <c:pt idx="4894">
                  <c:v>4895.0</c:v>
                </c:pt>
                <c:pt idx="4895">
                  <c:v>4896.0</c:v>
                </c:pt>
                <c:pt idx="4896">
                  <c:v>4897.0</c:v>
                </c:pt>
                <c:pt idx="4897">
                  <c:v>4898.0</c:v>
                </c:pt>
                <c:pt idx="4898">
                  <c:v>4899.0</c:v>
                </c:pt>
                <c:pt idx="4899">
                  <c:v>4900.0</c:v>
                </c:pt>
                <c:pt idx="4900">
                  <c:v>4901.0</c:v>
                </c:pt>
                <c:pt idx="4901">
                  <c:v>4902.0</c:v>
                </c:pt>
                <c:pt idx="4902">
                  <c:v>4903.0</c:v>
                </c:pt>
                <c:pt idx="4903">
                  <c:v>4904.0</c:v>
                </c:pt>
                <c:pt idx="4904">
                  <c:v>4905.0</c:v>
                </c:pt>
                <c:pt idx="4905">
                  <c:v>4906.0</c:v>
                </c:pt>
                <c:pt idx="4906">
                  <c:v>4907.0</c:v>
                </c:pt>
                <c:pt idx="4907">
                  <c:v>4908.0</c:v>
                </c:pt>
                <c:pt idx="4908">
                  <c:v>4909.0</c:v>
                </c:pt>
                <c:pt idx="4909">
                  <c:v>4910.0</c:v>
                </c:pt>
                <c:pt idx="4910">
                  <c:v>4911.0</c:v>
                </c:pt>
                <c:pt idx="4911">
                  <c:v>4912.0</c:v>
                </c:pt>
                <c:pt idx="4912">
                  <c:v>4913.0</c:v>
                </c:pt>
                <c:pt idx="4913">
                  <c:v>4914.0</c:v>
                </c:pt>
                <c:pt idx="4914">
                  <c:v>4915.0</c:v>
                </c:pt>
                <c:pt idx="4915">
                  <c:v>4916.0</c:v>
                </c:pt>
                <c:pt idx="4916">
                  <c:v>4917.0</c:v>
                </c:pt>
                <c:pt idx="4917">
                  <c:v>4918.0</c:v>
                </c:pt>
                <c:pt idx="4918">
                  <c:v>4919.0</c:v>
                </c:pt>
                <c:pt idx="4919">
                  <c:v>4920.0</c:v>
                </c:pt>
                <c:pt idx="4920">
                  <c:v>4921.0</c:v>
                </c:pt>
                <c:pt idx="4921">
                  <c:v>4922.0</c:v>
                </c:pt>
                <c:pt idx="4922">
                  <c:v>4923.0</c:v>
                </c:pt>
                <c:pt idx="4923">
                  <c:v>4924.0</c:v>
                </c:pt>
                <c:pt idx="4924">
                  <c:v>4925.0</c:v>
                </c:pt>
                <c:pt idx="4925">
                  <c:v>4926.0</c:v>
                </c:pt>
                <c:pt idx="4926">
                  <c:v>4927.0</c:v>
                </c:pt>
                <c:pt idx="4927">
                  <c:v>4928.0</c:v>
                </c:pt>
                <c:pt idx="4928">
                  <c:v>4929.0</c:v>
                </c:pt>
                <c:pt idx="4929">
                  <c:v>4930.0</c:v>
                </c:pt>
                <c:pt idx="4930">
                  <c:v>4931.0</c:v>
                </c:pt>
                <c:pt idx="4931">
                  <c:v>4932.0</c:v>
                </c:pt>
                <c:pt idx="4932">
                  <c:v>4933.0</c:v>
                </c:pt>
                <c:pt idx="4933">
                  <c:v>4934.0</c:v>
                </c:pt>
                <c:pt idx="4934">
                  <c:v>4935.0</c:v>
                </c:pt>
                <c:pt idx="4935">
                  <c:v>4936.0</c:v>
                </c:pt>
                <c:pt idx="4936">
                  <c:v>4937.0</c:v>
                </c:pt>
                <c:pt idx="4937">
                  <c:v>4938.0</c:v>
                </c:pt>
                <c:pt idx="4938">
                  <c:v>4939.0</c:v>
                </c:pt>
                <c:pt idx="4939">
                  <c:v>4940.0</c:v>
                </c:pt>
                <c:pt idx="4940">
                  <c:v>4941.0</c:v>
                </c:pt>
                <c:pt idx="4941">
                  <c:v>4942.0</c:v>
                </c:pt>
                <c:pt idx="4942">
                  <c:v>4943.0</c:v>
                </c:pt>
                <c:pt idx="4943">
                  <c:v>4944.0</c:v>
                </c:pt>
                <c:pt idx="4944">
                  <c:v>4945.0</c:v>
                </c:pt>
                <c:pt idx="4945">
                  <c:v>4946.0</c:v>
                </c:pt>
                <c:pt idx="4946">
                  <c:v>4947.0</c:v>
                </c:pt>
                <c:pt idx="4947">
                  <c:v>4948.0</c:v>
                </c:pt>
                <c:pt idx="4948">
                  <c:v>4949.0</c:v>
                </c:pt>
                <c:pt idx="4949">
                  <c:v>4950.0</c:v>
                </c:pt>
                <c:pt idx="4950">
                  <c:v>4951.0</c:v>
                </c:pt>
                <c:pt idx="4951">
                  <c:v>4952.0</c:v>
                </c:pt>
                <c:pt idx="4952">
                  <c:v>4953.0</c:v>
                </c:pt>
                <c:pt idx="4953">
                  <c:v>4954.0</c:v>
                </c:pt>
                <c:pt idx="4954">
                  <c:v>4955.0</c:v>
                </c:pt>
                <c:pt idx="4955">
                  <c:v>4956.0</c:v>
                </c:pt>
                <c:pt idx="4956">
                  <c:v>4957.0</c:v>
                </c:pt>
                <c:pt idx="4957">
                  <c:v>4958.0</c:v>
                </c:pt>
                <c:pt idx="4958">
                  <c:v>4959.0</c:v>
                </c:pt>
                <c:pt idx="4959">
                  <c:v>4960.0</c:v>
                </c:pt>
                <c:pt idx="4960">
                  <c:v>4961.0</c:v>
                </c:pt>
                <c:pt idx="4961">
                  <c:v>4962.0</c:v>
                </c:pt>
                <c:pt idx="4962">
                  <c:v>4963.0</c:v>
                </c:pt>
                <c:pt idx="4963">
                  <c:v>4964.0</c:v>
                </c:pt>
                <c:pt idx="4964">
                  <c:v>4965.0</c:v>
                </c:pt>
                <c:pt idx="4965">
                  <c:v>4966.0</c:v>
                </c:pt>
                <c:pt idx="4966">
                  <c:v>4967.0</c:v>
                </c:pt>
                <c:pt idx="4967">
                  <c:v>4968.0</c:v>
                </c:pt>
                <c:pt idx="4968">
                  <c:v>4969.0</c:v>
                </c:pt>
                <c:pt idx="4969">
                  <c:v>4970.0</c:v>
                </c:pt>
                <c:pt idx="4970">
                  <c:v>4971.0</c:v>
                </c:pt>
                <c:pt idx="4971">
                  <c:v>4972.0</c:v>
                </c:pt>
                <c:pt idx="4972">
                  <c:v>4973.0</c:v>
                </c:pt>
                <c:pt idx="4973">
                  <c:v>4974.0</c:v>
                </c:pt>
                <c:pt idx="4974">
                  <c:v>4975.0</c:v>
                </c:pt>
                <c:pt idx="4975">
                  <c:v>4976.0</c:v>
                </c:pt>
                <c:pt idx="4976">
                  <c:v>4977.0</c:v>
                </c:pt>
                <c:pt idx="4977">
                  <c:v>4978.0</c:v>
                </c:pt>
                <c:pt idx="4978">
                  <c:v>4979.0</c:v>
                </c:pt>
                <c:pt idx="4979">
                  <c:v>4980.0</c:v>
                </c:pt>
                <c:pt idx="4980">
                  <c:v>4981.0</c:v>
                </c:pt>
                <c:pt idx="4981">
                  <c:v>4982.0</c:v>
                </c:pt>
                <c:pt idx="4982">
                  <c:v>4983.0</c:v>
                </c:pt>
                <c:pt idx="4983">
                  <c:v>4984.0</c:v>
                </c:pt>
                <c:pt idx="4984">
                  <c:v>4985.0</c:v>
                </c:pt>
                <c:pt idx="4985">
                  <c:v>4986.0</c:v>
                </c:pt>
                <c:pt idx="4986">
                  <c:v>4987.0</c:v>
                </c:pt>
                <c:pt idx="4987">
                  <c:v>4988.0</c:v>
                </c:pt>
                <c:pt idx="4988">
                  <c:v>4989.0</c:v>
                </c:pt>
                <c:pt idx="4989">
                  <c:v>4990.0</c:v>
                </c:pt>
                <c:pt idx="4990">
                  <c:v>4991.0</c:v>
                </c:pt>
                <c:pt idx="4991">
                  <c:v>4992.0</c:v>
                </c:pt>
                <c:pt idx="4992">
                  <c:v>4993.0</c:v>
                </c:pt>
                <c:pt idx="4993">
                  <c:v>4994.0</c:v>
                </c:pt>
                <c:pt idx="4994">
                  <c:v>4995.0</c:v>
                </c:pt>
                <c:pt idx="4995">
                  <c:v>4996.0</c:v>
                </c:pt>
                <c:pt idx="4996">
                  <c:v>4997.0</c:v>
                </c:pt>
                <c:pt idx="4997">
                  <c:v>4998.0</c:v>
                </c:pt>
                <c:pt idx="4998">
                  <c:v>4999.0</c:v>
                </c:pt>
                <c:pt idx="4999">
                  <c:v>5000.0</c:v>
                </c:pt>
                <c:pt idx="5000">
                  <c:v>5001.0</c:v>
                </c:pt>
                <c:pt idx="5001">
                  <c:v>5002.0</c:v>
                </c:pt>
                <c:pt idx="5002">
                  <c:v>5003.0</c:v>
                </c:pt>
                <c:pt idx="5003">
                  <c:v>5004.0</c:v>
                </c:pt>
                <c:pt idx="5004">
                  <c:v>5005.0</c:v>
                </c:pt>
                <c:pt idx="5005">
                  <c:v>5006.0</c:v>
                </c:pt>
                <c:pt idx="5006">
                  <c:v>5007.0</c:v>
                </c:pt>
                <c:pt idx="5007">
                  <c:v>5008.0</c:v>
                </c:pt>
                <c:pt idx="5008">
                  <c:v>5009.0</c:v>
                </c:pt>
                <c:pt idx="5009">
                  <c:v>5010.0</c:v>
                </c:pt>
                <c:pt idx="5010">
                  <c:v>5011.0</c:v>
                </c:pt>
                <c:pt idx="5011">
                  <c:v>5012.0</c:v>
                </c:pt>
                <c:pt idx="5012">
                  <c:v>5013.0</c:v>
                </c:pt>
                <c:pt idx="5013">
                  <c:v>5014.0</c:v>
                </c:pt>
                <c:pt idx="5014">
                  <c:v>5015.0</c:v>
                </c:pt>
                <c:pt idx="5015">
                  <c:v>5016.0</c:v>
                </c:pt>
                <c:pt idx="5016">
                  <c:v>5017.0</c:v>
                </c:pt>
                <c:pt idx="5017">
                  <c:v>5018.0</c:v>
                </c:pt>
                <c:pt idx="5018">
                  <c:v>5019.0</c:v>
                </c:pt>
                <c:pt idx="5019">
                  <c:v>5020.0</c:v>
                </c:pt>
                <c:pt idx="5020">
                  <c:v>5021.0</c:v>
                </c:pt>
                <c:pt idx="5021">
                  <c:v>5022.0</c:v>
                </c:pt>
                <c:pt idx="5022">
                  <c:v>5023.0</c:v>
                </c:pt>
                <c:pt idx="5023">
                  <c:v>5024.0</c:v>
                </c:pt>
                <c:pt idx="5024">
                  <c:v>5025.0</c:v>
                </c:pt>
                <c:pt idx="5025">
                  <c:v>5026.0</c:v>
                </c:pt>
                <c:pt idx="5026">
                  <c:v>5027.0</c:v>
                </c:pt>
                <c:pt idx="5027">
                  <c:v>5028.0</c:v>
                </c:pt>
                <c:pt idx="5028">
                  <c:v>5029.0</c:v>
                </c:pt>
                <c:pt idx="5029">
                  <c:v>5030.0</c:v>
                </c:pt>
                <c:pt idx="5030">
                  <c:v>5031.0</c:v>
                </c:pt>
                <c:pt idx="5031">
                  <c:v>5032.0</c:v>
                </c:pt>
                <c:pt idx="5032">
                  <c:v>5033.0</c:v>
                </c:pt>
                <c:pt idx="5033">
                  <c:v>5034.0</c:v>
                </c:pt>
                <c:pt idx="5034">
                  <c:v>5035.0</c:v>
                </c:pt>
                <c:pt idx="5035">
                  <c:v>5036.0</c:v>
                </c:pt>
                <c:pt idx="5036">
                  <c:v>5037.0</c:v>
                </c:pt>
                <c:pt idx="5037">
                  <c:v>5038.0</c:v>
                </c:pt>
                <c:pt idx="5038">
                  <c:v>5039.0</c:v>
                </c:pt>
                <c:pt idx="5039">
                  <c:v>5040.0</c:v>
                </c:pt>
                <c:pt idx="5040">
                  <c:v>5041.0</c:v>
                </c:pt>
                <c:pt idx="5041">
                  <c:v>5042.0</c:v>
                </c:pt>
                <c:pt idx="5042">
                  <c:v>5043.0</c:v>
                </c:pt>
                <c:pt idx="5043">
                  <c:v>5044.0</c:v>
                </c:pt>
                <c:pt idx="5044">
                  <c:v>5045.0</c:v>
                </c:pt>
                <c:pt idx="5045">
                  <c:v>5046.0</c:v>
                </c:pt>
                <c:pt idx="5046">
                  <c:v>5047.0</c:v>
                </c:pt>
                <c:pt idx="5047">
                  <c:v>5048.0</c:v>
                </c:pt>
                <c:pt idx="5048">
                  <c:v>5049.0</c:v>
                </c:pt>
                <c:pt idx="5049">
                  <c:v>5050.0</c:v>
                </c:pt>
                <c:pt idx="5050">
                  <c:v>5051.0</c:v>
                </c:pt>
                <c:pt idx="5051">
                  <c:v>5052.0</c:v>
                </c:pt>
                <c:pt idx="5052">
                  <c:v>5053.0</c:v>
                </c:pt>
                <c:pt idx="5053">
                  <c:v>5054.0</c:v>
                </c:pt>
                <c:pt idx="5054">
                  <c:v>5055.0</c:v>
                </c:pt>
                <c:pt idx="5055">
                  <c:v>5056.0</c:v>
                </c:pt>
                <c:pt idx="5056">
                  <c:v>5057.0</c:v>
                </c:pt>
                <c:pt idx="5057">
                  <c:v>5058.0</c:v>
                </c:pt>
                <c:pt idx="5058">
                  <c:v>5059.0</c:v>
                </c:pt>
                <c:pt idx="5059">
                  <c:v>5060.0</c:v>
                </c:pt>
                <c:pt idx="5060">
                  <c:v>5061.0</c:v>
                </c:pt>
                <c:pt idx="5061">
                  <c:v>5062.0</c:v>
                </c:pt>
                <c:pt idx="5062">
                  <c:v>5063.0</c:v>
                </c:pt>
                <c:pt idx="5063">
                  <c:v>5064.0</c:v>
                </c:pt>
                <c:pt idx="5064">
                  <c:v>5065.0</c:v>
                </c:pt>
                <c:pt idx="5065">
                  <c:v>5066.0</c:v>
                </c:pt>
                <c:pt idx="5066">
                  <c:v>5067.0</c:v>
                </c:pt>
                <c:pt idx="5067">
                  <c:v>5068.0</c:v>
                </c:pt>
                <c:pt idx="5068">
                  <c:v>5069.0</c:v>
                </c:pt>
                <c:pt idx="5069">
                  <c:v>5070.0</c:v>
                </c:pt>
                <c:pt idx="5070">
                  <c:v>5071.0</c:v>
                </c:pt>
                <c:pt idx="5071">
                  <c:v>5072.0</c:v>
                </c:pt>
                <c:pt idx="5072">
                  <c:v>5073.0</c:v>
                </c:pt>
                <c:pt idx="5073">
                  <c:v>5074.0</c:v>
                </c:pt>
                <c:pt idx="5074">
                  <c:v>5075.0</c:v>
                </c:pt>
                <c:pt idx="5075">
                  <c:v>5076.0</c:v>
                </c:pt>
                <c:pt idx="5076">
                  <c:v>5077.0</c:v>
                </c:pt>
                <c:pt idx="5077">
                  <c:v>5078.0</c:v>
                </c:pt>
                <c:pt idx="5078">
                  <c:v>5079.0</c:v>
                </c:pt>
                <c:pt idx="5079">
                  <c:v>5080.0</c:v>
                </c:pt>
                <c:pt idx="5080">
                  <c:v>5081.0</c:v>
                </c:pt>
                <c:pt idx="5081">
                  <c:v>5082.0</c:v>
                </c:pt>
                <c:pt idx="5082">
                  <c:v>5083.0</c:v>
                </c:pt>
                <c:pt idx="5083">
                  <c:v>5084.0</c:v>
                </c:pt>
                <c:pt idx="5084">
                  <c:v>5085.0</c:v>
                </c:pt>
                <c:pt idx="5085">
                  <c:v>5086.0</c:v>
                </c:pt>
                <c:pt idx="5086">
                  <c:v>5087.0</c:v>
                </c:pt>
                <c:pt idx="5087">
                  <c:v>5088.0</c:v>
                </c:pt>
                <c:pt idx="5088">
                  <c:v>5089.0</c:v>
                </c:pt>
                <c:pt idx="5089">
                  <c:v>5090.0</c:v>
                </c:pt>
                <c:pt idx="5090">
                  <c:v>5091.0</c:v>
                </c:pt>
                <c:pt idx="5091">
                  <c:v>5092.0</c:v>
                </c:pt>
                <c:pt idx="5092">
                  <c:v>5093.0</c:v>
                </c:pt>
                <c:pt idx="5093">
                  <c:v>5094.0</c:v>
                </c:pt>
                <c:pt idx="5094">
                  <c:v>5095.0</c:v>
                </c:pt>
                <c:pt idx="5095">
                  <c:v>5096.0</c:v>
                </c:pt>
                <c:pt idx="5096">
                  <c:v>5097.0</c:v>
                </c:pt>
                <c:pt idx="5097">
                  <c:v>5098.0</c:v>
                </c:pt>
                <c:pt idx="5098">
                  <c:v>5099.0</c:v>
                </c:pt>
                <c:pt idx="5099">
                  <c:v>5100.0</c:v>
                </c:pt>
                <c:pt idx="5100">
                  <c:v>5101.0</c:v>
                </c:pt>
                <c:pt idx="5101">
                  <c:v>5102.0</c:v>
                </c:pt>
                <c:pt idx="5102">
                  <c:v>5103.0</c:v>
                </c:pt>
                <c:pt idx="5103">
                  <c:v>5104.0</c:v>
                </c:pt>
                <c:pt idx="5104">
                  <c:v>5105.0</c:v>
                </c:pt>
                <c:pt idx="5105">
                  <c:v>5106.0</c:v>
                </c:pt>
                <c:pt idx="5106">
                  <c:v>5107.0</c:v>
                </c:pt>
                <c:pt idx="5107">
                  <c:v>5108.0</c:v>
                </c:pt>
                <c:pt idx="5108">
                  <c:v>5109.0</c:v>
                </c:pt>
                <c:pt idx="5109">
                  <c:v>5110.0</c:v>
                </c:pt>
                <c:pt idx="5110">
                  <c:v>5111.0</c:v>
                </c:pt>
                <c:pt idx="5111">
                  <c:v>5112.0</c:v>
                </c:pt>
                <c:pt idx="5112">
                  <c:v>5113.0</c:v>
                </c:pt>
                <c:pt idx="5113">
                  <c:v>5114.0</c:v>
                </c:pt>
                <c:pt idx="5114">
                  <c:v>5115.0</c:v>
                </c:pt>
                <c:pt idx="5115">
                  <c:v>5116.0</c:v>
                </c:pt>
                <c:pt idx="5116">
                  <c:v>5117.0</c:v>
                </c:pt>
                <c:pt idx="5117">
                  <c:v>5118.0</c:v>
                </c:pt>
                <c:pt idx="5118">
                  <c:v>5119.0</c:v>
                </c:pt>
                <c:pt idx="5119">
                  <c:v>5120.0</c:v>
                </c:pt>
                <c:pt idx="5120">
                  <c:v>5121.0</c:v>
                </c:pt>
                <c:pt idx="5121">
                  <c:v>5122.0</c:v>
                </c:pt>
                <c:pt idx="5122">
                  <c:v>5123.0</c:v>
                </c:pt>
                <c:pt idx="5123">
                  <c:v>5124.0</c:v>
                </c:pt>
                <c:pt idx="5124">
                  <c:v>5125.0</c:v>
                </c:pt>
                <c:pt idx="5125">
                  <c:v>5126.0</c:v>
                </c:pt>
                <c:pt idx="5126">
                  <c:v>5127.0</c:v>
                </c:pt>
                <c:pt idx="5127">
                  <c:v>5128.0</c:v>
                </c:pt>
                <c:pt idx="5128">
                  <c:v>5129.0</c:v>
                </c:pt>
                <c:pt idx="5129">
                  <c:v>5130.0</c:v>
                </c:pt>
                <c:pt idx="5130">
                  <c:v>5131.0</c:v>
                </c:pt>
                <c:pt idx="5131">
                  <c:v>5132.0</c:v>
                </c:pt>
                <c:pt idx="5132">
                  <c:v>5133.0</c:v>
                </c:pt>
                <c:pt idx="5133">
                  <c:v>5134.0</c:v>
                </c:pt>
                <c:pt idx="5134">
                  <c:v>5135.0</c:v>
                </c:pt>
                <c:pt idx="5135">
                  <c:v>5136.0</c:v>
                </c:pt>
                <c:pt idx="5136">
                  <c:v>5137.0</c:v>
                </c:pt>
                <c:pt idx="5137">
                  <c:v>5138.0</c:v>
                </c:pt>
                <c:pt idx="5138">
                  <c:v>5139.0</c:v>
                </c:pt>
                <c:pt idx="5139">
                  <c:v>5140.0</c:v>
                </c:pt>
                <c:pt idx="5140">
                  <c:v>5141.0</c:v>
                </c:pt>
                <c:pt idx="5141">
                  <c:v>5142.0</c:v>
                </c:pt>
                <c:pt idx="5142">
                  <c:v>5143.0</c:v>
                </c:pt>
                <c:pt idx="5143">
                  <c:v>5144.0</c:v>
                </c:pt>
                <c:pt idx="5144">
                  <c:v>5145.0</c:v>
                </c:pt>
                <c:pt idx="5145">
                  <c:v>5146.0</c:v>
                </c:pt>
                <c:pt idx="5146">
                  <c:v>5147.0</c:v>
                </c:pt>
                <c:pt idx="5147">
                  <c:v>5148.0</c:v>
                </c:pt>
                <c:pt idx="5148">
                  <c:v>5149.0</c:v>
                </c:pt>
                <c:pt idx="5149">
                  <c:v>5150.0</c:v>
                </c:pt>
                <c:pt idx="5150">
                  <c:v>5151.0</c:v>
                </c:pt>
                <c:pt idx="5151">
                  <c:v>5152.0</c:v>
                </c:pt>
                <c:pt idx="5152">
                  <c:v>5153.0</c:v>
                </c:pt>
                <c:pt idx="5153">
                  <c:v>5154.0</c:v>
                </c:pt>
                <c:pt idx="5154">
                  <c:v>5155.0</c:v>
                </c:pt>
                <c:pt idx="5155">
                  <c:v>5156.0</c:v>
                </c:pt>
                <c:pt idx="5156">
                  <c:v>5157.0</c:v>
                </c:pt>
                <c:pt idx="5157">
                  <c:v>5158.0</c:v>
                </c:pt>
                <c:pt idx="5158">
                  <c:v>5159.0</c:v>
                </c:pt>
                <c:pt idx="5159">
                  <c:v>5160.0</c:v>
                </c:pt>
                <c:pt idx="5160">
                  <c:v>5161.0</c:v>
                </c:pt>
                <c:pt idx="5161">
                  <c:v>5162.0</c:v>
                </c:pt>
                <c:pt idx="5162">
                  <c:v>5163.0</c:v>
                </c:pt>
                <c:pt idx="5163">
                  <c:v>5164.0</c:v>
                </c:pt>
                <c:pt idx="5164">
                  <c:v>5165.0</c:v>
                </c:pt>
                <c:pt idx="5165">
                  <c:v>5166.0</c:v>
                </c:pt>
                <c:pt idx="5166">
                  <c:v>5167.0</c:v>
                </c:pt>
                <c:pt idx="5167">
                  <c:v>5168.0</c:v>
                </c:pt>
                <c:pt idx="5168">
                  <c:v>5169.0</c:v>
                </c:pt>
                <c:pt idx="5169">
                  <c:v>5170.0</c:v>
                </c:pt>
                <c:pt idx="5170">
                  <c:v>5171.0</c:v>
                </c:pt>
                <c:pt idx="5171">
                  <c:v>5172.0</c:v>
                </c:pt>
                <c:pt idx="5172">
                  <c:v>5173.0</c:v>
                </c:pt>
                <c:pt idx="5173">
                  <c:v>5174.0</c:v>
                </c:pt>
                <c:pt idx="5174">
                  <c:v>5175.0</c:v>
                </c:pt>
                <c:pt idx="5175">
                  <c:v>5176.0</c:v>
                </c:pt>
                <c:pt idx="5176">
                  <c:v>5177.0</c:v>
                </c:pt>
                <c:pt idx="5177">
                  <c:v>5178.0</c:v>
                </c:pt>
                <c:pt idx="5178">
                  <c:v>5179.0</c:v>
                </c:pt>
                <c:pt idx="5179">
                  <c:v>5180.0</c:v>
                </c:pt>
                <c:pt idx="5180">
                  <c:v>5181.0</c:v>
                </c:pt>
                <c:pt idx="5181">
                  <c:v>5182.0</c:v>
                </c:pt>
                <c:pt idx="5182">
                  <c:v>5183.0</c:v>
                </c:pt>
                <c:pt idx="5183">
                  <c:v>5184.0</c:v>
                </c:pt>
                <c:pt idx="5184">
                  <c:v>5185.0</c:v>
                </c:pt>
                <c:pt idx="5185">
                  <c:v>5186.0</c:v>
                </c:pt>
                <c:pt idx="5186">
                  <c:v>5187.0</c:v>
                </c:pt>
                <c:pt idx="5187">
                  <c:v>5188.0</c:v>
                </c:pt>
                <c:pt idx="5188">
                  <c:v>5189.0</c:v>
                </c:pt>
                <c:pt idx="5189">
                  <c:v>5190.0</c:v>
                </c:pt>
                <c:pt idx="5190">
                  <c:v>5191.0</c:v>
                </c:pt>
                <c:pt idx="5191">
                  <c:v>5192.0</c:v>
                </c:pt>
                <c:pt idx="5192">
                  <c:v>5193.0</c:v>
                </c:pt>
                <c:pt idx="5193">
                  <c:v>5194.0</c:v>
                </c:pt>
                <c:pt idx="5194">
                  <c:v>5195.0</c:v>
                </c:pt>
                <c:pt idx="5195">
                  <c:v>5196.0</c:v>
                </c:pt>
                <c:pt idx="5196">
                  <c:v>5197.0</c:v>
                </c:pt>
                <c:pt idx="5197">
                  <c:v>5198.0</c:v>
                </c:pt>
                <c:pt idx="5198">
                  <c:v>5199.0</c:v>
                </c:pt>
                <c:pt idx="5199">
                  <c:v>5200.0</c:v>
                </c:pt>
                <c:pt idx="5200">
                  <c:v>5201.0</c:v>
                </c:pt>
                <c:pt idx="5201">
                  <c:v>5202.0</c:v>
                </c:pt>
                <c:pt idx="5202">
                  <c:v>5203.0</c:v>
                </c:pt>
                <c:pt idx="5203">
                  <c:v>5204.0</c:v>
                </c:pt>
                <c:pt idx="5204">
                  <c:v>5205.0</c:v>
                </c:pt>
                <c:pt idx="5205">
                  <c:v>5206.0</c:v>
                </c:pt>
                <c:pt idx="5206">
                  <c:v>5207.0</c:v>
                </c:pt>
                <c:pt idx="5207">
                  <c:v>5208.0</c:v>
                </c:pt>
                <c:pt idx="5208">
                  <c:v>5209.0</c:v>
                </c:pt>
                <c:pt idx="5209">
                  <c:v>5210.0</c:v>
                </c:pt>
                <c:pt idx="5210">
                  <c:v>5211.0</c:v>
                </c:pt>
                <c:pt idx="5211">
                  <c:v>5212.0</c:v>
                </c:pt>
                <c:pt idx="5212">
                  <c:v>5213.0</c:v>
                </c:pt>
                <c:pt idx="5213">
                  <c:v>5214.0</c:v>
                </c:pt>
                <c:pt idx="5214">
                  <c:v>5215.0</c:v>
                </c:pt>
                <c:pt idx="5215">
                  <c:v>5216.0</c:v>
                </c:pt>
                <c:pt idx="5216">
                  <c:v>5217.0</c:v>
                </c:pt>
                <c:pt idx="5217">
                  <c:v>5218.0</c:v>
                </c:pt>
                <c:pt idx="5218">
                  <c:v>5219.0</c:v>
                </c:pt>
                <c:pt idx="5219">
                  <c:v>5220.0</c:v>
                </c:pt>
                <c:pt idx="5220">
                  <c:v>5221.0</c:v>
                </c:pt>
                <c:pt idx="5221">
                  <c:v>5222.0</c:v>
                </c:pt>
                <c:pt idx="5222">
                  <c:v>5223.0</c:v>
                </c:pt>
                <c:pt idx="5223">
                  <c:v>5224.0</c:v>
                </c:pt>
                <c:pt idx="5224">
                  <c:v>5225.0</c:v>
                </c:pt>
                <c:pt idx="5225">
                  <c:v>5226.0</c:v>
                </c:pt>
                <c:pt idx="5226">
                  <c:v>5227.0</c:v>
                </c:pt>
                <c:pt idx="5227">
                  <c:v>5228.0</c:v>
                </c:pt>
                <c:pt idx="5228">
                  <c:v>5229.0</c:v>
                </c:pt>
                <c:pt idx="5229">
                  <c:v>5230.0</c:v>
                </c:pt>
                <c:pt idx="5230">
                  <c:v>5231.0</c:v>
                </c:pt>
                <c:pt idx="5231">
                  <c:v>5232.0</c:v>
                </c:pt>
                <c:pt idx="5232">
                  <c:v>5233.0</c:v>
                </c:pt>
                <c:pt idx="5233">
                  <c:v>5234.0</c:v>
                </c:pt>
                <c:pt idx="5234">
                  <c:v>5235.0</c:v>
                </c:pt>
                <c:pt idx="5235">
                  <c:v>5236.0</c:v>
                </c:pt>
                <c:pt idx="5236">
                  <c:v>5237.0</c:v>
                </c:pt>
                <c:pt idx="5237">
                  <c:v>5238.0</c:v>
                </c:pt>
                <c:pt idx="5238">
                  <c:v>5239.0</c:v>
                </c:pt>
                <c:pt idx="5239">
                  <c:v>5240.0</c:v>
                </c:pt>
                <c:pt idx="5240">
                  <c:v>5241.0</c:v>
                </c:pt>
                <c:pt idx="5241">
                  <c:v>5242.0</c:v>
                </c:pt>
                <c:pt idx="5242">
                  <c:v>5243.0</c:v>
                </c:pt>
                <c:pt idx="5243">
                  <c:v>5244.0</c:v>
                </c:pt>
                <c:pt idx="5244">
                  <c:v>5245.0</c:v>
                </c:pt>
                <c:pt idx="5245">
                  <c:v>5246.0</c:v>
                </c:pt>
                <c:pt idx="5246">
                  <c:v>5247.0</c:v>
                </c:pt>
                <c:pt idx="5247">
                  <c:v>5248.0</c:v>
                </c:pt>
                <c:pt idx="5248">
                  <c:v>5249.0</c:v>
                </c:pt>
                <c:pt idx="5249">
                  <c:v>5250.0</c:v>
                </c:pt>
                <c:pt idx="5250">
                  <c:v>5251.0</c:v>
                </c:pt>
                <c:pt idx="5251">
                  <c:v>5252.0</c:v>
                </c:pt>
                <c:pt idx="5252">
                  <c:v>5253.0</c:v>
                </c:pt>
                <c:pt idx="5253">
                  <c:v>5254.0</c:v>
                </c:pt>
                <c:pt idx="5254">
                  <c:v>5255.0</c:v>
                </c:pt>
                <c:pt idx="5255">
                  <c:v>5256.0</c:v>
                </c:pt>
                <c:pt idx="5256">
                  <c:v>5257.0</c:v>
                </c:pt>
                <c:pt idx="5257">
                  <c:v>5258.0</c:v>
                </c:pt>
                <c:pt idx="5258">
                  <c:v>5259.0</c:v>
                </c:pt>
                <c:pt idx="5259">
                  <c:v>5260.0</c:v>
                </c:pt>
                <c:pt idx="5260">
                  <c:v>5261.0</c:v>
                </c:pt>
                <c:pt idx="5261">
                  <c:v>5262.0</c:v>
                </c:pt>
                <c:pt idx="5262">
                  <c:v>5263.0</c:v>
                </c:pt>
                <c:pt idx="5263">
                  <c:v>5264.0</c:v>
                </c:pt>
                <c:pt idx="5264">
                  <c:v>5265.0</c:v>
                </c:pt>
                <c:pt idx="5265">
                  <c:v>5266.0</c:v>
                </c:pt>
                <c:pt idx="5266">
                  <c:v>5267.0</c:v>
                </c:pt>
                <c:pt idx="5267">
                  <c:v>5268.0</c:v>
                </c:pt>
                <c:pt idx="5268">
                  <c:v>5269.0</c:v>
                </c:pt>
                <c:pt idx="5269">
                  <c:v>5270.0</c:v>
                </c:pt>
                <c:pt idx="5270">
                  <c:v>5271.0</c:v>
                </c:pt>
                <c:pt idx="5271">
                  <c:v>5272.0</c:v>
                </c:pt>
                <c:pt idx="5272">
                  <c:v>5273.0</c:v>
                </c:pt>
                <c:pt idx="5273">
                  <c:v>5274.0</c:v>
                </c:pt>
                <c:pt idx="5274">
                  <c:v>5275.0</c:v>
                </c:pt>
                <c:pt idx="5275">
                  <c:v>5276.0</c:v>
                </c:pt>
                <c:pt idx="5276">
                  <c:v>5277.0</c:v>
                </c:pt>
                <c:pt idx="5277">
                  <c:v>5278.0</c:v>
                </c:pt>
                <c:pt idx="5278">
                  <c:v>5279.0</c:v>
                </c:pt>
                <c:pt idx="5279">
                  <c:v>5280.0</c:v>
                </c:pt>
                <c:pt idx="5280">
                  <c:v>5281.0</c:v>
                </c:pt>
                <c:pt idx="5281">
                  <c:v>5282.0</c:v>
                </c:pt>
                <c:pt idx="5282">
                  <c:v>5283.0</c:v>
                </c:pt>
                <c:pt idx="5283">
                  <c:v>5284.0</c:v>
                </c:pt>
                <c:pt idx="5284">
                  <c:v>5285.0</c:v>
                </c:pt>
                <c:pt idx="5285">
                  <c:v>5286.0</c:v>
                </c:pt>
                <c:pt idx="5286">
                  <c:v>5287.0</c:v>
                </c:pt>
                <c:pt idx="5287">
                  <c:v>5288.0</c:v>
                </c:pt>
                <c:pt idx="5288">
                  <c:v>5289.0</c:v>
                </c:pt>
                <c:pt idx="5289">
                  <c:v>5290.0</c:v>
                </c:pt>
                <c:pt idx="5290">
                  <c:v>5291.0</c:v>
                </c:pt>
                <c:pt idx="5291">
                  <c:v>5292.0</c:v>
                </c:pt>
                <c:pt idx="5292">
                  <c:v>5293.0</c:v>
                </c:pt>
                <c:pt idx="5293">
                  <c:v>5294.0</c:v>
                </c:pt>
                <c:pt idx="5294">
                  <c:v>5295.0</c:v>
                </c:pt>
                <c:pt idx="5295">
                  <c:v>5296.0</c:v>
                </c:pt>
                <c:pt idx="5296">
                  <c:v>5297.0</c:v>
                </c:pt>
                <c:pt idx="5297">
                  <c:v>5298.0</c:v>
                </c:pt>
                <c:pt idx="5298">
                  <c:v>5299.0</c:v>
                </c:pt>
                <c:pt idx="5299">
                  <c:v>5300.0</c:v>
                </c:pt>
                <c:pt idx="5300">
                  <c:v>5301.0</c:v>
                </c:pt>
                <c:pt idx="5301">
                  <c:v>5302.0</c:v>
                </c:pt>
                <c:pt idx="5302">
                  <c:v>5303.0</c:v>
                </c:pt>
                <c:pt idx="5303">
                  <c:v>5304.0</c:v>
                </c:pt>
                <c:pt idx="5304">
                  <c:v>5305.0</c:v>
                </c:pt>
                <c:pt idx="5305">
                  <c:v>5306.0</c:v>
                </c:pt>
                <c:pt idx="5306">
                  <c:v>5307.0</c:v>
                </c:pt>
                <c:pt idx="5307">
                  <c:v>5308.0</c:v>
                </c:pt>
                <c:pt idx="5308">
                  <c:v>5309.0</c:v>
                </c:pt>
                <c:pt idx="5309">
                  <c:v>5310.0</c:v>
                </c:pt>
                <c:pt idx="5310">
                  <c:v>5311.0</c:v>
                </c:pt>
                <c:pt idx="5311">
                  <c:v>5312.0</c:v>
                </c:pt>
                <c:pt idx="5312">
                  <c:v>5313.0</c:v>
                </c:pt>
                <c:pt idx="5313">
                  <c:v>5314.0</c:v>
                </c:pt>
                <c:pt idx="5314">
                  <c:v>5315.0</c:v>
                </c:pt>
                <c:pt idx="5315">
                  <c:v>5316.0</c:v>
                </c:pt>
                <c:pt idx="5316">
                  <c:v>5317.0</c:v>
                </c:pt>
                <c:pt idx="5317">
                  <c:v>5318.0</c:v>
                </c:pt>
                <c:pt idx="5318">
                  <c:v>5319.0</c:v>
                </c:pt>
                <c:pt idx="5319">
                  <c:v>5320.0</c:v>
                </c:pt>
                <c:pt idx="5320">
                  <c:v>5321.0</c:v>
                </c:pt>
                <c:pt idx="5321">
                  <c:v>5322.0</c:v>
                </c:pt>
                <c:pt idx="5322">
                  <c:v>5323.0</c:v>
                </c:pt>
                <c:pt idx="5323">
                  <c:v>5324.0</c:v>
                </c:pt>
                <c:pt idx="5324">
                  <c:v>5325.0</c:v>
                </c:pt>
                <c:pt idx="5325">
                  <c:v>5326.0</c:v>
                </c:pt>
                <c:pt idx="5326">
                  <c:v>5327.0</c:v>
                </c:pt>
                <c:pt idx="5327">
                  <c:v>5328.0</c:v>
                </c:pt>
                <c:pt idx="5328">
                  <c:v>5329.0</c:v>
                </c:pt>
                <c:pt idx="5329">
                  <c:v>5330.0</c:v>
                </c:pt>
                <c:pt idx="5330">
                  <c:v>5331.0</c:v>
                </c:pt>
                <c:pt idx="5331">
                  <c:v>5332.0</c:v>
                </c:pt>
                <c:pt idx="5332">
                  <c:v>5333.0</c:v>
                </c:pt>
                <c:pt idx="5333">
                  <c:v>5334.0</c:v>
                </c:pt>
                <c:pt idx="5334">
                  <c:v>5335.0</c:v>
                </c:pt>
                <c:pt idx="5335">
                  <c:v>5336.0</c:v>
                </c:pt>
                <c:pt idx="5336">
                  <c:v>5337.0</c:v>
                </c:pt>
                <c:pt idx="5337">
                  <c:v>5338.0</c:v>
                </c:pt>
                <c:pt idx="5338">
                  <c:v>5339.0</c:v>
                </c:pt>
                <c:pt idx="5339">
                  <c:v>5340.0</c:v>
                </c:pt>
                <c:pt idx="5340">
                  <c:v>5341.0</c:v>
                </c:pt>
                <c:pt idx="5341">
                  <c:v>5342.0</c:v>
                </c:pt>
                <c:pt idx="5342">
                  <c:v>5343.0</c:v>
                </c:pt>
                <c:pt idx="5343">
                  <c:v>5344.0</c:v>
                </c:pt>
                <c:pt idx="5344">
                  <c:v>5345.0</c:v>
                </c:pt>
                <c:pt idx="5345">
                  <c:v>5346.0</c:v>
                </c:pt>
                <c:pt idx="5346">
                  <c:v>5347.0</c:v>
                </c:pt>
                <c:pt idx="5347">
                  <c:v>5348.0</c:v>
                </c:pt>
                <c:pt idx="5348">
                  <c:v>5349.0</c:v>
                </c:pt>
                <c:pt idx="5349">
                  <c:v>5350.0</c:v>
                </c:pt>
                <c:pt idx="5350">
                  <c:v>5351.0</c:v>
                </c:pt>
                <c:pt idx="5351">
                  <c:v>5352.0</c:v>
                </c:pt>
                <c:pt idx="5352">
                  <c:v>5353.0</c:v>
                </c:pt>
                <c:pt idx="5353">
                  <c:v>5354.0</c:v>
                </c:pt>
                <c:pt idx="5354">
                  <c:v>5355.0</c:v>
                </c:pt>
                <c:pt idx="5355">
                  <c:v>5356.0</c:v>
                </c:pt>
                <c:pt idx="5356">
                  <c:v>5357.0</c:v>
                </c:pt>
                <c:pt idx="5357">
                  <c:v>5358.0</c:v>
                </c:pt>
                <c:pt idx="5358">
                  <c:v>5359.0</c:v>
                </c:pt>
                <c:pt idx="5359">
                  <c:v>5360.0</c:v>
                </c:pt>
                <c:pt idx="5360">
                  <c:v>5361.0</c:v>
                </c:pt>
                <c:pt idx="5361">
                  <c:v>5362.0</c:v>
                </c:pt>
                <c:pt idx="5362">
                  <c:v>5363.0</c:v>
                </c:pt>
                <c:pt idx="5363">
                  <c:v>5364.0</c:v>
                </c:pt>
                <c:pt idx="5364">
                  <c:v>5365.0</c:v>
                </c:pt>
                <c:pt idx="5365">
                  <c:v>5366.0</c:v>
                </c:pt>
                <c:pt idx="5366">
                  <c:v>5367.0</c:v>
                </c:pt>
                <c:pt idx="5367">
                  <c:v>5368.0</c:v>
                </c:pt>
                <c:pt idx="5368">
                  <c:v>5369.0</c:v>
                </c:pt>
                <c:pt idx="5369">
                  <c:v>5370.0</c:v>
                </c:pt>
                <c:pt idx="5370">
                  <c:v>5371.0</c:v>
                </c:pt>
                <c:pt idx="5371">
                  <c:v>5372.0</c:v>
                </c:pt>
                <c:pt idx="5372">
                  <c:v>5373.0</c:v>
                </c:pt>
                <c:pt idx="5373">
                  <c:v>5374.0</c:v>
                </c:pt>
                <c:pt idx="5374">
                  <c:v>5375.0</c:v>
                </c:pt>
                <c:pt idx="5375">
                  <c:v>5376.0</c:v>
                </c:pt>
                <c:pt idx="5376">
                  <c:v>5377.0</c:v>
                </c:pt>
                <c:pt idx="5377">
                  <c:v>5378.0</c:v>
                </c:pt>
                <c:pt idx="5378">
                  <c:v>5379.0</c:v>
                </c:pt>
                <c:pt idx="5379">
                  <c:v>5380.0</c:v>
                </c:pt>
                <c:pt idx="5380">
                  <c:v>5381.0</c:v>
                </c:pt>
                <c:pt idx="5381">
                  <c:v>5382.0</c:v>
                </c:pt>
                <c:pt idx="5382">
                  <c:v>5383.0</c:v>
                </c:pt>
                <c:pt idx="5383">
                  <c:v>5384.0</c:v>
                </c:pt>
                <c:pt idx="5384">
                  <c:v>5385.0</c:v>
                </c:pt>
                <c:pt idx="5385">
                  <c:v>5386.0</c:v>
                </c:pt>
                <c:pt idx="5386">
                  <c:v>5387.0</c:v>
                </c:pt>
                <c:pt idx="5387">
                  <c:v>5388.0</c:v>
                </c:pt>
                <c:pt idx="5388">
                  <c:v>5389.0</c:v>
                </c:pt>
                <c:pt idx="5389">
                  <c:v>5390.0</c:v>
                </c:pt>
                <c:pt idx="5390">
                  <c:v>5391.0</c:v>
                </c:pt>
                <c:pt idx="5391">
                  <c:v>5392.0</c:v>
                </c:pt>
                <c:pt idx="5392">
                  <c:v>5393.0</c:v>
                </c:pt>
                <c:pt idx="5393">
                  <c:v>5394.0</c:v>
                </c:pt>
                <c:pt idx="5394">
                  <c:v>5395.0</c:v>
                </c:pt>
                <c:pt idx="5395">
                  <c:v>5396.0</c:v>
                </c:pt>
                <c:pt idx="5396">
                  <c:v>5397.0</c:v>
                </c:pt>
                <c:pt idx="5397">
                  <c:v>5398.0</c:v>
                </c:pt>
                <c:pt idx="5398">
                  <c:v>5399.0</c:v>
                </c:pt>
                <c:pt idx="5399">
                  <c:v>5400.0</c:v>
                </c:pt>
                <c:pt idx="5400">
                  <c:v>5401.0</c:v>
                </c:pt>
                <c:pt idx="5401">
                  <c:v>5402.0</c:v>
                </c:pt>
                <c:pt idx="5402">
                  <c:v>5403.0</c:v>
                </c:pt>
                <c:pt idx="5403">
                  <c:v>5404.0</c:v>
                </c:pt>
                <c:pt idx="5404">
                  <c:v>5405.0</c:v>
                </c:pt>
                <c:pt idx="5405">
                  <c:v>5406.0</c:v>
                </c:pt>
                <c:pt idx="5406">
                  <c:v>5407.0</c:v>
                </c:pt>
                <c:pt idx="5407">
                  <c:v>5408.0</c:v>
                </c:pt>
                <c:pt idx="5408">
                  <c:v>5409.0</c:v>
                </c:pt>
                <c:pt idx="5409">
                  <c:v>5410.0</c:v>
                </c:pt>
                <c:pt idx="5410">
                  <c:v>5411.0</c:v>
                </c:pt>
                <c:pt idx="5411">
                  <c:v>5412.0</c:v>
                </c:pt>
                <c:pt idx="5412">
                  <c:v>5413.0</c:v>
                </c:pt>
                <c:pt idx="5413">
                  <c:v>5414.0</c:v>
                </c:pt>
                <c:pt idx="5414">
                  <c:v>5415.0</c:v>
                </c:pt>
                <c:pt idx="5415">
                  <c:v>5416.0</c:v>
                </c:pt>
                <c:pt idx="5416">
                  <c:v>5417.0</c:v>
                </c:pt>
                <c:pt idx="5417">
                  <c:v>5418.0</c:v>
                </c:pt>
                <c:pt idx="5418">
                  <c:v>5419.0</c:v>
                </c:pt>
                <c:pt idx="5419">
                  <c:v>5420.0</c:v>
                </c:pt>
                <c:pt idx="5420">
                  <c:v>5421.0</c:v>
                </c:pt>
                <c:pt idx="5421">
                  <c:v>5422.0</c:v>
                </c:pt>
                <c:pt idx="5422">
                  <c:v>5423.0</c:v>
                </c:pt>
                <c:pt idx="5423">
                  <c:v>5424.0</c:v>
                </c:pt>
                <c:pt idx="5424">
                  <c:v>5425.0</c:v>
                </c:pt>
                <c:pt idx="5425">
                  <c:v>5426.0</c:v>
                </c:pt>
                <c:pt idx="5426">
                  <c:v>5427.0</c:v>
                </c:pt>
                <c:pt idx="5427">
                  <c:v>5428.0</c:v>
                </c:pt>
                <c:pt idx="5428">
                  <c:v>5429.0</c:v>
                </c:pt>
                <c:pt idx="5429">
                  <c:v>5430.0</c:v>
                </c:pt>
                <c:pt idx="5430">
                  <c:v>5431.0</c:v>
                </c:pt>
                <c:pt idx="5431">
                  <c:v>5432.0</c:v>
                </c:pt>
                <c:pt idx="5432">
                  <c:v>5433.0</c:v>
                </c:pt>
                <c:pt idx="5433">
                  <c:v>5434.0</c:v>
                </c:pt>
                <c:pt idx="5434">
                  <c:v>5435.0</c:v>
                </c:pt>
                <c:pt idx="5435">
                  <c:v>5436.0</c:v>
                </c:pt>
                <c:pt idx="5436">
                  <c:v>5437.0</c:v>
                </c:pt>
                <c:pt idx="5437">
                  <c:v>5438.0</c:v>
                </c:pt>
                <c:pt idx="5438">
                  <c:v>5439.0</c:v>
                </c:pt>
                <c:pt idx="5439">
                  <c:v>5440.0</c:v>
                </c:pt>
                <c:pt idx="5440">
                  <c:v>5441.0</c:v>
                </c:pt>
                <c:pt idx="5441">
                  <c:v>5442.0</c:v>
                </c:pt>
                <c:pt idx="5442">
                  <c:v>5443.0</c:v>
                </c:pt>
                <c:pt idx="5443">
                  <c:v>5444.0</c:v>
                </c:pt>
                <c:pt idx="5444">
                  <c:v>5445.0</c:v>
                </c:pt>
                <c:pt idx="5445">
                  <c:v>5446.0</c:v>
                </c:pt>
                <c:pt idx="5446">
                  <c:v>5447.0</c:v>
                </c:pt>
                <c:pt idx="5447">
                  <c:v>5448.0</c:v>
                </c:pt>
                <c:pt idx="5448">
                  <c:v>5449.0</c:v>
                </c:pt>
                <c:pt idx="5449">
                  <c:v>5450.0</c:v>
                </c:pt>
                <c:pt idx="5450">
                  <c:v>5451.0</c:v>
                </c:pt>
                <c:pt idx="5451">
                  <c:v>5452.0</c:v>
                </c:pt>
                <c:pt idx="5452">
                  <c:v>5453.0</c:v>
                </c:pt>
                <c:pt idx="5453">
                  <c:v>5454.0</c:v>
                </c:pt>
                <c:pt idx="5454">
                  <c:v>5455.0</c:v>
                </c:pt>
                <c:pt idx="5455">
                  <c:v>5456.0</c:v>
                </c:pt>
                <c:pt idx="5456">
                  <c:v>5457.0</c:v>
                </c:pt>
                <c:pt idx="5457">
                  <c:v>5458.0</c:v>
                </c:pt>
                <c:pt idx="5458">
                  <c:v>5459.0</c:v>
                </c:pt>
                <c:pt idx="5459">
                  <c:v>5460.0</c:v>
                </c:pt>
                <c:pt idx="5460">
                  <c:v>5461.0</c:v>
                </c:pt>
                <c:pt idx="5461">
                  <c:v>5462.0</c:v>
                </c:pt>
                <c:pt idx="5462">
                  <c:v>5463.0</c:v>
                </c:pt>
                <c:pt idx="5463">
                  <c:v>5464.0</c:v>
                </c:pt>
                <c:pt idx="5464">
                  <c:v>5465.0</c:v>
                </c:pt>
                <c:pt idx="5465">
                  <c:v>5466.0</c:v>
                </c:pt>
                <c:pt idx="5466">
                  <c:v>5467.0</c:v>
                </c:pt>
                <c:pt idx="5467">
                  <c:v>5468.0</c:v>
                </c:pt>
                <c:pt idx="5468">
                  <c:v>5469.0</c:v>
                </c:pt>
                <c:pt idx="5469">
                  <c:v>5470.0</c:v>
                </c:pt>
                <c:pt idx="5470">
                  <c:v>5471.0</c:v>
                </c:pt>
                <c:pt idx="5471">
                  <c:v>5472.0</c:v>
                </c:pt>
                <c:pt idx="5472">
                  <c:v>5473.0</c:v>
                </c:pt>
                <c:pt idx="5473">
                  <c:v>5474.0</c:v>
                </c:pt>
                <c:pt idx="5474">
                  <c:v>5475.0</c:v>
                </c:pt>
                <c:pt idx="5475">
                  <c:v>5476.0</c:v>
                </c:pt>
                <c:pt idx="5476">
                  <c:v>5477.0</c:v>
                </c:pt>
                <c:pt idx="5477">
                  <c:v>5478.0</c:v>
                </c:pt>
                <c:pt idx="5478">
                  <c:v>5479.0</c:v>
                </c:pt>
                <c:pt idx="5479">
                  <c:v>5480.0</c:v>
                </c:pt>
                <c:pt idx="5480">
                  <c:v>5481.0</c:v>
                </c:pt>
                <c:pt idx="5481">
                  <c:v>5482.0</c:v>
                </c:pt>
                <c:pt idx="5482">
                  <c:v>5483.0</c:v>
                </c:pt>
                <c:pt idx="5483">
                  <c:v>5484.0</c:v>
                </c:pt>
                <c:pt idx="5484">
                  <c:v>5485.0</c:v>
                </c:pt>
                <c:pt idx="5485">
                  <c:v>5486.0</c:v>
                </c:pt>
                <c:pt idx="5486">
                  <c:v>5487.0</c:v>
                </c:pt>
                <c:pt idx="5487">
                  <c:v>5488.0</c:v>
                </c:pt>
                <c:pt idx="5488">
                  <c:v>5489.0</c:v>
                </c:pt>
                <c:pt idx="5489">
                  <c:v>5490.0</c:v>
                </c:pt>
                <c:pt idx="5490">
                  <c:v>5491.0</c:v>
                </c:pt>
                <c:pt idx="5491">
                  <c:v>5492.0</c:v>
                </c:pt>
                <c:pt idx="5492">
                  <c:v>5493.0</c:v>
                </c:pt>
                <c:pt idx="5493">
                  <c:v>5494.0</c:v>
                </c:pt>
                <c:pt idx="5494">
                  <c:v>5495.0</c:v>
                </c:pt>
                <c:pt idx="5495">
                  <c:v>5496.0</c:v>
                </c:pt>
                <c:pt idx="5496">
                  <c:v>5497.0</c:v>
                </c:pt>
                <c:pt idx="5497">
                  <c:v>5498.0</c:v>
                </c:pt>
                <c:pt idx="5498">
                  <c:v>5499.0</c:v>
                </c:pt>
                <c:pt idx="5499">
                  <c:v>5500.0</c:v>
                </c:pt>
                <c:pt idx="5500">
                  <c:v>5501.0</c:v>
                </c:pt>
                <c:pt idx="5501">
                  <c:v>5502.0</c:v>
                </c:pt>
                <c:pt idx="5502">
                  <c:v>5503.0</c:v>
                </c:pt>
                <c:pt idx="5503">
                  <c:v>5504.0</c:v>
                </c:pt>
                <c:pt idx="5504">
                  <c:v>5505.0</c:v>
                </c:pt>
                <c:pt idx="5505">
                  <c:v>5506.0</c:v>
                </c:pt>
                <c:pt idx="5506">
                  <c:v>5507.0</c:v>
                </c:pt>
                <c:pt idx="5507">
                  <c:v>5508.0</c:v>
                </c:pt>
                <c:pt idx="5508">
                  <c:v>5509.0</c:v>
                </c:pt>
                <c:pt idx="5509">
                  <c:v>5510.0</c:v>
                </c:pt>
                <c:pt idx="5510">
                  <c:v>5511.0</c:v>
                </c:pt>
                <c:pt idx="5511">
                  <c:v>5512.0</c:v>
                </c:pt>
                <c:pt idx="5512">
                  <c:v>5513.0</c:v>
                </c:pt>
                <c:pt idx="5513">
                  <c:v>5514.0</c:v>
                </c:pt>
                <c:pt idx="5514">
                  <c:v>5515.0</c:v>
                </c:pt>
                <c:pt idx="5515">
                  <c:v>5516.0</c:v>
                </c:pt>
                <c:pt idx="5516">
                  <c:v>5517.0</c:v>
                </c:pt>
                <c:pt idx="5517">
                  <c:v>5518.0</c:v>
                </c:pt>
                <c:pt idx="5518">
                  <c:v>5519.0</c:v>
                </c:pt>
                <c:pt idx="5519">
                  <c:v>5520.0</c:v>
                </c:pt>
                <c:pt idx="5520">
                  <c:v>5521.0</c:v>
                </c:pt>
                <c:pt idx="5521">
                  <c:v>5522.0</c:v>
                </c:pt>
                <c:pt idx="5522">
                  <c:v>5523.0</c:v>
                </c:pt>
                <c:pt idx="5523">
                  <c:v>5524.0</c:v>
                </c:pt>
                <c:pt idx="5524">
                  <c:v>5525.0</c:v>
                </c:pt>
                <c:pt idx="5525">
                  <c:v>5526.0</c:v>
                </c:pt>
                <c:pt idx="5526">
                  <c:v>5527.0</c:v>
                </c:pt>
                <c:pt idx="5527">
                  <c:v>5528.0</c:v>
                </c:pt>
                <c:pt idx="5528">
                  <c:v>5529.0</c:v>
                </c:pt>
                <c:pt idx="5529">
                  <c:v>5530.0</c:v>
                </c:pt>
                <c:pt idx="5530">
                  <c:v>5531.0</c:v>
                </c:pt>
                <c:pt idx="5531">
                  <c:v>5532.0</c:v>
                </c:pt>
                <c:pt idx="5532">
                  <c:v>5533.0</c:v>
                </c:pt>
                <c:pt idx="5533">
                  <c:v>5534.0</c:v>
                </c:pt>
                <c:pt idx="5534">
                  <c:v>5535.0</c:v>
                </c:pt>
                <c:pt idx="5535">
                  <c:v>5536.0</c:v>
                </c:pt>
                <c:pt idx="5536">
                  <c:v>5537.0</c:v>
                </c:pt>
                <c:pt idx="5537">
                  <c:v>5538.0</c:v>
                </c:pt>
                <c:pt idx="5538">
                  <c:v>5539.0</c:v>
                </c:pt>
                <c:pt idx="5539">
                  <c:v>5540.0</c:v>
                </c:pt>
                <c:pt idx="5540">
                  <c:v>5541.0</c:v>
                </c:pt>
                <c:pt idx="5541">
                  <c:v>5542.0</c:v>
                </c:pt>
                <c:pt idx="5542">
                  <c:v>5543.0</c:v>
                </c:pt>
                <c:pt idx="5543">
                  <c:v>5544.0</c:v>
                </c:pt>
                <c:pt idx="5544">
                  <c:v>5545.0</c:v>
                </c:pt>
                <c:pt idx="5545">
                  <c:v>5546.0</c:v>
                </c:pt>
                <c:pt idx="5546">
                  <c:v>5547.0</c:v>
                </c:pt>
                <c:pt idx="5547">
                  <c:v>5548.0</c:v>
                </c:pt>
                <c:pt idx="5548">
                  <c:v>5549.0</c:v>
                </c:pt>
                <c:pt idx="5549">
                  <c:v>5550.0</c:v>
                </c:pt>
                <c:pt idx="5550">
                  <c:v>5551.0</c:v>
                </c:pt>
                <c:pt idx="5551">
                  <c:v>5552.0</c:v>
                </c:pt>
                <c:pt idx="5552">
                  <c:v>5553.0</c:v>
                </c:pt>
                <c:pt idx="5553">
                  <c:v>5554.0</c:v>
                </c:pt>
                <c:pt idx="5554">
                  <c:v>5555.0</c:v>
                </c:pt>
                <c:pt idx="5555">
                  <c:v>5556.0</c:v>
                </c:pt>
                <c:pt idx="5556">
                  <c:v>5557.0</c:v>
                </c:pt>
                <c:pt idx="5557">
                  <c:v>5558.0</c:v>
                </c:pt>
                <c:pt idx="5558">
                  <c:v>5559.0</c:v>
                </c:pt>
                <c:pt idx="5559">
                  <c:v>5560.0</c:v>
                </c:pt>
                <c:pt idx="5560">
                  <c:v>5561.0</c:v>
                </c:pt>
                <c:pt idx="5561">
                  <c:v>5562.0</c:v>
                </c:pt>
                <c:pt idx="5562">
                  <c:v>5563.0</c:v>
                </c:pt>
                <c:pt idx="5563">
                  <c:v>5564.0</c:v>
                </c:pt>
                <c:pt idx="5564">
                  <c:v>5565.0</c:v>
                </c:pt>
                <c:pt idx="5565">
                  <c:v>5566.0</c:v>
                </c:pt>
                <c:pt idx="5566">
                  <c:v>5567.0</c:v>
                </c:pt>
                <c:pt idx="5567">
                  <c:v>5568.0</c:v>
                </c:pt>
                <c:pt idx="5568">
                  <c:v>5569.0</c:v>
                </c:pt>
                <c:pt idx="5569">
                  <c:v>5570.0</c:v>
                </c:pt>
                <c:pt idx="5570">
                  <c:v>5571.0</c:v>
                </c:pt>
                <c:pt idx="5571">
                  <c:v>5572.0</c:v>
                </c:pt>
                <c:pt idx="5572">
                  <c:v>5573.0</c:v>
                </c:pt>
                <c:pt idx="5573">
                  <c:v>5574.0</c:v>
                </c:pt>
                <c:pt idx="5574">
                  <c:v>5575.0</c:v>
                </c:pt>
                <c:pt idx="5575">
                  <c:v>5576.0</c:v>
                </c:pt>
                <c:pt idx="5576">
                  <c:v>5577.0</c:v>
                </c:pt>
                <c:pt idx="5577">
                  <c:v>5578.0</c:v>
                </c:pt>
                <c:pt idx="5578">
                  <c:v>5579.0</c:v>
                </c:pt>
                <c:pt idx="5579">
                  <c:v>5580.0</c:v>
                </c:pt>
                <c:pt idx="5580">
                  <c:v>5581.0</c:v>
                </c:pt>
                <c:pt idx="5581">
                  <c:v>5582.0</c:v>
                </c:pt>
                <c:pt idx="5582">
                  <c:v>5583.0</c:v>
                </c:pt>
                <c:pt idx="5583">
                  <c:v>5584.0</c:v>
                </c:pt>
                <c:pt idx="5584">
                  <c:v>5585.0</c:v>
                </c:pt>
                <c:pt idx="5585">
                  <c:v>5586.0</c:v>
                </c:pt>
                <c:pt idx="5586">
                  <c:v>5587.0</c:v>
                </c:pt>
                <c:pt idx="5587">
                  <c:v>5588.0</c:v>
                </c:pt>
                <c:pt idx="5588">
                  <c:v>5589.0</c:v>
                </c:pt>
                <c:pt idx="5589">
                  <c:v>5590.0</c:v>
                </c:pt>
                <c:pt idx="5590">
                  <c:v>5591.0</c:v>
                </c:pt>
                <c:pt idx="5591">
                  <c:v>5592.0</c:v>
                </c:pt>
                <c:pt idx="5592">
                  <c:v>5593.0</c:v>
                </c:pt>
                <c:pt idx="5593">
                  <c:v>5594.0</c:v>
                </c:pt>
                <c:pt idx="5594">
                  <c:v>5595.0</c:v>
                </c:pt>
                <c:pt idx="5595">
                  <c:v>5596.0</c:v>
                </c:pt>
                <c:pt idx="5596">
                  <c:v>5597.0</c:v>
                </c:pt>
                <c:pt idx="5597">
                  <c:v>5598.0</c:v>
                </c:pt>
                <c:pt idx="5598">
                  <c:v>5599.0</c:v>
                </c:pt>
                <c:pt idx="5599">
                  <c:v>5600.0</c:v>
                </c:pt>
                <c:pt idx="5600">
                  <c:v>5601.0</c:v>
                </c:pt>
                <c:pt idx="5601">
                  <c:v>5602.0</c:v>
                </c:pt>
                <c:pt idx="5602">
                  <c:v>5603.0</c:v>
                </c:pt>
                <c:pt idx="5603">
                  <c:v>5604.0</c:v>
                </c:pt>
                <c:pt idx="5604">
                  <c:v>5605.0</c:v>
                </c:pt>
                <c:pt idx="5605">
                  <c:v>5606.0</c:v>
                </c:pt>
                <c:pt idx="5606">
                  <c:v>5607.0</c:v>
                </c:pt>
                <c:pt idx="5607">
                  <c:v>5608.0</c:v>
                </c:pt>
                <c:pt idx="5608">
                  <c:v>5609.0</c:v>
                </c:pt>
                <c:pt idx="5609">
                  <c:v>5610.0</c:v>
                </c:pt>
                <c:pt idx="5610">
                  <c:v>5611.0</c:v>
                </c:pt>
                <c:pt idx="5611">
                  <c:v>5612.0</c:v>
                </c:pt>
                <c:pt idx="5612">
                  <c:v>5613.0</c:v>
                </c:pt>
                <c:pt idx="5613">
                  <c:v>5614.0</c:v>
                </c:pt>
                <c:pt idx="5614">
                  <c:v>5615.0</c:v>
                </c:pt>
                <c:pt idx="5615">
                  <c:v>5616.0</c:v>
                </c:pt>
                <c:pt idx="5616">
                  <c:v>5617.0</c:v>
                </c:pt>
                <c:pt idx="5617">
                  <c:v>5618.0</c:v>
                </c:pt>
                <c:pt idx="5618">
                  <c:v>5619.0</c:v>
                </c:pt>
                <c:pt idx="5619">
                  <c:v>5620.0</c:v>
                </c:pt>
                <c:pt idx="5620">
                  <c:v>5621.0</c:v>
                </c:pt>
                <c:pt idx="5621">
                  <c:v>5622.0</c:v>
                </c:pt>
                <c:pt idx="5622">
                  <c:v>5623.0</c:v>
                </c:pt>
                <c:pt idx="5623">
                  <c:v>5624.0</c:v>
                </c:pt>
                <c:pt idx="5624">
                  <c:v>5625.0</c:v>
                </c:pt>
                <c:pt idx="5625">
                  <c:v>5626.0</c:v>
                </c:pt>
                <c:pt idx="5626">
                  <c:v>5627.0</c:v>
                </c:pt>
                <c:pt idx="5627">
                  <c:v>5628.0</c:v>
                </c:pt>
                <c:pt idx="5628">
                  <c:v>5629.0</c:v>
                </c:pt>
                <c:pt idx="5629">
                  <c:v>5630.0</c:v>
                </c:pt>
                <c:pt idx="5630">
                  <c:v>5631.0</c:v>
                </c:pt>
                <c:pt idx="5631">
                  <c:v>5632.0</c:v>
                </c:pt>
                <c:pt idx="5632">
                  <c:v>5633.0</c:v>
                </c:pt>
                <c:pt idx="5633">
                  <c:v>5634.0</c:v>
                </c:pt>
                <c:pt idx="5634">
                  <c:v>5635.0</c:v>
                </c:pt>
                <c:pt idx="5635">
                  <c:v>5636.0</c:v>
                </c:pt>
                <c:pt idx="5636">
                  <c:v>5637.0</c:v>
                </c:pt>
                <c:pt idx="5637">
                  <c:v>5638.0</c:v>
                </c:pt>
                <c:pt idx="5638">
                  <c:v>5639.0</c:v>
                </c:pt>
                <c:pt idx="5639">
                  <c:v>5640.0</c:v>
                </c:pt>
                <c:pt idx="5640">
                  <c:v>5641.0</c:v>
                </c:pt>
                <c:pt idx="5641">
                  <c:v>5642.0</c:v>
                </c:pt>
                <c:pt idx="5642">
                  <c:v>5643.0</c:v>
                </c:pt>
                <c:pt idx="5643">
                  <c:v>5644.0</c:v>
                </c:pt>
                <c:pt idx="5644">
                  <c:v>5645.0</c:v>
                </c:pt>
                <c:pt idx="5645">
                  <c:v>5646.0</c:v>
                </c:pt>
                <c:pt idx="5646">
                  <c:v>5647.0</c:v>
                </c:pt>
                <c:pt idx="5647">
                  <c:v>5648.0</c:v>
                </c:pt>
                <c:pt idx="5648">
                  <c:v>5649.0</c:v>
                </c:pt>
                <c:pt idx="5649">
                  <c:v>5650.0</c:v>
                </c:pt>
                <c:pt idx="5650">
                  <c:v>5651.0</c:v>
                </c:pt>
                <c:pt idx="5651">
                  <c:v>5652.0</c:v>
                </c:pt>
                <c:pt idx="5652">
                  <c:v>5653.0</c:v>
                </c:pt>
                <c:pt idx="5653">
                  <c:v>5654.0</c:v>
                </c:pt>
                <c:pt idx="5654">
                  <c:v>5655.0</c:v>
                </c:pt>
                <c:pt idx="5655">
                  <c:v>5656.0</c:v>
                </c:pt>
                <c:pt idx="5656">
                  <c:v>5657.0</c:v>
                </c:pt>
                <c:pt idx="5657">
                  <c:v>5658.0</c:v>
                </c:pt>
                <c:pt idx="5658">
                  <c:v>5659.0</c:v>
                </c:pt>
                <c:pt idx="5659">
                  <c:v>5660.0</c:v>
                </c:pt>
                <c:pt idx="5660">
                  <c:v>5661.0</c:v>
                </c:pt>
                <c:pt idx="5661">
                  <c:v>5662.0</c:v>
                </c:pt>
                <c:pt idx="5662">
                  <c:v>5663.0</c:v>
                </c:pt>
                <c:pt idx="5663">
                  <c:v>5664.0</c:v>
                </c:pt>
                <c:pt idx="5664">
                  <c:v>5665.0</c:v>
                </c:pt>
                <c:pt idx="5665">
                  <c:v>5666.0</c:v>
                </c:pt>
                <c:pt idx="5666">
                  <c:v>5667.0</c:v>
                </c:pt>
                <c:pt idx="5667">
                  <c:v>5668.0</c:v>
                </c:pt>
                <c:pt idx="5668">
                  <c:v>5669.0</c:v>
                </c:pt>
                <c:pt idx="5669">
                  <c:v>5670.0</c:v>
                </c:pt>
                <c:pt idx="5670">
                  <c:v>5671.0</c:v>
                </c:pt>
                <c:pt idx="5671">
                  <c:v>5672.0</c:v>
                </c:pt>
                <c:pt idx="5672">
                  <c:v>5673.0</c:v>
                </c:pt>
                <c:pt idx="5673">
                  <c:v>5674.0</c:v>
                </c:pt>
                <c:pt idx="5674">
                  <c:v>5675.0</c:v>
                </c:pt>
                <c:pt idx="5675">
                  <c:v>5676.0</c:v>
                </c:pt>
                <c:pt idx="5676">
                  <c:v>5677.0</c:v>
                </c:pt>
                <c:pt idx="5677">
                  <c:v>5678.0</c:v>
                </c:pt>
                <c:pt idx="5678">
                  <c:v>5679.0</c:v>
                </c:pt>
                <c:pt idx="5679">
                  <c:v>5680.0</c:v>
                </c:pt>
                <c:pt idx="5680">
                  <c:v>5681.0</c:v>
                </c:pt>
                <c:pt idx="5681">
                  <c:v>5682.0</c:v>
                </c:pt>
                <c:pt idx="5682">
                  <c:v>5683.0</c:v>
                </c:pt>
                <c:pt idx="5683">
                  <c:v>5684.0</c:v>
                </c:pt>
                <c:pt idx="5684">
                  <c:v>5685.0</c:v>
                </c:pt>
                <c:pt idx="5685">
                  <c:v>5686.0</c:v>
                </c:pt>
                <c:pt idx="5686">
                  <c:v>5687.0</c:v>
                </c:pt>
                <c:pt idx="5687">
                  <c:v>5688.0</c:v>
                </c:pt>
                <c:pt idx="5688">
                  <c:v>5689.0</c:v>
                </c:pt>
                <c:pt idx="5689">
                  <c:v>5690.0</c:v>
                </c:pt>
                <c:pt idx="5690">
                  <c:v>5691.0</c:v>
                </c:pt>
                <c:pt idx="5691">
                  <c:v>5692.0</c:v>
                </c:pt>
                <c:pt idx="5692">
                  <c:v>5693.0</c:v>
                </c:pt>
                <c:pt idx="5693">
                  <c:v>5694.0</c:v>
                </c:pt>
                <c:pt idx="5694">
                  <c:v>5695.0</c:v>
                </c:pt>
                <c:pt idx="5695">
                  <c:v>5696.0</c:v>
                </c:pt>
                <c:pt idx="5696">
                  <c:v>5697.0</c:v>
                </c:pt>
                <c:pt idx="5697">
                  <c:v>5698.0</c:v>
                </c:pt>
                <c:pt idx="5698">
                  <c:v>5699.0</c:v>
                </c:pt>
                <c:pt idx="5699">
                  <c:v>5700.0</c:v>
                </c:pt>
                <c:pt idx="5700">
                  <c:v>5701.0</c:v>
                </c:pt>
                <c:pt idx="5701">
                  <c:v>5702.0</c:v>
                </c:pt>
                <c:pt idx="5702">
                  <c:v>5703.0</c:v>
                </c:pt>
                <c:pt idx="5703">
                  <c:v>5704.0</c:v>
                </c:pt>
                <c:pt idx="5704">
                  <c:v>5705.0</c:v>
                </c:pt>
                <c:pt idx="5705">
                  <c:v>5706.0</c:v>
                </c:pt>
                <c:pt idx="5706">
                  <c:v>5707.0</c:v>
                </c:pt>
                <c:pt idx="5707">
                  <c:v>5708.0</c:v>
                </c:pt>
                <c:pt idx="5708">
                  <c:v>5709.0</c:v>
                </c:pt>
                <c:pt idx="5709">
                  <c:v>5710.0</c:v>
                </c:pt>
                <c:pt idx="5710">
                  <c:v>5711.0</c:v>
                </c:pt>
                <c:pt idx="5711">
                  <c:v>5712.0</c:v>
                </c:pt>
                <c:pt idx="5712">
                  <c:v>5713.0</c:v>
                </c:pt>
                <c:pt idx="5713">
                  <c:v>5714.0</c:v>
                </c:pt>
                <c:pt idx="5714">
                  <c:v>5715.0</c:v>
                </c:pt>
                <c:pt idx="5715">
                  <c:v>5716.0</c:v>
                </c:pt>
                <c:pt idx="5716">
                  <c:v>5717.0</c:v>
                </c:pt>
                <c:pt idx="5717">
                  <c:v>5718.0</c:v>
                </c:pt>
                <c:pt idx="5718">
                  <c:v>5719.0</c:v>
                </c:pt>
                <c:pt idx="5719">
                  <c:v>5720.0</c:v>
                </c:pt>
                <c:pt idx="5720">
                  <c:v>5721.0</c:v>
                </c:pt>
                <c:pt idx="5721">
                  <c:v>5722.0</c:v>
                </c:pt>
                <c:pt idx="5722">
                  <c:v>5723.0</c:v>
                </c:pt>
                <c:pt idx="5723">
                  <c:v>5724.0</c:v>
                </c:pt>
                <c:pt idx="5724">
                  <c:v>5725.0</c:v>
                </c:pt>
                <c:pt idx="5725">
                  <c:v>5726.0</c:v>
                </c:pt>
                <c:pt idx="5726">
                  <c:v>5727.0</c:v>
                </c:pt>
                <c:pt idx="5727">
                  <c:v>5728.0</c:v>
                </c:pt>
                <c:pt idx="5728">
                  <c:v>5729.0</c:v>
                </c:pt>
                <c:pt idx="5729">
                  <c:v>5730.0</c:v>
                </c:pt>
                <c:pt idx="5730">
                  <c:v>5731.0</c:v>
                </c:pt>
                <c:pt idx="5731">
                  <c:v>5732.0</c:v>
                </c:pt>
                <c:pt idx="5732">
                  <c:v>5733.0</c:v>
                </c:pt>
                <c:pt idx="5733">
                  <c:v>5734.0</c:v>
                </c:pt>
                <c:pt idx="5734">
                  <c:v>5735.0</c:v>
                </c:pt>
                <c:pt idx="5735">
                  <c:v>5736.0</c:v>
                </c:pt>
                <c:pt idx="5736">
                  <c:v>5737.0</c:v>
                </c:pt>
                <c:pt idx="5737">
                  <c:v>5738.0</c:v>
                </c:pt>
                <c:pt idx="5738">
                  <c:v>5739.0</c:v>
                </c:pt>
                <c:pt idx="5739">
                  <c:v>5740.0</c:v>
                </c:pt>
                <c:pt idx="5740">
                  <c:v>5741.0</c:v>
                </c:pt>
                <c:pt idx="5741">
                  <c:v>5742.0</c:v>
                </c:pt>
                <c:pt idx="5742">
                  <c:v>5743.0</c:v>
                </c:pt>
                <c:pt idx="5743">
                  <c:v>5744.0</c:v>
                </c:pt>
                <c:pt idx="5744">
                  <c:v>5745.0</c:v>
                </c:pt>
                <c:pt idx="5745">
                  <c:v>5746.0</c:v>
                </c:pt>
                <c:pt idx="5746">
                  <c:v>5747.0</c:v>
                </c:pt>
                <c:pt idx="5747">
                  <c:v>5748.0</c:v>
                </c:pt>
                <c:pt idx="5748">
                  <c:v>5749.0</c:v>
                </c:pt>
                <c:pt idx="5749">
                  <c:v>5750.0</c:v>
                </c:pt>
                <c:pt idx="5750">
                  <c:v>5751.0</c:v>
                </c:pt>
                <c:pt idx="5751">
                  <c:v>5752.0</c:v>
                </c:pt>
                <c:pt idx="5752">
                  <c:v>5753.0</c:v>
                </c:pt>
                <c:pt idx="5753">
                  <c:v>5754.0</c:v>
                </c:pt>
                <c:pt idx="5754">
                  <c:v>5755.0</c:v>
                </c:pt>
                <c:pt idx="5755">
                  <c:v>5756.0</c:v>
                </c:pt>
                <c:pt idx="5756">
                  <c:v>5757.0</c:v>
                </c:pt>
                <c:pt idx="5757">
                  <c:v>5758.0</c:v>
                </c:pt>
                <c:pt idx="5758">
                  <c:v>5759.0</c:v>
                </c:pt>
                <c:pt idx="5759">
                  <c:v>5760.0</c:v>
                </c:pt>
                <c:pt idx="5760">
                  <c:v>5761.0</c:v>
                </c:pt>
                <c:pt idx="5761">
                  <c:v>5762.0</c:v>
                </c:pt>
                <c:pt idx="5762">
                  <c:v>5763.0</c:v>
                </c:pt>
                <c:pt idx="5763">
                  <c:v>5764.0</c:v>
                </c:pt>
                <c:pt idx="5764">
                  <c:v>5765.0</c:v>
                </c:pt>
                <c:pt idx="5765">
                  <c:v>5766.0</c:v>
                </c:pt>
                <c:pt idx="5766">
                  <c:v>5767.0</c:v>
                </c:pt>
                <c:pt idx="5767">
                  <c:v>5768.0</c:v>
                </c:pt>
                <c:pt idx="5768">
                  <c:v>5769.0</c:v>
                </c:pt>
                <c:pt idx="5769">
                  <c:v>5770.0</c:v>
                </c:pt>
                <c:pt idx="5770">
                  <c:v>5771.0</c:v>
                </c:pt>
                <c:pt idx="5771">
                  <c:v>5772.0</c:v>
                </c:pt>
                <c:pt idx="5772">
                  <c:v>5773.0</c:v>
                </c:pt>
                <c:pt idx="5773">
                  <c:v>5774.0</c:v>
                </c:pt>
                <c:pt idx="5774">
                  <c:v>5775.0</c:v>
                </c:pt>
                <c:pt idx="5775">
                  <c:v>5776.0</c:v>
                </c:pt>
                <c:pt idx="5776">
                  <c:v>5777.0</c:v>
                </c:pt>
                <c:pt idx="5777">
                  <c:v>5778.0</c:v>
                </c:pt>
                <c:pt idx="5778">
                  <c:v>5779.0</c:v>
                </c:pt>
                <c:pt idx="5779">
                  <c:v>5780.0</c:v>
                </c:pt>
                <c:pt idx="5780">
                  <c:v>5781.0</c:v>
                </c:pt>
                <c:pt idx="5781">
                  <c:v>5782.0</c:v>
                </c:pt>
                <c:pt idx="5782">
                  <c:v>5783.0</c:v>
                </c:pt>
                <c:pt idx="5783">
                  <c:v>5784.0</c:v>
                </c:pt>
                <c:pt idx="5784">
                  <c:v>5785.0</c:v>
                </c:pt>
                <c:pt idx="5785">
                  <c:v>5786.0</c:v>
                </c:pt>
                <c:pt idx="5786">
                  <c:v>5787.0</c:v>
                </c:pt>
                <c:pt idx="5787">
                  <c:v>5788.0</c:v>
                </c:pt>
                <c:pt idx="5788">
                  <c:v>5789.0</c:v>
                </c:pt>
                <c:pt idx="5789">
                  <c:v>5790.0</c:v>
                </c:pt>
                <c:pt idx="5790">
                  <c:v>5791.0</c:v>
                </c:pt>
                <c:pt idx="5791">
                  <c:v>5792.0</c:v>
                </c:pt>
                <c:pt idx="5792">
                  <c:v>5793.0</c:v>
                </c:pt>
                <c:pt idx="5793">
                  <c:v>5794.0</c:v>
                </c:pt>
                <c:pt idx="5794">
                  <c:v>5795.0</c:v>
                </c:pt>
                <c:pt idx="5795">
                  <c:v>5796.0</c:v>
                </c:pt>
                <c:pt idx="5796">
                  <c:v>5797.0</c:v>
                </c:pt>
                <c:pt idx="5797">
                  <c:v>5798.0</c:v>
                </c:pt>
                <c:pt idx="5798">
                  <c:v>5799.0</c:v>
                </c:pt>
                <c:pt idx="5799">
                  <c:v>5800.0</c:v>
                </c:pt>
                <c:pt idx="5800">
                  <c:v>5801.0</c:v>
                </c:pt>
                <c:pt idx="5801">
                  <c:v>5802.0</c:v>
                </c:pt>
                <c:pt idx="5802">
                  <c:v>5803.0</c:v>
                </c:pt>
                <c:pt idx="5803">
                  <c:v>5804.0</c:v>
                </c:pt>
                <c:pt idx="5804">
                  <c:v>5805.0</c:v>
                </c:pt>
                <c:pt idx="5805">
                  <c:v>5806.0</c:v>
                </c:pt>
                <c:pt idx="5806">
                  <c:v>5807.0</c:v>
                </c:pt>
                <c:pt idx="5807">
                  <c:v>5808.0</c:v>
                </c:pt>
                <c:pt idx="5808">
                  <c:v>5809.0</c:v>
                </c:pt>
                <c:pt idx="5809">
                  <c:v>5810.0</c:v>
                </c:pt>
                <c:pt idx="5810">
                  <c:v>5811.0</c:v>
                </c:pt>
                <c:pt idx="5811">
                  <c:v>5812.0</c:v>
                </c:pt>
                <c:pt idx="5812">
                  <c:v>5813.0</c:v>
                </c:pt>
                <c:pt idx="5813">
                  <c:v>5814.0</c:v>
                </c:pt>
                <c:pt idx="5814">
                  <c:v>5815.0</c:v>
                </c:pt>
                <c:pt idx="5815">
                  <c:v>5816.0</c:v>
                </c:pt>
                <c:pt idx="5816">
                  <c:v>5817.0</c:v>
                </c:pt>
                <c:pt idx="5817">
                  <c:v>5818.0</c:v>
                </c:pt>
                <c:pt idx="5818">
                  <c:v>5819.0</c:v>
                </c:pt>
                <c:pt idx="5819">
                  <c:v>5820.0</c:v>
                </c:pt>
                <c:pt idx="5820">
                  <c:v>5821.0</c:v>
                </c:pt>
                <c:pt idx="5821">
                  <c:v>5822.0</c:v>
                </c:pt>
                <c:pt idx="5822">
                  <c:v>5823.0</c:v>
                </c:pt>
                <c:pt idx="5823">
                  <c:v>5824.0</c:v>
                </c:pt>
                <c:pt idx="5824">
                  <c:v>5825.0</c:v>
                </c:pt>
                <c:pt idx="5825">
                  <c:v>5826.0</c:v>
                </c:pt>
                <c:pt idx="5826">
                  <c:v>5827.0</c:v>
                </c:pt>
                <c:pt idx="5827">
                  <c:v>5828.0</c:v>
                </c:pt>
                <c:pt idx="5828">
                  <c:v>5829.0</c:v>
                </c:pt>
                <c:pt idx="5829">
                  <c:v>5830.0</c:v>
                </c:pt>
                <c:pt idx="5830">
                  <c:v>5831.0</c:v>
                </c:pt>
                <c:pt idx="5831">
                  <c:v>5832.0</c:v>
                </c:pt>
                <c:pt idx="5832">
                  <c:v>5833.0</c:v>
                </c:pt>
                <c:pt idx="5833">
                  <c:v>5834.0</c:v>
                </c:pt>
                <c:pt idx="5834">
                  <c:v>5835.0</c:v>
                </c:pt>
                <c:pt idx="5835">
                  <c:v>5836.0</c:v>
                </c:pt>
                <c:pt idx="5836">
                  <c:v>5837.0</c:v>
                </c:pt>
                <c:pt idx="5837">
                  <c:v>5838.0</c:v>
                </c:pt>
                <c:pt idx="5838">
                  <c:v>5839.0</c:v>
                </c:pt>
                <c:pt idx="5839">
                  <c:v>5840.0</c:v>
                </c:pt>
                <c:pt idx="5840">
                  <c:v>5841.0</c:v>
                </c:pt>
                <c:pt idx="5841">
                  <c:v>5842.0</c:v>
                </c:pt>
                <c:pt idx="5842">
                  <c:v>5843.0</c:v>
                </c:pt>
                <c:pt idx="5843">
                  <c:v>5844.0</c:v>
                </c:pt>
                <c:pt idx="5844">
                  <c:v>5845.0</c:v>
                </c:pt>
                <c:pt idx="5845">
                  <c:v>5846.0</c:v>
                </c:pt>
                <c:pt idx="5846">
                  <c:v>5847.0</c:v>
                </c:pt>
                <c:pt idx="5847">
                  <c:v>5848.0</c:v>
                </c:pt>
                <c:pt idx="5848">
                  <c:v>5849.0</c:v>
                </c:pt>
                <c:pt idx="5849">
                  <c:v>5850.0</c:v>
                </c:pt>
                <c:pt idx="5850">
                  <c:v>5851.0</c:v>
                </c:pt>
                <c:pt idx="5851">
                  <c:v>5852.0</c:v>
                </c:pt>
                <c:pt idx="5852">
                  <c:v>5853.0</c:v>
                </c:pt>
                <c:pt idx="5853">
                  <c:v>5854.0</c:v>
                </c:pt>
                <c:pt idx="5854">
                  <c:v>5855.0</c:v>
                </c:pt>
                <c:pt idx="5855">
                  <c:v>5856.0</c:v>
                </c:pt>
                <c:pt idx="5856">
                  <c:v>5857.0</c:v>
                </c:pt>
                <c:pt idx="5857">
                  <c:v>5858.0</c:v>
                </c:pt>
                <c:pt idx="5858">
                  <c:v>5859.0</c:v>
                </c:pt>
                <c:pt idx="5859">
                  <c:v>5860.0</c:v>
                </c:pt>
                <c:pt idx="5860">
                  <c:v>5861.0</c:v>
                </c:pt>
                <c:pt idx="5861">
                  <c:v>5862.0</c:v>
                </c:pt>
                <c:pt idx="5862">
                  <c:v>5863.0</c:v>
                </c:pt>
                <c:pt idx="5863">
                  <c:v>5864.0</c:v>
                </c:pt>
                <c:pt idx="5864">
                  <c:v>5865.0</c:v>
                </c:pt>
                <c:pt idx="5865">
                  <c:v>5866.0</c:v>
                </c:pt>
                <c:pt idx="5866">
                  <c:v>5867.0</c:v>
                </c:pt>
                <c:pt idx="5867">
                  <c:v>5868.0</c:v>
                </c:pt>
                <c:pt idx="5868">
                  <c:v>5869.0</c:v>
                </c:pt>
                <c:pt idx="5869">
                  <c:v>5870.0</c:v>
                </c:pt>
                <c:pt idx="5870">
                  <c:v>5871.0</c:v>
                </c:pt>
                <c:pt idx="5871">
                  <c:v>5872.0</c:v>
                </c:pt>
                <c:pt idx="5872">
                  <c:v>5873.0</c:v>
                </c:pt>
                <c:pt idx="5873">
                  <c:v>5874.0</c:v>
                </c:pt>
                <c:pt idx="5874">
                  <c:v>5875.0</c:v>
                </c:pt>
                <c:pt idx="5875">
                  <c:v>5876.0</c:v>
                </c:pt>
                <c:pt idx="5876">
                  <c:v>5877.0</c:v>
                </c:pt>
                <c:pt idx="5877">
                  <c:v>5878.0</c:v>
                </c:pt>
                <c:pt idx="5878">
                  <c:v>5879.0</c:v>
                </c:pt>
                <c:pt idx="5879">
                  <c:v>5880.0</c:v>
                </c:pt>
                <c:pt idx="5880">
                  <c:v>5881.0</c:v>
                </c:pt>
                <c:pt idx="5881">
                  <c:v>5882.0</c:v>
                </c:pt>
                <c:pt idx="5882">
                  <c:v>5883.0</c:v>
                </c:pt>
                <c:pt idx="5883">
                  <c:v>5884.0</c:v>
                </c:pt>
                <c:pt idx="5884">
                  <c:v>5885.0</c:v>
                </c:pt>
                <c:pt idx="5885">
                  <c:v>5886.0</c:v>
                </c:pt>
                <c:pt idx="5886">
                  <c:v>5887.0</c:v>
                </c:pt>
                <c:pt idx="5887">
                  <c:v>5888.0</c:v>
                </c:pt>
                <c:pt idx="5888">
                  <c:v>5889.0</c:v>
                </c:pt>
                <c:pt idx="5889">
                  <c:v>5890.0</c:v>
                </c:pt>
                <c:pt idx="5890">
                  <c:v>5891.0</c:v>
                </c:pt>
                <c:pt idx="5891">
                  <c:v>5892.0</c:v>
                </c:pt>
                <c:pt idx="5892">
                  <c:v>5893.0</c:v>
                </c:pt>
                <c:pt idx="5893">
                  <c:v>5894.0</c:v>
                </c:pt>
                <c:pt idx="5894">
                  <c:v>5895.0</c:v>
                </c:pt>
                <c:pt idx="5895">
                  <c:v>5896.0</c:v>
                </c:pt>
                <c:pt idx="5896">
                  <c:v>5897.0</c:v>
                </c:pt>
                <c:pt idx="5897">
                  <c:v>5898.0</c:v>
                </c:pt>
                <c:pt idx="5898">
                  <c:v>5899.0</c:v>
                </c:pt>
                <c:pt idx="5899">
                  <c:v>5900.0</c:v>
                </c:pt>
                <c:pt idx="5900">
                  <c:v>5901.0</c:v>
                </c:pt>
                <c:pt idx="5901">
                  <c:v>5902.0</c:v>
                </c:pt>
                <c:pt idx="5902">
                  <c:v>5903.0</c:v>
                </c:pt>
                <c:pt idx="5903">
                  <c:v>5904.0</c:v>
                </c:pt>
                <c:pt idx="5904">
                  <c:v>5905.0</c:v>
                </c:pt>
                <c:pt idx="5905">
                  <c:v>5906.0</c:v>
                </c:pt>
                <c:pt idx="5906">
                  <c:v>5907.0</c:v>
                </c:pt>
                <c:pt idx="5907">
                  <c:v>5908.0</c:v>
                </c:pt>
                <c:pt idx="5908">
                  <c:v>5909.0</c:v>
                </c:pt>
                <c:pt idx="5909">
                  <c:v>5910.0</c:v>
                </c:pt>
                <c:pt idx="5910">
                  <c:v>5911.0</c:v>
                </c:pt>
                <c:pt idx="5911">
                  <c:v>5912.0</c:v>
                </c:pt>
                <c:pt idx="5912">
                  <c:v>5913.0</c:v>
                </c:pt>
                <c:pt idx="5913">
                  <c:v>5914.0</c:v>
                </c:pt>
                <c:pt idx="5914">
                  <c:v>5915.0</c:v>
                </c:pt>
                <c:pt idx="5915">
                  <c:v>5916.0</c:v>
                </c:pt>
                <c:pt idx="5916">
                  <c:v>5917.0</c:v>
                </c:pt>
                <c:pt idx="5917">
                  <c:v>5918.0</c:v>
                </c:pt>
                <c:pt idx="5918">
                  <c:v>5919.0</c:v>
                </c:pt>
                <c:pt idx="5919">
                  <c:v>5920.0</c:v>
                </c:pt>
                <c:pt idx="5920">
                  <c:v>5921.0</c:v>
                </c:pt>
                <c:pt idx="5921">
                  <c:v>5922.0</c:v>
                </c:pt>
                <c:pt idx="5922">
                  <c:v>5923.0</c:v>
                </c:pt>
                <c:pt idx="5923">
                  <c:v>5924.0</c:v>
                </c:pt>
                <c:pt idx="5924">
                  <c:v>5925.0</c:v>
                </c:pt>
                <c:pt idx="5925">
                  <c:v>5926.0</c:v>
                </c:pt>
                <c:pt idx="5926">
                  <c:v>5927.0</c:v>
                </c:pt>
                <c:pt idx="5927">
                  <c:v>5928.0</c:v>
                </c:pt>
                <c:pt idx="5928">
                  <c:v>5929.0</c:v>
                </c:pt>
                <c:pt idx="5929">
                  <c:v>5930.0</c:v>
                </c:pt>
                <c:pt idx="5930">
                  <c:v>5931.0</c:v>
                </c:pt>
                <c:pt idx="5931">
                  <c:v>5932.0</c:v>
                </c:pt>
                <c:pt idx="5932">
                  <c:v>5933.0</c:v>
                </c:pt>
                <c:pt idx="5933">
                  <c:v>5934.0</c:v>
                </c:pt>
                <c:pt idx="5934">
                  <c:v>5935.0</c:v>
                </c:pt>
                <c:pt idx="5935">
                  <c:v>5936.0</c:v>
                </c:pt>
                <c:pt idx="5936">
                  <c:v>5937.0</c:v>
                </c:pt>
                <c:pt idx="5937">
                  <c:v>5938.0</c:v>
                </c:pt>
                <c:pt idx="5938">
                  <c:v>5939.0</c:v>
                </c:pt>
                <c:pt idx="5939">
                  <c:v>5940.0</c:v>
                </c:pt>
                <c:pt idx="5940">
                  <c:v>5941.0</c:v>
                </c:pt>
                <c:pt idx="5941">
                  <c:v>5942.0</c:v>
                </c:pt>
                <c:pt idx="5942">
                  <c:v>5943.0</c:v>
                </c:pt>
                <c:pt idx="5943">
                  <c:v>5944.0</c:v>
                </c:pt>
                <c:pt idx="5944">
                  <c:v>5945.0</c:v>
                </c:pt>
                <c:pt idx="5945">
                  <c:v>5946.0</c:v>
                </c:pt>
                <c:pt idx="5946">
                  <c:v>5947.0</c:v>
                </c:pt>
                <c:pt idx="5947">
                  <c:v>5948.0</c:v>
                </c:pt>
                <c:pt idx="5948">
                  <c:v>5949.0</c:v>
                </c:pt>
                <c:pt idx="5949">
                  <c:v>5950.0</c:v>
                </c:pt>
                <c:pt idx="5950">
                  <c:v>5951.0</c:v>
                </c:pt>
                <c:pt idx="5951">
                  <c:v>5952.0</c:v>
                </c:pt>
                <c:pt idx="5952">
                  <c:v>5953.0</c:v>
                </c:pt>
                <c:pt idx="5953">
                  <c:v>5954.0</c:v>
                </c:pt>
                <c:pt idx="5954">
                  <c:v>5955.0</c:v>
                </c:pt>
                <c:pt idx="5955">
                  <c:v>5956.0</c:v>
                </c:pt>
                <c:pt idx="5956">
                  <c:v>5957.0</c:v>
                </c:pt>
                <c:pt idx="5957">
                  <c:v>5958.0</c:v>
                </c:pt>
                <c:pt idx="5958">
                  <c:v>5959.0</c:v>
                </c:pt>
                <c:pt idx="5959">
                  <c:v>5960.0</c:v>
                </c:pt>
                <c:pt idx="5960">
                  <c:v>5961.0</c:v>
                </c:pt>
                <c:pt idx="5961">
                  <c:v>5962.0</c:v>
                </c:pt>
                <c:pt idx="5962">
                  <c:v>5963.0</c:v>
                </c:pt>
                <c:pt idx="5963">
                  <c:v>5964.0</c:v>
                </c:pt>
                <c:pt idx="5964">
                  <c:v>5965.0</c:v>
                </c:pt>
                <c:pt idx="5965">
                  <c:v>5966.0</c:v>
                </c:pt>
                <c:pt idx="5966">
                  <c:v>5967.0</c:v>
                </c:pt>
                <c:pt idx="5967">
                  <c:v>5968.0</c:v>
                </c:pt>
                <c:pt idx="5968">
                  <c:v>5969.0</c:v>
                </c:pt>
                <c:pt idx="5969">
                  <c:v>5970.0</c:v>
                </c:pt>
                <c:pt idx="5970">
                  <c:v>5971.0</c:v>
                </c:pt>
                <c:pt idx="5971">
                  <c:v>5972.0</c:v>
                </c:pt>
                <c:pt idx="5972">
                  <c:v>5973.0</c:v>
                </c:pt>
                <c:pt idx="5973">
                  <c:v>5974.0</c:v>
                </c:pt>
                <c:pt idx="5974">
                  <c:v>5975.0</c:v>
                </c:pt>
                <c:pt idx="5975">
                  <c:v>5976.0</c:v>
                </c:pt>
                <c:pt idx="5976">
                  <c:v>5977.0</c:v>
                </c:pt>
                <c:pt idx="5977">
                  <c:v>5978.0</c:v>
                </c:pt>
                <c:pt idx="5978">
                  <c:v>5979.0</c:v>
                </c:pt>
                <c:pt idx="5979">
                  <c:v>5980.0</c:v>
                </c:pt>
                <c:pt idx="5980">
                  <c:v>5981.0</c:v>
                </c:pt>
                <c:pt idx="5981">
                  <c:v>5982.0</c:v>
                </c:pt>
                <c:pt idx="5982">
                  <c:v>5983.0</c:v>
                </c:pt>
                <c:pt idx="5983">
                  <c:v>5984.0</c:v>
                </c:pt>
                <c:pt idx="5984">
                  <c:v>5985.0</c:v>
                </c:pt>
                <c:pt idx="5985">
                  <c:v>5986.0</c:v>
                </c:pt>
                <c:pt idx="5986">
                  <c:v>5987.0</c:v>
                </c:pt>
                <c:pt idx="5987">
                  <c:v>5988.0</c:v>
                </c:pt>
                <c:pt idx="5988">
                  <c:v>5989.0</c:v>
                </c:pt>
                <c:pt idx="5989">
                  <c:v>5990.0</c:v>
                </c:pt>
                <c:pt idx="5990">
                  <c:v>5991.0</c:v>
                </c:pt>
                <c:pt idx="5991">
                  <c:v>5992.0</c:v>
                </c:pt>
                <c:pt idx="5992">
                  <c:v>5993.0</c:v>
                </c:pt>
                <c:pt idx="5993">
                  <c:v>5994.0</c:v>
                </c:pt>
                <c:pt idx="5994">
                  <c:v>5995.0</c:v>
                </c:pt>
                <c:pt idx="5995">
                  <c:v>5996.0</c:v>
                </c:pt>
                <c:pt idx="5996">
                  <c:v>5997.0</c:v>
                </c:pt>
                <c:pt idx="5997">
                  <c:v>5998.0</c:v>
                </c:pt>
                <c:pt idx="5998">
                  <c:v>5999.0</c:v>
                </c:pt>
                <c:pt idx="5999">
                  <c:v>6000.0</c:v>
                </c:pt>
                <c:pt idx="6000">
                  <c:v>6001.0</c:v>
                </c:pt>
                <c:pt idx="6001">
                  <c:v>6002.0</c:v>
                </c:pt>
                <c:pt idx="6002">
                  <c:v>6003.0</c:v>
                </c:pt>
                <c:pt idx="6003">
                  <c:v>6004.0</c:v>
                </c:pt>
                <c:pt idx="6004">
                  <c:v>6005.0</c:v>
                </c:pt>
                <c:pt idx="6005">
                  <c:v>6006.0</c:v>
                </c:pt>
                <c:pt idx="6006">
                  <c:v>6007.0</c:v>
                </c:pt>
                <c:pt idx="6007">
                  <c:v>6008.0</c:v>
                </c:pt>
                <c:pt idx="6008">
                  <c:v>6009.0</c:v>
                </c:pt>
                <c:pt idx="6009">
                  <c:v>6010.0</c:v>
                </c:pt>
                <c:pt idx="6010">
                  <c:v>6011.0</c:v>
                </c:pt>
                <c:pt idx="6011">
                  <c:v>6012.0</c:v>
                </c:pt>
                <c:pt idx="6012">
                  <c:v>6013.0</c:v>
                </c:pt>
                <c:pt idx="6013">
                  <c:v>6014.0</c:v>
                </c:pt>
                <c:pt idx="6014">
                  <c:v>6015.0</c:v>
                </c:pt>
                <c:pt idx="6015">
                  <c:v>6016.0</c:v>
                </c:pt>
                <c:pt idx="6016">
                  <c:v>6017.0</c:v>
                </c:pt>
                <c:pt idx="6017">
                  <c:v>6018.0</c:v>
                </c:pt>
                <c:pt idx="6018">
                  <c:v>6019.0</c:v>
                </c:pt>
                <c:pt idx="6019">
                  <c:v>6020.0</c:v>
                </c:pt>
                <c:pt idx="6020">
                  <c:v>6021.0</c:v>
                </c:pt>
                <c:pt idx="6021">
                  <c:v>6022.0</c:v>
                </c:pt>
                <c:pt idx="6022">
                  <c:v>6023.0</c:v>
                </c:pt>
                <c:pt idx="6023">
                  <c:v>6024.0</c:v>
                </c:pt>
                <c:pt idx="6024">
                  <c:v>6025.0</c:v>
                </c:pt>
                <c:pt idx="6025">
                  <c:v>6026.0</c:v>
                </c:pt>
                <c:pt idx="6026">
                  <c:v>6027.0</c:v>
                </c:pt>
                <c:pt idx="6027">
                  <c:v>6028.0</c:v>
                </c:pt>
                <c:pt idx="6028">
                  <c:v>6029.0</c:v>
                </c:pt>
                <c:pt idx="6029">
                  <c:v>6030.0</c:v>
                </c:pt>
                <c:pt idx="6030">
                  <c:v>6031.0</c:v>
                </c:pt>
                <c:pt idx="6031">
                  <c:v>6032.0</c:v>
                </c:pt>
                <c:pt idx="6032">
                  <c:v>6033.0</c:v>
                </c:pt>
                <c:pt idx="6033">
                  <c:v>6034.0</c:v>
                </c:pt>
                <c:pt idx="6034">
                  <c:v>6035.0</c:v>
                </c:pt>
                <c:pt idx="6035">
                  <c:v>6036.0</c:v>
                </c:pt>
                <c:pt idx="6036">
                  <c:v>6037.0</c:v>
                </c:pt>
                <c:pt idx="6037">
                  <c:v>6038.0</c:v>
                </c:pt>
                <c:pt idx="6038">
                  <c:v>6039.0</c:v>
                </c:pt>
                <c:pt idx="6039">
                  <c:v>6040.0</c:v>
                </c:pt>
                <c:pt idx="6040">
                  <c:v>6041.0</c:v>
                </c:pt>
                <c:pt idx="6041">
                  <c:v>6042.0</c:v>
                </c:pt>
                <c:pt idx="6042">
                  <c:v>6043.0</c:v>
                </c:pt>
                <c:pt idx="6043">
                  <c:v>6044.0</c:v>
                </c:pt>
                <c:pt idx="6044">
                  <c:v>6045.0</c:v>
                </c:pt>
                <c:pt idx="6045">
                  <c:v>6046.0</c:v>
                </c:pt>
                <c:pt idx="6046">
                  <c:v>6047.0</c:v>
                </c:pt>
                <c:pt idx="6047">
                  <c:v>6048.0</c:v>
                </c:pt>
                <c:pt idx="6048">
                  <c:v>6049.0</c:v>
                </c:pt>
                <c:pt idx="6049">
                  <c:v>6050.0</c:v>
                </c:pt>
                <c:pt idx="6050">
                  <c:v>6051.0</c:v>
                </c:pt>
                <c:pt idx="6051">
                  <c:v>6052.0</c:v>
                </c:pt>
                <c:pt idx="6052">
                  <c:v>6053.0</c:v>
                </c:pt>
                <c:pt idx="6053">
                  <c:v>6054.0</c:v>
                </c:pt>
                <c:pt idx="6054">
                  <c:v>6055.0</c:v>
                </c:pt>
                <c:pt idx="6055">
                  <c:v>6056.0</c:v>
                </c:pt>
                <c:pt idx="6056">
                  <c:v>6057.0</c:v>
                </c:pt>
                <c:pt idx="6057">
                  <c:v>6058.0</c:v>
                </c:pt>
                <c:pt idx="6058">
                  <c:v>6059.0</c:v>
                </c:pt>
                <c:pt idx="6059">
                  <c:v>6060.0</c:v>
                </c:pt>
                <c:pt idx="6060">
                  <c:v>6061.0</c:v>
                </c:pt>
                <c:pt idx="6061">
                  <c:v>6062.0</c:v>
                </c:pt>
                <c:pt idx="6062">
                  <c:v>6063.0</c:v>
                </c:pt>
                <c:pt idx="6063">
                  <c:v>6064.0</c:v>
                </c:pt>
                <c:pt idx="6064">
                  <c:v>6065.0</c:v>
                </c:pt>
                <c:pt idx="6065">
                  <c:v>6066.0</c:v>
                </c:pt>
                <c:pt idx="6066">
                  <c:v>6067.0</c:v>
                </c:pt>
                <c:pt idx="6067">
                  <c:v>6068.0</c:v>
                </c:pt>
                <c:pt idx="6068">
                  <c:v>6069.0</c:v>
                </c:pt>
                <c:pt idx="6069">
                  <c:v>6070.0</c:v>
                </c:pt>
                <c:pt idx="6070">
                  <c:v>6071.0</c:v>
                </c:pt>
                <c:pt idx="6071">
                  <c:v>6072.0</c:v>
                </c:pt>
                <c:pt idx="6072">
                  <c:v>6073.0</c:v>
                </c:pt>
                <c:pt idx="6073">
                  <c:v>6074.0</c:v>
                </c:pt>
                <c:pt idx="6074">
                  <c:v>6075.0</c:v>
                </c:pt>
                <c:pt idx="6075">
                  <c:v>6076.0</c:v>
                </c:pt>
                <c:pt idx="6076">
                  <c:v>6077.0</c:v>
                </c:pt>
                <c:pt idx="6077">
                  <c:v>6078.0</c:v>
                </c:pt>
                <c:pt idx="6078">
                  <c:v>6079.0</c:v>
                </c:pt>
                <c:pt idx="6079">
                  <c:v>6080.0</c:v>
                </c:pt>
                <c:pt idx="6080">
                  <c:v>6081.0</c:v>
                </c:pt>
                <c:pt idx="6081">
                  <c:v>6082.0</c:v>
                </c:pt>
                <c:pt idx="6082">
                  <c:v>6083.0</c:v>
                </c:pt>
                <c:pt idx="6083">
                  <c:v>6084.0</c:v>
                </c:pt>
                <c:pt idx="6084">
                  <c:v>6085.0</c:v>
                </c:pt>
                <c:pt idx="6085">
                  <c:v>6086.0</c:v>
                </c:pt>
                <c:pt idx="6086">
                  <c:v>6087.0</c:v>
                </c:pt>
                <c:pt idx="6087">
                  <c:v>6088.0</c:v>
                </c:pt>
                <c:pt idx="6088">
                  <c:v>6089.0</c:v>
                </c:pt>
                <c:pt idx="6089">
                  <c:v>6090.0</c:v>
                </c:pt>
                <c:pt idx="6090">
                  <c:v>6091.0</c:v>
                </c:pt>
                <c:pt idx="6091">
                  <c:v>6092.0</c:v>
                </c:pt>
                <c:pt idx="6092">
                  <c:v>6093.0</c:v>
                </c:pt>
                <c:pt idx="6093">
                  <c:v>6094.0</c:v>
                </c:pt>
                <c:pt idx="6094">
                  <c:v>6095.0</c:v>
                </c:pt>
                <c:pt idx="6095">
                  <c:v>6096.0</c:v>
                </c:pt>
                <c:pt idx="6096">
                  <c:v>6097.0</c:v>
                </c:pt>
                <c:pt idx="6097">
                  <c:v>6098.0</c:v>
                </c:pt>
                <c:pt idx="6098">
                  <c:v>6099.0</c:v>
                </c:pt>
                <c:pt idx="6099">
                  <c:v>6100.0</c:v>
                </c:pt>
                <c:pt idx="6100">
                  <c:v>6101.0</c:v>
                </c:pt>
                <c:pt idx="6101">
                  <c:v>6102.0</c:v>
                </c:pt>
                <c:pt idx="6102">
                  <c:v>6103.0</c:v>
                </c:pt>
                <c:pt idx="6103">
                  <c:v>6104.0</c:v>
                </c:pt>
                <c:pt idx="6104">
                  <c:v>6105.0</c:v>
                </c:pt>
                <c:pt idx="6105">
                  <c:v>6106.0</c:v>
                </c:pt>
                <c:pt idx="6106">
                  <c:v>6107.0</c:v>
                </c:pt>
                <c:pt idx="6107">
                  <c:v>6108.0</c:v>
                </c:pt>
                <c:pt idx="6108">
                  <c:v>6109.0</c:v>
                </c:pt>
                <c:pt idx="6109">
                  <c:v>6110.0</c:v>
                </c:pt>
                <c:pt idx="6110">
                  <c:v>6111.0</c:v>
                </c:pt>
                <c:pt idx="6111">
                  <c:v>6112.0</c:v>
                </c:pt>
                <c:pt idx="6112">
                  <c:v>6113.0</c:v>
                </c:pt>
                <c:pt idx="6113">
                  <c:v>6114.0</c:v>
                </c:pt>
                <c:pt idx="6114">
                  <c:v>6115.0</c:v>
                </c:pt>
                <c:pt idx="6115">
                  <c:v>6116.0</c:v>
                </c:pt>
                <c:pt idx="6116">
                  <c:v>6117.0</c:v>
                </c:pt>
                <c:pt idx="6117">
                  <c:v>6118.0</c:v>
                </c:pt>
                <c:pt idx="6118">
                  <c:v>6119.0</c:v>
                </c:pt>
                <c:pt idx="6119">
                  <c:v>6120.0</c:v>
                </c:pt>
                <c:pt idx="6120">
                  <c:v>6121.0</c:v>
                </c:pt>
                <c:pt idx="6121">
                  <c:v>6122.0</c:v>
                </c:pt>
                <c:pt idx="6122">
                  <c:v>6123.0</c:v>
                </c:pt>
                <c:pt idx="6123">
                  <c:v>6124.0</c:v>
                </c:pt>
                <c:pt idx="6124">
                  <c:v>6125.0</c:v>
                </c:pt>
                <c:pt idx="6125">
                  <c:v>6126.0</c:v>
                </c:pt>
                <c:pt idx="6126">
                  <c:v>6127.0</c:v>
                </c:pt>
                <c:pt idx="6127">
                  <c:v>6128.0</c:v>
                </c:pt>
                <c:pt idx="6128">
                  <c:v>6129.0</c:v>
                </c:pt>
                <c:pt idx="6129">
                  <c:v>6130.0</c:v>
                </c:pt>
                <c:pt idx="6130">
                  <c:v>6131.0</c:v>
                </c:pt>
                <c:pt idx="6131">
                  <c:v>6132.0</c:v>
                </c:pt>
                <c:pt idx="6132">
                  <c:v>6133.0</c:v>
                </c:pt>
                <c:pt idx="6133">
                  <c:v>6134.0</c:v>
                </c:pt>
                <c:pt idx="6134">
                  <c:v>6135.0</c:v>
                </c:pt>
                <c:pt idx="6135">
                  <c:v>6136.0</c:v>
                </c:pt>
                <c:pt idx="6136">
                  <c:v>6137.0</c:v>
                </c:pt>
                <c:pt idx="6137">
                  <c:v>6138.0</c:v>
                </c:pt>
                <c:pt idx="6138">
                  <c:v>6139.0</c:v>
                </c:pt>
                <c:pt idx="6139">
                  <c:v>6140.0</c:v>
                </c:pt>
                <c:pt idx="6140">
                  <c:v>6141.0</c:v>
                </c:pt>
                <c:pt idx="6141">
                  <c:v>6142.0</c:v>
                </c:pt>
                <c:pt idx="6142">
                  <c:v>6143.0</c:v>
                </c:pt>
                <c:pt idx="6143">
                  <c:v>6144.0</c:v>
                </c:pt>
                <c:pt idx="6144">
                  <c:v>6145.0</c:v>
                </c:pt>
                <c:pt idx="6145">
                  <c:v>6146.0</c:v>
                </c:pt>
                <c:pt idx="6146">
                  <c:v>6147.0</c:v>
                </c:pt>
                <c:pt idx="6147">
                  <c:v>6148.0</c:v>
                </c:pt>
                <c:pt idx="6148">
                  <c:v>6149.0</c:v>
                </c:pt>
                <c:pt idx="6149">
                  <c:v>6150.0</c:v>
                </c:pt>
                <c:pt idx="6150">
                  <c:v>6151.0</c:v>
                </c:pt>
                <c:pt idx="6151">
                  <c:v>6152.0</c:v>
                </c:pt>
                <c:pt idx="6152">
                  <c:v>6153.0</c:v>
                </c:pt>
                <c:pt idx="6153">
                  <c:v>6154.0</c:v>
                </c:pt>
                <c:pt idx="6154">
                  <c:v>6155.0</c:v>
                </c:pt>
                <c:pt idx="6155">
                  <c:v>6156.0</c:v>
                </c:pt>
                <c:pt idx="6156">
                  <c:v>6157.0</c:v>
                </c:pt>
                <c:pt idx="6157">
                  <c:v>6158.0</c:v>
                </c:pt>
                <c:pt idx="6158">
                  <c:v>6159.0</c:v>
                </c:pt>
                <c:pt idx="6159">
                  <c:v>6160.0</c:v>
                </c:pt>
                <c:pt idx="6160">
                  <c:v>6161.0</c:v>
                </c:pt>
                <c:pt idx="6161">
                  <c:v>6162.0</c:v>
                </c:pt>
                <c:pt idx="6162">
                  <c:v>6163.0</c:v>
                </c:pt>
                <c:pt idx="6163">
                  <c:v>6164.0</c:v>
                </c:pt>
                <c:pt idx="6164">
                  <c:v>6165.0</c:v>
                </c:pt>
                <c:pt idx="6165">
                  <c:v>6166.0</c:v>
                </c:pt>
                <c:pt idx="6166">
                  <c:v>6167.0</c:v>
                </c:pt>
                <c:pt idx="6167">
                  <c:v>6168.0</c:v>
                </c:pt>
                <c:pt idx="6168">
                  <c:v>6169.0</c:v>
                </c:pt>
                <c:pt idx="6169">
                  <c:v>6170.0</c:v>
                </c:pt>
                <c:pt idx="6170">
                  <c:v>6171.0</c:v>
                </c:pt>
                <c:pt idx="6171">
                  <c:v>6172.0</c:v>
                </c:pt>
                <c:pt idx="6172">
                  <c:v>6173.0</c:v>
                </c:pt>
                <c:pt idx="6173">
                  <c:v>6174.0</c:v>
                </c:pt>
                <c:pt idx="6174">
                  <c:v>6175.0</c:v>
                </c:pt>
                <c:pt idx="6175">
                  <c:v>6176.0</c:v>
                </c:pt>
                <c:pt idx="6176">
                  <c:v>6177.0</c:v>
                </c:pt>
                <c:pt idx="6177">
                  <c:v>6178.0</c:v>
                </c:pt>
                <c:pt idx="6178">
                  <c:v>6179.0</c:v>
                </c:pt>
                <c:pt idx="6179">
                  <c:v>6180.0</c:v>
                </c:pt>
                <c:pt idx="6180">
                  <c:v>6181.0</c:v>
                </c:pt>
                <c:pt idx="6181">
                  <c:v>6182.0</c:v>
                </c:pt>
                <c:pt idx="6182">
                  <c:v>6183.0</c:v>
                </c:pt>
                <c:pt idx="6183">
                  <c:v>6184.0</c:v>
                </c:pt>
                <c:pt idx="6184">
                  <c:v>6185.0</c:v>
                </c:pt>
                <c:pt idx="6185">
                  <c:v>6186.0</c:v>
                </c:pt>
                <c:pt idx="6186">
                  <c:v>6187.0</c:v>
                </c:pt>
                <c:pt idx="6187">
                  <c:v>6188.0</c:v>
                </c:pt>
                <c:pt idx="6188">
                  <c:v>6189.0</c:v>
                </c:pt>
                <c:pt idx="6189">
                  <c:v>6190.0</c:v>
                </c:pt>
                <c:pt idx="6190">
                  <c:v>6191.0</c:v>
                </c:pt>
                <c:pt idx="6191">
                  <c:v>6192.0</c:v>
                </c:pt>
                <c:pt idx="6192">
                  <c:v>6193.0</c:v>
                </c:pt>
                <c:pt idx="6193">
                  <c:v>6194.0</c:v>
                </c:pt>
                <c:pt idx="6194">
                  <c:v>6195.0</c:v>
                </c:pt>
                <c:pt idx="6195">
                  <c:v>6196.0</c:v>
                </c:pt>
                <c:pt idx="6196">
                  <c:v>6197.0</c:v>
                </c:pt>
                <c:pt idx="6197">
                  <c:v>6198.0</c:v>
                </c:pt>
                <c:pt idx="6198">
                  <c:v>6199.0</c:v>
                </c:pt>
                <c:pt idx="6199">
                  <c:v>6200.0</c:v>
                </c:pt>
                <c:pt idx="6200">
                  <c:v>6201.0</c:v>
                </c:pt>
                <c:pt idx="6201">
                  <c:v>6202.0</c:v>
                </c:pt>
                <c:pt idx="6202">
                  <c:v>6203.0</c:v>
                </c:pt>
                <c:pt idx="6203">
                  <c:v>6204.0</c:v>
                </c:pt>
                <c:pt idx="6204">
                  <c:v>6205.0</c:v>
                </c:pt>
                <c:pt idx="6205">
                  <c:v>6206.0</c:v>
                </c:pt>
                <c:pt idx="6206">
                  <c:v>6207.0</c:v>
                </c:pt>
                <c:pt idx="6207">
                  <c:v>6208.0</c:v>
                </c:pt>
                <c:pt idx="6208">
                  <c:v>6209.0</c:v>
                </c:pt>
                <c:pt idx="6209">
                  <c:v>6210.0</c:v>
                </c:pt>
                <c:pt idx="6210">
                  <c:v>6211.0</c:v>
                </c:pt>
                <c:pt idx="6211">
                  <c:v>6212.0</c:v>
                </c:pt>
                <c:pt idx="6212">
                  <c:v>6213.0</c:v>
                </c:pt>
                <c:pt idx="6213">
                  <c:v>6214.0</c:v>
                </c:pt>
                <c:pt idx="6214">
                  <c:v>6215.0</c:v>
                </c:pt>
                <c:pt idx="6215">
                  <c:v>6216.0</c:v>
                </c:pt>
                <c:pt idx="6216">
                  <c:v>6217.0</c:v>
                </c:pt>
                <c:pt idx="6217">
                  <c:v>6218.0</c:v>
                </c:pt>
                <c:pt idx="6218">
                  <c:v>6219.0</c:v>
                </c:pt>
                <c:pt idx="6219">
                  <c:v>6220.0</c:v>
                </c:pt>
                <c:pt idx="6220">
                  <c:v>6221.0</c:v>
                </c:pt>
                <c:pt idx="6221">
                  <c:v>6222.0</c:v>
                </c:pt>
                <c:pt idx="6222">
                  <c:v>6223.0</c:v>
                </c:pt>
                <c:pt idx="6223">
                  <c:v>6224.0</c:v>
                </c:pt>
                <c:pt idx="6224">
                  <c:v>6225.0</c:v>
                </c:pt>
                <c:pt idx="6225">
                  <c:v>6226.0</c:v>
                </c:pt>
                <c:pt idx="6226">
                  <c:v>6227.0</c:v>
                </c:pt>
                <c:pt idx="6227">
                  <c:v>6228.0</c:v>
                </c:pt>
                <c:pt idx="6228">
                  <c:v>6229.0</c:v>
                </c:pt>
                <c:pt idx="6229">
                  <c:v>6230.0</c:v>
                </c:pt>
                <c:pt idx="6230">
                  <c:v>6231.0</c:v>
                </c:pt>
                <c:pt idx="6231">
                  <c:v>6232.0</c:v>
                </c:pt>
                <c:pt idx="6232">
                  <c:v>6233.0</c:v>
                </c:pt>
                <c:pt idx="6233">
                  <c:v>6234.0</c:v>
                </c:pt>
                <c:pt idx="6234">
                  <c:v>6235.0</c:v>
                </c:pt>
                <c:pt idx="6235">
                  <c:v>6236.0</c:v>
                </c:pt>
                <c:pt idx="6236">
                  <c:v>6237.0</c:v>
                </c:pt>
                <c:pt idx="6237">
                  <c:v>6238.0</c:v>
                </c:pt>
                <c:pt idx="6238">
                  <c:v>6239.0</c:v>
                </c:pt>
                <c:pt idx="6239">
                  <c:v>6240.0</c:v>
                </c:pt>
                <c:pt idx="6240">
                  <c:v>6241.0</c:v>
                </c:pt>
                <c:pt idx="6241">
                  <c:v>6242.0</c:v>
                </c:pt>
                <c:pt idx="6242">
                  <c:v>6243.0</c:v>
                </c:pt>
                <c:pt idx="6243">
                  <c:v>6244.0</c:v>
                </c:pt>
                <c:pt idx="6244">
                  <c:v>6245.0</c:v>
                </c:pt>
                <c:pt idx="6245">
                  <c:v>6246.0</c:v>
                </c:pt>
                <c:pt idx="6246">
                  <c:v>6247.0</c:v>
                </c:pt>
                <c:pt idx="6247">
                  <c:v>6248.0</c:v>
                </c:pt>
                <c:pt idx="6248">
                  <c:v>6249.0</c:v>
                </c:pt>
                <c:pt idx="6249">
                  <c:v>6250.0</c:v>
                </c:pt>
                <c:pt idx="6250">
                  <c:v>6251.0</c:v>
                </c:pt>
                <c:pt idx="6251">
                  <c:v>6252.0</c:v>
                </c:pt>
                <c:pt idx="6252">
                  <c:v>6253.0</c:v>
                </c:pt>
                <c:pt idx="6253">
                  <c:v>6254.0</c:v>
                </c:pt>
                <c:pt idx="6254">
                  <c:v>6255.0</c:v>
                </c:pt>
                <c:pt idx="6255">
                  <c:v>6256.0</c:v>
                </c:pt>
                <c:pt idx="6256">
                  <c:v>6257.0</c:v>
                </c:pt>
                <c:pt idx="6257">
                  <c:v>6258.0</c:v>
                </c:pt>
                <c:pt idx="6258">
                  <c:v>6259.0</c:v>
                </c:pt>
                <c:pt idx="6259">
                  <c:v>6260.0</c:v>
                </c:pt>
                <c:pt idx="6260">
                  <c:v>6261.0</c:v>
                </c:pt>
                <c:pt idx="6261">
                  <c:v>6262.0</c:v>
                </c:pt>
                <c:pt idx="6262">
                  <c:v>6263.0</c:v>
                </c:pt>
                <c:pt idx="6263">
                  <c:v>6264.0</c:v>
                </c:pt>
                <c:pt idx="6264">
                  <c:v>6265.0</c:v>
                </c:pt>
                <c:pt idx="6265">
                  <c:v>6266.0</c:v>
                </c:pt>
                <c:pt idx="6266">
                  <c:v>6267.0</c:v>
                </c:pt>
                <c:pt idx="6267">
                  <c:v>6268.0</c:v>
                </c:pt>
                <c:pt idx="6268">
                  <c:v>6269.0</c:v>
                </c:pt>
                <c:pt idx="6269">
                  <c:v>6270.0</c:v>
                </c:pt>
                <c:pt idx="6270">
                  <c:v>6271.0</c:v>
                </c:pt>
                <c:pt idx="6271">
                  <c:v>6272.0</c:v>
                </c:pt>
                <c:pt idx="6272">
                  <c:v>6273.0</c:v>
                </c:pt>
                <c:pt idx="6273">
                  <c:v>6274.0</c:v>
                </c:pt>
                <c:pt idx="6274">
                  <c:v>6275.0</c:v>
                </c:pt>
                <c:pt idx="6275">
                  <c:v>6276.0</c:v>
                </c:pt>
                <c:pt idx="6276">
                  <c:v>6277.0</c:v>
                </c:pt>
                <c:pt idx="6277">
                  <c:v>6278.0</c:v>
                </c:pt>
                <c:pt idx="6278">
                  <c:v>6279.0</c:v>
                </c:pt>
                <c:pt idx="6279">
                  <c:v>6280.0</c:v>
                </c:pt>
                <c:pt idx="6280">
                  <c:v>6281.0</c:v>
                </c:pt>
                <c:pt idx="6281">
                  <c:v>6282.0</c:v>
                </c:pt>
                <c:pt idx="6282">
                  <c:v>6283.0</c:v>
                </c:pt>
                <c:pt idx="6283">
                  <c:v>6284.0</c:v>
                </c:pt>
                <c:pt idx="6284">
                  <c:v>6285.0</c:v>
                </c:pt>
                <c:pt idx="6285">
                  <c:v>6286.0</c:v>
                </c:pt>
                <c:pt idx="6286">
                  <c:v>6287.0</c:v>
                </c:pt>
                <c:pt idx="6287">
                  <c:v>6288.0</c:v>
                </c:pt>
                <c:pt idx="6288">
                  <c:v>6289.0</c:v>
                </c:pt>
                <c:pt idx="6289">
                  <c:v>6290.0</c:v>
                </c:pt>
                <c:pt idx="6290">
                  <c:v>6291.0</c:v>
                </c:pt>
                <c:pt idx="6291">
                  <c:v>6292.0</c:v>
                </c:pt>
                <c:pt idx="6292">
                  <c:v>6293.0</c:v>
                </c:pt>
                <c:pt idx="6293">
                  <c:v>6294.0</c:v>
                </c:pt>
                <c:pt idx="6294">
                  <c:v>6295.0</c:v>
                </c:pt>
                <c:pt idx="6295">
                  <c:v>6296.0</c:v>
                </c:pt>
                <c:pt idx="6296">
                  <c:v>6297.0</c:v>
                </c:pt>
                <c:pt idx="6297">
                  <c:v>6298.0</c:v>
                </c:pt>
                <c:pt idx="6298">
                  <c:v>6299.0</c:v>
                </c:pt>
                <c:pt idx="6299">
                  <c:v>6300.0</c:v>
                </c:pt>
                <c:pt idx="6300">
                  <c:v>6301.0</c:v>
                </c:pt>
                <c:pt idx="6301">
                  <c:v>6302.0</c:v>
                </c:pt>
                <c:pt idx="6302">
                  <c:v>6303.0</c:v>
                </c:pt>
                <c:pt idx="6303">
                  <c:v>6304.0</c:v>
                </c:pt>
                <c:pt idx="6304">
                  <c:v>6305.0</c:v>
                </c:pt>
                <c:pt idx="6305">
                  <c:v>6306.0</c:v>
                </c:pt>
                <c:pt idx="6306">
                  <c:v>6307.0</c:v>
                </c:pt>
                <c:pt idx="6307">
                  <c:v>6308.0</c:v>
                </c:pt>
                <c:pt idx="6308">
                  <c:v>6309.0</c:v>
                </c:pt>
                <c:pt idx="6309">
                  <c:v>6310.0</c:v>
                </c:pt>
                <c:pt idx="6310">
                  <c:v>6311.0</c:v>
                </c:pt>
                <c:pt idx="6311">
                  <c:v>6312.0</c:v>
                </c:pt>
                <c:pt idx="6312">
                  <c:v>6313.0</c:v>
                </c:pt>
                <c:pt idx="6313">
                  <c:v>6314.0</c:v>
                </c:pt>
                <c:pt idx="6314">
                  <c:v>6315.0</c:v>
                </c:pt>
                <c:pt idx="6315">
                  <c:v>6316.0</c:v>
                </c:pt>
                <c:pt idx="6316">
                  <c:v>6317.0</c:v>
                </c:pt>
                <c:pt idx="6317">
                  <c:v>6318.0</c:v>
                </c:pt>
                <c:pt idx="6318">
                  <c:v>6319.0</c:v>
                </c:pt>
                <c:pt idx="6319">
                  <c:v>6320.0</c:v>
                </c:pt>
                <c:pt idx="6320">
                  <c:v>6321.0</c:v>
                </c:pt>
                <c:pt idx="6321">
                  <c:v>6322.0</c:v>
                </c:pt>
                <c:pt idx="6322">
                  <c:v>6323.0</c:v>
                </c:pt>
                <c:pt idx="6323">
                  <c:v>6324.0</c:v>
                </c:pt>
                <c:pt idx="6324">
                  <c:v>6325.0</c:v>
                </c:pt>
                <c:pt idx="6325">
                  <c:v>6326.0</c:v>
                </c:pt>
                <c:pt idx="6326">
                  <c:v>6327.0</c:v>
                </c:pt>
                <c:pt idx="6327">
                  <c:v>6328.0</c:v>
                </c:pt>
                <c:pt idx="6328">
                  <c:v>6329.0</c:v>
                </c:pt>
                <c:pt idx="6329">
                  <c:v>6330.0</c:v>
                </c:pt>
                <c:pt idx="6330">
                  <c:v>6331.0</c:v>
                </c:pt>
                <c:pt idx="6331">
                  <c:v>6332.0</c:v>
                </c:pt>
                <c:pt idx="6332">
                  <c:v>6333.0</c:v>
                </c:pt>
                <c:pt idx="6333">
                  <c:v>6334.0</c:v>
                </c:pt>
                <c:pt idx="6334">
                  <c:v>6335.0</c:v>
                </c:pt>
                <c:pt idx="6335">
                  <c:v>6336.0</c:v>
                </c:pt>
                <c:pt idx="6336">
                  <c:v>6337.0</c:v>
                </c:pt>
                <c:pt idx="6337">
                  <c:v>6338.0</c:v>
                </c:pt>
                <c:pt idx="6338">
                  <c:v>6339.0</c:v>
                </c:pt>
                <c:pt idx="6339">
                  <c:v>6340.0</c:v>
                </c:pt>
                <c:pt idx="6340">
                  <c:v>6341.0</c:v>
                </c:pt>
                <c:pt idx="6341">
                  <c:v>6342.0</c:v>
                </c:pt>
                <c:pt idx="6342">
                  <c:v>6343.0</c:v>
                </c:pt>
                <c:pt idx="6343">
                  <c:v>6344.0</c:v>
                </c:pt>
                <c:pt idx="6344">
                  <c:v>6345.0</c:v>
                </c:pt>
                <c:pt idx="6345">
                  <c:v>6346.0</c:v>
                </c:pt>
                <c:pt idx="6346">
                  <c:v>6347.0</c:v>
                </c:pt>
                <c:pt idx="6347">
                  <c:v>6348.0</c:v>
                </c:pt>
                <c:pt idx="6348">
                  <c:v>6349.0</c:v>
                </c:pt>
                <c:pt idx="6349">
                  <c:v>6350.0</c:v>
                </c:pt>
                <c:pt idx="6350">
                  <c:v>6351.0</c:v>
                </c:pt>
                <c:pt idx="6351">
                  <c:v>6352.0</c:v>
                </c:pt>
                <c:pt idx="6352">
                  <c:v>6353.0</c:v>
                </c:pt>
                <c:pt idx="6353">
                  <c:v>6354.0</c:v>
                </c:pt>
                <c:pt idx="6354">
                  <c:v>6355.0</c:v>
                </c:pt>
                <c:pt idx="6355">
                  <c:v>6356.0</c:v>
                </c:pt>
                <c:pt idx="6356">
                  <c:v>6357.0</c:v>
                </c:pt>
                <c:pt idx="6357">
                  <c:v>6358.0</c:v>
                </c:pt>
                <c:pt idx="6358">
                  <c:v>6359.0</c:v>
                </c:pt>
                <c:pt idx="6359">
                  <c:v>6360.0</c:v>
                </c:pt>
                <c:pt idx="6360">
                  <c:v>6361.0</c:v>
                </c:pt>
                <c:pt idx="6361">
                  <c:v>6362.0</c:v>
                </c:pt>
                <c:pt idx="6362">
                  <c:v>6363.0</c:v>
                </c:pt>
                <c:pt idx="6363">
                  <c:v>6364.0</c:v>
                </c:pt>
                <c:pt idx="6364">
                  <c:v>6365.0</c:v>
                </c:pt>
                <c:pt idx="6365">
                  <c:v>6366.0</c:v>
                </c:pt>
                <c:pt idx="6366">
                  <c:v>6367.0</c:v>
                </c:pt>
                <c:pt idx="6367">
                  <c:v>6368.0</c:v>
                </c:pt>
                <c:pt idx="6368">
                  <c:v>6369.0</c:v>
                </c:pt>
                <c:pt idx="6369">
                  <c:v>6370.0</c:v>
                </c:pt>
                <c:pt idx="6370">
                  <c:v>6371.0</c:v>
                </c:pt>
                <c:pt idx="6371">
                  <c:v>6372.0</c:v>
                </c:pt>
                <c:pt idx="6372">
                  <c:v>6373.0</c:v>
                </c:pt>
                <c:pt idx="6373">
                  <c:v>6374.0</c:v>
                </c:pt>
                <c:pt idx="6374">
                  <c:v>6375.0</c:v>
                </c:pt>
                <c:pt idx="6375">
                  <c:v>6376.0</c:v>
                </c:pt>
                <c:pt idx="6376">
                  <c:v>6377.0</c:v>
                </c:pt>
                <c:pt idx="6377">
                  <c:v>6378.0</c:v>
                </c:pt>
                <c:pt idx="6378">
                  <c:v>6379.0</c:v>
                </c:pt>
                <c:pt idx="6379">
                  <c:v>6380.0</c:v>
                </c:pt>
                <c:pt idx="6380">
                  <c:v>6381.0</c:v>
                </c:pt>
                <c:pt idx="6381">
                  <c:v>6382.0</c:v>
                </c:pt>
                <c:pt idx="6382">
                  <c:v>6383.0</c:v>
                </c:pt>
                <c:pt idx="6383">
                  <c:v>6384.0</c:v>
                </c:pt>
                <c:pt idx="6384">
                  <c:v>6385.0</c:v>
                </c:pt>
                <c:pt idx="6385">
                  <c:v>6386.0</c:v>
                </c:pt>
                <c:pt idx="6386">
                  <c:v>6387.0</c:v>
                </c:pt>
                <c:pt idx="6387">
                  <c:v>6388.0</c:v>
                </c:pt>
                <c:pt idx="6388">
                  <c:v>6389.0</c:v>
                </c:pt>
                <c:pt idx="6389">
                  <c:v>6390.0</c:v>
                </c:pt>
                <c:pt idx="6390">
                  <c:v>6391.0</c:v>
                </c:pt>
                <c:pt idx="6391">
                  <c:v>6392.0</c:v>
                </c:pt>
                <c:pt idx="6392">
                  <c:v>6393.0</c:v>
                </c:pt>
                <c:pt idx="6393">
                  <c:v>6394.0</c:v>
                </c:pt>
                <c:pt idx="6394">
                  <c:v>6395.0</c:v>
                </c:pt>
                <c:pt idx="6395">
                  <c:v>6396.0</c:v>
                </c:pt>
                <c:pt idx="6396">
                  <c:v>6397.0</c:v>
                </c:pt>
                <c:pt idx="6397">
                  <c:v>6398.0</c:v>
                </c:pt>
                <c:pt idx="6398">
                  <c:v>6399.0</c:v>
                </c:pt>
                <c:pt idx="6399">
                  <c:v>6400.0</c:v>
                </c:pt>
                <c:pt idx="6400">
                  <c:v>6401.0</c:v>
                </c:pt>
                <c:pt idx="6401">
                  <c:v>6402.0</c:v>
                </c:pt>
                <c:pt idx="6402">
                  <c:v>6403.0</c:v>
                </c:pt>
                <c:pt idx="6403">
                  <c:v>6404.0</c:v>
                </c:pt>
                <c:pt idx="6404">
                  <c:v>6405.0</c:v>
                </c:pt>
                <c:pt idx="6405">
                  <c:v>6406.0</c:v>
                </c:pt>
                <c:pt idx="6406">
                  <c:v>6407.0</c:v>
                </c:pt>
                <c:pt idx="6407">
                  <c:v>6408.0</c:v>
                </c:pt>
                <c:pt idx="6408">
                  <c:v>6409.0</c:v>
                </c:pt>
                <c:pt idx="6409">
                  <c:v>6410.0</c:v>
                </c:pt>
                <c:pt idx="6410">
                  <c:v>6411.0</c:v>
                </c:pt>
                <c:pt idx="6411">
                  <c:v>6412.0</c:v>
                </c:pt>
                <c:pt idx="6412">
                  <c:v>6413.0</c:v>
                </c:pt>
                <c:pt idx="6413">
                  <c:v>6414.0</c:v>
                </c:pt>
                <c:pt idx="6414">
                  <c:v>6415.0</c:v>
                </c:pt>
                <c:pt idx="6415">
                  <c:v>6416.0</c:v>
                </c:pt>
                <c:pt idx="6416">
                  <c:v>6417.0</c:v>
                </c:pt>
                <c:pt idx="6417">
                  <c:v>6418.0</c:v>
                </c:pt>
                <c:pt idx="6418">
                  <c:v>6419.0</c:v>
                </c:pt>
                <c:pt idx="6419">
                  <c:v>6420.0</c:v>
                </c:pt>
                <c:pt idx="6420">
                  <c:v>6421.0</c:v>
                </c:pt>
                <c:pt idx="6421">
                  <c:v>6422.0</c:v>
                </c:pt>
                <c:pt idx="6422">
                  <c:v>6423.0</c:v>
                </c:pt>
                <c:pt idx="6423">
                  <c:v>6424.0</c:v>
                </c:pt>
                <c:pt idx="6424">
                  <c:v>6425.0</c:v>
                </c:pt>
                <c:pt idx="6425">
                  <c:v>6426.0</c:v>
                </c:pt>
                <c:pt idx="6426">
                  <c:v>6427.0</c:v>
                </c:pt>
                <c:pt idx="6427">
                  <c:v>6428.0</c:v>
                </c:pt>
                <c:pt idx="6428">
                  <c:v>6429.0</c:v>
                </c:pt>
                <c:pt idx="6429">
                  <c:v>6430.0</c:v>
                </c:pt>
                <c:pt idx="6430">
                  <c:v>6431.0</c:v>
                </c:pt>
                <c:pt idx="6431">
                  <c:v>6432.0</c:v>
                </c:pt>
                <c:pt idx="6432">
                  <c:v>6433.0</c:v>
                </c:pt>
                <c:pt idx="6433">
                  <c:v>6434.0</c:v>
                </c:pt>
                <c:pt idx="6434">
                  <c:v>6435.0</c:v>
                </c:pt>
                <c:pt idx="6435">
                  <c:v>6436.0</c:v>
                </c:pt>
                <c:pt idx="6436">
                  <c:v>6437.0</c:v>
                </c:pt>
                <c:pt idx="6437">
                  <c:v>6438.0</c:v>
                </c:pt>
                <c:pt idx="6438">
                  <c:v>6439.0</c:v>
                </c:pt>
                <c:pt idx="6439">
                  <c:v>6440.0</c:v>
                </c:pt>
                <c:pt idx="6440">
                  <c:v>6441.0</c:v>
                </c:pt>
                <c:pt idx="6441">
                  <c:v>6442.0</c:v>
                </c:pt>
                <c:pt idx="6442">
                  <c:v>6443.0</c:v>
                </c:pt>
                <c:pt idx="6443">
                  <c:v>6444.0</c:v>
                </c:pt>
                <c:pt idx="6444">
                  <c:v>6445.0</c:v>
                </c:pt>
                <c:pt idx="6445">
                  <c:v>6446.0</c:v>
                </c:pt>
                <c:pt idx="6446">
                  <c:v>6447.0</c:v>
                </c:pt>
                <c:pt idx="6447">
                  <c:v>6448.0</c:v>
                </c:pt>
                <c:pt idx="6448">
                  <c:v>6449.0</c:v>
                </c:pt>
                <c:pt idx="6449">
                  <c:v>6450.0</c:v>
                </c:pt>
                <c:pt idx="6450">
                  <c:v>6451.0</c:v>
                </c:pt>
                <c:pt idx="6451">
                  <c:v>6452.0</c:v>
                </c:pt>
                <c:pt idx="6452">
                  <c:v>6453.0</c:v>
                </c:pt>
                <c:pt idx="6453">
                  <c:v>6454.0</c:v>
                </c:pt>
                <c:pt idx="6454">
                  <c:v>6455.0</c:v>
                </c:pt>
                <c:pt idx="6455">
                  <c:v>6456.0</c:v>
                </c:pt>
                <c:pt idx="6456">
                  <c:v>6457.0</c:v>
                </c:pt>
                <c:pt idx="6457">
                  <c:v>6458.0</c:v>
                </c:pt>
                <c:pt idx="6458">
                  <c:v>6459.0</c:v>
                </c:pt>
                <c:pt idx="6459">
                  <c:v>6460.0</c:v>
                </c:pt>
                <c:pt idx="6460">
                  <c:v>6461.0</c:v>
                </c:pt>
                <c:pt idx="6461">
                  <c:v>6462.0</c:v>
                </c:pt>
                <c:pt idx="6462">
                  <c:v>6463.0</c:v>
                </c:pt>
                <c:pt idx="6463">
                  <c:v>6464.0</c:v>
                </c:pt>
                <c:pt idx="6464">
                  <c:v>6465.0</c:v>
                </c:pt>
                <c:pt idx="6465">
                  <c:v>6466.0</c:v>
                </c:pt>
                <c:pt idx="6466">
                  <c:v>6467.0</c:v>
                </c:pt>
                <c:pt idx="6467">
                  <c:v>6468.0</c:v>
                </c:pt>
                <c:pt idx="6468">
                  <c:v>6469.0</c:v>
                </c:pt>
                <c:pt idx="6469">
                  <c:v>6470.0</c:v>
                </c:pt>
                <c:pt idx="6470">
                  <c:v>6471.0</c:v>
                </c:pt>
                <c:pt idx="6471">
                  <c:v>6472.0</c:v>
                </c:pt>
                <c:pt idx="6472">
                  <c:v>6473.0</c:v>
                </c:pt>
                <c:pt idx="6473">
                  <c:v>6474.0</c:v>
                </c:pt>
                <c:pt idx="6474">
                  <c:v>6475.0</c:v>
                </c:pt>
                <c:pt idx="6475">
                  <c:v>6476.0</c:v>
                </c:pt>
                <c:pt idx="6476">
                  <c:v>6477.0</c:v>
                </c:pt>
                <c:pt idx="6477">
                  <c:v>6478.0</c:v>
                </c:pt>
                <c:pt idx="6478">
                  <c:v>6479.0</c:v>
                </c:pt>
                <c:pt idx="6479">
                  <c:v>6480.0</c:v>
                </c:pt>
                <c:pt idx="6480">
                  <c:v>6481.0</c:v>
                </c:pt>
                <c:pt idx="6481">
                  <c:v>6482.0</c:v>
                </c:pt>
                <c:pt idx="6482">
                  <c:v>6483.0</c:v>
                </c:pt>
                <c:pt idx="6483">
                  <c:v>6484.0</c:v>
                </c:pt>
                <c:pt idx="6484">
                  <c:v>6485.0</c:v>
                </c:pt>
                <c:pt idx="6485">
                  <c:v>6486.0</c:v>
                </c:pt>
                <c:pt idx="6486">
                  <c:v>6487.0</c:v>
                </c:pt>
                <c:pt idx="6487">
                  <c:v>6488.0</c:v>
                </c:pt>
                <c:pt idx="6488">
                  <c:v>6489.0</c:v>
                </c:pt>
                <c:pt idx="6489">
                  <c:v>6490.0</c:v>
                </c:pt>
                <c:pt idx="6490">
                  <c:v>6491.0</c:v>
                </c:pt>
                <c:pt idx="6491">
                  <c:v>6492.0</c:v>
                </c:pt>
                <c:pt idx="6492">
                  <c:v>6493.0</c:v>
                </c:pt>
                <c:pt idx="6493">
                  <c:v>6494.0</c:v>
                </c:pt>
                <c:pt idx="6494">
                  <c:v>6495.0</c:v>
                </c:pt>
                <c:pt idx="6495">
                  <c:v>6496.0</c:v>
                </c:pt>
                <c:pt idx="6496">
                  <c:v>6497.0</c:v>
                </c:pt>
                <c:pt idx="6497">
                  <c:v>6498.0</c:v>
                </c:pt>
                <c:pt idx="6498">
                  <c:v>6499.0</c:v>
                </c:pt>
                <c:pt idx="6499">
                  <c:v>6500.0</c:v>
                </c:pt>
                <c:pt idx="6500">
                  <c:v>6501.0</c:v>
                </c:pt>
                <c:pt idx="6501">
                  <c:v>6502.0</c:v>
                </c:pt>
                <c:pt idx="6502">
                  <c:v>6503.0</c:v>
                </c:pt>
                <c:pt idx="6503">
                  <c:v>6504.0</c:v>
                </c:pt>
                <c:pt idx="6504">
                  <c:v>6505.0</c:v>
                </c:pt>
                <c:pt idx="6505">
                  <c:v>6506.0</c:v>
                </c:pt>
                <c:pt idx="6506">
                  <c:v>6507.0</c:v>
                </c:pt>
                <c:pt idx="6507">
                  <c:v>6508.0</c:v>
                </c:pt>
                <c:pt idx="6508">
                  <c:v>6509.0</c:v>
                </c:pt>
                <c:pt idx="6509">
                  <c:v>6510.0</c:v>
                </c:pt>
                <c:pt idx="6510">
                  <c:v>6511.0</c:v>
                </c:pt>
                <c:pt idx="6511">
                  <c:v>6512.0</c:v>
                </c:pt>
                <c:pt idx="6512">
                  <c:v>6513.0</c:v>
                </c:pt>
                <c:pt idx="6513">
                  <c:v>6514.0</c:v>
                </c:pt>
                <c:pt idx="6514">
                  <c:v>6515.0</c:v>
                </c:pt>
                <c:pt idx="6515">
                  <c:v>6516.0</c:v>
                </c:pt>
                <c:pt idx="6516">
                  <c:v>6517.0</c:v>
                </c:pt>
                <c:pt idx="6517">
                  <c:v>6518.0</c:v>
                </c:pt>
                <c:pt idx="6518">
                  <c:v>6519.0</c:v>
                </c:pt>
                <c:pt idx="6519">
                  <c:v>6520.0</c:v>
                </c:pt>
                <c:pt idx="6520">
                  <c:v>6521.0</c:v>
                </c:pt>
                <c:pt idx="6521">
                  <c:v>6522.0</c:v>
                </c:pt>
                <c:pt idx="6522">
                  <c:v>6523.0</c:v>
                </c:pt>
                <c:pt idx="6523">
                  <c:v>6524.0</c:v>
                </c:pt>
                <c:pt idx="6524">
                  <c:v>6525.0</c:v>
                </c:pt>
                <c:pt idx="6525">
                  <c:v>6526.0</c:v>
                </c:pt>
                <c:pt idx="6526">
                  <c:v>6527.0</c:v>
                </c:pt>
                <c:pt idx="6527">
                  <c:v>6528.0</c:v>
                </c:pt>
                <c:pt idx="6528">
                  <c:v>6529.0</c:v>
                </c:pt>
                <c:pt idx="6529">
                  <c:v>6530.0</c:v>
                </c:pt>
                <c:pt idx="6530">
                  <c:v>6531.0</c:v>
                </c:pt>
                <c:pt idx="6531">
                  <c:v>6532.0</c:v>
                </c:pt>
                <c:pt idx="6532">
                  <c:v>6533.0</c:v>
                </c:pt>
                <c:pt idx="6533">
                  <c:v>6534.0</c:v>
                </c:pt>
                <c:pt idx="6534">
                  <c:v>6535.0</c:v>
                </c:pt>
                <c:pt idx="6535">
                  <c:v>6536.0</c:v>
                </c:pt>
                <c:pt idx="6536">
                  <c:v>6537.0</c:v>
                </c:pt>
                <c:pt idx="6537">
                  <c:v>6538.0</c:v>
                </c:pt>
                <c:pt idx="6538">
                  <c:v>6539.0</c:v>
                </c:pt>
                <c:pt idx="6539">
                  <c:v>6540.0</c:v>
                </c:pt>
                <c:pt idx="6540">
                  <c:v>6541.0</c:v>
                </c:pt>
                <c:pt idx="6541">
                  <c:v>6542.0</c:v>
                </c:pt>
                <c:pt idx="6542">
                  <c:v>6543.0</c:v>
                </c:pt>
                <c:pt idx="6543">
                  <c:v>6544.0</c:v>
                </c:pt>
                <c:pt idx="6544">
                  <c:v>6545.0</c:v>
                </c:pt>
                <c:pt idx="6545">
                  <c:v>6546.0</c:v>
                </c:pt>
                <c:pt idx="6546">
                  <c:v>6547.0</c:v>
                </c:pt>
                <c:pt idx="6547">
                  <c:v>6548.0</c:v>
                </c:pt>
                <c:pt idx="6548">
                  <c:v>6549.0</c:v>
                </c:pt>
                <c:pt idx="6549">
                  <c:v>6550.0</c:v>
                </c:pt>
                <c:pt idx="6550">
                  <c:v>6551.0</c:v>
                </c:pt>
                <c:pt idx="6551">
                  <c:v>6552.0</c:v>
                </c:pt>
                <c:pt idx="6552">
                  <c:v>6553.0</c:v>
                </c:pt>
                <c:pt idx="6553">
                  <c:v>6554.0</c:v>
                </c:pt>
                <c:pt idx="6554">
                  <c:v>6555.0</c:v>
                </c:pt>
                <c:pt idx="6555">
                  <c:v>6556.0</c:v>
                </c:pt>
                <c:pt idx="6556">
                  <c:v>6557.0</c:v>
                </c:pt>
                <c:pt idx="6557">
                  <c:v>6558.0</c:v>
                </c:pt>
                <c:pt idx="6558">
                  <c:v>6559.0</c:v>
                </c:pt>
                <c:pt idx="6559">
                  <c:v>6560.0</c:v>
                </c:pt>
                <c:pt idx="6560">
                  <c:v>6561.0</c:v>
                </c:pt>
                <c:pt idx="6561">
                  <c:v>6562.0</c:v>
                </c:pt>
                <c:pt idx="6562">
                  <c:v>6563.0</c:v>
                </c:pt>
                <c:pt idx="6563">
                  <c:v>6564.0</c:v>
                </c:pt>
                <c:pt idx="6564">
                  <c:v>6565.0</c:v>
                </c:pt>
                <c:pt idx="6565">
                  <c:v>6566.0</c:v>
                </c:pt>
                <c:pt idx="6566">
                  <c:v>6567.0</c:v>
                </c:pt>
                <c:pt idx="6567">
                  <c:v>6568.0</c:v>
                </c:pt>
                <c:pt idx="6568">
                  <c:v>6569.0</c:v>
                </c:pt>
                <c:pt idx="6569">
                  <c:v>6570.0</c:v>
                </c:pt>
                <c:pt idx="6570">
                  <c:v>6571.0</c:v>
                </c:pt>
                <c:pt idx="6571">
                  <c:v>6572.0</c:v>
                </c:pt>
                <c:pt idx="6572">
                  <c:v>6573.0</c:v>
                </c:pt>
                <c:pt idx="6573">
                  <c:v>6574.0</c:v>
                </c:pt>
                <c:pt idx="6574">
                  <c:v>6575.0</c:v>
                </c:pt>
                <c:pt idx="6575">
                  <c:v>6576.0</c:v>
                </c:pt>
                <c:pt idx="6576">
                  <c:v>6577.0</c:v>
                </c:pt>
                <c:pt idx="6577">
                  <c:v>6578.0</c:v>
                </c:pt>
                <c:pt idx="6578">
                  <c:v>6579.0</c:v>
                </c:pt>
                <c:pt idx="6579">
                  <c:v>6580.0</c:v>
                </c:pt>
                <c:pt idx="6580">
                  <c:v>6581.0</c:v>
                </c:pt>
                <c:pt idx="6581">
                  <c:v>6582.0</c:v>
                </c:pt>
                <c:pt idx="6582">
                  <c:v>6583.0</c:v>
                </c:pt>
                <c:pt idx="6583">
                  <c:v>6584.0</c:v>
                </c:pt>
                <c:pt idx="6584">
                  <c:v>6585.0</c:v>
                </c:pt>
                <c:pt idx="6585">
                  <c:v>6586.0</c:v>
                </c:pt>
                <c:pt idx="6586">
                  <c:v>6587.0</c:v>
                </c:pt>
                <c:pt idx="6587">
                  <c:v>6588.0</c:v>
                </c:pt>
                <c:pt idx="6588">
                  <c:v>6589.0</c:v>
                </c:pt>
                <c:pt idx="6589">
                  <c:v>6590.0</c:v>
                </c:pt>
                <c:pt idx="6590">
                  <c:v>6591.0</c:v>
                </c:pt>
                <c:pt idx="6591">
                  <c:v>6592.0</c:v>
                </c:pt>
                <c:pt idx="6592">
                  <c:v>6593.0</c:v>
                </c:pt>
                <c:pt idx="6593">
                  <c:v>6594.0</c:v>
                </c:pt>
                <c:pt idx="6594">
                  <c:v>6595.0</c:v>
                </c:pt>
                <c:pt idx="6595">
                  <c:v>6596.0</c:v>
                </c:pt>
                <c:pt idx="6596">
                  <c:v>6597.0</c:v>
                </c:pt>
                <c:pt idx="6597">
                  <c:v>6598.0</c:v>
                </c:pt>
                <c:pt idx="6598">
                  <c:v>6599.0</c:v>
                </c:pt>
                <c:pt idx="6599">
                  <c:v>6600.0</c:v>
                </c:pt>
                <c:pt idx="6600">
                  <c:v>6601.0</c:v>
                </c:pt>
                <c:pt idx="6601">
                  <c:v>6602.0</c:v>
                </c:pt>
                <c:pt idx="6602">
                  <c:v>6603.0</c:v>
                </c:pt>
                <c:pt idx="6603">
                  <c:v>6604.0</c:v>
                </c:pt>
                <c:pt idx="6604">
                  <c:v>6605.0</c:v>
                </c:pt>
                <c:pt idx="6605">
                  <c:v>6606.0</c:v>
                </c:pt>
                <c:pt idx="6606">
                  <c:v>6607.0</c:v>
                </c:pt>
                <c:pt idx="6607">
                  <c:v>6608.0</c:v>
                </c:pt>
                <c:pt idx="6608">
                  <c:v>6609.0</c:v>
                </c:pt>
                <c:pt idx="6609">
                  <c:v>6610.0</c:v>
                </c:pt>
                <c:pt idx="6610">
                  <c:v>6611.0</c:v>
                </c:pt>
                <c:pt idx="6611">
                  <c:v>6612.0</c:v>
                </c:pt>
                <c:pt idx="6612">
                  <c:v>6613.0</c:v>
                </c:pt>
                <c:pt idx="6613">
                  <c:v>6614.0</c:v>
                </c:pt>
                <c:pt idx="6614">
                  <c:v>6615.0</c:v>
                </c:pt>
                <c:pt idx="6615">
                  <c:v>6616.0</c:v>
                </c:pt>
                <c:pt idx="6616">
                  <c:v>6617.0</c:v>
                </c:pt>
                <c:pt idx="6617">
                  <c:v>6618.0</c:v>
                </c:pt>
                <c:pt idx="6618">
                  <c:v>6619.0</c:v>
                </c:pt>
                <c:pt idx="6619">
                  <c:v>6620.0</c:v>
                </c:pt>
                <c:pt idx="6620">
                  <c:v>6621.0</c:v>
                </c:pt>
                <c:pt idx="6621">
                  <c:v>6622.0</c:v>
                </c:pt>
                <c:pt idx="6622">
                  <c:v>6623.0</c:v>
                </c:pt>
                <c:pt idx="6623">
                  <c:v>6624.0</c:v>
                </c:pt>
                <c:pt idx="6624">
                  <c:v>6625.0</c:v>
                </c:pt>
                <c:pt idx="6625">
                  <c:v>6626.0</c:v>
                </c:pt>
                <c:pt idx="6626">
                  <c:v>6627.0</c:v>
                </c:pt>
                <c:pt idx="6627">
                  <c:v>6628.0</c:v>
                </c:pt>
                <c:pt idx="6628">
                  <c:v>6629.0</c:v>
                </c:pt>
                <c:pt idx="6629">
                  <c:v>6630.0</c:v>
                </c:pt>
                <c:pt idx="6630">
                  <c:v>6631.0</c:v>
                </c:pt>
                <c:pt idx="6631">
                  <c:v>6632.0</c:v>
                </c:pt>
                <c:pt idx="6632">
                  <c:v>6633.0</c:v>
                </c:pt>
                <c:pt idx="6633">
                  <c:v>6634.0</c:v>
                </c:pt>
                <c:pt idx="6634">
                  <c:v>6635.0</c:v>
                </c:pt>
                <c:pt idx="6635">
                  <c:v>6636.0</c:v>
                </c:pt>
                <c:pt idx="6636">
                  <c:v>6637.0</c:v>
                </c:pt>
                <c:pt idx="6637">
                  <c:v>6638.0</c:v>
                </c:pt>
                <c:pt idx="6638">
                  <c:v>6639.0</c:v>
                </c:pt>
                <c:pt idx="6639">
                  <c:v>6640.0</c:v>
                </c:pt>
                <c:pt idx="6640">
                  <c:v>6641.0</c:v>
                </c:pt>
                <c:pt idx="6641">
                  <c:v>6642.0</c:v>
                </c:pt>
                <c:pt idx="6642">
                  <c:v>6643.0</c:v>
                </c:pt>
                <c:pt idx="6643">
                  <c:v>6644.0</c:v>
                </c:pt>
                <c:pt idx="6644">
                  <c:v>6645.0</c:v>
                </c:pt>
                <c:pt idx="6645">
                  <c:v>6646.0</c:v>
                </c:pt>
                <c:pt idx="6646">
                  <c:v>6647.0</c:v>
                </c:pt>
                <c:pt idx="6647">
                  <c:v>6648.0</c:v>
                </c:pt>
                <c:pt idx="6648">
                  <c:v>6649.0</c:v>
                </c:pt>
                <c:pt idx="6649">
                  <c:v>6650.0</c:v>
                </c:pt>
                <c:pt idx="6650">
                  <c:v>6651.0</c:v>
                </c:pt>
                <c:pt idx="6651">
                  <c:v>6652.0</c:v>
                </c:pt>
                <c:pt idx="6652">
                  <c:v>6653.0</c:v>
                </c:pt>
                <c:pt idx="6653">
                  <c:v>6654.0</c:v>
                </c:pt>
                <c:pt idx="6654">
                  <c:v>6655.0</c:v>
                </c:pt>
                <c:pt idx="6655">
                  <c:v>6656.0</c:v>
                </c:pt>
                <c:pt idx="6656">
                  <c:v>6657.0</c:v>
                </c:pt>
                <c:pt idx="6657">
                  <c:v>6658.0</c:v>
                </c:pt>
                <c:pt idx="6658">
                  <c:v>6659.0</c:v>
                </c:pt>
                <c:pt idx="6659">
                  <c:v>6660.0</c:v>
                </c:pt>
                <c:pt idx="6660">
                  <c:v>6661.0</c:v>
                </c:pt>
                <c:pt idx="6661">
                  <c:v>6662.0</c:v>
                </c:pt>
                <c:pt idx="6662">
                  <c:v>6663.0</c:v>
                </c:pt>
                <c:pt idx="6663">
                  <c:v>6664.0</c:v>
                </c:pt>
                <c:pt idx="6664">
                  <c:v>6665.0</c:v>
                </c:pt>
                <c:pt idx="6665">
                  <c:v>6666.0</c:v>
                </c:pt>
                <c:pt idx="6666">
                  <c:v>6667.0</c:v>
                </c:pt>
                <c:pt idx="6667">
                  <c:v>6668.0</c:v>
                </c:pt>
                <c:pt idx="6668">
                  <c:v>6669.0</c:v>
                </c:pt>
                <c:pt idx="6669">
                  <c:v>6670.0</c:v>
                </c:pt>
                <c:pt idx="6670">
                  <c:v>6671.0</c:v>
                </c:pt>
                <c:pt idx="6671">
                  <c:v>6672.0</c:v>
                </c:pt>
                <c:pt idx="6672">
                  <c:v>6673.0</c:v>
                </c:pt>
                <c:pt idx="6673">
                  <c:v>6674.0</c:v>
                </c:pt>
                <c:pt idx="6674">
                  <c:v>6675.0</c:v>
                </c:pt>
                <c:pt idx="6675">
                  <c:v>6676.0</c:v>
                </c:pt>
                <c:pt idx="6676">
                  <c:v>6677.0</c:v>
                </c:pt>
                <c:pt idx="6677">
                  <c:v>6678.0</c:v>
                </c:pt>
                <c:pt idx="6678">
                  <c:v>6679.0</c:v>
                </c:pt>
                <c:pt idx="6679">
                  <c:v>6680.0</c:v>
                </c:pt>
                <c:pt idx="6680">
                  <c:v>6681.0</c:v>
                </c:pt>
                <c:pt idx="6681">
                  <c:v>6682.0</c:v>
                </c:pt>
                <c:pt idx="6682">
                  <c:v>6683.0</c:v>
                </c:pt>
                <c:pt idx="6683">
                  <c:v>6684.0</c:v>
                </c:pt>
                <c:pt idx="6684">
                  <c:v>6685.0</c:v>
                </c:pt>
                <c:pt idx="6685">
                  <c:v>6686.0</c:v>
                </c:pt>
                <c:pt idx="6686">
                  <c:v>6687.0</c:v>
                </c:pt>
                <c:pt idx="6687">
                  <c:v>6688.0</c:v>
                </c:pt>
                <c:pt idx="6688">
                  <c:v>6689.0</c:v>
                </c:pt>
                <c:pt idx="6689">
                  <c:v>6690.0</c:v>
                </c:pt>
                <c:pt idx="6690">
                  <c:v>6691.0</c:v>
                </c:pt>
                <c:pt idx="6691">
                  <c:v>6692.0</c:v>
                </c:pt>
                <c:pt idx="6692">
                  <c:v>6693.0</c:v>
                </c:pt>
                <c:pt idx="6693">
                  <c:v>6694.0</c:v>
                </c:pt>
                <c:pt idx="6694">
                  <c:v>6695.0</c:v>
                </c:pt>
                <c:pt idx="6695">
                  <c:v>6696.0</c:v>
                </c:pt>
                <c:pt idx="6696">
                  <c:v>6697.0</c:v>
                </c:pt>
                <c:pt idx="6697">
                  <c:v>6698.0</c:v>
                </c:pt>
                <c:pt idx="6698">
                  <c:v>6699.0</c:v>
                </c:pt>
                <c:pt idx="6699">
                  <c:v>6700.0</c:v>
                </c:pt>
                <c:pt idx="6700">
                  <c:v>6701.0</c:v>
                </c:pt>
                <c:pt idx="6701">
                  <c:v>6702.0</c:v>
                </c:pt>
                <c:pt idx="6702">
                  <c:v>6703.0</c:v>
                </c:pt>
                <c:pt idx="6703">
                  <c:v>6704.0</c:v>
                </c:pt>
                <c:pt idx="6704">
                  <c:v>6705.0</c:v>
                </c:pt>
                <c:pt idx="6705">
                  <c:v>6706.0</c:v>
                </c:pt>
                <c:pt idx="6706">
                  <c:v>6707.0</c:v>
                </c:pt>
                <c:pt idx="6707">
                  <c:v>6708.0</c:v>
                </c:pt>
                <c:pt idx="6708">
                  <c:v>6709.0</c:v>
                </c:pt>
                <c:pt idx="6709">
                  <c:v>6710.0</c:v>
                </c:pt>
                <c:pt idx="6710">
                  <c:v>6711.0</c:v>
                </c:pt>
                <c:pt idx="6711">
                  <c:v>6712.0</c:v>
                </c:pt>
                <c:pt idx="6712">
                  <c:v>6713.0</c:v>
                </c:pt>
                <c:pt idx="6713">
                  <c:v>6714.0</c:v>
                </c:pt>
                <c:pt idx="6714">
                  <c:v>6715.0</c:v>
                </c:pt>
                <c:pt idx="6715">
                  <c:v>6716.0</c:v>
                </c:pt>
                <c:pt idx="6716">
                  <c:v>6717.0</c:v>
                </c:pt>
                <c:pt idx="6717">
                  <c:v>6718.0</c:v>
                </c:pt>
                <c:pt idx="6718">
                  <c:v>6719.0</c:v>
                </c:pt>
                <c:pt idx="6719">
                  <c:v>6720.0</c:v>
                </c:pt>
                <c:pt idx="6720">
                  <c:v>6721.0</c:v>
                </c:pt>
                <c:pt idx="6721">
                  <c:v>6722.0</c:v>
                </c:pt>
                <c:pt idx="6722">
                  <c:v>6723.0</c:v>
                </c:pt>
                <c:pt idx="6723">
                  <c:v>6724.0</c:v>
                </c:pt>
                <c:pt idx="6724">
                  <c:v>6725.0</c:v>
                </c:pt>
                <c:pt idx="6725">
                  <c:v>6726.0</c:v>
                </c:pt>
                <c:pt idx="6726">
                  <c:v>6727.0</c:v>
                </c:pt>
                <c:pt idx="6727">
                  <c:v>6728.0</c:v>
                </c:pt>
                <c:pt idx="6728">
                  <c:v>6729.0</c:v>
                </c:pt>
                <c:pt idx="6729">
                  <c:v>6730.0</c:v>
                </c:pt>
                <c:pt idx="6730">
                  <c:v>6731.0</c:v>
                </c:pt>
                <c:pt idx="6731">
                  <c:v>6732.0</c:v>
                </c:pt>
                <c:pt idx="6732">
                  <c:v>6733.0</c:v>
                </c:pt>
                <c:pt idx="6733">
                  <c:v>6734.0</c:v>
                </c:pt>
                <c:pt idx="6734">
                  <c:v>6735.0</c:v>
                </c:pt>
                <c:pt idx="6735">
                  <c:v>6736.0</c:v>
                </c:pt>
                <c:pt idx="6736">
                  <c:v>6737.0</c:v>
                </c:pt>
                <c:pt idx="6737">
                  <c:v>6738.0</c:v>
                </c:pt>
                <c:pt idx="6738">
                  <c:v>6739.0</c:v>
                </c:pt>
                <c:pt idx="6739">
                  <c:v>6740.0</c:v>
                </c:pt>
                <c:pt idx="6740">
                  <c:v>6741.0</c:v>
                </c:pt>
                <c:pt idx="6741">
                  <c:v>6742.0</c:v>
                </c:pt>
                <c:pt idx="6742">
                  <c:v>6743.0</c:v>
                </c:pt>
                <c:pt idx="6743">
                  <c:v>6744.0</c:v>
                </c:pt>
                <c:pt idx="6744">
                  <c:v>6745.0</c:v>
                </c:pt>
                <c:pt idx="6745">
                  <c:v>6746.0</c:v>
                </c:pt>
                <c:pt idx="6746">
                  <c:v>6747.0</c:v>
                </c:pt>
                <c:pt idx="6747">
                  <c:v>6748.0</c:v>
                </c:pt>
                <c:pt idx="6748">
                  <c:v>6749.0</c:v>
                </c:pt>
                <c:pt idx="6749">
                  <c:v>6750.0</c:v>
                </c:pt>
                <c:pt idx="6750">
                  <c:v>6751.0</c:v>
                </c:pt>
                <c:pt idx="6751">
                  <c:v>6752.0</c:v>
                </c:pt>
                <c:pt idx="6752">
                  <c:v>6753.0</c:v>
                </c:pt>
                <c:pt idx="6753">
                  <c:v>6754.0</c:v>
                </c:pt>
                <c:pt idx="6754">
                  <c:v>6755.0</c:v>
                </c:pt>
                <c:pt idx="6755">
                  <c:v>6756.0</c:v>
                </c:pt>
                <c:pt idx="6756">
                  <c:v>6757.0</c:v>
                </c:pt>
                <c:pt idx="6757">
                  <c:v>6758.0</c:v>
                </c:pt>
                <c:pt idx="6758">
                  <c:v>6759.0</c:v>
                </c:pt>
                <c:pt idx="6759">
                  <c:v>6760.0</c:v>
                </c:pt>
                <c:pt idx="6760">
                  <c:v>6761.0</c:v>
                </c:pt>
                <c:pt idx="6761">
                  <c:v>6762.0</c:v>
                </c:pt>
                <c:pt idx="6762">
                  <c:v>6763.0</c:v>
                </c:pt>
                <c:pt idx="6763">
                  <c:v>6764.0</c:v>
                </c:pt>
                <c:pt idx="6764">
                  <c:v>6765.0</c:v>
                </c:pt>
                <c:pt idx="6765">
                  <c:v>6766.0</c:v>
                </c:pt>
                <c:pt idx="6766">
                  <c:v>6767.0</c:v>
                </c:pt>
                <c:pt idx="6767">
                  <c:v>6768.0</c:v>
                </c:pt>
                <c:pt idx="6768">
                  <c:v>6769.0</c:v>
                </c:pt>
                <c:pt idx="6769">
                  <c:v>6770.0</c:v>
                </c:pt>
                <c:pt idx="6770">
                  <c:v>6771.0</c:v>
                </c:pt>
                <c:pt idx="6771">
                  <c:v>6772.0</c:v>
                </c:pt>
                <c:pt idx="6772">
                  <c:v>6773.0</c:v>
                </c:pt>
                <c:pt idx="6773">
                  <c:v>6774.0</c:v>
                </c:pt>
                <c:pt idx="6774">
                  <c:v>6775.0</c:v>
                </c:pt>
                <c:pt idx="6775">
                  <c:v>6776.0</c:v>
                </c:pt>
                <c:pt idx="6776">
                  <c:v>6777.0</c:v>
                </c:pt>
                <c:pt idx="6777">
                  <c:v>6778.0</c:v>
                </c:pt>
                <c:pt idx="6778">
                  <c:v>6779.0</c:v>
                </c:pt>
                <c:pt idx="6779">
                  <c:v>6780.0</c:v>
                </c:pt>
                <c:pt idx="6780">
                  <c:v>6781.0</c:v>
                </c:pt>
                <c:pt idx="6781">
                  <c:v>6782.0</c:v>
                </c:pt>
                <c:pt idx="6782">
                  <c:v>6783.0</c:v>
                </c:pt>
                <c:pt idx="6783">
                  <c:v>6784.0</c:v>
                </c:pt>
                <c:pt idx="6784">
                  <c:v>6785.0</c:v>
                </c:pt>
                <c:pt idx="6785">
                  <c:v>6786.0</c:v>
                </c:pt>
                <c:pt idx="6786">
                  <c:v>6787.0</c:v>
                </c:pt>
                <c:pt idx="6787">
                  <c:v>6788.0</c:v>
                </c:pt>
                <c:pt idx="6788">
                  <c:v>6789.0</c:v>
                </c:pt>
                <c:pt idx="6789">
                  <c:v>6790.0</c:v>
                </c:pt>
                <c:pt idx="6790">
                  <c:v>6791.0</c:v>
                </c:pt>
                <c:pt idx="6791">
                  <c:v>6792.0</c:v>
                </c:pt>
                <c:pt idx="6792">
                  <c:v>6793.0</c:v>
                </c:pt>
                <c:pt idx="6793">
                  <c:v>6794.0</c:v>
                </c:pt>
                <c:pt idx="6794">
                  <c:v>6795.0</c:v>
                </c:pt>
                <c:pt idx="6795">
                  <c:v>6796.0</c:v>
                </c:pt>
                <c:pt idx="6796">
                  <c:v>6797.0</c:v>
                </c:pt>
                <c:pt idx="6797">
                  <c:v>6798.0</c:v>
                </c:pt>
                <c:pt idx="6798">
                  <c:v>6799.0</c:v>
                </c:pt>
                <c:pt idx="6799">
                  <c:v>6800.0</c:v>
                </c:pt>
                <c:pt idx="6800">
                  <c:v>6801.0</c:v>
                </c:pt>
                <c:pt idx="6801">
                  <c:v>6802.0</c:v>
                </c:pt>
                <c:pt idx="6802">
                  <c:v>6803.0</c:v>
                </c:pt>
                <c:pt idx="6803">
                  <c:v>6804.0</c:v>
                </c:pt>
                <c:pt idx="6804">
                  <c:v>6805.0</c:v>
                </c:pt>
                <c:pt idx="6805">
                  <c:v>6806.0</c:v>
                </c:pt>
                <c:pt idx="6806">
                  <c:v>6807.0</c:v>
                </c:pt>
                <c:pt idx="6807">
                  <c:v>6808.0</c:v>
                </c:pt>
                <c:pt idx="6808">
                  <c:v>6809.0</c:v>
                </c:pt>
                <c:pt idx="6809">
                  <c:v>6810.0</c:v>
                </c:pt>
                <c:pt idx="6810">
                  <c:v>6811.0</c:v>
                </c:pt>
                <c:pt idx="6811">
                  <c:v>6812.0</c:v>
                </c:pt>
                <c:pt idx="6812">
                  <c:v>6813.0</c:v>
                </c:pt>
                <c:pt idx="6813">
                  <c:v>6814.0</c:v>
                </c:pt>
                <c:pt idx="6814">
                  <c:v>6815.0</c:v>
                </c:pt>
                <c:pt idx="6815">
                  <c:v>6816.0</c:v>
                </c:pt>
                <c:pt idx="6816">
                  <c:v>6817.0</c:v>
                </c:pt>
                <c:pt idx="6817">
                  <c:v>6818.0</c:v>
                </c:pt>
                <c:pt idx="6818">
                  <c:v>6819.0</c:v>
                </c:pt>
                <c:pt idx="6819">
                  <c:v>6820.0</c:v>
                </c:pt>
                <c:pt idx="6820">
                  <c:v>6821.0</c:v>
                </c:pt>
                <c:pt idx="6821">
                  <c:v>6822.0</c:v>
                </c:pt>
                <c:pt idx="6822">
                  <c:v>6823.0</c:v>
                </c:pt>
                <c:pt idx="6823">
                  <c:v>6824.0</c:v>
                </c:pt>
                <c:pt idx="6824">
                  <c:v>6825.0</c:v>
                </c:pt>
                <c:pt idx="6825">
                  <c:v>6826.0</c:v>
                </c:pt>
                <c:pt idx="6826">
                  <c:v>6827.0</c:v>
                </c:pt>
                <c:pt idx="6827">
                  <c:v>6828.0</c:v>
                </c:pt>
                <c:pt idx="6828">
                  <c:v>6829.0</c:v>
                </c:pt>
                <c:pt idx="6829">
                  <c:v>6830.0</c:v>
                </c:pt>
                <c:pt idx="6830">
                  <c:v>6831.0</c:v>
                </c:pt>
                <c:pt idx="6831">
                  <c:v>6832.0</c:v>
                </c:pt>
                <c:pt idx="6832">
                  <c:v>6833.0</c:v>
                </c:pt>
                <c:pt idx="6833">
                  <c:v>6834.0</c:v>
                </c:pt>
                <c:pt idx="6834">
                  <c:v>6835.0</c:v>
                </c:pt>
                <c:pt idx="6835">
                  <c:v>6836.0</c:v>
                </c:pt>
                <c:pt idx="6836">
                  <c:v>6837.0</c:v>
                </c:pt>
                <c:pt idx="6837">
                  <c:v>6838.0</c:v>
                </c:pt>
                <c:pt idx="6838">
                  <c:v>6839.0</c:v>
                </c:pt>
                <c:pt idx="6839">
                  <c:v>6840.0</c:v>
                </c:pt>
                <c:pt idx="6840">
                  <c:v>6841.0</c:v>
                </c:pt>
                <c:pt idx="6841">
                  <c:v>6842.0</c:v>
                </c:pt>
                <c:pt idx="6842">
                  <c:v>6843.0</c:v>
                </c:pt>
                <c:pt idx="6843">
                  <c:v>6844.0</c:v>
                </c:pt>
                <c:pt idx="6844">
                  <c:v>6845.0</c:v>
                </c:pt>
                <c:pt idx="6845">
                  <c:v>6846.0</c:v>
                </c:pt>
                <c:pt idx="6846">
                  <c:v>6847.0</c:v>
                </c:pt>
                <c:pt idx="6847">
                  <c:v>6848.0</c:v>
                </c:pt>
                <c:pt idx="6848">
                  <c:v>6849.0</c:v>
                </c:pt>
                <c:pt idx="6849">
                  <c:v>6850.0</c:v>
                </c:pt>
                <c:pt idx="6850">
                  <c:v>6851.0</c:v>
                </c:pt>
                <c:pt idx="6851">
                  <c:v>6852.0</c:v>
                </c:pt>
                <c:pt idx="6852">
                  <c:v>6853.0</c:v>
                </c:pt>
                <c:pt idx="6853">
                  <c:v>6854.0</c:v>
                </c:pt>
                <c:pt idx="6854">
                  <c:v>6855.0</c:v>
                </c:pt>
                <c:pt idx="6855">
                  <c:v>6856.0</c:v>
                </c:pt>
                <c:pt idx="6856">
                  <c:v>6857.0</c:v>
                </c:pt>
                <c:pt idx="6857">
                  <c:v>6858.0</c:v>
                </c:pt>
                <c:pt idx="6858">
                  <c:v>6859.0</c:v>
                </c:pt>
                <c:pt idx="6859">
                  <c:v>6860.0</c:v>
                </c:pt>
                <c:pt idx="6860">
                  <c:v>6861.0</c:v>
                </c:pt>
                <c:pt idx="6861">
                  <c:v>6862.0</c:v>
                </c:pt>
                <c:pt idx="6862">
                  <c:v>6863.0</c:v>
                </c:pt>
                <c:pt idx="6863">
                  <c:v>6864.0</c:v>
                </c:pt>
                <c:pt idx="6864">
                  <c:v>6865.0</c:v>
                </c:pt>
                <c:pt idx="6865">
                  <c:v>6866.0</c:v>
                </c:pt>
                <c:pt idx="6866">
                  <c:v>6867.0</c:v>
                </c:pt>
                <c:pt idx="6867">
                  <c:v>6868.0</c:v>
                </c:pt>
                <c:pt idx="6868">
                  <c:v>6869.0</c:v>
                </c:pt>
                <c:pt idx="6869">
                  <c:v>6870.0</c:v>
                </c:pt>
                <c:pt idx="6870">
                  <c:v>6871.0</c:v>
                </c:pt>
                <c:pt idx="6871">
                  <c:v>6872.0</c:v>
                </c:pt>
                <c:pt idx="6872">
                  <c:v>6873.0</c:v>
                </c:pt>
                <c:pt idx="6873">
                  <c:v>6874.0</c:v>
                </c:pt>
                <c:pt idx="6874">
                  <c:v>6875.0</c:v>
                </c:pt>
                <c:pt idx="6875">
                  <c:v>6876.0</c:v>
                </c:pt>
                <c:pt idx="6876">
                  <c:v>6877.0</c:v>
                </c:pt>
                <c:pt idx="6877">
                  <c:v>6878.0</c:v>
                </c:pt>
                <c:pt idx="6878">
                  <c:v>6879.0</c:v>
                </c:pt>
                <c:pt idx="6879">
                  <c:v>6880.0</c:v>
                </c:pt>
                <c:pt idx="6880">
                  <c:v>6881.0</c:v>
                </c:pt>
                <c:pt idx="6881">
                  <c:v>6882.0</c:v>
                </c:pt>
                <c:pt idx="6882">
                  <c:v>6883.0</c:v>
                </c:pt>
                <c:pt idx="6883">
                  <c:v>6884.0</c:v>
                </c:pt>
                <c:pt idx="6884">
                  <c:v>6885.0</c:v>
                </c:pt>
                <c:pt idx="6885">
                  <c:v>6886.0</c:v>
                </c:pt>
                <c:pt idx="6886">
                  <c:v>6887.0</c:v>
                </c:pt>
                <c:pt idx="6887">
                  <c:v>6888.0</c:v>
                </c:pt>
                <c:pt idx="6888">
                  <c:v>6889.0</c:v>
                </c:pt>
                <c:pt idx="6889">
                  <c:v>6890.0</c:v>
                </c:pt>
                <c:pt idx="6890">
                  <c:v>6891.0</c:v>
                </c:pt>
                <c:pt idx="6891">
                  <c:v>6892.0</c:v>
                </c:pt>
                <c:pt idx="6892">
                  <c:v>6893.0</c:v>
                </c:pt>
                <c:pt idx="6893">
                  <c:v>6894.0</c:v>
                </c:pt>
                <c:pt idx="6894">
                  <c:v>6895.0</c:v>
                </c:pt>
                <c:pt idx="6895">
                  <c:v>6896.0</c:v>
                </c:pt>
                <c:pt idx="6896">
                  <c:v>6897.0</c:v>
                </c:pt>
                <c:pt idx="6897">
                  <c:v>6898.0</c:v>
                </c:pt>
                <c:pt idx="6898">
                  <c:v>6899.0</c:v>
                </c:pt>
                <c:pt idx="6899">
                  <c:v>6900.0</c:v>
                </c:pt>
                <c:pt idx="6900">
                  <c:v>6901.0</c:v>
                </c:pt>
                <c:pt idx="6901">
                  <c:v>6902.0</c:v>
                </c:pt>
                <c:pt idx="6902">
                  <c:v>6903.0</c:v>
                </c:pt>
                <c:pt idx="6903">
                  <c:v>6904.0</c:v>
                </c:pt>
                <c:pt idx="6904">
                  <c:v>6905.0</c:v>
                </c:pt>
                <c:pt idx="6905">
                  <c:v>6906.0</c:v>
                </c:pt>
                <c:pt idx="6906">
                  <c:v>6907.0</c:v>
                </c:pt>
                <c:pt idx="6907">
                  <c:v>6908.0</c:v>
                </c:pt>
                <c:pt idx="6908">
                  <c:v>6909.0</c:v>
                </c:pt>
                <c:pt idx="6909">
                  <c:v>6910.0</c:v>
                </c:pt>
                <c:pt idx="6910">
                  <c:v>6911.0</c:v>
                </c:pt>
                <c:pt idx="6911">
                  <c:v>6912.0</c:v>
                </c:pt>
                <c:pt idx="6912">
                  <c:v>6913.0</c:v>
                </c:pt>
                <c:pt idx="6913">
                  <c:v>6914.0</c:v>
                </c:pt>
                <c:pt idx="6914">
                  <c:v>6915.0</c:v>
                </c:pt>
                <c:pt idx="6915">
                  <c:v>6916.0</c:v>
                </c:pt>
                <c:pt idx="6916">
                  <c:v>6917.0</c:v>
                </c:pt>
                <c:pt idx="6917">
                  <c:v>6918.0</c:v>
                </c:pt>
                <c:pt idx="6918">
                  <c:v>6919.0</c:v>
                </c:pt>
                <c:pt idx="6919">
                  <c:v>6920.0</c:v>
                </c:pt>
                <c:pt idx="6920">
                  <c:v>6921.0</c:v>
                </c:pt>
                <c:pt idx="6921">
                  <c:v>6922.0</c:v>
                </c:pt>
                <c:pt idx="6922">
                  <c:v>6923.0</c:v>
                </c:pt>
                <c:pt idx="6923">
                  <c:v>6924.0</c:v>
                </c:pt>
                <c:pt idx="6924">
                  <c:v>6925.0</c:v>
                </c:pt>
                <c:pt idx="6925">
                  <c:v>6926.0</c:v>
                </c:pt>
                <c:pt idx="6926">
                  <c:v>6927.0</c:v>
                </c:pt>
                <c:pt idx="6927">
                  <c:v>6928.0</c:v>
                </c:pt>
                <c:pt idx="6928">
                  <c:v>6929.0</c:v>
                </c:pt>
                <c:pt idx="6929">
                  <c:v>6930.0</c:v>
                </c:pt>
                <c:pt idx="6930">
                  <c:v>6931.0</c:v>
                </c:pt>
                <c:pt idx="6931">
                  <c:v>6932.0</c:v>
                </c:pt>
                <c:pt idx="6932">
                  <c:v>6933.0</c:v>
                </c:pt>
                <c:pt idx="6933">
                  <c:v>6934.0</c:v>
                </c:pt>
                <c:pt idx="6934">
                  <c:v>6935.0</c:v>
                </c:pt>
                <c:pt idx="6935">
                  <c:v>6936.0</c:v>
                </c:pt>
                <c:pt idx="6936">
                  <c:v>6937.0</c:v>
                </c:pt>
                <c:pt idx="6937">
                  <c:v>6938.0</c:v>
                </c:pt>
                <c:pt idx="6938">
                  <c:v>6939.0</c:v>
                </c:pt>
                <c:pt idx="6939">
                  <c:v>6940.0</c:v>
                </c:pt>
                <c:pt idx="6940">
                  <c:v>6941.0</c:v>
                </c:pt>
                <c:pt idx="6941">
                  <c:v>6942.0</c:v>
                </c:pt>
                <c:pt idx="6942">
                  <c:v>6943.0</c:v>
                </c:pt>
                <c:pt idx="6943">
                  <c:v>6944.0</c:v>
                </c:pt>
                <c:pt idx="6944">
                  <c:v>6945.0</c:v>
                </c:pt>
                <c:pt idx="6945">
                  <c:v>6946.0</c:v>
                </c:pt>
                <c:pt idx="6946">
                  <c:v>6947.0</c:v>
                </c:pt>
                <c:pt idx="6947">
                  <c:v>6948.0</c:v>
                </c:pt>
                <c:pt idx="6948">
                  <c:v>6949.0</c:v>
                </c:pt>
                <c:pt idx="6949">
                  <c:v>6950.0</c:v>
                </c:pt>
                <c:pt idx="6950">
                  <c:v>6951.0</c:v>
                </c:pt>
                <c:pt idx="6951">
                  <c:v>6952.0</c:v>
                </c:pt>
                <c:pt idx="6952">
                  <c:v>6953.0</c:v>
                </c:pt>
                <c:pt idx="6953">
                  <c:v>6954.0</c:v>
                </c:pt>
                <c:pt idx="6954">
                  <c:v>6955.0</c:v>
                </c:pt>
                <c:pt idx="6955">
                  <c:v>6956.0</c:v>
                </c:pt>
                <c:pt idx="6956">
                  <c:v>6957.0</c:v>
                </c:pt>
                <c:pt idx="6957">
                  <c:v>6958.0</c:v>
                </c:pt>
                <c:pt idx="6958">
                  <c:v>6959.0</c:v>
                </c:pt>
                <c:pt idx="6959">
                  <c:v>6960.0</c:v>
                </c:pt>
                <c:pt idx="6960">
                  <c:v>6961.0</c:v>
                </c:pt>
                <c:pt idx="6961">
                  <c:v>6962.0</c:v>
                </c:pt>
                <c:pt idx="6962">
                  <c:v>6963.0</c:v>
                </c:pt>
                <c:pt idx="6963">
                  <c:v>6964.0</c:v>
                </c:pt>
                <c:pt idx="6964">
                  <c:v>6965.0</c:v>
                </c:pt>
                <c:pt idx="6965">
                  <c:v>6966.0</c:v>
                </c:pt>
                <c:pt idx="6966">
                  <c:v>6967.0</c:v>
                </c:pt>
                <c:pt idx="6967">
                  <c:v>6968.0</c:v>
                </c:pt>
                <c:pt idx="6968">
                  <c:v>6969.0</c:v>
                </c:pt>
                <c:pt idx="6969">
                  <c:v>6970.0</c:v>
                </c:pt>
                <c:pt idx="6970">
                  <c:v>6971.0</c:v>
                </c:pt>
                <c:pt idx="6971">
                  <c:v>6972.0</c:v>
                </c:pt>
                <c:pt idx="6972">
                  <c:v>6973.0</c:v>
                </c:pt>
                <c:pt idx="6973">
                  <c:v>6974.0</c:v>
                </c:pt>
                <c:pt idx="6974">
                  <c:v>6975.0</c:v>
                </c:pt>
                <c:pt idx="6975">
                  <c:v>6976.0</c:v>
                </c:pt>
                <c:pt idx="6976">
                  <c:v>6977.0</c:v>
                </c:pt>
                <c:pt idx="6977">
                  <c:v>6978.0</c:v>
                </c:pt>
                <c:pt idx="6978">
                  <c:v>6979.0</c:v>
                </c:pt>
                <c:pt idx="6979">
                  <c:v>6980.0</c:v>
                </c:pt>
                <c:pt idx="6980">
                  <c:v>6981.0</c:v>
                </c:pt>
                <c:pt idx="6981">
                  <c:v>6982.0</c:v>
                </c:pt>
                <c:pt idx="6982">
                  <c:v>6983.0</c:v>
                </c:pt>
                <c:pt idx="6983">
                  <c:v>6984.0</c:v>
                </c:pt>
                <c:pt idx="6984">
                  <c:v>6985.0</c:v>
                </c:pt>
                <c:pt idx="6985">
                  <c:v>6986.0</c:v>
                </c:pt>
                <c:pt idx="6986">
                  <c:v>6987.0</c:v>
                </c:pt>
                <c:pt idx="6987">
                  <c:v>6988.0</c:v>
                </c:pt>
                <c:pt idx="6988">
                  <c:v>6989.0</c:v>
                </c:pt>
                <c:pt idx="6989">
                  <c:v>6990.0</c:v>
                </c:pt>
                <c:pt idx="6990">
                  <c:v>6991.0</c:v>
                </c:pt>
                <c:pt idx="6991">
                  <c:v>6992.0</c:v>
                </c:pt>
                <c:pt idx="6992">
                  <c:v>6993.0</c:v>
                </c:pt>
                <c:pt idx="6993">
                  <c:v>6994.0</c:v>
                </c:pt>
                <c:pt idx="6994">
                  <c:v>6995.0</c:v>
                </c:pt>
                <c:pt idx="6995">
                  <c:v>6996.0</c:v>
                </c:pt>
                <c:pt idx="6996">
                  <c:v>6997.0</c:v>
                </c:pt>
                <c:pt idx="6997">
                  <c:v>6998.0</c:v>
                </c:pt>
                <c:pt idx="6998">
                  <c:v>6999.0</c:v>
                </c:pt>
                <c:pt idx="6999">
                  <c:v>7000.0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84CA-4A30-BC60-5F81F3AB5B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6712272"/>
        <c:axId val="2126742896"/>
      </c:scatterChart>
      <c:valAx>
        <c:axId val="2126694192"/>
        <c:scaling>
          <c:orientation val="minMax"/>
          <c:max val="9500.0"/>
          <c:min val="0.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Time (~1000 cycles)</a:t>
                </a:r>
              </a:p>
            </c:rich>
          </c:tx>
          <c:layout>
            <c:manualLayout>
              <c:xMode val="edge"/>
              <c:yMode val="edge"/>
              <c:x val="0.453662758821814"/>
              <c:y val="0.747034252297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26698640"/>
        <c:crosses val="autoZero"/>
        <c:crossBetween val="midCat"/>
        <c:majorUnit val="1000.0"/>
      </c:valAx>
      <c:valAx>
        <c:axId val="21266986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600" dirty="0"/>
                  <a:t>Cumulative</a:t>
                </a:r>
                <a:r>
                  <a:rPr lang="en-US" sz="1600" baseline="0" dirty="0"/>
                  <a:t> Child Kernels Launches (CDF)</a:t>
                </a:r>
                <a:endParaRPr lang="en-US" sz="1600" dirty="0"/>
              </a:p>
            </c:rich>
          </c:tx>
          <c:layout>
            <c:manualLayout>
              <c:xMode val="edge"/>
              <c:yMode val="edge"/>
              <c:x val="0.0592028652668417"/>
              <c:y val="0.005039370078740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26694192"/>
        <c:crosses val="autoZero"/>
        <c:crossBetween val="midCat"/>
      </c:valAx>
      <c:valAx>
        <c:axId val="2126742896"/>
        <c:scaling>
          <c:orientation val="minMax"/>
          <c:max val="12000.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noFill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26712272"/>
        <c:crosses val="max"/>
        <c:crossBetween val="midCat"/>
      </c:valAx>
      <c:valAx>
        <c:axId val="21267122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26742896"/>
        <c:crosses val="autoZero"/>
        <c:crossBetween val="midCat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legendEntry>
        <c:idx val="3"/>
        <c:delete val="1"/>
      </c:legendEntry>
      <c:layout>
        <c:manualLayout>
          <c:xMode val="edge"/>
          <c:yMode val="edge"/>
          <c:x val="0.210301079031788"/>
          <c:y val="0.0512651708010183"/>
          <c:w val="0.688051793525809"/>
          <c:h val="0.08657944072780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1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571889199334"/>
          <c:y val="0.0479615636610446"/>
          <c:w val="0.606931391640561"/>
          <c:h val="0.6305234827709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Sheet5!$E$9</c:f>
              <c:strCache>
                <c:ptCount val="1"/>
                <c:pt idx="0">
                  <c:v>ss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Sheet5!$F$10:$L$10</c:f>
              <c:numCache>
                <c:formatCode>0%</c:formatCode>
                <c:ptCount val="7"/>
                <c:pt idx="0">
                  <c:v>0.01171875</c:v>
                </c:pt>
                <c:pt idx="1">
                  <c:v>0.033203125</c:v>
                </c:pt>
                <c:pt idx="2">
                  <c:v>0.25</c:v>
                </c:pt>
                <c:pt idx="3">
                  <c:v>0.3125</c:v>
                </c:pt>
                <c:pt idx="4">
                  <c:v>0.48828125</c:v>
                </c:pt>
                <c:pt idx="5">
                  <c:v>0.740234375</c:v>
                </c:pt>
                <c:pt idx="6">
                  <c:v>0.89453125</c:v>
                </c:pt>
              </c:numCache>
            </c:numRef>
          </c:cat>
          <c:val>
            <c:numRef>
              <c:f>Sheet5!$F$9:$L$9</c:f>
              <c:numCache>
                <c:formatCode>General</c:formatCode>
                <c:ptCount val="7"/>
                <c:pt idx="0">
                  <c:v>1.002424162547659</c:v>
                </c:pt>
                <c:pt idx="1">
                  <c:v>1.029927238707818</c:v>
                </c:pt>
                <c:pt idx="2">
                  <c:v>1.327089958835651</c:v>
                </c:pt>
                <c:pt idx="3">
                  <c:v>1.561069516106139</c:v>
                </c:pt>
                <c:pt idx="4">
                  <c:v>1.794985023542634</c:v>
                </c:pt>
                <c:pt idx="5">
                  <c:v>2.056839105547271</c:v>
                </c:pt>
                <c:pt idx="6">
                  <c:v>2.434751246043575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523-44E5-928E-F7D4B0DFB3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-27"/>
        <c:axId val="2128068016"/>
        <c:axId val="2125208176"/>
      </c:barChart>
      <c:lineChart>
        <c:grouping val="standard"/>
        <c:varyColors val="0"/>
        <c:ser>
          <c:idx val="1"/>
          <c:order val="1"/>
          <c:tx>
            <c:strRef>
              <c:f>Sheet5!$E$8</c:f>
              <c:strCache>
                <c:ptCount val="1"/>
                <c:pt idx="0">
                  <c:v>hw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square"/>
            <c:size val="8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cat>
            <c:numRef>
              <c:f>Sheet5!$F$10:$L$10</c:f>
              <c:numCache>
                <c:formatCode>0%</c:formatCode>
                <c:ptCount val="7"/>
                <c:pt idx="0">
                  <c:v>0.01171875</c:v>
                </c:pt>
                <c:pt idx="1">
                  <c:v>0.033203125</c:v>
                </c:pt>
                <c:pt idx="2">
                  <c:v>0.25</c:v>
                </c:pt>
                <c:pt idx="3">
                  <c:v>0.3125</c:v>
                </c:pt>
                <c:pt idx="4">
                  <c:v>0.48828125</c:v>
                </c:pt>
                <c:pt idx="5">
                  <c:v>0.740234375</c:v>
                </c:pt>
                <c:pt idx="6">
                  <c:v>0.89453125</c:v>
                </c:pt>
              </c:numCache>
            </c:numRef>
          </c:cat>
          <c:val>
            <c:numRef>
              <c:f>Sheet5!$F$8:$L$8</c:f>
              <c:numCache>
                <c:formatCode>General</c:formatCode>
                <c:ptCount val="7"/>
                <c:pt idx="0">
                  <c:v>1.055361235074176</c:v>
                </c:pt>
                <c:pt idx="1">
                  <c:v>1.06489792192777</c:v>
                </c:pt>
                <c:pt idx="2">
                  <c:v>1.204570484581498</c:v>
                </c:pt>
                <c:pt idx="3">
                  <c:v>1.294618087664139</c:v>
                </c:pt>
                <c:pt idx="4">
                  <c:v>1.449935788557935</c:v>
                </c:pt>
                <c:pt idx="5">
                  <c:v>1.694094869312682</c:v>
                </c:pt>
                <c:pt idx="6">
                  <c:v>2.301268985469129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523-44E5-928E-F7D4B0DFB3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6380960"/>
        <c:axId val="2106399904"/>
      </c:lineChart>
      <c:catAx>
        <c:axId val="2128068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50" b="1" i="0" baseline="0" dirty="0">
                    <a:effectLst/>
                  </a:rPr>
                  <a:t>Percentage of workload being </a:t>
                </a:r>
                <a:endParaRPr lang="en-US" sz="1050" dirty="0">
                  <a:effectLst/>
                </a:endParaRPr>
              </a:p>
              <a:p>
                <a:pPr>
                  <a:defRPr/>
                </a:pPr>
                <a:r>
                  <a:rPr lang="en-US" sz="1050" b="1" i="0" baseline="0" dirty="0">
                    <a:effectLst/>
                  </a:rPr>
                  <a:t>offloaded to child kernels </a:t>
                </a:r>
                <a:endParaRPr lang="en-US" sz="105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142994877656422"/>
              <c:y val="0.818447932237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25208176"/>
        <c:crosses val="autoZero"/>
        <c:auto val="1"/>
        <c:lblAlgn val="ctr"/>
        <c:lblOffset val="0"/>
        <c:noMultiLvlLbl val="0"/>
      </c:catAx>
      <c:valAx>
        <c:axId val="2125208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Speedup (Simulator)</a:t>
                </a:r>
              </a:p>
            </c:rich>
          </c:tx>
          <c:layout>
            <c:manualLayout>
              <c:xMode val="edge"/>
              <c:yMode val="edge"/>
              <c:x val="0.00277777777777778"/>
              <c:y val="0.08581364829396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28068016"/>
        <c:crosses val="autoZero"/>
        <c:crossBetween val="between"/>
      </c:valAx>
      <c:valAx>
        <c:axId val="210639990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Speedup (Hardware)</a:t>
                </a:r>
              </a:p>
            </c:rich>
          </c:tx>
          <c:layout>
            <c:manualLayout>
              <c:xMode val="edge"/>
              <c:yMode val="edge"/>
              <c:x val="0.944986001749781"/>
              <c:y val="0.08581364829396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06380960"/>
        <c:crosses val="max"/>
        <c:crossBetween val="between"/>
      </c:valAx>
      <c:catAx>
        <c:axId val="2106380960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106399904"/>
        <c:crosses val="autoZero"/>
        <c:auto val="1"/>
        <c:lblAlgn val="ctr"/>
        <c:lblOffset val="100"/>
        <c:noMultiLvlLbl val="0"/>
      </c:cat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 b="1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571889199334"/>
          <c:y val="0.0680788859725868"/>
          <c:w val="0.619830736883696"/>
          <c:h val="0.6102401437488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'bfs-kron'!$AE$16</c:f>
              <c:strCache>
                <c:ptCount val="1"/>
                <c:pt idx="0">
                  <c:v>Simulator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numRef>
              <c:f>'bfs-kron'!$AF$15:$AL$15</c:f>
              <c:numCache>
                <c:formatCode>0%</c:formatCode>
                <c:ptCount val="7"/>
                <c:pt idx="0">
                  <c:v>0.01</c:v>
                </c:pt>
                <c:pt idx="1">
                  <c:v>0.05</c:v>
                </c:pt>
                <c:pt idx="2">
                  <c:v>0.1</c:v>
                </c:pt>
                <c:pt idx="3">
                  <c:v>0.33</c:v>
                </c:pt>
                <c:pt idx="4">
                  <c:v>0.58</c:v>
                </c:pt>
                <c:pt idx="5">
                  <c:v>0.770937722986321</c:v>
                </c:pt>
                <c:pt idx="6">
                  <c:v>0.905600675302273</c:v>
                </c:pt>
              </c:numCache>
            </c:numRef>
          </c:cat>
          <c:val>
            <c:numRef>
              <c:f>'bfs-kron'!$AF$16:$AL$16</c:f>
              <c:numCache>
                <c:formatCode>General</c:formatCode>
                <c:ptCount val="7"/>
                <c:pt idx="0">
                  <c:v>1.078699643337426</c:v>
                </c:pt>
                <c:pt idx="1">
                  <c:v>1.323109563067465</c:v>
                </c:pt>
                <c:pt idx="2">
                  <c:v>1.47637423676715</c:v>
                </c:pt>
                <c:pt idx="3">
                  <c:v>1.343674042147994</c:v>
                </c:pt>
                <c:pt idx="4">
                  <c:v>1.22969236808914</c:v>
                </c:pt>
                <c:pt idx="5">
                  <c:v>0.912713726079802</c:v>
                </c:pt>
                <c:pt idx="6">
                  <c:v>0.861703460545769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169-4DB7-853D-1C15395129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-27"/>
        <c:axId val="2125343728"/>
        <c:axId val="2124723472"/>
      </c:barChart>
      <c:lineChart>
        <c:grouping val="standard"/>
        <c:varyColors val="0"/>
        <c:ser>
          <c:idx val="1"/>
          <c:order val="1"/>
          <c:tx>
            <c:strRef>
              <c:f>'bfs-kron'!$AE$17</c:f>
              <c:strCache>
                <c:ptCount val="1"/>
                <c:pt idx="0">
                  <c:v>K20m</c:v>
                </c:pt>
              </c:strCache>
            </c:strRef>
          </c:tx>
          <c:spPr>
            <a:ln w="28575" cap="rnd">
              <a:solidFill>
                <a:sysClr val="windowText" lastClr="000000"/>
              </a:solidFill>
              <a:prstDash val="dash"/>
              <a:round/>
            </a:ln>
            <a:effectLst/>
          </c:spPr>
          <c:marker>
            <c:symbol val="square"/>
            <c:size val="8"/>
            <c:spPr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'bfs-kron'!$AF$15:$AL$15</c:f>
              <c:numCache>
                <c:formatCode>0%</c:formatCode>
                <c:ptCount val="7"/>
                <c:pt idx="0">
                  <c:v>0.01</c:v>
                </c:pt>
                <c:pt idx="1">
                  <c:v>0.05</c:v>
                </c:pt>
                <c:pt idx="2">
                  <c:v>0.1</c:v>
                </c:pt>
                <c:pt idx="3">
                  <c:v>0.33</c:v>
                </c:pt>
                <c:pt idx="4">
                  <c:v>0.58</c:v>
                </c:pt>
                <c:pt idx="5">
                  <c:v>0.770937722986321</c:v>
                </c:pt>
                <c:pt idx="6">
                  <c:v>0.905600675302273</c:v>
                </c:pt>
              </c:numCache>
            </c:numRef>
          </c:cat>
          <c:val>
            <c:numRef>
              <c:f>'bfs-kron'!$AF$17:$AL$17</c:f>
              <c:numCache>
                <c:formatCode>General</c:formatCode>
                <c:ptCount val="7"/>
                <c:pt idx="0">
                  <c:v>0.975688240623432</c:v>
                </c:pt>
                <c:pt idx="1">
                  <c:v>1.063144895017433</c:v>
                </c:pt>
                <c:pt idx="2">
                  <c:v>1.20054006459901</c:v>
                </c:pt>
                <c:pt idx="3">
                  <c:v>1.575542535070068</c:v>
                </c:pt>
                <c:pt idx="4">
                  <c:v>1.859165440114447</c:v>
                </c:pt>
                <c:pt idx="5">
                  <c:v>1.296363215640103</c:v>
                </c:pt>
                <c:pt idx="6">
                  <c:v>0.913415855569306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169-4DB7-853D-1C15395129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5139136"/>
        <c:axId val="2124917472"/>
      </c:lineChart>
      <c:catAx>
        <c:axId val="21253437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50" b="1" i="0" baseline="0" dirty="0">
                    <a:effectLst/>
                  </a:rPr>
                  <a:t>Percentage of workload being </a:t>
                </a:r>
                <a:endParaRPr lang="en-US" sz="1050" dirty="0">
                  <a:effectLst/>
                </a:endParaRPr>
              </a:p>
              <a:p>
                <a:pPr>
                  <a:defRPr/>
                </a:pPr>
                <a:r>
                  <a:rPr lang="en-US" sz="1050" b="1" i="0" baseline="0" dirty="0">
                    <a:effectLst/>
                  </a:rPr>
                  <a:t>offloaded to child kernels </a:t>
                </a:r>
                <a:endParaRPr lang="en-US" sz="105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154579064713685"/>
              <c:y val="0.8309043348281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24723472"/>
        <c:crosses val="autoZero"/>
        <c:auto val="1"/>
        <c:lblAlgn val="ctr"/>
        <c:lblOffset val="0"/>
        <c:noMultiLvlLbl val="0"/>
      </c:catAx>
      <c:valAx>
        <c:axId val="212472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Speedup (Simulator)</a:t>
                </a:r>
              </a:p>
            </c:rich>
          </c:tx>
          <c:layout>
            <c:manualLayout>
              <c:xMode val="edge"/>
              <c:yMode val="edge"/>
              <c:x val="0.00277777777777778"/>
              <c:y val="0.1020173519976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25343728"/>
        <c:crosses val="autoZero"/>
        <c:crossBetween val="between"/>
        <c:majorUnit val="0.4"/>
      </c:valAx>
      <c:valAx>
        <c:axId val="212491747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Speedup (Hardware)</a:t>
                </a:r>
              </a:p>
            </c:rich>
          </c:tx>
          <c:layout>
            <c:manualLayout>
              <c:xMode val="edge"/>
              <c:yMode val="edge"/>
              <c:x val="0.944986001749781"/>
              <c:y val="0.1043321668124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25139136"/>
        <c:crosses val="max"/>
        <c:crossBetween val="between"/>
        <c:majorUnit val="0.4"/>
      </c:valAx>
      <c:catAx>
        <c:axId val="2125139136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124917472"/>
        <c:crosses val="autoZero"/>
        <c:auto val="1"/>
        <c:lblAlgn val="ctr"/>
        <c:lblOffset val="100"/>
        <c:noMultiLvlLbl val="0"/>
      </c:cat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 b="1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968847415342"/>
          <c:y val="0.0355405019972586"/>
          <c:w val="0.878604043222418"/>
          <c:h val="0.538529636920385"/>
        </c:manualLayout>
      </c:layout>
      <c:barChart>
        <c:barDir val="col"/>
        <c:grouping val="clustered"/>
        <c:varyColors val="0"/>
        <c:ser>
          <c:idx val="3"/>
          <c:order val="3"/>
          <c:tx>
            <c:strRef>
              <c:f>sum!$F$1</c:f>
              <c:strCache>
                <c:ptCount val="1"/>
                <c:pt idx="0">
                  <c:v>Baseline-DP</c:v>
                </c:pt>
              </c:strCache>
              <c:extLst xmlns:c16r2="http://schemas.microsoft.com/office/drawing/2015/06/chart" xmlns:c15="http://schemas.microsoft.com/office/drawing/2012/chart"/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sum!$A$2:$A$15</c:f>
              <c:strCache>
                <c:ptCount val="14"/>
                <c:pt idx="0">
                  <c:v>AMR</c:v>
                </c:pt>
                <c:pt idx="1">
                  <c:v>BFS-citation</c:v>
                </c:pt>
                <c:pt idx="2">
                  <c:v>BFS-graph500</c:v>
                </c:pt>
                <c:pt idx="3">
                  <c:v>SSSP-citation</c:v>
                </c:pt>
                <c:pt idx="4">
                  <c:v>SSSP-graph500</c:v>
                </c:pt>
                <c:pt idx="5">
                  <c:v>JOIN-uniform</c:v>
                </c:pt>
                <c:pt idx="6">
                  <c:v>JOIN-gaussion</c:v>
                </c:pt>
                <c:pt idx="7">
                  <c:v>Mandel</c:v>
                </c:pt>
                <c:pt idx="8">
                  <c:v>GC-citation</c:v>
                </c:pt>
                <c:pt idx="9">
                  <c:v>GC-graph500</c:v>
                </c:pt>
                <c:pt idx="10">
                  <c:v>MM-small</c:v>
                </c:pt>
                <c:pt idx="11">
                  <c:v>MM-large</c:v>
                </c:pt>
                <c:pt idx="12">
                  <c:v>SA-thaliana</c:v>
                </c:pt>
                <c:pt idx="13">
                  <c:v>Geomean</c:v>
                </c:pt>
              </c:strCache>
            </c:strRef>
          </c:cat>
          <c:val>
            <c:numRef>
              <c:f>sum!$F$2:$F$15</c:f>
              <c:numCache>
                <c:formatCode>General</c:formatCode>
                <c:ptCount val="14"/>
                <c:pt idx="0">
                  <c:v>0.51021264972483</c:v>
                </c:pt>
                <c:pt idx="1">
                  <c:v>0.459804695812546</c:v>
                </c:pt>
                <c:pt idx="2">
                  <c:v>0.861703460545769</c:v>
                </c:pt>
                <c:pt idx="3">
                  <c:v>1.078709409582128</c:v>
                </c:pt>
                <c:pt idx="4">
                  <c:v>2.441031062134948</c:v>
                </c:pt>
                <c:pt idx="5">
                  <c:v>0.384800841372462</c:v>
                </c:pt>
                <c:pt idx="6">
                  <c:v>0.257473714377832</c:v>
                </c:pt>
                <c:pt idx="7">
                  <c:v>1.404771460423634</c:v>
                </c:pt>
                <c:pt idx="8">
                  <c:v>1.005596883786317</c:v>
                </c:pt>
                <c:pt idx="9">
                  <c:v>0.995062774610134</c:v>
                </c:pt>
                <c:pt idx="10">
                  <c:v>2.434751246043575</c:v>
                </c:pt>
                <c:pt idx="11">
                  <c:v>3.277894341688176</c:v>
                </c:pt>
                <c:pt idx="12">
                  <c:v>4.376526103403086</c:v>
                </c:pt>
                <c:pt idx="13">
                  <c:v>1.075929250682002</c:v>
                </c:pt>
              </c:numCache>
            </c:numRef>
          </c:val>
          <c:extLst xmlns:c16r2="http://schemas.microsoft.com/office/drawing/2015/06/chart" xmlns:c15="http://schemas.microsoft.com/office/drawing/2012/chart">
            <c:ext xmlns:c16="http://schemas.microsoft.com/office/drawing/2014/chart" uri="{C3380CC4-5D6E-409C-BE32-E72D297353CC}">
              <c16:uniqueId val="{00000000-99CF-420C-9285-82326918F9A6}"/>
            </c:ext>
          </c:extLst>
        </c:ser>
        <c:ser>
          <c:idx val="4"/>
          <c:order val="4"/>
          <c:tx>
            <c:strRef>
              <c:f>sum!$G$1</c:f>
              <c:strCache>
                <c:ptCount val="1"/>
                <c:pt idx="0">
                  <c:v>Offline-Search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sum!$A$2:$A$15</c:f>
              <c:strCache>
                <c:ptCount val="14"/>
                <c:pt idx="0">
                  <c:v>AMR</c:v>
                </c:pt>
                <c:pt idx="1">
                  <c:v>BFS-citation</c:v>
                </c:pt>
                <c:pt idx="2">
                  <c:v>BFS-graph500</c:v>
                </c:pt>
                <c:pt idx="3">
                  <c:v>SSSP-citation</c:v>
                </c:pt>
                <c:pt idx="4">
                  <c:v>SSSP-graph500</c:v>
                </c:pt>
                <c:pt idx="5">
                  <c:v>JOIN-uniform</c:v>
                </c:pt>
                <c:pt idx="6">
                  <c:v>JOIN-gaussion</c:v>
                </c:pt>
                <c:pt idx="7">
                  <c:v>Mandel</c:v>
                </c:pt>
                <c:pt idx="8">
                  <c:v>GC-citation</c:v>
                </c:pt>
                <c:pt idx="9">
                  <c:v>GC-graph500</c:v>
                </c:pt>
                <c:pt idx="10">
                  <c:v>MM-small</c:v>
                </c:pt>
                <c:pt idx="11">
                  <c:v>MM-large</c:v>
                </c:pt>
                <c:pt idx="12">
                  <c:v>SA-thaliana</c:v>
                </c:pt>
                <c:pt idx="13">
                  <c:v>Geomean</c:v>
                </c:pt>
              </c:strCache>
            </c:strRef>
          </c:cat>
          <c:val>
            <c:numRef>
              <c:f>sum!$G$2:$G$15</c:f>
              <c:numCache>
                <c:formatCode>General</c:formatCode>
                <c:ptCount val="14"/>
                <c:pt idx="0">
                  <c:v>2.098159800906443</c:v>
                </c:pt>
                <c:pt idx="1">
                  <c:v>1.041155746813894</c:v>
                </c:pt>
                <c:pt idx="2">
                  <c:v>1.49202729679839</c:v>
                </c:pt>
                <c:pt idx="3">
                  <c:v>1.183890971834823</c:v>
                </c:pt>
                <c:pt idx="4">
                  <c:v>2.992671372080027</c:v>
                </c:pt>
                <c:pt idx="5">
                  <c:v>1.356584967407494</c:v>
                </c:pt>
                <c:pt idx="6">
                  <c:v>1.0418151856562</c:v>
                </c:pt>
                <c:pt idx="7">
                  <c:v>1.974515050167224</c:v>
                </c:pt>
                <c:pt idx="8">
                  <c:v>1.020322750702905</c:v>
                </c:pt>
                <c:pt idx="9">
                  <c:v>1.063723367998305</c:v>
                </c:pt>
                <c:pt idx="10">
                  <c:v>2.434751246043575</c:v>
                </c:pt>
                <c:pt idx="11">
                  <c:v>3.931342947082661</c:v>
                </c:pt>
                <c:pt idx="12">
                  <c:v>4.376526103403086</c:v>
                </c:pt>
                <c:pt idx="13">
                  <c:v>1.751983832091751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9CF-420C-9285-82326918F9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3339952"/>
        <c:axId val="2123343296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sum!$C$1</c15:sqref>
                        </c15:formulaRef>
                      </c:ext>
                    </c:extLst>
                    <c:strCache>
                      <c:ptCount val="1"/>
                      <c:pt idx="0">
                        <c:v>baseline dp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sum!$A$2:$A$15</c15:sqref>
                        </c15:formulaRef>
                      </c:ext>
                    </c:extLst>
                    <c:strCache>
                      <c:ptCount val="14"/>
                      <c:pt idx="0">
                        <c:v>AMR</c:v>
                      </c:pt>
                      <c:pt idx="1">
                        <c:v>BFS-citation</c:v>
                      </c:pt>
                      <c:pt idx="2">
                        <c:v>BFS-graph500</c:v>
                      </c:pt>
                      <c:pt idx="3">
                        <c:v>SSSP-citation</c:v>
                      </c:pt>
                      <c:pt idx="4">
                        <c:v>SSSP-graph500</c:v>
                      </c:pt>
                      <c:pt idx="5">
                        <c:v>JOIN-uniform</c:v>
                      </c:pt>
                      <c:pt idx="6">
                        <c:v>JOIN-gaussion</c:v>
                      </c:pt>
                      <c:pt idx="7">
                        <c:v>Mandel</c:v>
                      </c:pt>
                      <c:pt idx="8">
                        <c:v>GC-citation</c:v>
                      </c:pt>
                      <c:pt idx="9">
                        <c:v>GC-graph500</c:v>
                      </c:pt>
                      <c:pt idx="10">
                        <c:v>MM-small</c:v>
                      </c:pt>
                      <c:pt idx="11">
                        <c:v>MM-large</c:v>
                      </c:pt>
                      <c:pt idx="12">
                        <c:v>SA-thaliana</c:v>
                      </c:pt>
                      <c:pt idx="13">
                        <c:v>Geomean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sum!$C$2:$C$15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50.4335</c:v>
                      </c:pt>
                      <c:pt idx="1">
                        <c:v>97.2326</c:v>
                      </c:pt>
                      <c:pt idx="2">
                        <c:v>103.164</c:v>
                      </c:pt>
                      <c:pt idx="3">
                        <c:v>166.296</c:v>
                      </c:pt>
                      <c:pt idx="4">
                        <c:v>137.163</c:v>
                      </c:pt>
                      <c:pt idx="5">
                        <c:v>360.391</c:v>
                      </c:pt>
                      <c:pt idx="6">
                        <c:v>114.996</c:v>
                      </c:pt>
                      <c:pt idx="7">
                        <c:v>12.6008</c:v>
                      </c:pt>
                      <c:pt idx="8">
                        <c:v>34.3351</c:v>
                      </c:pt>
                      <c:pt idx="9">
                        <c:v>108.027</c:v>
                      </c:pt>
                      <c:pt idx="10">
                        <c:v>2.434751246043575</c:v>
                      </c:pt>
                      <c:pt idx="11">
                        <c:v>3.277894341688176</c:v>
                      </c:pt>
                      <c:pt idx="12">
                        <c:v>1.166890690231013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3-99CF-420C-9285-82326918F9A6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sum!$D$1</c15:sqref>
                        </c15:formulaRef>
                      </c:ext>
                    </c:extLst>
                    <c:strCache>
                      <c:ptCount val="1"/>
                      <c:pt idx="0">
                        <c:v>offline-searh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sum!$A$2:$A$15</c15:sqref>
                        </c15:formulaRef>
                      </c:ext>
                    </c:extLst>
                    <c:strCache>
                      <c:ptCount val="14"/>
                      <c:pt idx="0">
                        <c:v>AMR</c:v>
                      </c:pt>
                      <c:pt idx="1">
                        <c:v>BFS-citation</c:v>
                      </c:pt>
                      <c:pt idx="2">
                        <c:v>BFS-graph500</c:v>
                      </c:pt>
                      <c:pt idx="3">
                        <c:v>SSSP-citation</c:v>
                      </c:pt>
                      <c:pt idx="4">
                        <c:v>SSSP-graph500</c:v>
                      </c:pt>
                      <c:pt idx="5">
                        <c:v>JOIN-uniform</c:v>
                      </c:pt>
                      <c:pt idx="6">
                        <c:v>JOIN-gaussion</c:v>
                      </c:pt>
                      <c:pt idx="7">
                        <c:v>Mandel</c:v>
                      </c:pt>
                      <c:pt idx="8">
                        <c:v>GC-citation</c:v>
                      </c:pt>
                      <c:pt idx="9">
                        <c:v>GC-graph500</c:v>
                      </c:pt>
                      <c:pt idx="10">
                        <c:v>MM-small</c:v>
                      </c:pt>
                      <c:pt idx="11">
                        <c:v>MM-large</c:v>
                      </c:pt>
                      <c:pt idx="12">
                        <c:v>SA-thaliana</c:v>
                      </c:pt>
                      <c:pt idx="13">
                        <c:v>Geomean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sum!$D$2:$D$15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207.3989</c:v>
                      </c:pt>
                      <c:pt idx="1">
                        <c:v>220.168</c:v>
                      </c:pt>
                      <c:pt idx="2">
                        <c:v>178.627</c:v>
                      </c:pt>
                      <c:pt idx="3">
                        <c:v>182.511</c:v>
                      </c:pt>
                      <c:pt idx="4">
                        <c:v>168.16</c:v>
                      </c:pt>
                      <c:pt idx="5">
                        <c:v>1270.53</c:v>
                      </c:pt>
                      <c:pt idx="6">
                        <c:v>465.308</c:v>
                      </c:pt>
                      <c:pt idx="7">
                        <c:v>17.7114</c:v>
                      </c:pt>
                      <c:pt idx="8">
                        <c:v>34.8379</c:v>
                      </c:pt>
                      <c:pt idx="9">
                        <c:v>115.481</c:v>
                      </c:pt>
                      <c:pt idx="10">
                        <c:v>2.434751246043575</c:v>
                      </c:pt>
                      <c:pt idx="11">
                        <c:v>3.931342947082661</c:v>
                      </c:pt>
                      <c:pt idx="12">
                        <c:v>1.166890690231013</c:v>
                      </c:pt>
                    </c:numCache>
                  </c:numRef>
                </c:val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4-99CF-420C-9285-82326918F9A6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sum!$E$1</c15:sqref>
                        </c15:formulaRef>
                      </c:ext>
                    </c:extLst>
                    <c:strCache>
                      <c:ptCount val="1"/>
                      <c:pt idx="0">
                        <c:v>SPAWN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sum!$A$2:$A$15</c15:sqref>
                        </c15:formulaRef>
                      </c:ext>
                    </c:extLst>
                    <c:strCache>
                      <c:ptCount val="14"/>
                      <c:pt idx="0">
                        <c:v>AMR</c:v>
                      </c:pt>
                      <c:pt idx="1">
                        <c:v>BFS-citation</c:v>
                      </c:pt>
                      <c:pt idx="2">
                        <c:v>BFS-graph500</c:v>
                      </c:pt>
                      <c:pt idx="3">
                        <c:v>SSSP-citation</c:v>
                      </c:pt>
                      <c:pt idx="4">
                        <c:v>SSSP-graph500</c:v>
                      </c:pt>
                      <c:pt idx="5">
                        <c:v>JOIN-uniform</c:v>
                      </c:pt>
                      <c:pt idx="6">
                        <c:v>JOIN-gaussion</c:v>
                      </c:pt>
                      <c:pt idx="7">
                        <c:v>Mandel</c:v>
                      </c:pt>
                      <c:pt idx="8">
                        <c:v>GC-citation</c:v>
                      </c:pt>
                      <c:pt idx="9">
                        <c:v>GC-graph500</c:v>
                      </c:pt>
                      <c:pt idx="10">
                        <c:v>MM-small</c:v>
                      </c:pt>
                      <c:pt idx="11">
                        <c:v>MM-large</c:v>
                      </c:pt>
                      <c:pt idx="12">
                        <c:v>SA-thaliana</c:v>
                      </c:pt>
                      <c:pt idx="13">
                        <c:v>Geomean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sum!$E$2:$E$15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198.65</c:v>
                      </c:pt>
                      <c:pt idx="1">
                        <c:v>190.008</c:v>
                      </c:pt>
                      <c:pt idx="2">
                        <c:v>187.846</c:v>
                      </c:pt>
                      <c:pt idx="3">
                        <c:v>174.95</c:v>
                      </c:pt>
                      <c:pt idx="4">
                        <c:v>136.014</c:v>
                      </c:pt>
                      <c:pt idx="5">
                        <c:v>1229.31</c:v>
                      </c:pt>
                      <c:pt idx="6">
                        <c:v>463.53</c:v>
                      </c:pt>
                      <c:pt idx="7">
                        <c:v>15.7652</c:v>
                      </c:pt>
                      <c:pt idx="8">
                        <c:v>34.75660000000001</c:v>
                      </c:pt>
                      <c:pt idx="9">
                        <c:v>124.424</c:v>
                      </c:pt>
                      <c:pt idx="10">
                        <c:v>2.539733612260303</c:v>
                      </c:pt>
                      <c:pt idx="11">
                        <c:v>3.746098332636424</c:v>
                      </c:pt>
                      <c:pt idx="12">
                        <c:v>1.168608602011059</c:v>
                      </c:pt>
                    </c:numCache>
                  </c:numRef>
                </c:val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5-99CF-420C-9285-82326918F9A6}"/>
                  </c:ext>
                </c:extLst>
              </c15:ser>
            </c15:filteredBarSeries>
          </c:ext>
        </c:extLst>
      </c:barChart>
      <c:catAx>
        <c:axId val="2123339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23343296"/>
        <c:crosses val="autoZero"/>
        <c:auto val="1"/>
        <c:lblAlgn val="ctr"/>
        <c:lblOffset val="100"/>
        <c:noMultiLvlLbl val="0"/>
      </c:catAx>
      <c:valAx>
        <c:axId val="2123343296"/>
        <c:scaling>
          <c:orientation val="minMax"/>
          <c:max val="5.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23339952"/>
        <c:crosses val="autoZero"/>
        <c:crossBetween val="between"/>
        <c:majorUnit val="1.0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417505468066492"/>
          <c:y val="0.0339919619422572"/>
          <c:w val="0.497352954388632"/>
          <c:h val="0.05847828049910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1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968847415342"/>
          <c:y val="0.0355405019972586"/>
          <c:w val="0.878604043222418"/>
          <c:h val="0.503807414698163"/>
        </c:manualLayout>
      </c:layout>
      <c:barChart>
        <c:barDir val="col"/>
        <c:grouping val="clustered"/>
        <c:varyColors val="0"/>
        <c:ser>
          <c:idx val="3"/>
          <c:order val="3"/>
          <c:tx>
            <c:strRef>
              <c:f>sum!$F$1</c:f>
              <c:strCache>
                <c:ptCount val="1"/>
                <c:pt idx="0">
                  <c:v>Baseline-DP</c:v>
                </c:pt>
              </c:strCache>
              <c:extLst xmlns:c16r2="http://schemas.microsoft.com/office/drawing/2015/06/chart" xmlns:c15="http://schemas.microsoft.com/office/drawing/2012/chart"/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sum!$A$2:$A$15</c:f>
              <c:strCache>
                <c:ptCount val="14"/>
                <c:pt idx="0">
                  <c:v>AMR</c:v>
                </c:pt>
                <c:pt idx="1">
                  <c:v>BFS-citation</c:v>
                </c:pt>
                <c:pt idx="2">
                  <c:v>BFS-graph500</c:v>
                </c:pt>
                <c:pt idx="3">
                  <c:v>SSSP-citation</c:v>
                </c:pt>
                <c:pt idx="4">
                  <c:v>SSSP-graph500</c:v>
                </c:pt>
                <c:pt idx="5">
                  <c:v>JOIN-uniform</c:v>
                </c:pt>
                <c:pt idx="6">
                  <c:v>JOIN-gaussion</c:v>
                </c:pt>
                <c:pt idx="7">
                  <c:v>Mandel</c:v>
                </c:pt>
                <c:pt idx="8">
                  <c:v>GC-citation</c:v>
                </c:pt>
                <c:pt idx="9">
                  <c:v>GC-graph500</c:v>
                </c:pt>
                <c:pt idx="10">
                  <c:v>MM-small</c:v>
                </c:pt>
                <c:pt idx="11">
                  <c:v>MM-large</c:v>
                </c:pt>
                <c:pt idx="12">
                  <c:v>SA-thaliana</c:v>
                </c:pt>
                <c:pt idx="13">
                  <c:v>Geomean</c:v>
                </c:pt>
              </c:strCache>
            </c:strRef>
          </c:cat>
          <c:val>
            <c:numRef>
              <c:f>sum!$F$2:$F$15</c:f>
              <c:numCache>
                <c:formatCode>General</c:formatCode>
                <c:ptCount val="14"/>
                <c:pt idx="0">
                  <c:v>0.51021264972483</c:v>
                </c:pt>
                <c:pt idx="1">
                  <c:v>0.459804695812546</c:v>
                </c:pt>
                <c:pt idx="2">
                  <c:v>0.861703460545769</c:v>
                </c:pt>
                <c:pt idx="3">
                  <c:v>1.078709409582128</c:v>
                </c:pt>
                <c:pt idx="4">
                  <c:v>2.441031062134948</c:v>
                </c:pt>
                <c:pt idx="5">
                  <c:v>0.384800841372462</c:v>
                </c:pt>
                <c:pt idx="6">
                  <c:v>0.257473714377832</c:v>
                </c:pt>
                <c:pt idx="7">
                  <c:v>1.404771460423634</c:v>
                </c:pt>
                <c:pt idx="8">
                  <c:v>1.005596883786317</c:v>
                </c:pt>
                <c:pt idx="9">
                  <c:v>0.995062774610134</c:v>
                </c:pt>
                <c:pt idx="10">
                  <c:v>2.434751246043575</c:v>
                </c:pt>
                <c:pt idx="11">
                  <c:v>3.277894341688176</c:v>
                </c:pt>
                <c:pt idx="12">
                  <c:v>4.376526103403086</c:v>
                </c:pt>
                <c:pt idx="13">
                  <c:v>1.075929250682002</c:v>
                </c:pt>
              </c:numCache>
            </c:numRef>
          </c:val>
          <c:extLst xmlns:c16r2="http://schemas.microsoft.com/office/drawing/2015/06/chart" xmlns:c15="http://schemas.microsoft.com/office/drawing/2012/chart">
            <c:ext xmlns:c16="http://schemas.microsoft.com/office/drawing/2014/chart" uri="{C3380CC4-5D6E-409C-BE32-E72D297353CC}">
              <c16:uniqueId val="{00000000-306F-40E8-9E2E-AB1984441000}"/>
            </c:ext>
          </c:extLst>
        </c:ser>
        <c:ser>
          <c:idx val="4"/>
          <c:order val="4"/>
          <c:tx>
            <c:strRef>
              <c:f>sum!$G$1</c:f>
              <c:strCache>
                <c:ptCount val="1"/>
                <c:pt idx="0">
                  <c:v>Offline-Search (best)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sum!$A$2:$A$15</c:f>
              <c:strCache>
                <c:ptCount val="14"/>
                <c:pt idx="0">
                  <c:v>AMR</c:v>
                </c:pt>
                <c:pt idx="1">
                  <c:v>BFS-citation</c:v>
                </c:pt>
                <c:pt idx="2">
                  <c:v>BFS-graph500</c:v>
                </c:pt>
                <c:pt idx="3">
                  <c:v>SSSP-citation</c:v>
                </c:pt>
                <c:pt idx="4">
                  <c:v>SSSP-graph500</c:v>
                </c:pt>
                <c:pt idx="5">
                  <c:v>JOIN-uniform</c:v>
                </c:pt>
                <c:pt idx="6">
                  <c:v>JOIN-gaussion</c:v>
                </c:pt>
                <c:pt idx="7">
                  <c:v>Mandel</c:v>
                </c:pt>
                <c:pt idx="8">
                  <c:v>GC-citation</c:v>
                </c:pt>
                <c:pt idx="9">
                  <c:v>GC-graph500</c:v>
                </c:pt>
                <c:pt idx="10">
                  <c:v>MM-small</c:v>
                </c:pt>
                <c:pt idx="11">
                  <c:v>MM-large</c:v>
                </c:pt>
                <c:pt idx="12">
                  <c:v>SA-thaliana</c:v>
                </c:pt>
                <c:pt idx="13">
                  <c:v>Geomean</c:v>
                </c:pt>
              </c:strCache>
            </c:strRef>
          </c:cat>
          <c:val>
            <c:numRef>
              <c:f>sum!$G$2:$G$15</c:f>
              <c:numCache>
                <c:formatCode>General</c:formatCode>
                <c:ptCount val="14"/>
                <c:pt idx="0">
                  <c:v>2.098159800906443</c:v>
                </c:pt>
                <c:pt idx="1">
                  <c:v>1.041155746813894</c:v>
                </c:pt>
                <c:pt idx="2">
                  <c:v>1.49202729679839</c:v>
                </c:pt>
                <c:pt idx="3">
                  <c:v>1.183890971834823</c:v>
                </c:pt>
                <c:pt idx="4">
                  <c:v>2.992671372080027</c:v>
                </c:pt>
                <c:pt idx="5">
                  <c:v>1.356584967407494</c:v>
                </c:pt>
                <c:pt idx="6">
                  <c:v>1.0418151856562</c:v>
                </c:pt>
                <c:pt idx="7">
                  <c:v>1.974515050167224</c:v>
                </c:pt>
                <c:pt idx="8">
                  <c:v>1.020322750702905</c:v>
                </c:pt>
                <c:pt idx="9">
                  <c:v>1.063723367998305</c:v>
                </c:pt>
                <c:pt idx="10">
                  <c:v>2.434751246043575</c:v>
                </c:pt>
                <c:pt idx="11">
                  <c:v>3.931342947082661</c:v>
                </c:pt>
                <c:pt idx="12">
                  <c:v>4.376526103403086</c:v>
                </c:pt>
                <c:pt idx="13">
                  <c:v>1.751983832091751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06F-40E8-9E2E-AB1984441000}"/>
            </c:ext>
          </c:extLst>
        </c:ser>
        <c:ser>
          <c:idx val="5"/>
          <c:order val="5"/>
          <c:tx>
            <c:strRef>
              <c:f>sum!$H$1</c:f>
              <c:strCache>
                <c:ptCount val="1"/>
                <c:pt idx="0">
                  <c:v>SPAWN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sum!$A$2:$A$15</c:f>
              <c:strCache>
                <c:ptCount val="14"/>
                <c:pt idx="0">
                  <c:v>AMR</c:v>
                </c:pt>
                <c:pt idx="1">
                  <c:v>BFS-citation</c:v>
                </c:pt>
                <c:pt idx="2">
                  <c:v>BFS-graph500</c:v>
                </c:pt>
                <c:pt idx="3">
                  <c:v>SSSP-citation</c:v>
                </c:pt>
                <c:pt idx="4">
                  <c:v>SSSP-graph500</c:v>
                </c:pt>
                <c:pt idx="5">
                  <c:v>JOIN-uniform</c:v>
                </c:pt>
                <c:pt idx="6">
                  <c:v>JOIN-gaussion</c:v>
                </c:pt>
                <c:pt idx="7">
                  <c:v>Mandel</c:v>
                </c:pt>
                <c:pt idx="8">
                  <c:v>GC-citation</c:v>
                </c:pt>
                <c:pt idx="9">
                  <c:v>GC-graph500</c:v>
                </c:pt>
                <c:pt idx="10">
                  <c:v>MM-small</c:v>
                </c:pt>
                <c:pt idx="11">
                  <c:v>MM-large</c:v>
                </c:pt>
                <c:pt idx="12">
                  <c:v>SA-thaliana</c:v>
                </c:pt>
                <c:pt idx="13">
                  <c:v>Geomean</c:v>
                </c:pt>
              </c:strCache>
            </c:strRef>
          </c:cat>
          <c:val>
            <c:numRef>
              <c:f>sum!$H$2:$H$15</c:f>
              <c:numCache>
                <c:formatCode>General</c:formatCode>
                <c:ptCount val="14"/>
                <c:pt idx="0">
                  <c:v>2.009651181612173</c:v>
                </c:pt>
                <c:pt idx="1">
                  <c:v>0.898531671907881</c:v>
                </c:pt>
                <c:pt idx="2">
                  <c:v>1.569031331178323</c:v>
                </c:pt>
                <c:pt idx="3">
                  <c:v>1.128656867451123</c:v>
                </c:pt>
                <c:pt idx="4">
                  <c:v>2.420582802105691</c:v>
                </c:pt>
                <c:pt idx="5">
                  <c:v>1.312573072878017</c:v>
                </c:pt>
                <c:pt idx="6">
                  <c:v>1.037834279675437</c:v>
                </c:pt>
                <c:pt idx="7">
                  <c:v>1.757547380156076</c:v>
                </c:pt>
                <c:pt idx="8">
                  <c:v>1.017941658856607</c:v>
                </c:pt>
                <c:pt idx="9">
                  <c:v>1.146099499829592</c:v>
                </c:pt>
                <c:pt idx="10">
                  <c:v>2.539733612260303</c:v>
                </c:pt>
                <c:pt idx="11">
                  <c:v>3.746098332636424</c:v>
                </c:pt>
                <c:pt idx="12">
                  <c:v>4.382969282538592</c:v>
                </c:pt>
                <c:pt idx="13">
                  <c:v>1.687750467894806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06F-40E8-9E2E-AB19844410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8431568"/>
        <c:axId val="2122579200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sum!$C$1</c15:sqref>
                        </c15:formulaRef>
                      </c:ext>
                    </c:extLst>
                    <c:strCache>
                      <c:ptCount val="1"/>
                      <c:pt idx="0">
                        <c:v>baseline dp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sum!$A$2:$A$15</c15:sqref>
                        </c15:formulaRef>
                      </c:ext>
                    </c:extLst>
                    <c:strCache>
                      <c:ptCount val="14"/>
                      <c:pt idx="0">
                        <c:v>AMR</c:v>
                      </c:pt>
                      <c:pt idx="1">
                        <c:v>BFS-citation</c:v>
                      </c:pt>
                      <c:pt idx="2">
                        <c:v>BFS-graph500</c:v>
                      </c:pt>
                      <c:pt idx="3">
                        <c:v>SSSP-citation</c:v>
                      </c:pt>
                      <c:pt idx="4">
                        <c:v>SSSP-graph500</c:v>
                      </c:pt>
                      <c:pt idx="5">
                        <c:v>JOIN-uniform</c:v>
                      </c:pt>
                      <c:pt idx="6">
                        <c:v>JOIN-gaussion</c:v>
                      </c:pt>
                      <c:pt idx="7">
                        <c:v>Mandel</c:v>
                      </c:pt>
                      <c:pt idx="8">
                        <c:v>GC-citation</c:v>
                      </c:pt>
                      <c:pt idx="9">
                        <c:v>GC-graph500</c:v>
                      </c:pt>
                      <c:pt idx="10">
                        <c:v>MM-small</c:v>
                      </c:pt>
                      <c:pt idx="11">
                        <c:v>MM-large</c:v>
                      </c:pt>
                      <c:pt idx="12">
                        <c:v>SA-thaliana</c:v>
                      </c:pt>
                      <c:pt idx="13">
                        <c:v>Geomean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sum!$C$2:$C$15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50.4335</c:v>
                      </c:pt>
                      <c:pt idx="1">
                        <c:v>97.2326</c:v>
                      </c:pt>
                      <c:pt idx="2">
                        <c:v>103.164</c:v>
                      </c:pt>
                      <c:pt idx="3">
                        <c:v>166.296</c:v>
                      </c:pt>
                      <c:pt idx="4">
                        <c:v>137.163</c:v>
                      </c:pt>
                      <c:pt idx="5">
                        <c:v>360.391</c:v>
                      </c:pt>
                      <c:pt idx="6">
                        <c:v>114.996</c:v>
                      </c:pt>
                      <c:pt idx="7">
                        <c:v>12.6008</c:v>
                      </c:pt>
                      <c:pt idx="8">
                        <c:v>34.3351</c:v>
                      </c:pt>
                      <c:pt idx="9">
                        <c:v>108.027</c:v>
                      </c:pt>
                      <c:pt idx="10">
                        <c:v>2.434751246043575</c:v>
                      </c:pt>
                      <c:pt idx="11">
                        <c:v>3.277894341688176</c:v>
                      </c:pt>
                      <c:pt idx="12">
                        <c:v>1.166890690231013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3-306F-40E8-9E2E-AB1984441000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sum!$D$1</c15:sqref>
                        </c15:formulaRef>
                      </c:ext>
                    </c:extLst>
                    <c:strCache>
                      <c:ptCount val="1"/>
                      <c:pt idx="0">
                        <c:v>offline-searh (best)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sum!$A$2:$A$15</c15:sqref>
                        </c15:formulaRef>
                      </c:ext>
                    </c:extLst>
                    <c:strCache>
                      <c:ptCount val="14"/>
                      <c:pt idx="0">
                        <c:v>AMR</c:v>
                      </c:pt>
                      <c:pt idx="1">
                        <c:v>BFS-citation</c:v>
                      </c:pt>
                      <c:pt idx="2">
                        <c:v>BFS-graph500</c:v>
                      </c:pt>
                      <c:pt idx="3">
                        <c:v>SSSP-citation</c:v>
                      </c:pt>
                      <c:pt idx="4">
                        <c:v>SSSP-graph500</c:v>
                      </c:pt>
                      <c:pt idx="5">
                        <c:v>JOIN-uniform</c:v>
                      </c:pt>
                      <c:pt idx="6">
                        <c:v>JOIN-gaussion</c:v>
                      </c:pt>
                      <c:pt idx="7">
                        <c:v>Mandel</c:v>
                      </c:pt>
                      <c:pt idx="8">
                        <c:v>GC-citation</c:v>
                      </c:pt>
                      <c:pt idx="9">
                        <c:v>GC-graph500</c:v>
                      </c:pt>
                      <c:pt idx="10">
                        <c:v>MM-small</c:v>
                      </c:pt>
                      <c:pt idx="11">
                        <c:v>MM-large</c:v>
                      </c:pt>
                      <c:pt idx="12">
                        <c:v>SA-thaliana</c:v>
                      </c:pt>
                      <c:pt idx="13">
                        <c:v>Geomean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sum!$D$2:$D$15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207.3989</c:v>
                      </c:pt>
                      <c:pt idx="1">
                        <c:v>220.168</c:v>
                      </c:pt>
                      <c:pt idx="2">
                        <c:v>178.627</c:v>
                      </c:pt>
                      <c:pt idx="3">
                        <c:v>182.511</c:v>
                      </c:pt>
                      <c:pt idx="4">
                        <c:v>168.16</c:v>
                      </c:pt>
                      <c:pt idx="5">
                        <c:v>1270.53</c:v>
                      </c:pt>
                      <c:pt idx="6">
                        <c:v>465.308</c:v>
                      </c:pt>
                      <c:pt idx="7">
                        <c:v>17.7114</c:v>
                      </c:pt>
                      <c:pt idx="8">
                        <c:v>34.8379</c:v>
                      </c:pt>
                      <c:pt idx="9">
                        <c:v>115.481</c:v>
                      </c:pt>
                      <c:pt idx="10">
                        <c:v>2.434751246043575</c:v>
                      </c:pt>
                      <c:pt idx="11">
                        <c:v>3.931342947082661</c:v>
                      </c:pt>
                      <c:pt idx="12">
                        <c:v>1.166890690231013</c:v>
                      </c:pt>
                    </c:numCache>
                  </c:numRef>
                </c:val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4-306F-40E8-9E2E-AB1984441000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sum!$E$1</c15:sqref>
                        </c15:formulaRef>
                      </c:ext>
                    </c:extLst>
                    <c:strCache>
                      <c:ptCount val="1"/>
                      <c:pt idx="0">
                        <c:v>SPAWN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sum!$A$2:$A$15</c15:sqref>
                        </c15:formulaRef>
                      </c:ext>
                    </c:extLst>
                    <c:strCache>
                      <c:ptCount val="14"/>
                      <c:pt idx="0">
                        <c:v>AMR</c:v>
                      </c:pt>
                      <c:pt idx="1">
                        <c:v>BFS-citation</c:v>
                      </c:pt>
                      <c:pt idx="2">
                        <c:v>BFS-graph500</c:v>
                      </c:pt>
                      <c:pt idx="3">
                        <c:v>SSSP-citation</c:v>
                      </c:pt>
                      <c:pt idx="4">
                        <c:v>SSSP-graph500</c:v>
                      </c:pt>
                      <c:pt idx="5">
                        <c:v>JOIN-uniform</c:v>
                      </c:pt>
                      <c:pt idx="6">
                        <c:v>JOIN-gaussion</c:v>
                      </c:pt>
                      <c:pt idx="7">
                        <c:v>Mandel</c:v>
                      </c:pt>
                      <c:pt idx="8">
                        <c:v>GC-citation</c:v>
                      </c:pt>
                      <c:pt idx="9">
                        <c:v>GC-graph500</c:v>
                      </c:pt>
                      <c:pt idx="10">
                        <c:v>MM-small</c:v>
                      </c:pt>
                      <c:pt idx="11">
                        <c:v>MM-large</c:v>
                      </c:pt>
                      <c:pt idx="12">
                        <c:v>SA-thaliana</c:v>
                      </c:pt>
                      <c:pt idx="13">
                        <c:v>Geomean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sum!$E$2:$E$15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198.65</c:v>
                      </c:pt>
                      <c:pt idx="1">
                        <c:v>190.008</c:v>
                      </c:pt>
                      <c:pt idx="2">
                        <c:v>187.846</c:v>
                      </c:pt>
                      <c:pt idx="3">
                        <c:v>173.996</c:v>
                      </c:pt>
                      <c:pt idx="4">
                        <c:v>136.014</c:v>
                      </c:pt>
                      <c:pt idx="5">
                        <c:v>1229.31</c:v>
                      </c:pt>
                      <c:pt idx="6">
                        <c:v>463.53</c:v>
                      </c:pt>
                      <c:pt idx="7">
                        <c:v>15.7652</c:v>
                      </c:pt>
                      <c:pt idx="8">
                        <c:v>34.75660000000001</c:v>
                      </c:pt>
                      <c:pt idx="9">
                        <c:v>124.424</c:v>
                      </c:pt>
                      <c:pt idx="10">
                        <c:v>2.539733612260303</c:v>
                      </c:pt>
                      <c:pt idx="11">
                        <c:v>3.746098332636424</c:v>
                      </c:pt>
                      <c:pt idx="12">
                        <c:v>1.168608602011059</c:v>
                      </c:pt>
                    </c:numCache>
                  </c:numRef>
                </c:val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5-306F-40E8-9E2E-AB1984441000}"/>
                  </c:ext>
                </c:extLst>
              </c15:ser>
            </c15:filteredBarSeries>
          </c:ext>
        </c:extLst>
      </c:barChart>
      <c:catAx>
        <c:axId val="2128431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22579200"/>
        <c:crosses val="autoZero"/>
        <c:auto val="1"/>
        <c:lblAlgn val="ctr"/>
        <c:lblOffset val="100"/>
        <c:noMultiLvlLbl val="0"/>
      </c:catAx>
      <c:valAx>
        <c:axId val="2122579200"/>
        <c:scaling>
          <c:orientation val="minMax"/>
          <c:max val="5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28431568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384631999125109"/>
          <c:y val="0.0374641862216147"/>
          <c:w val="0.594115376202975"/>
          <c:h val="0.05847828049910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1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2781076064515"/>
          <c:y val="0.234621874976769"/>
          <c:w val="0.715580706733688"/>
          <c:h val="0.561894973944201"/>
        </c:manualLayout>
      </c:layout>
      <c:lineChart>
        <c:grouping val="standard"/>
        <c:varyColors val="0"/>
        <c:ser>
          <c:idx val="0"/>
          <c:order val="0"/>
          <c:tx>
            <c:strRef>
              <c:f>Sheet3!$E$1</c:f>
              <c:strCache>
                <c:ptCount val="1"/>
                <c:pt idx="0">
                  <c:v>Child Concurrent CTAs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val>
            <c:numRef>
              <c:f>Sheet3!$F$1:$F$201</c:f>
              <c:numCache>
                <c:formatCode>General</c:formatCode>
                <c:ptCount val="20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130.0</c:v>
                </c:pt>
                <c:pt idx="37">
                  <c:v>130.0</c:v>
                </c:pt>
                <c:pt idx="38">
                  <c:v>130.0</c:v>
                </c:pt>
                <c:pt idx="39">
                  <c:v>130.0</c:v>
                </c:pt>
                <c:pt idx="40">
                  <c:v>130.0</c:v>
                </c:pt>
                <c:pt idx="41">
                  <c:v>130.0</c:v>
                </c:pt>
                <c:pt idx="42">
                  <c:v>130.0</c:v>
                </c:pt>
                <c:pt idx="43">
                  <c:v>130.0</c:v>
                </c:pt>
                <c:pt idx="44">
                  <c:v>130.0</c:v>
                </c:pt>
                <c:pt idx="45">
                  <c:v>130.0</c:v>
                </c:pt>
                <c:pt idx="46">
                  <c:v>130.0</c:v>
                </c:pt>
                <c:pt idx="47">
                  <c:v>130.0</c:v>
                </c:pt>
                <c:pt idx="48">
                  <c:v>130.0</c:v>
                </c:pt>
                <c:pt idx="49">
                  <c:v>130.0</c:v>
                </c:pt>
                <c:pt idx="50">
                  <c:v>130.0</c:v>
                </c:pt>
                <c:pt idx="51">
                  <c:v>130.0</c:v>
                </c:pt>
                <c:pt idx="52">
                  <c:v>130.0</c:v>
                </c:pt>
                <c:pt idx="53">
                  <c:v>130.0</c:v>
                </c:pt>
                <c:pt idx="54">
                  <c:v>130.0</c:v>
                </c:pt>
                <c:pt idx="55">
                  <c:v>130.0</c:v>
                </c:pt>
                <c:pt idx="56">
                  <c:v>131.0</c:v>
                </c:pt>
                <c:pt idx="57">
                  <c:v>131.0</c:v>
                </c:pt>
                <c:pt idx="58">
                  <c:v>131.0</c:v>
                </c:pt>
                <c:pt idx="59">
                  <c:v>131.0</c:v>
                </c:pt>
                <c:pt idx="60">
                  <c:v>132.0</c:v>
                </c:pt>
                <c:pt idx="61">
                  <c:v>132.0</c:v>
                </c:pt>
                <c:pt idx="62">
                  <c:v>132.0</c:v>
                </c:pt>
                <c:pt idx="63">
                  <c:v>132.0</c:v>
                </c:pt>
                <c:pt idx="64">
                  <c:v>133.0</c:v>
                </c:pt>
                <c:pt idx="65">
                  <c:v>134.0</c:v>
                </c:pt>
                <c:pt idx="66">
                  <c:v>134.0</c:v>
                </c:pt>
                <c:pt idx="67">
                  <c:v>134.0</c:v>
                </c:pt>
                <c:pt idx="68">
                  <c:v>138.0</c:v>
                </c:pt>
                <c:pt idx="69">
                  <c:v>139.0</c:v>
                </c:pt>
                <c:pt idx="70">
                  <c:v>140.0</c:v>
                </c:pt>
                <c:pt idx="71">
                  <c:v>142.0</c:v>
                </c:pt>
                <c:pt idx="72">
                  <c:v>142.0</c:v>
                </c:pt>
                <c:pt idx="73">
                  <c:v>143.0</c:v>
                </c:pt>
                <c:pt idx="74">
                  <c:v>143.0</c:v>
                </c:pt>
                <c:pt idx="75">
                  <c:v>143.0</c:v>
                </c:pt>
                <c:pt idx="76">
                  <c:v>143.0</c:v>
                </c:pt>
                <c:pt idx="77">
                  <c:v>143.0</c:v>
                </c:pt>
                <c:pt idx="78">
                  <c:v>143.0</c:v>
                </c:pt>
                <c:pt idx="79">
                  <c:v>143.0</c:v>
                </c:pt>
                <c:pt idx="80">
                  <c:v>143.0</c:v>
                </c:pt>
                <c:pt idx="81">
                  <c:v>143.0</c:v>
                </c:pt>
                <c:pt idx="82">
                  <c:v>143.0</c:v>
                </c:pt>
                <c:pt idx="83">
                  <c:v>143.0</c:v>
                </c:pt>
                <c:pt idx="84">
                  <c:v>143.0</c:v>
                </c:pt>
                <c:pt idx="85">
                  <c:v>143.0</c:v>
                </c:pt>
                <c:pt idx="86">
                  <c:v>143.0</c:v>
                </c:pt>
                <c:pt idx="87">
                  <c:v>143.0</c:v>
                </c:pt>
                <c:pt idx="88">
                  <c:v>143.0</c:v>
                </c:pt>
                <c:pt idx="89">
                  <c:v>143.0</c:v>
                </c:pt>
                <c:pt idx="90">
                  <c:v>122.0</c:v>
                </c:pt>
                <c:pt idx="91">
                  <c:v>121.0</c:v>
                </c:pt>
                <c:pt idx="92">
                  <c:v>143.0</c:v>
                </c:pt>
                <c:pt idx="93">
                  <c:v>132.0</c:v>
                </c:pt>
                <c:pt idx="94">
                  <c:v>136.0</c:v>
                </c:pt>
                <c:pt idx="95">
                  <c:v>129.0</c:v>
                </c:pt>
                <c:pt idx="96">
                  <c:v>139.0</c:v>
                </c:pt>
                <c:pt idx="97">
                  <c:v>143.0</c:v>
                </c:pt>
                <c:pt idx="98">
                  <c:v>143.0</c:v>
                </c:pt>
                <c:pt idx="99">
                  <c:v>143.0</c:v>
                </c:pt>
                <c:pt idx="100">
                  <c:v>144.0</c:v>
                </c:pt>
                <c:pt idx="101">
                  <c:v>145.0</c:v>
                </c:pt>
                <c:pt idx="102">
                  <c:v>145.0</c:v>
                </c:pt>
                <c:pt idx="103">
                  <c:v>146.0</c:v>
                </c:pt>
                <c:pt idx="104">
                  <c:v>146.0</c:v>
                </c:pt>
                <c:pt idx="105">
                  <c:v>147.0</c:v>
                </c:pt>
                <c:pt idx="106">
                  <c:v>147.0</c:v>
                </c:pt>
                <c:pt idx="107">
                  <c:v>147.0</c:v>
                </c:pt>
                <c:pt idx="108">
                  <c:v>147.0</c:v>
                </c:pt>
                <c:pt idx="109">
                  <c:v>126.0</c:v>
                </c:pt>
                <c:pt idx="110">
                  <c:v>149.0</c:v>
                </c:pt>
                <c:pt idx="111">
                  <c:v>150.0</c:v>
                </c:pt>
                <c:pt idx="112">
                  <c:v>151.0</c:v>
                </c:pt>
                <c:pt idx="113">
                  <c:v>150.0</c:v>
                </c:pt>
                <c:pt idx="114">
                  <c:v>130.0</c:v>
                </c:pt>
                <c:pt idx="115">
                  <c:v>152.0</c:v>
                </c:pt>
                <c:pt idx="116">
                  <c:v>152.0</c:v>
                </c:pt>
                <c:pt idx="117">
                  <c:v>153.0</c:v>
                </c:pt>
                <c:pt idx="118">
                  <c:v>153.0</c:v>
                </c:pt>
                <c:pt idx="119">
                  <c:v>153.0</c:v>
                </c:pt>
                <c:pt idx="120">
                  <c:v>153.0</c:v>
                </c:pt>
                <c:pt idx="121">
                  <c:v>149.0</c:v>
                </c:pt>
                <c:pt idx="122">
                  <c:v>141.0</c:v>
                </c:pt>
                <c:pt idx="123">
                  <c:v>135.0</c:v>
                </c:pt>
                <c:pt idx="124">
                  <c:v>125.0</c:v>
                </c:pt>
                <c:pt idx="125">
                  <c:v>156.0</c:v>
                </c:pt>
                <c:pt idx="126">
                  <c:v>127.0</c:v>
                </c:pt>
                <c:pt idx="127">
                  <c:v>112.0</c:v>
                </c:pt>
                <c:pt idx="128">
                  <c:v>105.0</c:v>
                </c:pt>
                <c:pt idx="129">
                  <c:v>104.0</c:v>
                </c:pt>
                <c:pt idx="130">
                  <c:v>104.0</c:v>
                </c:pt>
                <c:pt idx="131">
                  <c:v>104.0</c:v>
                </c:pt>
                <c:pt idx="132">
                  <c:v>104.0</c:v>
                </c:pt>
                <c:pt idx="133">
                  <c:v>104.0</c:v>
                </c:pt>
                <c:pt idx="134">
                  <c:v>103.0</c:v>
                </c:pt>
                <c:pt idx="135">
                  <c:v>103.0</c:v>
                </c:pt>
                <c:pt idx="136">
                  <c:v>102.0</c:v>
                </c:pt>
                <c:pt idx="137">
                  <c:v>96.0</c:v>
                </c:pt>
                <c:pt idx="138">
                  <c:v>96.0</c:v>
                </c:pt>
                <c:pt idx="139">
                  <c:v>96.0</c:v>
                </c:pt>
                <c:pt idx="140">
                  <c:v>95.0</c:v>
                </c:pt>
                <c:pt idx="141">
                  <c:v>90.0</c:v>
                </c:pt>
                <c:pt idx="142">
                  <c:v>86.0</c:v>
                </c:pt>
                <c:pt idx="143">
                  <c:v>77.0</c:v>
                </c:pt>
                <c:pt idx="144">
                  <c:v>77.0</c:v>
                </c:pt>
                <c:pt idx="145">
                  <c:v>74.0</c:v>
                </c:pt>
                <c:pt idx="146">
                  <c:v>74.0</c:v>
                </c:pt>
                <c:pt idx="147">
                  <c:v>73.0</c:v>
                </c:pt>
                <c:pt idx="148">
                  <c:v>72.0</c:v>
                </c:pt>
                <c:pt idx="149">
                  <c:v>68.0</c:v>
                </c:pt>
                <c:pt idx="150">
                  <c:v>67.0</c:v>
                </c:pt>
                <c:pt idx="151">
                  <c:v>64.0</c:v>
                </c:pt>
                <c:pt idx="152">
                  <c:v>64.0</c:v>
                </c:pt>
                <c:pt idx="153">
                  <c:v>64.0</c:v>
                </c:pt>
                <c:pt idx="154">
                  <c:v>56.0</c:v>
                </c:pt>
                <c:pt idx="155">
                  <c:v>53.0</c:v>
                </c:pt>
                <c:pt idx="156">
                  <c:v>49.0</c:v>
                </c:pt>
                <c:pt idx="157">
                  <c:v>45.0</c:v>
                </c:pt>
                <c:pt idx="158">
                  <c:v>40.0</c:v>
                </c:pt>
                <c:pt idx="159">
                  <c:v>37.0</c:v>
                </c:pt>
                <c:pt idx="160">
                  <c:v>36.0</c:v>
                </c:pt>
                <c:pt idx="161">
                  <c:v>43.0</c:v>
                </c:pt>
                <c:pt idx="162">
                  <c:v>75.0</c:v>
                </c:pt>
                <c:pt idx="163">
                  <c:v>149.0</c:v>
                </c:pt>
                <c:pt idx="164">
                  <c:v>146.0</c:v>
                </c:pt>
                <c:pt idx="165">
                  <c:v>111.0</c:v>
                </c:pt>
                <c:pt idx="166">
                  <c:v>92.0</c:v>
                </c:pt>
                <c:pt idx="167">
                  <c:v>86.0</c:v>
                </c:pt>
                <c:pt idx="168">
                  <c:v>171.0</c:v>
                </c:pt>
                <c:pt idx="169">
                  <c:v>125.0</c:v>
                </c:pt>
                <c:pt idx="170">
                  <c:v>87.0</c:v>
                </c:pt>
                <c:pt idx="171">
                  <c:v>97.0</c:v>
                </c:pt>
                <c:pt idx="172">
                  <c:v>78.0</c:v>
                </c:pt>
                <c:pt idx="173">
                  <c:v>78.0</c:v>
                </c:pt>
                <c:pt idx="174">
                  <c:v>75.0</c:v>
                </c:pt>
                <c:pt idx="175">
                  <c:v>78.0</c:v>
                </c:pt>
                <c:pt idx="176">
                  <c:v>108.0</c:v>
                </c:pt>
                <c:pt idx="177">
                  <c:v>151.0</c:v>
                </c:pt>
                <c:pt idx="178">
                  <c:v>115.0</c:v>
                </c:pt>
                <c:pt idx="179">
                  <c:v>94.0</c:v>
                </c:pt>
                <c:pt idx="180">
                  <c:v>87.0</c:v>
                </c:pt>
                <c:pt idx="181">
                  <c:v>102.0</c:v>
                </c:pt>
                <c:pt idx="182">
                  <c:v>108.0</c:v>
                </c:pt>
                <c:pt idx="183">
                  <c:v>85.0</c:v>
                </c:pt>
                <c:pt idx="184">
                  <c:v>139.0</c:v>
                </c:pt>
                <c:pt idx="185">
                  <c:v>109.0</c:v>
                </c:pt>
                <c:pt idx="186">
                  <c:v>78.0</c:v>
                </c:pt>
                <c:pt idx="187">
                  <c:v>108.0</c:v>
                </c:pt>
                <c:pt idx="188">
                  <c:v>96.0</c:v>
                </c:pt>
                <c:pt idx="189">
                  <c:v>61.0</c:v>
                </c:pt>
                <c:pt idx="190">
                  <c:v>54.0</c:v>
                </c:pt>
                <c:pt idx="191">
                  <c:v>51.0</c:v>
                </c:pt>
                <c:pt idx="192">
                  <c:v>42.0</c:v>
                </c:pt>
                <c:pt idx="193">
                  <c:v>37.0</c:v>
                </c:pt>
                <c:pt idx="194">
                  <c:v>31.0</c:v>
                </c:pt>
                <c:pt idx="195">
                  <c:v>27.0</c:v>
                </c:pt>
                <c:pt idx="196">
                  <c:v>24.0</c:v>
                </c:pt>
                <c:pt idx="197">
                  <c:v>19.0</c:v>
                </c:pt>
                <c:pt idx="198">
                  <c:v>14.0</c:v>
                </c:pt>
                <c:pt idx="199">
                  <c:v>11.0</c:v>
                </c:pt>
                <c:pt idx="200">
                  <c:v>7.0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E2F-429D-BABB-313210282B2C}"/>
            </c:ext>
          </c:extLst>
        </c:ser>
        <c:ser>
          <c:idx val="1"/>
          <c:order val="1"/>
          <c:tx>
            <c:strRef>
              <c:f>Sheet3!$G$1</c:f>
              <c:strCache>
                <c:ptCount val="1"/>
                <c:pt idx="0">
                  <c:v>Parent Concurrent CTAs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olid"/>
              <a:round/>
            </a:ln>
            <a:effectLst/>
          </c:spPr>
          <c:marker>
            <c:symbol val="none"/>
          </c:marker>
          <c:val>
            <c:numRef>
              <c:f>Sheet3!$H$1:$H$201</c:f>
              <c:numCache>
                <c:formatCode>General</c:formatCode>
                <c:ptCount val="201"/>
                <c:pt idx="0">
                  <c:v>78.0</c:v>
                </c:pt>
                <c:pt idx="1">
                  <c:v>78.0</c:v>
                </c:pt>
                <c:pt idx="2">
                  <c:v>78.0</c:v>
                </c:pt>
                <c:pt idx="3">
                  <c:v>78.0</c:v>
                </c:pt>
                <c:pt idx="4">
                  <c:v>78.0</c:v>
                </c:pt>
                <c:pt idx="5">
                  <c:v>78.0</c:v>
                </c:pt>
                <c:pt idx="6">
                  <c:v>78.0</c:v>
                </c:pt>
                <c:pt idx="7">
                  <c:v>78.0</c:v>
                </c:pt>
                <c:pt idx="8">
                  <c:v>78.0</c:v>
                </c:pt>
                <c:pt idx="9">
                  <c:v>78.0</c:v>
                </c:pt>
                <c:pt idx="10">
                  <c:v>78.0</c:v>
                </c:pt>
                <c:pt idx="11">
                  <c:v>78.0</c:v>
                </c:pt>
                <c:pt idx="12">
                  <c:v>78.0</c:v>
                </c:pt>
                <c:pt idx="13">
                  <c:v>78.0</c:v>
                </c:pt>
                <c:pt idx="14">
                  <c:v>78.0</c:v>
                </c:pt>
                <c:pt idx="15">
                  <c:v>78.0</c:v>
                </c:pt>
                <c:pt idx="16">
                  <c:v>78.0</c:v>
                </c:pt>
                <c:pt idx="17">
                  <c:v>78.0</c:v>
                </c:pt>
                <c:pt idx="18">
                  <c:v>78.0</c:v>
                </c:pt>
                <c:pt idx="19">
                  <c:v>78.0</c:v>
                </c:pt>
                <c:pt idx="20">
                  <c:v>78.0</c:v>
                </c:pt>
                <c:pt idx="21">
                  <c:v>78.0</c:v>
                </c:pt>
                <c:pt idx="22">
                  <c:v>78.0</c:v>
                </c:pt>
                <c:pt idx="23">
                  <c:v>78.0</c:v>
                </c:pt>
                <c:pt idx="24">
                  <c:v>78.0</c:v>
                </c:pt>
                <c:pt idx="25">
                  <c:v>78.0</c:v>
                </c:pt>
                <c:pt idx="26">
                  <c:v>78.0</c:v>
                </c:pt>
                <c:pt idx="27">
                  <c:v>78.0</c:v>
                </c:pt>
                <c:pt idx="28">
                  <c:v>78.0</c:v>
                </c:pt>
                <c:pt idx="29">
                  <c:v>78.0</c:v>
                </c:pt>
                <c:pt idx="30">
                  <c:v>78.0</c:v>
                </c:pt>
                <c:pt idx="31">
                  <c:v>78.0</c:v>
                </c:pt>
                <c:pt idx="32">
                  <c:v>78.0</c:v>
                </c:pt>
                <c:pt idx="33">
                  <c:v>78.0</c:v>
                </c:pt>
                <c:pt idx="34">
                  <c:v>78.0</c:v>
                </c:pt>
                <c:pt idx="35">
                  <c:v>78.0</c:v>
                </c:pt>
                <c:pt idx="36">
                  <c:v>78.0</c:v>
                </c:pt>
                <c:pt idx="37">
                  <c:v>78.0</c:v>
                </c:pt>
                <c:pt idx="38">
                  <c:v>78.0</c:v>
                </c:pt>
                <c:pt idx="39">
                  <c:v>78.0</c:v>
                </c:pt>
                <c:pt idx="40">
                  <c:v>78.0</c:v>
                </c:pt>
                <c:pt idx="41">
                  <c:v>78.0</c:v>
                </c:pt>
                <c:pt idx="42">
                  <c:v>78.0</c:v>
                </c:pt>
                <c:pt idx="43">
                  <c:v>78.0</c:v>
                </c:pt>
                <c:pt idx="44">
                  <c:v>78.0</c:v>
                </c:pt>
                <c:pt idx="45">
                  <c:v>78.0</c:v>
                </c:pt>
                <c:pt idx="46">
                  <c:v>78.0</c:v>
                </c:pt>
                <c:pt idx="47">
                  <c:v>78.0</c:v>
                </c:pt>
                <c:pt idx="48">
                  <c:v>78.0</c:v>
                </c:pt>
                <c:pt idx="49">
                  <c:v>78.0</c:v>
                </c:pt>
                <c:pt idx="50">
                  <c:v>78.0</c:v>
                </c:pt>
                <c:pt idx="51">
                  <c:v>78.0</c:v>
                </c:pt>
                <c:pt idx="52">
                  <c:v>78.0</c:v>
                </c:pt>
                <c:pt idx="53">
                  <c:v>78.0</c:v>
                </c:pt>
                <c:pt idx="54">
                  <c:v>78.0</c:v>
                </c:pt>
                <c:pt idx="55">
                  <c:v>78.0</c:v>
                </c:pt>
                <c:pt idx="56">
                  <c:v>77.0</c:v>
                </c:pt>
                <c:pt idx="57">
                  <c:v>77.0</c:v>
                </c:pt>
                <c:pt idx="58">
                  <c:v>77.0</c:v>
                </c:pt>
                <c:pt idx="59">
                  <c:v>77.0</c:v>
                </c:pt>
                <c:pt idx="60">
                  <c:v>76.0</c:v>
                </c:pt>
                <c:pt idx="61">
                  <c:v>76.0</c:v>
                </c:pt>
                <c:pt idx="62">
                  <c:v>76.0</c:v>
                </c:pt>
                <c:pt idx="63">
                  <c:v>76.0</c:v>
                </c:pt>
                <c:pt idx="64">
                  <c:v>75.0</c:v>
                </c:pt>
                <c:pt idx="65">
                  <c:v>74.0</c:v>
                </c:pt>
                <c:pt idx="66">
                  <c:v>74.0</c:v>
                </c:pt>
                <c:pt idx="67">
                  <c:v>74.0</c:v>
                </c:pt>
                <c:pt idx="68">
                  <c:v>70.0</c:v>
                </c:pt>
                <c:pt idx="69">
                  <c:v>69.0</c:v>
                </c:pt>
                <c:pt idx="70">
                  <c:v>68.0</c:v>
                </c:pt>
                <c:pt idx="71">
                  <c:v>66.0</c:v>
                </c:pt>
                <c:pt idx="72">
                  <c:v>66.0</c:v>
                </c:pt>
                <c:pt idx="73">
                  <c:v>65.0</c:v>
                </c:pt>
                <c:pt idx="74">
                  <c:v>65.0</c:v>
                </c:pt>
                <c:pt idx="75">
                  <c:v>65.0</c:v>
                </c:pt>
                <c:pt idx="76">
                  <c:v>65.0</c:v>
                </c:pt>
                <c:pt idx="77">
                  <c:v>65.0</c:v>
                </c:pt>
                <c:pt idx="78">
                  <c:v>65.0</c:v>
                </c:pt>
                <c:pt idx="79">
                  <c:v>65.0</c:v>
                </c:pt>
                <c:pt idx="80">
                  <c:v>65.0</c:v>
                </c:pt>
                <c:pt idx="81">
                  <c:v>65.0</c:v>
                </c:pt>
                <c:pt idx="82">
                  <c:v>65.0</c:v>
                </c:pt>
                <c:pt idx="83">
                  <c:v>65.0</c:v>
                </c:pt>
                <c:pt idx="84">
                  <c:v>65.0</c:v>
                </c:pt>
                <c:pt idx="85">
                  <c:v>65.0</c:v>
                </c:pt>
                <c:pt idx="86">
                  <c:v>65.0</c:v>
                </c:pt>
                <c:pt idx="87">
                  <c:v>65.0</c:v>
                </c:pt>
                <c:pt idx="88">
                  <c:v>65.0</c:v>
                </c:pt>
                <c:pt idx="89">
                  <c:v>65.0</c:v>
                </c:pt>
                <c:pt idx="90">
                  <c:v>65.0</c:v>
                </c:pt>
                <c:pt idx="91">
                  <c:v>65.0</c:v>
                </c:pt>
                <c:pt idx="92">
                  <c:v>65.0</c:v>
                </c:pt>
                <c:pt idx="93">
                  <c:v>65.0</c:v>
                </c:pt>
                <c:pt idx="94">
                  <c:v>65.0</c:v>
                </c:pt>
                <c:pt idx="95">
                  <c:v>65.0</c:v>
                </c:pt>
                <c:pt idx="96">
                  <c:v>65.0</c:v>
                </c:pt>
                <c:pt idx="97">
                  <c:v>65.0</c:v>
                </c:pt>
                <c:pt idx="98">
                  <c:v>65.0</c:v>
                </c:pt>
                <c:pt idx="99">
                  <c:v>65.0</c:v>
                </c:pt>
                <c:pt idx="100">
                  <c:v>64.0</c:v>
                </c:pt>
                <c:pt idx="101">
                  <c:v>63.0</c:v>
                </c:pt>
                <c:pt idx="102">
                  <c:v>63.0</c:v>
                </c:pt>
                <c:pt idx="103">
                  <c:v>62.0</c:v>
                </c:pt>
                <c:pt idx="104">
                  <c:v>62.0</c:v>
                </c:pt>
                <c:pt idx="105">
                  <c:v>61.0</c:v>
                </c:pt>
                <c:pt idx="106">
                  <c:v>61.0</c:v>
                </c:pt>
                <c:pt idx="107">
                  <c:v>61.0</c:v>
                </c:pt>
                <c:pt idx="108">
                  <c:v>61.0</c:v>
                </c:pt>
                <c:pt idx="109">
                  <c:v>60.0</c:v>
                </c:pt>
                <c:pt idx="110">
                  <c:v>59.0</c:v>
                </c:pt>
                <c:pt idx="111">
                  <c:v>58.0</c:v>
                </c:pt>
                <c:pt idx="112">
                  <c:v>57.0</c:v>
                </c:pt>
                <c:pt idx="113">
                  <c:v>57.0</c:v>
                </c:pt>
                <c:pt idx="114">
                  <c:v>57.0</c:v>
                </c:pt>
                <c:pt idx="115">
                  <c:v>56.0</c:v>
                </c:pt>
                <c:pt idx="116">
                  <c:v>56.0</c:v>
                </c:pt>
                <c:pt idx="117">
                  <c:v>55.0</c:v>
                </c:pt>
                <c:pt idx="118">
                  <c:v>55.0</c:v>
                </c:pt>
                <c:pt idx="119">
                  <c:v>55.0</c:v>
                </c:pt>
                <c:pt idx="120">
                  <c:v>55.0</c:v>
                </c:pt>
                <c:pt idx="121">
                  <c:v>53.0</c:v>
                </c:pt>
                <c:pt idx="122">
                  <c:v>52.0</c:v>
                </c:pt>
                <c:pt idx="123">
                  <c:v>52.0</c:v>
                </c:pt>
                <c:pt idx="124">
                  <c:v>52.0</c:v>
                </c:pt>
                <c:pt idx="125">
                  <c:v>52.0</c:v>
                </c:pt>
                <c:pt idx="126">
                  <c:v>52.0</c:v>
                </c:pt>
                <c:pt idx="127">
                  <c:v>52.0</c:v>
                </c:pt>
                <c:pt idx="128">
                  <c:v>52.0</c:v>
                </c:pt>
                <c:pt idx="129">
                  <c:v>52.0</c:v>
                </c:pt>
                <c:pt idx="130">
                  <c:v>52.0</c:v>
                </c:pt>
                <c:pt idx="131">
                  <c:v>52.0</c:v>
                </c:pt>
                <c:pt idx="132">
                  <c:v>52.0</c:v>
                </c:pt>
                <c:pt idx="133">
                  <c:v>52.0</c:v>
                </c:pt>
                <c:pt idx="134">
                  <c:v>52.0</c:v>
                </c:pt>
                <c:pt idx="135">
                  <c:v>52.0</c:v>
                </c:pt>
                <c:pt idx="136">
                  <c:v>51.0</c:v>
                </c:pt>
                <c:pt idx="137">
                  <c:v>50.0</c:v>
                </c:pt>
                <c:pt idx="138">
                  <c:v>49.0</c:v>
                </c:pt>
                <c:pt idx="139">
                  <c:v>49.0</c:v>
                </c:pt>
                <c:pt idx="140">
                  <c:v>49.0</c:v>
                </c:pt>
                <c:pt idx="141">
                  <c:v>49.0</c:v>
                </c:pt>
                <c:pt idx="142">
                  <c:v>48.0</c:v>
                </c:pt>
                <c:pt idx="143">
                  <c:v>48.0</c:v>
                </c:pt>
                <c:pt idx="144">
                  <c:v>48.0</c:v>
                </c:pt>
                <c:pt idx="145">
                  <c:v>47.0</c:v>
                </c:pt>
                <c:pt idx="146">
                  <c:v>47.0</c:v>
                </c:pt>
                <c:pt idx="147">
                  <c:v>47.0</c:v>
                </c:pt>
                <c:pt idx="148">
                  <c:v>46.0</c:v>
                </c:pt>
                <c:pt idx="149">
                  <c:v>45.0</c:v>
                </c:pt>
                <c:pt idx="150">
                  <c:v>44.0</c:v>
                </c:pt>
                <c:pt idx="151">
                  <c:v>44.0</c:v>
                </c:pt>
                <c:pt idx="152">
                  <c:v>44.0</c:v>
                </c:pt>
                <c:pt idx="153">
                  <c:v>43.0</c:v>
                </c:pt>
                <c:pt idx="154">
                  <c:v>43.0</c:v>
                </c:pt>
                <c:pt idx="155">
                  <c:v>43.0</c:v>
                </c:pt>
                <c:pt idx="156">
                  <c:v>41.0</c:v>
                </c:pt>
                <c:pt idx="157">
                  <c:v>39.0</c:v>
                </c:pt>
                <c:pt idx="158">
                  <c:v>39.0</c:v>
                </c:pt>
                <c:pt idx="159">
                  <c:v>38.0</c:v>
                </c:pt>
                <c:pt idx="160">
                  <c:v>38.0</c:v>
                </c:pt>
                <c:pt idx="161">
                  <c:v>37.0</c:v>
                </c:pt>
                <c:pt idx="162">
                  <c:v>37.0</c:v>
                </c:pt>
                <c:pt idx="163">
                  <c:v>37.0</c:v>
                </c:pt>
                <c:pt idx="164">
                  <c:v>37.0</c:v>
                </c:pt>
                <c:pt idx="165">
                  <c:v>37.0</c:v>
                </c:pt>
                <c:pt idx="166">
                  <c:v>37.0</c:v>
                </c:pt>
                <c:pt idx="167">
                  <c:v>37.0</c:v>
                </c:pt>
                <c:pt idx="168">
                  <c:v>37.0</c:v>
                </c:pt>
                <c:pt idx="169">
                  <c:v>37.0</c:v>
                </c:pt>
                <c:pt idx="170">
                  <c:v>37.0</c:v>
                </c:pt>
                <c:pt idx="171">
                  <c:v>37.0</c:v>
                </c:pt>
                <c:pt idx="172">
                  <c:v>37.0</c:v>
                </c:pt>
                <c:pt idx="173">
                  <c:v>37.0</c:v>
                </c:pt>
                <c:pt idx="174">
                  <c:v>36.0</c:v>
                </c:pt>
                <c:pt idx="175">
                  <c:v>35.0</c:v>
                </c:pt>
                <c:pt idx="176">
                  <c:v>35.0</c:v>
                </c:pt>
                <c:pt idx="177">
                  <c:v>34.0</c:v>
                </c:pt>
                <c:pt idx="178">
                  <c:v>33.0</c:v>
                </c:pt>
                <c:pt idx="179">
                  <c:v>32.0</c:v>
                </c:pt>
                <c:pt idx="180">
                  <c:v>32.0</c:v>
                </c:pt>
                <c:pt idx="181">
                  <c:v>31.0</c:v>
                </c:pt>
                <c:pt idx="182">
                  <c:v>31.0</c:v>
                </c:pt>
                <c:pt idx="183">
                  <c:v>31.0</c:v>
                </c:pt>
                <c:pt idx="184">
                  <c:v>31.0</c:v>
                </c:pt>
                <c:pt idx="185">
                  <c:v>30.0</c:v>
                </c:pt>
                <c:pt idx="186">
                  <c:v>29.0</c:v>
                </c:pt>
                <c:pt idx="187">
                  <c:v>29.0</c:v>
                </c:pt>
                <c:pt idx="188">
                  <c:v>29.0</c:v>
                </c:pt>
                <c:pt idx="189">
                  <c:v>29.0</c:v>
                </c:pt>
                <c:pt idx="190">
                  <c:v>26.0</c:v>
                </c:pt>
                <c:pt idx="191">
                  <c:v>26.0</c:v>
                </c:pt>
                <c:pt idx="192">
                  <c:v>25.0</c:v>
                </c:pt>
                <c:pt idx="193">
                  <c:v>25.0</c:v>
                </c:pt>
                <c:pt idx="194">
                  <c:v>25.0</c:v>
                </c:pt>
                <c:pt idx="195">
                  <c:v>25.0</c:v>
                </c:pt>
                <c:pt idx="196">
                  <c:v>24.0</c:v>
                </c:pt>
                <c:pt idx="197">
                  <c:v>24.0</c:v>
                </c:pt>
                <c:pt idx="198">
                  <c:v>24.0</c:v>
                </c:pt>
                <c:pt idx="199">
                  <c:v>24.0</c:v>
                </c:pt>
                <c:pt idx="200">
                  <c:v>24.0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9E2F-429D-BABB-313210282B2C}"/>
            </c:ext>
          </c:extLst>
        </c:ser>
        <c:ser>
          <c:idx val="2"/>
          <c:order val="3"/>
          <c:tx>
            <c:strRef>
              <c:f>Sheet3!$AX$1</c:f>
              <c:strCache>
                <c:ptCount val="1"/>
                <c:pt idx="0">
                  <c:v>Total Concurrent CTAs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prstDash val="lgDash"/>
              <a:round/>
            </a:ln>
            <a:effectLst/>
          </c:spPr>
          <c:marker>
            <c:symbol val="none"/>
          </c:marker>
          <c:val>
            <c:numRef>
              <c:f>Sheet3!$I$1:$I$201</c:f>
              <c:numCache>
                <c:formatCode>General</c:formatCode>
                <c:ptCount val="201"/>
                <c:pt idx="0">
                  <c:v>78.0</c:v>
                </c:pt>
                <c:pt idx="1">
                  <c:v>78.0</c:v>
                </c:pt>
                <c:pt idx="2">
                  <c:v>78.0</c:v>
                </c:pt>
                <c:pt idx="3">
                  <c:v>78.0</c:v>
                </c:pt>
                <c:pt idx="4">
                  <c:v>78.0</c:v>
                </c:pt>
                <c:pt idx="5">
                  <c:v>78.0</c:v>
                </c:pt>
                <c:pt idx="6">
                  <c:v>78.0</c:v>
                </c:pt>
                <c:pt idx="7">
                  <c:v>78.0</c:v>
                </c:pt>
                <c:pt idx="8">
                  <c:v>78.0</c:v>
                </c:pt>
                <c:pt idx="9">
                  <c:v>78.0</c:v>
                </c:pt>
                <c:pt idx="10">
                  <c:v>78.0</c:v>
                </c:pt>
                <c:pt idx="11">
                  <c:v>78.0</c:v>
                </c:pt>
                <c:pt idx="12">
                  <c:v>78.0</c:v>
                </c:pt>
                <c:pt idx="13">
                  <c:v>78.0</c:v>
                </c:pt>
                <c:pt idx="14">
                  <c:v>78.0</c:v>
                </c:pt>
                <c:pt idx="15">
                  <c:v>78.0</c:v>
                </c:pt>
                <c:pt idx="16">
                  <c:v>78.0</c:v>
                </c:pt>
                <c:pt idx="17">
                  <c:v>78.0</c:v>
                </c:pt>
                <c:pt idx="18">
                  <c:v>78.0</c:v>
                </c:pt>
                <c:pt idx="19">
                  <c:v>78.0</c:v>
                </c:pt>
                <c:pt idx="20">
                  <c:v>78.0</c:v>
                </c:pt>
                <c:pt idx="21">
                  <c:v>78.0</c:v>
                </c:pt>
                <c:pt idx="22">
                  <c:v>78.0</c:v>
                </c:pt>
                <c:pt idx="23">
                  <c:v>78.0</c:v>
                </c:pt>
                <c:pt idx="24">
                  <c:v>78.0</c:v>
                </c:pt>
                <c:pt idx="25">
                  <c:v>78.0</c:v>
                </c:pt>
                <c:pt idx="26">
                  <c:v>78.0</c:v>
                </c:pt>
                <c:pt idx="27">
                  <c:v>78.0</c:v>
                </c:pt>
                <c:pt idx="28">
                  <c:v>78.0</c:v>
                </c:pt>
                <c:pt idx="29">
                  <c:v>78.0</c:v>
                </c:pt>
                <c:pt idx="30">
                  <c:v>78.0</c:v>
                </c:pt>
                <c:pt idx="31">
                  <c:v>78.0</c:v>
                </c:pt>
                <c:pt idx="32">
                  <c:v>78.0</c:v>
                </c:pt>
                <c:pt idx="33">
                  <c:v>78.0</c:v>
                </c:pt>
                <c:pt idx="34">
                  <c:v>78.0</c:v>
                </c:pt>
                <c:pt idx="35">
                  <c:v>78.0</c:v>
                </c:pt>
                <c:pt idx="36">
                  <c:v>208.0</c:v>
                </c:pt>
                <c:pt idx="37">
                  <c:v>208.0</c:v>
                </c:pt>
                <c:pt idx="38">
                  <c:v>208.0</c:v>
                </c:pt>
                <c:pt idx="39">
                  <c:v>208.0</c:v>
                </c:pt>
                <c:pt idx="40">
                  <c:v>208.0</c:v>
                </c:pt>
                <c:pt idx="41">
                  <c:v>208.0</c:v>
                </c:pt>
                <c:pt idx="42">
                  <c:v>208.0</c:v>
                </c:pt>
                <c:pt idx="43">
                  <c:v>208.0</c:v>
                </c:pt>
                <c:pt idx="44">
                  <c:v>208.0</c:v>
                </c:pt>
                <c:pt idx="45">
                  <c:v>208.0</c:v>
                </c:pt>
                <c:pt idx="46">
                  <c:v>208.0</c:v>
                </c:pt>
                <c:pt idx="47">
                  <c:v>208.0</c:v>
                </c:pt>
                <c:pt idx="48">
                  <c:v>208.0</c:v>
                </c:pt>
                <c:pt idx="49">
                  <c:v>208.0</c:v>
                </c:pt>
                <c:pt idx="50">
                  <c:v>208.0</c:v>
                </c:pt>
                <c:pt idx="51">
                  <c:v>208.0</c:v>
                </c:pt>
                <c:pt idx="52">
                  <c:v>208.0</c:v>
                </c:pt>
                <c:pt idx="53">
                  <c:v>208.0</c:v>
                </c:pt>
                <c:pt idx="54">
                  <c:v>208.0</c:v>
                </c:pt>
                <c:pt idx="55">
                  <c:v>208.0</c:v>
                </c:pt>
                <c:pt idx="56">
                  <c:v>208.0</c:v>
                </c:pt>
                <c:pt idx="57">
                  <c:v>208.0</c:v>
                </c:pt>
                <c:pt idx="58">
                  <c:v>208.0</c:v>
                </c:pt>
                <c:pt idx="59">
                  <c:v>208.0</c:v>
                </c:pt>
                <c:pt idx="60">
                  <c:v>208.0</c:v>
                </c:pt>
                <c:pt idx="61">
                  <c:v>208.0</c:v>
                </c:pt>
                <c:pt idx="62">
                  <c:v>208.0</c:v>
                </c:pt>
                <c:pt idx="63">
                  <c:v>208.0</c:v>
                </c:pt>
                <c:pt idx="64">
                  <c:v>208.0</c:v>
                </c:pt>
                <c:pt idx="65">
                  <c:v>208.0</c:v>
                </c:pt>
                <c:pt idx="66">
                  <c:v>208.0</c:v>
                </c:pt>
                <c:pt idx="67">
                  <c:v>208.0</c:v>
                </c:pt>
                <c:pt idx="68">
                  <c:v>208.0</c:v>
                </c:pt>
                <c:pt idx="69">
                  <c:v>208.0</c:v>
                </c:pt>
                <c:pt idx="70">
                  <c:v>208.0</c:v>
                </c:pt>
                <c:pt idx="71">
                  <c:v>208.0</c:v>
                </c:pt>
                <c:pt idx="72">
                  <c:v>208.0</c:v>
                </c:pt>
                <c:pt idx="73">
                  <c:v>208.0</c:v>
                </c:pt>
                <c:pt idx="74">
                  <c:v>208.0</c:v>
                </c:pt>
                <c:pt idx="75">
                  <c:v>208.0</c:v>
                </c:pt>
                <c:pt idx="76">
                  <c:v>208.0</c:v>
                </c:pt>
                <c:pt idx="77">
                  <c:v>208.0</c:v>
                </c:pt>
                <c:pt idx="78">
                  <c:v>208.0</c:v>
                </c:pt>
                <c:pt idx="79">
                  <c:v>208.0</c:v>
                </c:pt>
                <c:pt idx="80">
                  <c:v>208.0</c:v>
                </c:pt>
                <c:pt idx="81">
                  <c:v>208.0</c:v>
                </c:pt>
                <c:pt idx="82">
                  <c:v>208.0</c:v>
                </c:pt>
                <c:pt idx="83">
                  <c:v>208.0</c:v>
                </c:pt>
                <c:pt idx="84">
                  <c:v>208.0</c:v>
                </c:pt>
                <c:pt idx="85">
                  <c:v>208.0</c:v>
                </c:pt>
                <c:pt idx="86">
                  <c:v>208.0</c:v>
                </c:pt>
                <c:pt idx="87">
                  <c:v>208.0</c:v>
                </c:pt>
                <c:pt idx="88">
                  <c:v>208.0</c:v>
                </c:pt>
                <c:pt idx="89">
                  <c:v>208.0</c:v>
                </c:pt>
                <c:pt idx="90">
                  <c:v>187.0</c:v>
                </c:pt>
                <c:pt idx="91">
                  <c:v>186.0</c:v>
                </c:pt>
                <c:pt idx="92">
                  <c:v>208.0</c:v>
                </c:pt>
                <c:pt idx="93">
                  <c:v>197.0</c:v>
                </c:pt>
                <c:pt idx="94">
                  <c:v>201.0</c:v>
                </c:pt>
                <c:pt idx="95">
                  <c:v>194.0</c:v>
                </c:pt>
                <c:pt idx="96">
                  <c:v>204.0</c:v>
                </c:pt>
                <c:pt idx="97">
                  <c:v>208.0</c:v>
                </c:pt>
                <c:pt idx="98">
                  <c:v>208.0</c:v>
                </c:pt>
                <c:pt idx="99">
                  <c:v>208.0</c:v>
                </c:pt>
                <c:pt idx="100">
                  <c:v>208.0</c:v>
                </c:pt>
                <c:pt idx="101">
                  <c:v>208.0</c:v>
                </c:pt>
                <c:pt idx="102">
                  <c:v>208.0</c:v>
                </c:pt>
                <c:pt idx="103">
                  <c:v>208.0</c:v>
                </c:pt>
                <c:pt idx="104">
                  <c:v>208.0</c:v>
                </c:pt>
                <c:pt idx="105">
                  <c:v>208.0</c:v>
                </c:pt>
                <c:pt idx="106">
                  <c:v>208.0</c:v>
                </c:pt>
                <c:pt idx="107">
                  <c:v>208.0</c:v>
                </c:pt>
                <c:pt idx="108">
                  <c:v>208.0</c:v>
                </c:pt>
                <c:pt idx="109">
                  <c:v>186.0</c:v>
                </c:pt>
                <c:pt idx="110">
                  <c:v>208.0</c:v>
                </c:pt>
                <c:pt idx="111">
                  <c:v>208.0</c:v>
                </c:pt>
                <c:pt idx="112">
                  <c:v>208.0</c:v>
                </c:pt>
                <c:pt idx="113">
                  <c:v>207.0</c:v>
                </c:pt>
                <c:pt idx="114">
                  <c:v>187.0</c:v>
                </c:pt>
                <c:pt idx="115">
                  <c:v>208.0</c:v>
                </c:pt>
                <c:pt idx="116">
                  <c:v>208.0</c:v>
                </c:pt>
                <c:pt idx="117">
                  <c:v>208.0</c:v>
                </c:pt>
                <c:pt idx="118">
                  <c:v>208.0</c:v>
                </c:pt>
                <c:pt idx="119">
                  <c:v>208.0</c:v>
                </c:pt>
                <c:pt idx="120">
                  <c:v>208.0</c:v>
                </c:pt>
                <c:pt idx="121">
                  <c:v>202.0</c:v>
                </c:pt>
                <c:pt idx="122">
                  <c:v>193.0</c:v>
                </c:pt>
                <c:pt idx="123">
                  <c:v>187.0</c:v>
                </c:pt>
                <c:pt idx="124">
                  <c:v>177.0</c:v>
                </c:pt>
                <c:pt idx="125">
                  <c:v>208.0</c:v>
                </c:pt>
                <c:pt idx="126">
                  <c:v>179.0</c:v>
                </c:pt>
                <c:pt idx="127">
                  <c:v>164.0</c:v>
                </c:pt>
                <c:pt idx="128">
                  <c:v>157.0</c:v>
                </c:pt>
                <c:pt idx="129">
                  <c:v>156.0</c:v>
                </c:pt>
                <c:pt idx="130">
                  <c:v>156.0</c:v>
                </c:pt>
                <c:pt idx="131">
                  <c:v>156.0</c:v>
                </c:pt>
                <c:pt idx="132">
                  <c:v>156.0</c:v>
                </c:pt>
                <c:pt idx="133">
                  <c:v>156.0</c:v>
                </c:pt>
                <c:pt idx="134">
                  <c:v>155.0</c:v>
                </c:pt>
                <c:pt idx="135">
                  <c:v>155.0</c:v>
                </c:pt>
                <c:pt idx="136">
                  <c:v>153.0</c:v>
                </c:pt>
                <c:pt idx="137">
                  <c:v>146.0</c:v>
                </c:pt>
                <c:pt idx="138">
                  <c:v>145.0</c:v>
                </c:pt>
                <c:pt idx="139">
                  <c:v>145.0</c:v>
                </c:pt>
                <c:pt idx="140">
                  <c:v>144.0</c:v>
                </c:pt>
                <c:pt idx="141">
                  <c:v>139.0</c:v>
                </c:pt>
                <c:pt idx="142">
                  <c:v>134.0</c:v>
                </c:pt>
                <c:pt idx="143">
                  <c:v>125.0</c:v>
                </c:pt>
                <c:pt idx="144">
                  <c:v>125.0</c:v>
                </c:pt>
                <c:pt idx="145">
                  <c:v>121.0</c:v>
                </c:pt>
                <c:pt idx="146">
                  <c:v>121.0</c:v>
                </c:pt>
                <c:pt idx="147">
                  <c:v>120.0</c:v>
                </c:pt>
                <c:pt idx="148">
                  <c:v>118.0</c:v>
                </c:pt>
                <c:pt idx="149">
                  <c:v>113.0</c:v>
                </c:pt>
                <c:pt idx="150">
                  <c:v>111.0</c:v>
                </c:pt>
                <c:pt idx="151">
                  <c:v>108.0</c:v>
                </c:pt>
                <c:pt idx="152">
                  <c:v>108.0</c:v>
                </c:pt>
                <c:pt idx="153">
                  <c:v>107.0</c:v>
                </c:pt>
                <c:pt idx="154">
                  <c:v>99.0</c:v>
                </c:pt>
                <c:pt idx="155">
                  <c:v>96.0</c:v>
                </c:pt>
                <c:pt idx="156">
                  <c:v>90.0</c:v>
                </c:pt>
                <c:pt idx="157">
                  <c:v>84.0</c:v>
                </c:pt>
                <c:pt idx="158">
                  <c:v>79.0</c:v>
                </c:pt>
                <c:pt idx="159">
                  <c:v>75.0</c:v>
                </c:pt>
                <c:pt idx="160">
                  <c:v>74.0</c:v>
                </c:pt>
                <c:pt idx="161">
                  <c:v>80.0</c:v>
                </c:pt>
                <c:pt idx="162">
                  <c:v>112.0</c:v>
                </c:pt>
                <c:pt idx="163">
                  <c:v>186.0</c:v>
                </c:pt>
                <c:pt idx="164">
                  <c:v>183.0</c:v>
                </c:pt>
                <c:pt idx="165">
                  <c:v>148.0</c:v>
                </c:pt>
                <c:pt idx="166">
                  <c:v>129.0</c:v>
                </c:pt>
                <c:pt idx="167">
                  <c:v>123.0</c:v>
                </c:pt>
                <c:pt idx="168">
                  <c:v>208.0</c:v>
                </c:pt>
                <c:pt idx="169">
                  <c:v>162.0</c:v>
                </c:pt>
                <c:pt idx="170">
                  <c:v>124.0</c:v>
                </c:pt>
                <c:pt idx="171">
                  <c:v>134.0</c:v>
                </c:pt>
                <c:pt idx="172">
                  <c:v>115.0</c:v>
                </c:pt>
                <c:pt idx="173">
                  <c:v>115.0</c:v>
                </c:pt>
                <c:pt idx="174">
                  <c:v>111.0</c:v>
                </c:pt>
                <c:pt idx="175">
                  <c:v>113.0</c:v>
                </c:pt>
                <c:pt idx="176">
                  <c:v>143.0</c:v>
                </c:pt>
                <c:pt idx="177">
                  <c:v>185.0</c:v>
                </c:pt>
                <c:pt idx="178">
                  <c:v>148.0</c:v>
                </c:pt>
                <c:pt idx="179">
                  <c:v>126.0</c:v>
                </c:pt>
                <c:pt idx="180">
                  <c:v>119.0</c:v>
                </c:pt>
                <c:pt idx="181">
                  <c:v>133.0</c:v>
                </c:pt>
                <c:pt idx="182">
                  <c:v>139.0</c:v>
                </c:pt>
                <c:pt idx="183">
                  <c:v>116.0</c:v>
                </c:pt>
                <c:pt idx="184">
                  <c:v>170.0</c:v>
                </c:pt>
                <c:pt idx="185">
                  <c:v>139.0</c:v>
                </c:pt>
                <c:pt idx="186">
                  <c:v>107.0</c:v>
                </c:pt>
                <c:pt idx="187">
                  <c:v>137.0</c:v>
                </c:pt>
                <c:pt idx="188">
                  <c:v>125.0</c:v>
                </c:pt>
                <c:pt idx="189">
                  <c:v>90.0</c:v>
                </c:pt>
                <c:pt idx="190">
                  <c:v>80.0</c:v>
                </c:pt>
                <c:pt idx="191">
                  <c:v>77.0</c:v>
                </c:pt>
                <c:pt idx="192">
                  <c:v>67.0</c:v>
                </c:pt>
                <c:pt idx="193">
                  <c:v>62.0</c:v>
                </c:pt>
                <c:pt idx="194">
                  <c:v>56.0</c:v>
                </c:pt>
                <c:pt idx="195">
                  <c:v>52.0</c:v>
                </c:pt>
                <c:pt idx="196">
                  <c:v>48.0</c:v>
                </c:pt>
                <c:pt idx="197">
                  <c:v>43.0</c:v>
                </c:pt>
                <c:pt idx="198">
                  <c:v>38.0</c:v>
                </c:pt>
                <c:pt idx="199">
                  <c:v>35.0</c:v>
                </c:pt>
                <c:pt idx="200">
                  <c:v>31.0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9E2F-429D-BABB-313210282B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4087200"/>
        <c:axId val="2123585168"/>
      </c:lineChart>
      <c:lineChart>
        <c:grouping val="standard"/>
        <c:varyColors val="0"/>
        <c:ser>
          <c:idx val="3"/>
          <c:order val="2"/>
          <c:tx>
            <c:strRef>
              <c:f>Sheet3!$AW$1</c:f>
              <c:strCache>
                <c:ptCount val="1"/>
                <c:pt idx="0">
                  <c:v>Resource Utilization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Sheet3!$AV$1:$AV$201</c:f>
              <c:numCache>
                <c:formatCode>General</c:formatCode>
                <c:ptCount val="201"/>
                <c:pt idx="0">
                  <c:v>0.9375</c:v>
                </c:pt>
                <c:pt idx="1">
                  <c:v>0.9375</c:v>
                </c:pt>
                <c:pt idx="2">
                  <c:v>0.9375</c:v>
                </c:pt>
                <c:pt idx="3">
                  <c:v>0.9375</c:v>
                </c:pt>
                <c:pt idx="4">
                  <c:v>0.9375</c:v>
                </c:pt>
                <c:pt idx="5">
                  <c:v>0.9375</c:v>
                </c:pt>
                <c:pt idx="6">
                  <c:v>0.9375</c:v>
                </c:pt>
                <c:pt idx="7">
                  <c:v>0.9375</c:v>
                </c:pt>
                <c:pt idx="8">
                  <c:v>0.9375</c:v>
                </c:pt>
                <c:pt idx="9">
                  <c:v>0.9375</c:v>
                </c:pt>
                <c:pt idx="10">
                  <c:v>0.9375</c:v>
                </c:pt>
                <c:pt idx="11">
                  <c:v>0.9375</c:v>
                </c:pt>
                <c:pt idx="12">
                  <c:v>0.9375</c:v>
                </c:pt>
                <c:pt idx="13">
                  <c:v>0.9375</c:v>
                </c:pt>
                <c:pt idx="14">
                  <c:v>0.9375</c:v>
                </c:pt>
                <c:pt idx="15">
                  <c:v>0.9375</c:v>
                </c:pt>
                <c:pt idx="16">
                  <c:v>0.9375</c:v>
                </c:pt>
                <c:pt idx="17">
                  <c:v>0.9375</c:v>
                </c:pt>
                <c:pt idx="18">
                  <c:v>0.9375</c:v>
                </c:pt>
                <c:pt idx="19">
                  <c:v>0.9375</c:v>
                </c:pt>
                <c:pt idx="20">
                  <c:v>0.9375</c:v>
                </c:pt>
                <c:pt idx="21">
                  <c:v>0.9375</c:v>
                </c:pt>
                <c:pt idx="22">
                  <c:v>0.9375</c:v>
                </c:pt>
                <c:pt idx="23">
                  <c:v>0.9375</c:v>
                </c:pt>
                <c:pt idx="24">
                  <c:v>0.9375</c:v>
                </c:pt>
                <c:pt idx="25">
                  <c:v>0.9375</c:v>
                </c:pt>
                <c:pt idx="26">
                  <c:v>0.9375</c:v>
                </c:pt>
                <c:pt idx="27">
                  <c:v>0.9375</c:v>
                </c:pt>
                <c:pt idx="28">
                  <c:v>0.9375</c:v>
                </c:pt>
                <c:pt idx="29">
                  <c:v>0.9375</c:v>
                </c:pt>
                <c:pt idx="30">
                  <c:v>0.9375</c:v>
                </c:pt>
                <c:pt idx="31">
                  <c:v>0.9375</c:v>
                </c:pt>
                <c:pt idx="32">
                  <c:v>0.9375</c:v>
                </c:pt>
                <c:pt idx="33">
                  <c:v>0.9375</c:v>
                </c:pt>
                <c:pt idx="34">
                  <c:v>0.9375</c:v>
                </c:pt>
                <c:pt idx="35">
                  <c:v>0.9375</c:v>
                </c:pt>
                <c:pt idx="36">
                  <c:v>0.9765625</c:v>
                </c:pt>
                <c:pt idx="37">
                  <c:v>0.9765625</c:v>
                </c:pt>
                <c:pt idx="38">
                  <c:v>0.9765625</c:v>
                </c:pt>
                <c:pt idx="39">
                  <c:v>0.9765625</c:v>
                </c:pt>
                <c:pt idx="40">
                  <c:v>0.9765625</c:v>
                </c:pt>
                <c:pt idx="41">
                  <c:v>0.9765625</c:v>
                </c:pt>
                <c:pt idx="42">
                  <c:v>0.9765625</c:v>
                </c:pt>
                <c:pt idx="43">
                  <c:v>0.9765625</c:v>
                </c:pt>
                <c:pt idx="44">
                  <c:v>0.9765625</c:v>
                </c:pt>
                <c:pt idx="45">
                  <c:v>0.9765625</c:v>
                </c:pt>
                <c:pt idx="46">
                  <c:v>0.9765625</c:v>
                </c:pt>
                <c:pt idx="47">
                  <c:v>0.9765625</c:v>
                </c:pt>
                <c:pt idx="48">
                  <c:v>0.9765625</c:v>
                </c:pt>
                <c:pt idx="49">
                  <c:v>0.9765625</c:v>
                </c:pt>
                <c:pt idx="50">
                  <c:v>0.9765625</c:v>
                </c:pt>
                <c:pt idx="51">
                  <c:v>0.9765625</c:v>
                </c:pt>
                <c:pt idx="52">
                  <c:v>0.9765625</c:v>
                </c:pt>
                <c:pt idx="53">
                  <c:v>0.9765625</c:v>
                </c:pt>
                <c:pt idx="54">
                  <c:v>0.9765625</c:v>
                </c:pt>
                <c:pt idx="55">
                  <c:v>0.9765625</c:v>
                </c:pt>
                <c:pt idx="56">
                  <c:v>0.96484375</c:v>
                </c:pt>
                <c:pt idx="57">
                  <c:v>0.96484375</c:v>
                </c:pt>
                <c:pt idx="58">
                  <c:v>0.96484375</c:v>
                </c:pt>
                <c:pt idx="59">
                  <c:v>0.96484375</c:v>
                </c:pt>
                <c:pt idx="60">
                  <c:v>0.953125</c:v>
                </c:pt>
                <c:pt idx="61">
                  <c:v>0.953125</c:v>
                </c:pt>
                <c:pt idx="62">
                  <c:v>0.953125</c:v>
                </c:pt>
                <c:pt idx="63">
                  <c:v>0.953125</c:v>
                </c:pt>
                <c:pt idx="64">
                  <c:v>0.94140625</c:v>
                </c:pt>
                <c:pt idx="65">
                  <c:v>0.9296875</c:v>
                </c:pt>
                <c:pt idx="66">
                  <c:v>0.9296875</c:v>
                </c:pt>
                <c:pt idx="67">
                  <c:v>0.9296875</c:v>
                </c:pt>
                <c:pt idx="68">
                  <c:v>0.8828125</c:v>
                </c:pt>
                <c:pt idx="69">
                  <c:v>0.87109375</c:v>
                </c:pt>
                <c:pt idx="70">
                  <c:v>0.859375</c:v>
                </c:pt>
                <c:pt idx="71">
                  <c:v>0.8359375</c:v>
                </c:pt>
                <c:pt idx="72">
                  <c:v>0.8359375</c:v>
                </c:pt>
                <c:pt idx="73">
                  <c:v>0.82421875</c:v>
                </c:pt>
                <c:pt idx="74">
                  <c:v>0.82421875</c:v>
                </c:pt>
                <c:pt idx="75">
                  <c:v>0.82421875</c:v>
                </c:pt>
                <c:pt idx="76">
                  <c:v>0.82421875</c:v>
                </c:pt>
                <c:pt idx="77">
                  <c:v>0.82421875</c:v>
                </c:pt>
                <c:pt idx="78">
                  <c:v>0.82421875</c:v>
                </c:pt>
                <c:pt idx="79">
                  <c:v>0.82421875</c:v>
                </c:pt>
                <c:pt idx="80">
                  <c:v>0.82421875</c:v>
                </c:pt>
                <c:pt idx="81">
                  <c:v>0.82421875</c:v>
                </c:pt>
                <c:pt idx="82">
                  <c:v>0.82421875</c:v>
                </c:pt>
                <c:pt idx="83">
                  <c:v>0.82421875</c:v>
                </c:pt>
                <c:pt idx="84">
                  <c:v>0.82421875</c:v>
                </c:pt>
                <c:pt idx="85">
                  <c:v>0.82421875</c:v>
                </c:pt>
                <c:pt idx="86">
                  <c:v>0.82421875</c:v>
                </c:pt>
                <c:pt idx="87">
                  <c:v>0.82421875</c:v>
                </c:pt>
                <c:pt idx="88">
                  <c:v>0.82421875</c:v>
                </c:pt>
                <c:pt idx="89">
                  <c:v>0.82421875</c:v>
                </c:pt>
                <c:pt idx="90">
                  <c:v>0.81790864</c:v>
                </c:pt>
                <c:pt idx="91">
                  <c:v>0.81760818</c:v>
                </c:pt>
                <c:pt idx="92">
                  <c:v>0.82421875</c:v>
                </c:pt>
                <c:pt idx="93">
                  <c:v>0.82091343</c:v>
                </c:pt>
                <c:pt idx="94">
                  <c:v>0.82211536</c:v>
                </c:pt>
                <c:pt idx="95">
                  <c:v>0.82001203</c:v>
                </c:pt>
                <c:pt idx="96">
                  <c:v>0.82301682</c:v>
                </c:pt>
                <c:pt idx="97">
                  <c:v>0.82421875</c:v>
                </c:pt>
                <c:pt idx="98">
                  <c:v>0.82421875</c:v>
                </c:pt>
                <c:pt idx="99">
                  <c:v>0.82421875</c:v>
                </c:pt>
                <c:pt idx="100">
                  <c:v>0.8125</c:v>
                </c:pt>
                <c:pt idx="101">
                  <c:v>0.80078125</c:v>
                </c:pt>
                <c:pt idx="102">
                  <c:v>0.80078125</c:v>
                </c:pt>
                <c:pt idx="103">
                  <c:v>0.7890625</c:v>
                </c:pt>
                <c:pt idx="104">
                  <c:v>0.7890625</c:v>
                </c:pt>
                <c:pt idx="105">
                  <c:v>0.77734375</c:v>
                </c:pt>
                <c:pt idx="106">
                  <c:v>0.77734375</c:v>
                </c:pt>
                <c:pt idx="107">
                  <c:v>0.77734375</c:v>
                </c:pt>
                <c:pt idx="108">
                  <c:v>0.77734375</c:v>
                </c:pt>
                <c:pt idx="109">
                  <c:v>0.75901443</c:v>
                </c:pt>
                <c:pt idx="110">
                  <c:v>0.75390625</c:v>
                </c:pt>
                <c:pt idx="111">
                  <c:v>0.7421875</c:v>
                </c:pt>
                <c:pt idx="112">
                  <c:v>0.73046875</c:v>
                </c:pt>
                <c:pt idx="113">
                  <c:v>0.73016828</c:v>
                </c:pt>
                <c:pt idx="114">
                  <c:v>0.72415864</c:v>
                </c:pt>
                <c:pt idx="115">
                  <c:v>0.72115386</c:v>
                </c:pt>
                <c:pt idx="116">
                  <c:v>0.72115386</c:v>
                </c:pt>
                <c:pt idx="117">
                  <c:v>0.71274036</c:v>
                </c:pt>
                <c:pt idx="118">
                  <c:v>0.71274036</c:v>
                </c:pt>
                <c:pt idx="119">
                  <c:v>0.71274036</c:v>
                </c:pt>
                <c:pt idx="120">
                  <c:v>0.71274036</c:v>
                </c:pt>
                <c:pt idx="121">
                  <c:v>0.68870193</c:v>
                </c:pt>
                <c:pt idx="122">
                  <c:v>0.66947114</c:v>
                </c:pt>
                <c:pt idx="123">
                  <c:v>0.66556489</c:v>
                </c:pt>
                <c:pt idx="124">
                  <c:v>0.66256011</c:v>
                </c:pt>
                <c:pt idx="125">
                  <c:v>0.6875</c:v>
                </c:pt>
                <c:pt idx="126">
                  <c:v>0.66316104</c:v>
                </c:pt>
                <c:pt idx="127">
                  <c:v>0.65865386</c:v>
                </c:pt>
                <c:pt idx="128">
                  <c:v>0.65655047</c:v>
                </c:pt>
                <c:pt idx="129">
                  <c:v>0.65625</c:v>
                </c:pt>
                <c:pt idx="130">
                  <c:v>0.65625</c:v>
                </c:pt>
                <c:pt idx="131">
                  <c:v>0.65625</c:v>
                </c:pt>
                <c:pt idx="132">
                  <c:v>0.65625</c:v>
                </c:pt>
                <c:pt idx="133">
                  <c:v>0.65625</c:v>
                </c:pt>
                <c:pt idx="134">
                  <c:v>0.65594953</c:v>
                </c:pt>
                <c:pt idx="135">
                  <c:v>0.65594953</c:v>
                </c:pt>
                <c:pt idx="136">
                  <c:v>0.64362979</c:v>
                </c:pt>
                <c:pt idx="137">
                  <c:v>0.62980771</c:v>
                </c:pt>
                <c:pt idx="138">
                  <c:v>0.61778843</c:v>
                </c:pt>
                <c:pt idx="139">
                  <c:v>0.61778843</c:v>
                </c:pt>
                <c:pt idx="140">
                  <c:v>0.61748797</c:v>
                </c:pt>
                <c:pt idx="141">
                  <c:v>0.61598557</c:v>
                </c:pt>
                <c:pt idx="142">
                  <c:v>0.60276443</c:v>
                </c:pt>
                <c:pt idx="143">
                  <c:v>0.60006011</c:v>
                </c:pt>
                <c:pt idx="144">
                  <c:v>0.60006011</c:v>
                </c:pt>
                <c:pt idx="145">
                  <c:v>0.58713943</c:v>
                </c:pt>
                <c:pt idx="146">
                  <c:v>0.58713943</c:v>
                </c:pt>
                <c:pt idx="147">
                  <c:v>0.58683896</c:v>
                </c:pt>
                <c:pt idx="148">
                  <c:v>0.57451922</c:v>
                </c:pt>
                <c:pt idx="149">
                  <c:v>0.56129807</c:v>
                </c:pt>
                <c:pt idx="150">
                  <c:v>0.54897839</c:v>
                </c:pt>
                <c:pt idx="151">
                  <c:v>0.54807693</c:v>
                </c:pt>
                <c:pt idx="152">
                  <c:v>0.54807693</c:v>
                </c:pt>
                <c:pt idx="153">
                  <c:v>0.53605771</c:v>
                </c:pt>
                <c:pt idx="154">
                  <c:v>0.53365386</c:v>
                </c:pt>
                <c:pt idx="155">
                  <c:v>0.53275239</c:v>
                </c:pt>
                <c:pt idx="156">
                  <c:v>0.50751203</c:v>
                </c:pt>
                <c:pt idx="157">
                  <c:v>0.48227164</c:v>
                </c:pt>
                <c:pt idx="158">
                  <c:v>0.48076922</c:v>
                </c:pt>
                <c:pt idx="159">
                  <c:v>0.46784857</c:v>
                </c:pt>
                <c:pt idx="160">
                  <c:v>0.46754807</c:v>
                </c:pt>
                <c:pt idx="161">
                  <c:v>0.45763221</c:v>
                </c:pt>
                <c:pt idx="162">
                  <c:v>0.46724761</c:v>
                </c:pt>
                <c:pt idx="163">
                  <c:v>0.53485578</c:v>
                </c:pt>
                <c:pt idx="164">
                  <c:v>0.53125</c:v>
                </c:pt>
                <c:pt idx="165">
                  <c:v>0.48918268</c:v>
                </c:pt>
                <c:pt idx="166">
                  <c:v>0.47235578</c:v>
                </c:pt>
                <c:pt idx="167">
                  <c:v>0.47055289</c:v>
                </c:pt>
                <c:pt idx="168">
                  <c:v>0.56129807</c:v>
                </c:pt>
                <c:pt idx="169">
                  <c:v>0.50600964</c:v>
                </c:pt>
                <c:pt idx="170">
                  <c:v>0.47085336</c:v>
                </c:pt>
                <c:pt idx="171">
                  <c:v>0.47385818</c:v>
                </c:pt>
                <c:pt idx="172">
                  <c:v>0.46814904</c:v>
                </c:pt>
                <c:pt idx="173">
                  <c:v>0.46814904</c:v>
                </c:pt>
                <c:pt idx="174">
                  <c:v>0.45522836</c:v>
                </c:pt>
                <c:pt idx="175">
                  <c:v>0.44411057</c:v>
                </c:pt>
                <c:pt idx="176">
                  <c:v>0.46634614</c:v>
                </c:pt>
                <c:pt idx="177">
                  <c:v>0.50841343</c:v>
                </c:pt>
                <c:pt idx="178">
                  <c:v>0.45552886</c:v>
                </c:pt>
                <c:pt idx="179">
                  <c:v>0.42067307</c:v>
                </c:pt>
                <c:pt idx="180">
                  <c:v>0.41225961</c:v>
                </c:pt>
                <c:pt idx="181">
                  <c:v>0.42067307</c:v>
                </c:pt>
                <c:pt idx="182">
                  <c:v>0.42788461</c:v>
                </c:pt>
                <c:pt idx="183">
                  <c:v>0.40024039</c:v>
                </c:pt>
                <c:pt idx="184">
                  <c:v>0.46514422</c:v>
                </c:pt>
                <c:pt idx="185">
                  <c:v>0.41947114</c:v>
                </c:pt>
                <c:pt idx="186">
                  <c:v>0.37259614</c:v>
                </c:pt>
                <c:pt idx="187">
                  <c:v>0.40865386</c:v>
                </c:pt>
                <c:pt idx="188">
                  <c:v>0.39423078</c:v>
                </c:pt>
                <c:pt idx="189">
                  <c:v>0.36688703</c:v>
                </c:pt>
                <c:pt idx="190">
                  <c:v>0.32872596</c:v>
                </c:pt>
                <c:pt idx="191">
                  <c:v>0.32782453</c:v>
                </c:pt>
                <c:pt idx="192">
                  <c:v>0.31310096</c:v>
                </c:pt>
                <c:pt idx="193">
                  <c:v>0.31159857</c:v>
                </c:pt>
                <c:pt idx="194">
                  <c:v>0.30979568</c:v>
                </c:pt>
                <c:pt idx="195">
                  <c:v>0.30859375</c:v>
                </c:pt>
                <c:pt idx="196">
                  <c:v>0.29567307</c:v>
                </c:pt>
                <c:pt idx="197">
                  <c:v>0.29417068</c:v>
                </c:pt>
                <c:pt idx="198">
                  <c:v>0.29266828</c:v>
                </c:pt>
                <c:pt idx="199">
                  <c:v>0.29176682</c:v>
                </c:pt>
                <c:pt idx="200">
                  <c:v>0.29056489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9E2F-429D-BABB-313210282B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4102592"/>
        <c:axId val="2122489616"/>
      </c:lineChart>
      <c:catAx>
        <c:axId val="2124087200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Time </a:t>
                </a:r>
              </a:p>
            </c:rich>
          </c:tx>
          <c:layout>
            <c:manualLayout>
              <c:xMode val="edge"/>
              <c:yMode val="edge"/>
              <c:x val="0.4519983102972"/>
              <c:y val="0.7996120381741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2123585168"/>
        <c:crosses val="autoZero"/>
        <c:auto val="1"/>
        <c:lblAlgn val="ctr"/>
        <c:lblOffset val="100"/>
        <c:noMultiLvlLbl val="0"/>
      </c:catAx>
      <c:valAx>
        <c:axId val="2123585168"/>
        <c:scaling>
          <c:orientation val="minMax"/>
          <c:max val="210.0"/>
          <c:min val="0.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Concurrent CTAs</a:t>
                </a:r>
              </a:p>
            </c:rich>
          </c:tx>
          <c:layout>
            <c:manualLayout>
              <c:xMode val="edge"/>
              <c:yMode val="edge"/>
              <c:x val="0.0131639980853981"/>
              <c:y val="0.3043916118548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24087200"/>
        <c:crosses val="autoZero"/>
        <c:crossBetween val="between"/>
      </c:valAx>
      <c:valAx>
        <c:axId val="2122489616"/>
        <c:scaling>
          <c:orientation val="minMax"/>
          <c:max val="1.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Resource Utilization</a:t>
                </a:r>
              </a:p>
            </c:rich>
          </c:tx>
          <c:layout>
            <c:manualLayout>
              <c:xMode val="edge"/>
              <c:yMode val="edge"/>
              <c:x val="0.92448715226634"/>
              <c:y val="0.2627443314994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24102592"/>
        <c:crosses val="max"/>
        <c:crossBetween val="between"/>
        <c:majorUnit val="0.2"/>
      </c:valAx>
      <c:catAx>
        <c:axId val="2124102592"/>
        <c:scaling>
          <c:orientation val="minMax"/>
        </c:scaling>
        <c:delete val="1"/>
        <c:axPos val="b"/>
        <c:majorTickMark val="out"/>
        <c:minorTickMark val="none"/>
        <c:tickLblPos val="nextTo"/>
        <c:crossAx val="2122489616"/>
        <c:crosses val="autoZero"/>
        <c:auto val="1"/>
        <c:lblAlgn val="ctr"/>
        <c:lblOffset val="100"/>
        <c:noMultiLvlLbl val="0"/>
      </c:cat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0716941489971643"/>
          <c:y val="0.00998274181625506"/>
          <c:w val="0.841680913978296"/>
          <c:h val="0.1477140775652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600" b="1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90494313210848"/>
          <c:y val="0.179066859809437"/>
          <c:w val="0.818994531933508"/>
          <c:h val="0.58480927259075"/>
        </c:manualLayout>
      </c:layout>
      <c:lineChart>
        <c:grouping val="standard"/>
        <c:varyColors val="0"/>
        <c:ser>
          <c:idx val="1"/>
          <c:order val="1"/>
          <c:tx>
            <c:strRef>
              <c:f>Sheet8!$M$5</c:f>
              <c:strCache>
                <c:ptCount val="1"/>
                <c:pt idx="0">
                  <c:v>Concurrent Parent CTAs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Sheet8!$B$1:$B$1210</c:f>
              <c:numCache>
                <c:formatCode>General</c:formatCode>
                <c:ptCount val="1210"/>
                <c:pt idx="0">
                  <c:v>0.0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  <c:pt idx="10">
                  <c:v>20.0</c:v>
                </c:pt>
                <c:pt idx="11">
                  <c:v>22.0</c:v>
                </c:pt>
                <c:pt idx="12">
                  <c:v>24.0</c:v>
                </c:pt>
                <c:pt idx="13">
                  <c:v>26.0</c:v>
                </c:pt>
                <c:pt idx="14">
                  <c:v>28.0</c:v>
                </c:pt>
                <c:pt idx="15">
                  <c:v>30.0</c:v>
                </c:pt>
                <c:pt idx="16">
                  <c:v>32.0</c:v>
                </c:pt>
                <c:pt idx="17">
                  <c:v>34.0</c:v>
                </c:pt>
                <c:pt idx="18">
                  <c:v>36.0</c:v>
                </c:pt>
                <c:pt idx="19">
                  <c:v>38.0</c:v>
                </c:pt>
                <c:pt idx="20">
                  <c:v>40.0</c:v>
                </c:pt>
                <c:pt idx="21">
                  <c:v>42.0</c:v>
                </c:pt>
                <c:pt idx="22">
                  <c:v>44.0</c:v>
                </c:pt>
                <c:pt idx="23">
                  <c:v>46.0</c:v>
                </c:pt>
                <c:pt idx="24">
                  <c:v>48.0</c:v>
                </c:pt>
                <c:pt idx="25">
                  <c:v>50.0</c:v>
                </c:pt>
                <c:pt idx="26">
                  <c:v>52.0</c:v>
                </c:pt>
                <c:pt idx="27">
                  <c:v>54.0</c:v>
                </c:pt>
                <c:pt idx="28">
                  <c:v>56.0</c:v>
                </c:pt>
                <c:pt idx="29">
                  <c:v>58.0</c:v>
                </c:pt>
                <c:pt idx="30">
                  <c:v>60.0</c:v>
                </c:pt>
                <c:pt idx="31">
                  <c:v>62.0</c:v>
                </c:pt>
                <c:pt idx="32">
                  <c:v>64.0</c:v>
                </c:pt>
                <c:pt idx="33">
                  <c:v>66.0</c:v>
                </c:pt>
                <c:pt idx="34">
                  <c:v>68.0</c:v>
                </c:pt>
                <c:pt idx="35">
                  <c:v>70.0</c:v>
                </c:pt>
                <c:pt idx="36">
                  <c:v>72.0</c:v>
                </c:pt>
                <c:pt idx="37">
                  <c:v>74.0</c:v>
                </c:pt>
                <c:pt idx="38">
                  <c:v>76.0</c:v>
                </c:pt>
                <c:pt idx="39">
                  <c:v>78.0</c:v>
                </c:pt>
                <c:pt idx="40">
                  <c:v>80.0</c:v>
                </c:pt>
                <c:pt idx="41">
                  <c:v>82.0</c:v>
                </c:pt>
                <c:pt idx="42">
                  <c:v>84.0</c:v>
                </c:pt>
                <c:pt idx="43">
                  <c:v>86.0</c:v>
                </c:pt>
                <c:pt idx="44">
                  <c:v>88.0</c:v>
                </c:pt>
                <c:pt idx="45">
                  <c:v>90.0</c:v>
                </c:pt>
                <c:pt idx="46">
                  <c:v>92.0</c:v>
                </c:pt>
                <c:pt idx="47">
                  <c:v>94.0</c:v>
                </c:pt>
                <c:pt idx="48">
                  <c:v>96.0</c:v>
                </c:pt>
                <c:pt idx="49">
                  <c:v>98.0</c:v>
                </c:pt>
                <c:pt idx="50">
                  <c:v>100.0</c:v>
                </c:pt>
                <c:pt idx="51">
                  <c:v>102.0</c:v>
                </c:pt>
                <c:pt idx="52">
                  <c:v>104.0</c:v>
                </c:pt>
                <c:pt idx="53">
                  <c:v>106.0</c:v>
                </c:pt>
                <c:pt idx="54">
                  <c:v>108.0</c:v>
                </c:pt>
                <c:pt idx="55">
                  <c:v>110.0</c:v>
                </c:pt>
                <c:pt idx="56">
                  <c:v>112.0</c:v>
                </c:pt>
                <c:pt idx="57">
                  <c:v>114.0</c:v>
                </c:pt>
                <c:pt idx="58">
                  <c:v>116.0</c:v>
                </c:pt>
                <c:pt idx="59">
                  <c:v>118.0</c:v>
                </c:pt>
                <c:pt idx="60">
                  <c:v>120.0</c:v>
                </c:pt>
                <c:pt idx="61">
                  <c:v>122.0</c:v>
                </c:pt>
                <c:pt idx="62">
                  <c:v>124.0</c:v>
                </c:pt>
                <c:pt idx="63">
                  <c:v>126.0</c:v>
                </c:pt>
                <c:pt idx="64">
                  <c:v>128.0</c:v>
                </c:pt>
                <c:pt idx="65">
                  <c:v>130.0</c:v>
                </c:pt>
                <c:pt idx="66">
                  <c:v>132.0</c:v>
                </c:pt>
                <c:pt idx="67">
                  <c:v>134.0</c:v>
                </c:pt>
                <c:pt idx="68">
                  <c:v>136.0</c:v>
                </c:pt>
                <c:pt idx="69">
                  <c:v>138.0</c:v>
                </c:pt>
                <c:pt idx="70">
                  <c:v>140.0</c:v>
                </c:pt>
                <c:pt idx="71">
                  <c:v>142.0</c:v>
                </c:pt>
                <c:pt idx="72">
                  <c:v>144.0</c:v>
                </c:pt>
                <c:pt idx="73">
                  <c:v>146.0</c:v>
                </c:pt>
                <c:pt idx="74">
                  <c:v>148.0</c:v>
                </c:pt>
                <c:pt idx="75">
                  <c:v>150.0</c:v>
                </c:pt>
                <c:pt idx="76">
                  <c:v>152.0</c:v>
                </c:pt>
                <c:pt idx="77">
                  <c:v>154.0</c:v>
                </c:pt>
                <c:pt idx="78">
                  <c:v>156.0</c:v>
                </c:pt>
                <c:pt idx="79">
                  <c:v>158.0</c:v>
                </c:pt>
                <c:pt idx="80">
                  <c:v>160.0</c:v>
                </c:pt>
                <c:pt idx="81">
                  <c:v>162.0</c:v>
                </c:pt>
                <c:pt idx="82">
                  <c:v>164.0</c:v>
                </c:pt>
                <c:pt idx="83">
                  <c:v>166.0</c:v>
                </c:pt>
                <c:pt idx="84">
                  <c:v>168.0</c:v>
                </c:pt>
                <c:pt idx="85">
                  <c:v>170.0</c:v>
                </c:pt>
                <c:pt idx="86">
                  <c:v>172.0</c:v>
                </c:pt>
                <c:pt idx="87">
                  <c:v>174.0</c:v>
                </c:pt>
                <c:pt idx="88">
                  <c:v>176.0</c:v>
                </c:pt>
                <c:pt idx="89">
                  <c:v>178.0</c:v>
                </c:pt>
                <c:pt idx="90">
                  <c:v>180.0</c:v>
                </c:pt>
                <c:pt idx="91">
                  <c:v>182.0</c:v>
                </c:pt>
                <c:pt idx="92">
                  <c:v>184.0</c:v>
                </c:pt>
                <c:pt idx="93">
                  <c:v>186.0</c:v>
                </c:pt>
                <c:pt idx="94">
                  <c:v>188.0</c:v>
                </c:pt>
                <c:pt idx="95">
                  <c:v>190.0</c:v>
                </c:pt>
                <c:pt idx="96">
                  <c:v>192.0</c:v>
                </c:pt>
                <c:pt idx="97">
                  <c:v>194.0</c:v>
                </c:pt>
                <c:pt idx="98">
                  <c:v>196.0</c:v>
                </c:pt>
                <c:pt idx="99">
                  <c:v>198.0</c:v>
                </c:pt>
                <c:pt idx="100">
                  <c:v>200.0</c:v>
                </c:pt>
                <c:pt idx="101">
                  <c:v>202.0</c:v>
                </c:pt>
                <c:pt idx="102">
                  <c:v>204.0</c:v>
                </c:pt>
                <c:pt idx="103">
                  <c:v>206.0</c:v>
                </c:pt>
                <c:pt idx="104">
                  <c:v>208.0</c:v>
                </c:pt>
                <c:pt idx="105">
                  <c:v>210.0</c:v>
                </c:pt>
                <c:pt idx="106">
                  <c:v>212.0</c:v>
                </c:pt>
                <c:pt idx="107">
                  <c:v>214.0</c:v>
                </c:pt>
                <c:pt idx="108">
                  <c:v>216.0</c:v>
                </c:pt>
                <c:pt idx="109">
                  <c:v>218.0</c:v>
                </c:pt>
                <c:pt idx="110">
                  <c:v>220.0</c:v>
                </c:pt>
                <c:pt idx="111">
                  <c:v>222.0</c:v>
                </c:pt>
                <c:pt idx="112">
                  <c:v>224.0</c:v>
                </c:pt>
                <c:pt idx="113">
                  <c:v>226.0</c:v>
                </c:pt>
                <c:pt idx="114">
                  <c:v>228.0</c:v>
                </c:pt>
                <c:pt idx="115">
                  <c:v>230.0</c:v>
                </c:pt>
                <c:pt idx="116">
                  <c:v>232.0</c:v>
                </c:pt>
                <c:pt idx="117">
                  <c:v>234.0</c:v>
                </c:pt>
                <c:pt idx="118">
                  <c:v>236.0</c:v>
                </c:pt>
                <c:pt idx="119">
                  <c:v>238.0</c:v>
                </c:pt>
                <c:pt idx="120">
                  <c:v>240.0</c:v>
                </c:pt>
                <c:pt idx="121">
                  <c:v>242.0</c:v>
                </c:pt>
                <c:pt idx="122">
                  <c:v>244.0</c:v>
                </c:pt>
                <c:pt idx="123">
                  <c:v>246.0</c:v>
                </c:pt>
                <c:pt idx="124">
                  <c:v>248.0</c:v>
                </c:pt>
                <c:pt idx="125">
                  <c:v>250.0</c:v>
                </c:pt>
                <c:pt idx="126">
                  <c:v>252.0</c:v>
                </c:pt>
                <c:pt idx="127">
                  <c:v>254.0</c:v>
                </c:pt>
                <c:pt idx="128">
                  <c:v>256.0</c:v>
                </c:pt>
                <c:pt idx="129">
                  <c:v>258.0</c:v>
                </c:pt>
                <c:pt idx="130">
                  <c:v>260.0</c:v>
                </c:pt>
                <c:pt idx="131">
                  <c:v>262.0</c:v>
                </c:pt>
                <c:pt idx="132">
                  <c:v>264.0</c:v>
                </c:pt>
                <c:pt idx="133">
                  <c:v>266.0</c:v>
                </c:pt>
                <c:pt idx="134">
                  <c:v>268.0</c:v>
                </c:pt>
                <c:pt idx="135">
                  <c:v>270.0</c:v>
                </c:pt>
                <c:pt idx="136">
                  <c:v>272.0</c:v>
                </c:pt>
                <c:pt idx="137">
                  <c:v>274.0</c:v>
                </c:pt>
                <c:pt idx="138">
                  <c:v>276.0</c:v>
                </c:pt>
                <c:pt idx="139">
                  <c:v>278.0</c:v>
                </c:pt>
                <c:pt idx="140">
                  <c:v>280.0</c:v>
                </c:pt>
                <c:pt idx="141">
                  <c:v>282.0</c:v>
                </c:pt>
                <c:pt idx="142">
                  <c:v>284.0</c:v>
                </c:pt>
                <c:pt idx="143">
                  <c:v>286.0</c:v>
                </c:pt>
                <c:pt idx="144">
                  <c:v>288.0</c:v>
                </c:pt>
                <c:pt idx="145">
                  <c:v>290.0</c:v>
                </c:pt>
                <c:pt idx="146">
                  <c:v>292.0</c:v>
                </c:pt>
                <c:pt idx="147">
                  <c:v>294.0</c:v>
                </c:pt>
                <c:pt idx="148">
                  <c:v>296.0</c:v>
                </c:pt>
                <c:pt idx="149">
                  <c:v>298.0</c:v>
                </c:pt>
                <c:pt idx="150">
                  <c:v>300.0</c:v>
                </c:pt>
                <c:pt idx="151">
                  <c:v>302.0</c:v>
                </c:pt>
                <c:pt idx="152">
                  <c:v>304.0</c:v>
                </c:pt>
                <c:pt idx="153">
                  <c:v>306.0</c:v>
                </c:pt>
                <c:pt idx="154">
                  <c:v>308.0</c:v>
                </c:pt>
                <c:pt idx="155">
                  <c:v>310.0</c:v>
                </c:pt>
                <c:pt idx="156">
                  <c:v>312.0</c:v>
                </c:pt>
                <c:pt idx="157">
                  <c:v>314.0</c:v>
                </c:pt>
                <c:pt idx="158">
                  <c:v>316.0</c:v>
                </c:pt>
                <c:pt idx="159">
                  <c:v>318.0</c:v>
                </c:pt>
                <c:pt idx="160">
                  <c:v>320.0</c:v>
                </c:pt>
                <c:pt idx="161">
                  <c:v>322.0</c:v>
                </c:pt>
                <c:pt idx="162">
                  <c:v>324.0</c:v>
                </c:pt>
                <c:pt idx="163">
                  <c:v>326.0</c:v>
                </c:pt>
                <c:pt idx="164">
                  <c:v>328.0</c:v>
                </c:pt>
                <c:pt idx="165">
                  <c:v>330.0</c:v>
                </c:pt>
                <c:pt idx="166">
                  <c:v>332.0</c:v>
                </c:pt>
                <c:pt idx="167">
                  <c:v>334.0</c:v>
                </c:pt>
                <c:pt idx="168">
                  <c:v>336.0</c:v>
                </c:pt>
                <c:pt idx="169">
                  <c:v>338.0</c:v>
                </c:pt>
                <c:pt idx="170">
                  <c:v>340.0</c:v>
                </c:pt>
                <c:pt idx="171">
                  <c:v>342.0</c:v>
                </c:pt>
                <c:pt idx="172">
                  <c:v>344.0</c:v>
                </c:pt>
                <c:pt idx="173">
                  <c:v>346.0</c:v>
                </c:pt>
                <c:pt idx="174">
                  <c:v>348.0</c:v>
                </c:pt>
                <c:pt idx="175">
                  <c:v>350.0</c:v>
                </c:pt>
                <c:pt idx="176">
                  <c:v>352.0</c:v>
                </c:pt>
                <c:pt idx="177">
                  <c:v>354.0</c:v>
                </c:pt>
                <c:pt idx="178">
                  <c:v>356.0</c:v>
                </c:pt>
                <c:pt idx="179">
                  <c:v>358.0</c:v>
                </c:pt>
                <c:pt idx="180">
                  <c:v>360.0</c:v>
                </c:pt>
                <c:pt idx="181">
                  <c:v>362.0</c:v>
                </c:pt>
                <c:pt idx="182">
                  <c:v>364.0</c:v>
                </c:pt>
                <c:pt idx="183">
                  <c:v>366.0</c:v>
                </c:pt>
                <c:pt idx="184">
                  <c:v>368.0</c:v>
                </c:pt>
                <c:pt idx="185">
                  <c:v>370.0</c:v>
                </c:pt>
                <c:pt idx="186">
                  <c:v>372.0</c:v>
                </c:pt>
                <c:pt idx="187">
                  <c:v>374.0</c:v>
                </c:pt>
                <c:pt idx="188">
                  <c:v>376.0</c:v>
                </c:pt>
                <c:pt idx="189">
                  <c:v>378.0</c:v>
                </c:pt>
                <c:pt idx="190">
                  <c:v>380.0</c:v>
                </c:pt>
                <c:pt idx="191">
                  <c:v>382.0</c:v>
                </c:pt>
                <c:pt idx="192">
                  <c:v>384.0</c:v>
                </c:pt>
                <c:pt idx="193">
                  <c:v>386.0</c:v>
                </c:pt>
                <c:pt idx="194">
                  <c:v>388.0</c:v>
                </c:pt>
                <c:pt idx="195">
                  <c:v>390.0</c:v>
                </c:pt>
                <c:pt idx="196">
                  <c:v>392.0</c:v>
                </c:pt>
                <c:pt idx="197">
                  <c:v>394.0</c:v>
                </c:pt>
                <c:pt idx="198">
                  <c:v>396.0</c:v>
                </c:pt>
                <c:pt idx="199">
                  <c:v>398.0</c:v>
                </c:pt>
                <c:pt idx="200">
                  <c:v>400.0</c:v>
                </c:pt>
                <c:pt idx="201">
                  <c:v>402.0</c:v>
                </c:pt>
                <c:pt idx="202">
                  <c:v>404.0</c:v>
                </c:pt>
                <c:pt idx="203">
                  <c:v>406.0</c:v>
                </c:pt>
                <c:pt idx="204">
                  <c:v>408.0</c:v>
                </c:pt>
                <c:pt idx="205">
                  <c:v>410.0</c:v>
                </c:pt>
                <c:pt idx="206">
                  <c:v>412.0</c:v>
                </c:pt>
                <c:pt idx="207">
                  <c:v>414.0</c:v>
                </c:pt>
                <c:pt idx="208">
                  <c:v>416.0</c:v>
                </c:pt>
                <c:pt idx="209">
                  <c:v>418.0</c:v>
                </c:pt>
                <c:pt idx="210">
                  <c:v>420.0</c:v>
                </c:pt>
                <c:pt idx="211">
                  <c:v>422.0</c:v>
                </c:pt>
                <c:pt idx="212">
                  <c:v>424.0</c:v>
                </c:pt>
                <c:pt idx="213">
                  <c:v>426.0</c:v>
                </c:pt>
                <c:pt idx="214">
                  <c:v>428.0</c:v>
                </c:pt>
                <c:pt idx="215">
                  <c:v>430.0</c:v>
                </c:pt>
                <c:pt idx="216">
                  <c:v>432.0</c:v>
                </c:pt>
                <c:pt idx="217">
                  <c:v>434.0</c:v>
                </c:pt>
                <c:pt idx="218">
                  <c:v>436.0</c:v>
                </c:pt>
                <c:pt idx="219">
                  <c:v>438.0</c:v>
                </c:pt>
                <c:pt idx="220">
                  <c:v>440.0</c:v>
                </c:pt>
                <c:pt idx="221">
                  <c:v>442.0</c:v>
                </c:pt>
                <c:pt idx="222">
                  <c:v>444.0</c:v>
                </c:pt>
                <c:pt idx="223">
                  <c:v>446.0</c:v>
                </c:pt>
                <c:pt idx="224">
                  <c:v>448.0</c:v>
                </c:pt>
                <c:pt idx="225">
                  <c:v>450.0</c:v>
                </c:pt>
                <c:pt idx="226">
                  <c:v>452.0</c:v>
                </c:pt>
                <c:pt idx="227">
                  <c:v>454.0</c:v>
                </c:pt>
                <c:pt idx="228">
                  <c:v>456.0</c:v>
                </c:pt>
                <c:pt idx="229">
                  <c:v>458.0</c:v>
                </c:pt>
                <c:pt idx="230">
                  <c:v>460.0</c:v>
                </c:pt>
                <c:pt idx="231">
                  <c:v>462.0</c:v>
                </c:pt>
                <c:pt idx="232">
                  <c:v>464.0</c:v>
                </c:pt>
                <c:pt idx="233">
                  <c:v>466.0</c:v>
                </c:pt>
                <c:pt idx="234">
                  <c:v>468.0</c:v>
                </c:pt>
                <c:pt idx="235">
                  <c:v>470.0</c:v>
                </c:pt>
                <c:pt idx="236">
                  <c:v>472.0</c:v>
                </c:pt>
                <c:pt idx="237">
                  <c:v>474.0</c:v>
                </c:pt>
                <c:pt idx="238">
                  <c:v>476.0</c:v>
                </c:pt>
                <c:pt idx="239">
                  <c:v>478.0</c:v>
                </c:pt>
                <c:pt idx="240">
                  <c:v>480.0</c:v>
                </c:pt>
                <c:pt idx="241">
                  <c:v>482.0</c:v>
                </c:pt>
                <c:pt idx="242">
                  <c:v>484.0</c:v>
                </c:pt>
                <c:pt idx="243">
                  <c:v>486.0</c:v>
                </c:pt>
                <c:pt idx="244">
                  <c:v>488.0</c:v>
                </c:pt>
                <c:pt idx="245">
                  <c:v>490.0</c:v>
                </c:pt>
                <c:pt idx="246">
                  <c:v>492.0</c:v>
                </c:pt>
                <c:pt idx="247">
                  <c:v>494.0</c:v>
                </c:pt>
                <c:pt idx="248">
                  <c:v>496.0</c:v>
                </c:pt>
                <c:pt idx="249">
                  <c:v>498.0</c:v>
                </c:pt>
                <c:pt idx="250">
                  <c:v>500.0</c:v>
                </c:pt>
                <c:pt idx="251">
                  <c:v>502.0</c:v>
                </c:pt>
                <c:pt idx="252">
                  <c:v>504.0</c:v>
                </c:pt>
                <c:pt idx="253">
                  <c:v>506.0</c:v>
                </c:pt>
                <c:pt idx="254">
                  <c:v>508.0</c:v>
                </c:pt>
                <c:pt idx="255">
                  <c:v>510.0</c:v>
                </c:pt>
                <c:pt idx="256">
                  <c:v>512.0</c:v>
                </c:pt>
                <c:pt idx="257">
                  <c:v>514.0</c:v>
                </c:pt>
                <c:pt idx="258">
                  <c:v>516.0</c:v>
                </c:pt>
                <c:pt idx="259">
                  <c:v>518.0</c:v>
                </c:pt>
                <c:pt idx="260">
                  <c:v>520.0</c:v>
                </c:pt>
                <c:pt idx="261">
                  <c:v>522.0</c:v>
                </c:pt>
                <c:pt idx="262">
                  <c:v>524.0</c:v>
                </c:pt>
                <c:pt idx="263">
                  <c:v>526.0</c:v>
                </c:pt>
                <c:pt idx="264">
                  <c:v>528.0</c:v>
                </c:pt>
                <c:pt idx="265">
                  <c:v>530.0</c:v>
                </c:pt>
                <c:pt idx="266">
                  <c:v>532.0</c:v>
                </c:pt>
                <c:pt idx="267">
                  <c:v>534.0</c:v>
                </c:pt>
                <c:pt idx="268">
                  <c:v>536.0</c:v>
                </c:pt>
                <c:pt idx="269">
                  <c:v>538.0</c:v>
                </c:pt>
                <c:pt idx="270">
                  <c:v>540.0</c:v>
                </c:pt>
                <c:pt idx="271">
                  <c:v>542.0</c:v>
                </c:pt>
                <c:pt idx="272">
                  <c:v>544.0</c:v>
                </c:pt>
                <c:pt idx="273">
                  <c:v>546.0</c:v>
                </c:pt>
                <c:pt idx="274">
                  <c:v>548.0</c:v>
                </c:pt>
                <c:pt idx="275">
                  <c:v>550.0</c:v>
                </c:pt>
                <c:pt idx="276">
                  <c:v>552.0</c:v>
                </c:pt>
                <c:pt idx="277">
                  <c:v>554.0</c:v>
                </c:pt>
                <c:pt idx="278">
                  <c:v>556.0</c:v>
                </c:pt>
                <c:pt idx="279">
                  <c:v>558.0</c:v>
                </c:pt>
                <c:pt idx="280">
                  <c:v>560.0</c:v>
                </c:pt>
                <c:pt idx="281">
                  <c:v>562.0</c:v>
                </c:pt>
                <c:pt idx="282">
                  <c:v>564.0</c:v>
                </c:pt>
                <c:pt idx="283">
                  <c:v>566.0</c:v>
                </c:pt>
                <c:pt idx="284">
                  <c:v>568.0</c:v>
                </c:pt>
                <c:pt idx="285">
                  <c:v>570.0</c:v>
                </c:pt>
                <c:pt idx="286">
                  <c:v>572.0</c:v>
                </c:pt>
                <c:pt idx="287">
                  <c:v>574.0</c:v>
                </c:pt>
                <c:pt idx="288">
                  <c:v>576.0</c:v>
                </c:pt>
                <c:pt idx="289">
                  <c:v>578.0</c:v>
                </c:pt>
                <c:pt idx="290">
                  <c:v>580.0</c:v>
                </c:pt>
                <c:pt idx="291">
                  <c:v>582.0</c:v>
                </c:pt>
                <c:pt idx="292">
                  <c:v>584.0</c:v>
                </c:pt>
                <c:pt idx="293">
                  <c:v>586.0</c:v>
                </c:pt>
                <c:pt idx="294">
                  <c:v>588.0</c:v>
                </c:pt>
                <c:pt idx="295">
                  <c:v>590.0</c:v>
                </c:pt>
                <c:pt idx="296">
                  <c:v>592.0</c:v>
                </c:pt>
                <c:pt idx="297">
                  <c:v>594.0</c:v>
                </c:pt>
                <c:pt idx="298">
                  <c:v>596.0</c:v>
                </c:pt>
                <c:pt idx="299">
                  <c:v>598.0</c:v>
                </c:pt>
                <c:pt idx="300">
                  <c:v>600.0</c:v>
                </c:pt>
                <c:pt idx="301">
                  <c:v>602.0</c:v>
                </c:pt>
                <c:pt idx="302">
                  <c:v>604.0</c:v>
                </c:pt>
                <c:pt idx="303">
                  <c:v>606.0</c:v>
                </c:pt>
                <c:pt idx="304">
                  <c:v>608.0</c:v>
                </c:pt>
                <c:pt idx="305">
                  <c:v>610.0</c:v>
                </c:pt>
                <c:pt idx="306">
                  <c:v>612.0</c:v>
                </c:pt>
                <c:pt idx="307">
                  <c:v>614.0</c:v>
                </c:pt>
                <c:pt idx="308">
                  <c:v>616.0</c:v>
                </c:pt>
                <c:pt idx="309">
                  <c:v>618.0</c:v>
                </c:pt>
                <c:pt idx="310">
                  <c:v>620.0</c:v>
                </c:pt>
                <c:pt idx="311">
                  <c:v>622.0</c:v>
                </c:pt>
                <c:pt idx="312">
                  <c:v>624.0</c:v>
                </c:pt>
                <c:pt idx="313">
                  <c:v>626.0</c:v>
                </c:pt>
                <c:pt idx="314">
                  <c:v>628.0</c:v>
                </c:pt>
                <c:pt idx="315">
                  <c:v>630.0</c:v>
                </c:pt>
                <c:pt idx="316">
                  <c:v>632.0</c:v>
                </c:pt>
                <c:pt idx="317">
                  <c:v>634.0</c:v>
                </c:pt>
                <c:pt idx="318">
                  <c:v>636.0</c:v>
                </c:pt>
                <c:pt idx="319">
                  <c:v>638.0</c:v>
                </c:pt>
                <c:pt idx="320">
                  <c:v>640.0</c:v>
                </c:pt>
                <c:pt idx="321">
                  <c:v>642.0</c:v>
                </c:pt>
                <c:pt idx="322">
                  <c:v>644.0</c:v>
                </c:pt>
                <c:pt idx="323">
                  <c:v>646.0</c:v>
                </c:pt>
                <c:pt idx="324">
                  <c:v>648.0</c:v>
                </c:pt>
                <c:pt idx="325">
                  <c:v>650.0</c:v>
                </c:pt>
                <c:pt idx="326">
                  <c:v>652.0</c:v>
                </c:pt>
                <c:pt idx="327">
                  <c:v>654.0</c:v>
                </c:pt>
                <c:pt idx="328">
                  <c:v>656.0</c:v>
                </c:pt>
                <c:pt idx="329">
                  <c:v>658.0</c:v>
                </c:pt>
                <c:pt idx="330">
                  <c:v>660.0</c:v>
                </c:pt>
                <c:pt idx="331">
                  <c:v>662.0</c:v>
                </c:pt>
                <c:pt idx="332">
                  <c:v>664.0</c:v>
                </c:pt>
                <c:pt idx="333">
                  <c:v>666.0</c:v>
                </c:pt>
                <c:pt idx="334">
                  <c:v>668.0</c:v>
                </c:pt>
                <c:pt idx="335">
                  <c:v>670.0</c:v>
                </c:pt>
                <c:pt idx="336">
                  <c:v>672.0</c:v>
                </c:pt>
                <c:pt idx="337">
                  <c:v>674.0</c:v>
                </c:pt>
                <c:pt idx="338">
                  <c:v>676.0</c:v>
                </c:pt>
                <c:pt idx="339">
                  <c:v>678.0</c:v>
                </c:pt>
                <c:pt idx="340">
                  <c:v>680.0</c:v>
                </c:pt>
                <c:pt idx="341">
                  <c:v>682.0</c:v>
                </c:pt>
                <c:pt idx="342">
                  <c:v>684.0</c:v>
                </c:pt>
                <c:pt idx="343">
                  <c:v>686.0</c:v>
                </c:pt>
                <c:pt idx="344">
                  <c:v>688.0</c:v>
                </c:pt>
                <c:pt idx="345">
                  <c:v>690.0</c:v>
                </c:pt>
                <c:pt idx="346">
                  <c:v>692.0</c:v>
                </c:pt>
                <c:pt idx="347">
                  <c:v>694.0</c:v>
                </c:pt>
                <c:pt idx="348">
                  <c:v>696.0</c:v>
                </c:pt>
                <c:pt idx="349">
                  <c:v>698.0</c:v>
                </c:pt>
                <c:pt idx="350">
                  <c:v>700.0</c:v>
                </c:pt>
                <c:pt idx="351">
                  <c:v>702.0</c:v>
                </c:pt>
                <c:pt idx="352">
                  <c:v>704.0</c:v>
                </c:pt>
                <c:pt idx="353">
                  <c:v>706.0</c:v>
                </c:pt>
                <c:pt idx="354">
                  <c:v>708.0</c:v>
                </c:pt>
                <c:pt idx="355">
                  <c:v>710.0</c:v>
                </c:pt>
                <c:pt idx="356">
                  <c:v>712.0</c:v>
                </c:pt>
                <c:pt idx="357">
                  <c:v>714.0</c:v>
                </c:pt>
                <c:pt idx="358">
                  <c:v>716.0</c:v>
                </c:pt>
                <c:pt idx="359">
                  <c:v>718.0</c:v>
                </c:pt>
                <c:pt idx="360">
                  <c:v>720.0</c:v>
                </c:pt>
                <c:pt idx="361">
                  <c:v>722.0</c:v>
                </c:pt>
                <c:pt idx="362">
                  <c:v>724.0</c:v>
                </c:pt>
                <c:pt idx="363">
                  <c:v>726.0</c:v>
                </c:pt>
                <c:pt idx="364">
                  <c:v>728.0</c:v>
                </c:pt>
                <c:pt idx="365">
                  <c:v>730.0</c:v>
                </c:pt>
                <c:pt idx="366">
                  <c:v>732.0</c:v>
                </c:pt>
                <c:pt idx="367">
                  <c:v>734.0</c:v>
                </c:pt>
                <c:pt idx="368">
                  <c:v>736.0</c:v>
                </c:pt>
                <c:pt idx="369">
                  <c:v>738.0</c:v>
                </c:pt>
                <c:pt idx="370">
                  <c:v>740.0</c:v>
                </c:pt>
                <c:pt idx="371">
                  <c:v>742.0</c:v>
                </c:pt>
                <c:pt idx="372">
                  <c:v>744.0</c:v>
                </c:pt>
                <c:pt idx="373">
                  <c:v>746.0</c:v>
                </c:pt>
                <c:pt idx="374">
                  <c:v>748.0</c:v>
                </c:pt>
                <c:pt idx="375">
                  <c:v>750.0</c:v>
                </c:pt>
                <c:pt idx="376">
                  <c:v>752.0</c:v>
                </c:pt>
                <c:pt idx="377">
                  <c:v>754.0</c:v>
                </c:pt>
                <c:pt idx="378">
                  <c:v>756.0</c:v>
                </c:pt>
                <c:pt idx="379">
                  <c:v>758.0</c:v>
                </c:pt>
                <c:pt idx="380">
                  <c:v>760.0</c:v>
                </c:pt>
                <c:pt idx="381">
                  <c:v>762.0</c:v>
                </c:pt>
                <c:pt idx="382">
                  <c:v>764.0</c:v>
                </c:pt>
                <c:pt idx="383">
                  <c:v>766.0</c:v>
                </c:pt>
                <c:pt idx="384">
                  <c:v>768.0</c:v>
                </c:pt>
                <c:pt idx="385">
                  <c:v>770.0</c:v>
                </c:pt>
                <c:pt idx="386">
                  <c:v>772.0</c:v>
                </c:pt>
                <c:pt idx="387">
                  <c:v>774.0</c:v>
                </c:pt>
                <c:pt idx="388">
                  <c:v>776.0</c:v>
                </c:pt>
                <c:pt idx="389">
                  <c:v>778.0</c:v>
                </c:pt>
                <c:pt idx="390">
                  <c:v>780.0</c:v>
                </c:pt>
                <c:pt idx="391">
                  <c:v>782.0</c:v>
                </c:pt>
                <c:pt idx="392">
                  <c:v>784.0</c:v>
                </c:pt>
                <c:pt idx="393">
                  <c:v>786.0</c:v>
                </c:pt>
                <c:pt idx="394">
                  <c:v>788.0</c:v>
                </c:pt>
                <c:pt idx="395">
                  <c:v>790.0</c:v>
                </c:pt>
                <c:pt idx="396">
                  <c:v>792.0</c:v>
                </c:pt>
                <c:pt idx="397">
                  <c:v>794.0</c:v>
                </c:pt>
                <c:pt idx="398">
                  <c:v>796.0</c:v>
                </c:pt>
                <c:pt idx="399">
                  <c:v>798.0</c:v>
                </c:pt>
                <c:pt idx="400">
                  <c:v>800.0</c:v>
                </c:pt>
                <c:pt idx="401">
                  <c:v>802.0</c:v>
                </c:pt>
                <c:pt idx="402">
                  <c:v>804.0</c:v>
                </c:pt>
                <c:pt idx="403">
                  <c:v>806.0</c:v>
                </c:pt>
                <c:pt idx="404">
                  <c:v>808.0</c:v>
                </c:pt>
                <c:pt idx="405">
                  <c:v>810.0</c:v>
                </c:pt>
                <c:pt idx="406">
                  <c:v>812.0</c:v>
                </c:pt>
                <c:pt idx="407">
                  <c:v>814.0</c:v>
                </c:pt>
                <c:pt idx="408">
                  <c:v>816.0</c:v>
                </c:pt>
                <c:pt idx="409">
                  <c:v>818.0</c:v>
                </c:pt>
                <c:pt idx="410">
                  <c:v>820.0</c:v>
                </c:pt>
                <c:pt idx="411">
                  <c:v>822.0</c:v>
                </c:pt>
                <c:pt idx="412">
                  <c:v>824.0</c:v>
                </c:pt>
                <c:pt idx="413">
                  <c:v>826.0</c:v>
                </c:pt>
                <c:pt idx="414">
                  <c:v>828.0</c:v>
                </c:pt>
                <c:pt idx="415">
                  <c:v>830.0</c:v>
                </c:pt>
                <c:pt idx="416">
                  <c:v>832.0</c:v>
                </c:pt>
                <c:pt idx="417">
                  <c:v>834.0</c:v>
                </c:pt>
                <c:pt idx="418">
                  <c:v>836.0</c:v>
                </c:pt>
                <c:pt idx="419">
                  <c:v>838.0</c:v>
                </c:pt>
                <c:pt idx="420">
                  <c:v>840.0</c:v>
                </c:pt>
                <c:pt idx="421">
                  <c:v>842.0</c:v>
                </c:pt>
                <c:pt idx="422">
                  <c:v>844.0</c:v>
                </c:pt>
                <c:pt idx="423">
                  <c:v>846.0</c:v>
                </c:pt>
                <c:pt idx="424">
                  <c:v>848.0</c:v>
                </c:pt>
                <c:pt idx="425">
                  <c:v>850.0</c:v>
                </c:pt>
                <c:pt idx="426">
                  <c:v>852.0</c:v>
                </c:pt>
                <c:pt idx="427">
                  <c:v>854.0</c:v>
                </c:pt>
                <c:pt idx="428">
                  <c:v>856.0</c:v>
                </c:pt>
                <c:pt idx="429">
                  <c:v>858.0</c:v>
                </c:pt>
                <c:pt idx="430">
                  <c:v>860.0</c:v>
                </c:pt>
                <c:pt idx="431">
                  <c:v>862.0</c:v>
                </c:pt>
                <c:pt idx="432">
                  <c:v>864.0</c:v>
                </c:pt>
                <c:pt idx="433">
                  <c:v>866.0</c:v>
                </c:pt>
                <c:pt idx="434">
                  <c:v>868.0</c:v>
                </c:pt>
                <c:pt idx="435">
                  <c:v>870.0</c:v>
                </c:pt>
                <c:pt idx="436">
                  <c:v>872.0</c:v>
                </c:pt>
                <c:pt idx="437">
                  <c:v>874.0</c:v>
                </c:pt>
                <c:pt idx="438">
                  <c:v>876.0</c:v>
                </c:pt>
                <c:pt idx="439">
                  <c:v>878.0</c:v>
                </c:pt>
                <c:pt idx="440">
                  <c:v>880.0</c:v>
                </c:pt>
                <c:pt idx="441">
                  <c:v>882.0</c:v>
                </c:pt>
                <c:pt idx="442">
                  <c:v>884.0</c:v>
                </c:pt>
                <c:pt idx="443">
                  <c:v>886.0</c:v>
                </c:pt>
                <c:pt idx="444">
                  <c:v>888.0</c:v>
                </c:pt>
                <c:pt idx="445">
                  <c:v>890.0</c:v>
                </c:pt>
                <c:pt idx="446">
                  <c:v>892.0</c:v>
                </c:pt>
                <c:pt idx="447">
                  <c:v>894.0</c:v>
                </c:pt>
                <c:pt idx="448">
                  <c:v>896.0</c:v>
                </c:pt>
                <c:pt idx="449">
                  <c:v>898.0</c:v>
                </c:pt>
                <c:pt idx="450">
                  <c:v>900.0</c:v>
                </c:pt>
                <c:pt idx="451">
                  <c:v>902.0</c:v>
                </c:pt>
                <c:pt idx="452">
                  <c:v>904.0</c:v>
                </c:pt>
                <c:pt idx="453">
                  <c:v>906.0</c:v>
                </c:pt>
                <c:pt idx="454">
                  <c:v>908.0</c:v>
                </c:pt>
                <c:pt idx="455">
                  <c:v>910.0</c:v>
                </c:pt>
                <c:pt idx="456">
                  <c:v>912.0</c:v>
                </c:pt>
                <c:pt idx="457">
                  <c:v>914.0</c:v>
                </c:pt>
                <c:pt idx="458">
                  <c:v>916.0</c:v>
                </c:pt>
                <c:pt idx="459">
                  <c:v>918.0</c:v>
                </c:pt>
                <c:pt idx="460">
                  <c:v>920.0</c:v>
                </c:pt>
                <c:pt idx="461">
                  <c:v>922.0</c:v>
                </c:pt>
                <c:pt idx="462">
                  <c:v>924.0</c:v>
                </c:pt>
                <c:pt idx="463">
                  <c:v>926.0</c:v>
                </c:pt>
                <c:pt idx="464">
                  <c:v>928.0</c:v>
                </c:pt>
                <c:pt idx="465">
                  <c:v>930.0</c:v>
                </c:pt>
                <c:pt idx="466">
                  <c:v>932.0</c:v>
                </c:pt>
                <c:pt idx="467">
                  <c:v>934.0</c:v>
                </c:pt>
                <c:pt idx="468">
                  <c:v>936.0</c:v>
                </c:pt>
                <c:pt idx="469">
                  <c:v>938.0</c:v>
                </c:pt>
                <c:pt idx="470">
                  <c:v>940.0</c:v>
                </c:pt>
                <c:pt idx="471">
                  <c:v>942.0</c:v>
                </c:pt>
                <c:pt idx="472">
                  <c:v>944.0</c:v>
                </c:pt>
                <c:pt idx="473">
                  <c:v>946.0</c:v>
                </c:pt>
                <c:pt idx="474">
                  <c:v>948.0</c:v>
                </c:pt>
                <c:pt idx="475">
                  <c:v>950.0</c:v>
                </c:pt>
                <c:pt idx="476">
                  <c:v>952.0</c:v>
                </c:pt>
                <c:pt idx="477">
                  <c:v>954.0</c:v>
                </c:pt>
                <c:pt idx="478">
                  <c:v>956.0</c:v>
                </c:pt>
                <c:pt idx="479">
                  <c:v>958.0</c:v>
                </c:pt>
                <c:pt idx="480">
                  <c:v>960.0</c:v>
                </c:pt>
                <c:pt idx="481">
                  <c:v>962.0</c:v>
                </c:pt>
                <c:pt idx="482">
                  <c:v>964.0</c:v>
                </c:pt>
                <c:pt idx="483">
                  <c:v>966.0</c:v>
                </c:pt>
                <c:pt idx="484">
                  <c:v>968.0</c:v>
                </c:pt>
                <c:pt idx="485">
                  <c:v>970.0</c:v>
                </c:pt>
                <c:pt idx="486">
                  <c:v>972.0</c:v>
                </c:pt>
                <c:pt idx="487">
                  <c:v>974.0</c:v>
                </c:pt>
                <c:pt idx="488">
                  <c:v>976.0</c:v>
                </c:pt>
                <c:pt idx="489">
                  <c:v>978.0</c:v>
                </c:pt>
                <c:pt idx="490">
                  <c:v>980.0</c:v>
                </c:pt>
                <c:pt idx="491">
                  <c:v>982.0</c:v>
                </c:pt>
                <c:pt idx="492">
                  <c:v>984.0</c:v>
                </c:pt>
                <c:pt idx="493">
                  <c:v>986.0</c:v>
                </c:pt>
                <c:pt idx="494">
                  <c:v>988.0</c:v>
                </c:pt>
                <c:pt idx="495">
                  <c:v>990.0</c:v>
                </c:pt>
                <c:pt idx="496">
                  <c:v>992.0</c:v>
                </c:pt>
                <c:pt idx="497">
                  <c:v>994.0</c:v>
                </c:pt>
                <c:pt idx="498">
                  <c:v>996.0</c:v>
                </c:pt>
                <c:pt idx="499">
                  <c:v>998.0</c:v>
                </c:pt>
                <c:pt idx="500">
                  <c:v>1000.0</c:v>
                </c:pt>
                <c:pt idx="501">
                  <c:v>1002.0</c:v>
                </c:pt>
                <c:pt idx="502">
                  <c:v>1004.0</c:v>
                </c:pt>
                <c:pt idx="503">
                  <c:v>1006.0</c:v>
                </c:pt>
                <c:pt idx="504">
                  <c:v>1008.0</c:v>
                </c:pt>
                <c:pt idx="505">
                  <c:v>1010.0</c:v>
                </c:pt>
                <c:pt idx="506">
                  <c:v>1012.0</c:v>
                </c:pt>
                <c:pt idx="507">
                  <c:v>1014.0</c:v>
                </c:pt>
                <c:pt idx="508">
                  <c:v>1016.0</c:v>
                </c:pt>
                <c:pt idx="509">
                  <c:v>1018.0</c:v>
                </c:pt>
                <c:pt idx="510">
                  <c:v>1020.0</c:v>
                </c:pt>
                <c:pt idx="511">
                  <c:v>1022.0</c:v>
                </c:pt>
                <c:pt idx="512">
                  <c:v>1024.0</c:v>
                </c:pt>
                <c:pt idx="513">
                  <c:v>1026.0</c:v>
                </c:pt>
                <c:pt idx="514">
                  <c:v>1028.0</c:v>
                </c:pt>
                <c:pt idx="515">
                  <c:v>1030.0</c:v>
                </c:pt>
                <c:pt idx="516">
                  <c:v>1032.0</c:v>
                </c:pt>
                <c:pt idx="517">
                  <c:v>1034.0</c:v>
                </c:pt>
                <c:pt idx="518">
                  <c:v>1036.0</c:v>
                </c:pt>
                <c:pt idx="519">
                  <c:v>1038.0</c:v>
                </c:pt>
                <c:pt idx="520">
                  <c:v>1040.0</c:v>
                </c:pt>
                <c:pt idx="521">
                  <c:v>1042.0</c:v>
                </c:pt>
                <c:pt idx="522">
                  <c:v>1044.0</c:v>
                </c:pt>
                <c:pt idx="523">
                  <c:v>1046.0</c:v>
                </c:pt>
                <c:pt idx="524">
                  <c:v>1048.0</c:v>
                </c:pt>
                <c:pt idx="525">
                  <c:v>1050.0</c:v>
                </c:pt>
                <c:pt idx="526">
                  <c:v>1052.0</c:v>
                </c:pt>
                <c:pt idx="527">
                  <c:v>1054.0</c:v>
                </c:pt>
                <c:pt idx="528">
                  <c:v>1056.0</c:v>
                </c:pt>
                <c:pt idx="529">
                  <c:v>1058.0</c:v>
                </c:pt>
                <c:pt idx="530">
                  <c:v>1060.0</c:v>
                </c:pt>
                <c:pt idx="531">
                  <c:v>1062.0</c:v>
                </c:pt>
                <c:pt idx="532">
                  <c:v>1064.0</c:v>
                </c:pt>
                <c:pt idx="533">
                  <c:v>1066.0</c:v>
                </c:pt>
                <c:pt idx="534">
                  <c:v>1068.0</c:v>
                </c:pt>
                <c:pt idx="535">
                  <c:v>1070.0</c:v>
                </c:pt>
                <c:pt idx="536">
                  <c:v>1072.0</c:v>
                </c:pt>
                <c:pt idx="537">
                  <c:v>1074.0</c:v>
                </c:pt>
                <c:pt idx="538">
                  <c:v>1076.0</c:v>
                </c:pt>
                <c:pt idx="539">
                  <c:v>1078.0</c:v>
                </c:pt>
                <c:pt idx="540">
                  <c:v>1080.0</c:v>
                </c:pt>
                <c:pt idx="541">
                  <c:v>1082.0</c:v>
                </c:pt>
                <c:pt idx="542">
                  <c:v>1084.0</c:v>
                </c:pt>
                <c:pt idx="543">
                  <c:v>1086.0</c:v>
                </c:pt>
                <c:pt idx="544">
                  <c:v>1088.0</c:v>
                </c:pt>
                <c:pt idx="545">
                  <c:v>1090.0</c:v>
                </c:pt>
                <c:pt idx="546">
                  <c:v>1092.0</c:v>
                </c:pt>
                <c:pt idx="547">
                  <c:v>1094.0</c:v>
                </c:pt>
                <c:pt idx="548">
                  <c:v>1096.0</c:v>
                </c:pt>
                <c:pt idx="549">
                  <c:v>1098.0</c:v>
                </c:pt>
                <c:pt idx="550">
                  <c:v>1100.0</c:v>
                </c:pt>
                <c:pt idx="551">
                  <c:v>1102.0</c:v>
                </c:pt>
                <c:pt idx="552">
                  <c:v>1104.0</c:v>
                </c:pt>
                <c:pt idx="553">
                  <c:v>1106.0</c:v>
                </c:pt>
                <c:pt idx="554">
                  <c:v>1108.0</c:v>
                </c:pt>
                <c:pt idx="555">
                  <c:v>1110.0</c:v>
                </c:pt>
                <c:pt idx="556">
                  <c:v>1112.0</c:v>
                </c:pt>
                <c:pt idx="557">
                  <c:v>1114.0</c:v>
                </c:pt>
                <c:pt idx="558">
                  <c:v>1116.0</c:v>
                </c:pt>
                <c:pt idx="559">
                  <c:v>1118.0</c:v>
                </c:pt>
                <c:pt idx="560">
                  <c:v>1120.0</c:v>
                </c:pt>
                <c:pt idx="561">
                  <c:v>1122.0</c:v>
                </c:pt>
                <c:pt idx="562">
                  <c:v>1124.0</c:v>
                </c:pt>
                <c:pt idx="563">
                  <c:v>1126.0</c:v>
                </c:pt>
                <c:pt idx="564">
                  <c:v>1128.0</c:v>
                </c:pt>
                <c:pt idx="565">
                  <c:v>1130.0</c:v>
                </c:pt>
                <c:pt idx="566">
                  <c:v>1132.0</c:v>
                </c:pt>
                <c:pt idx="567">
                  <c:v>1134.0</c:v>
                </c:pt>
                <c:pt idx="568">
                  <c:v>1136.0</c:v>
                </c:pt>
                <c:pt idx="569">
                  <c:v>1138.0</c:v>
                </c:pt>
                <c:pt idx="570">
                  <c:v>1140.0</c:v>
                </c:pt>
                <c:pt idx="571">
                  <c:v>1142.0</c:v>
                </c:pt>
                <c:pt idx="572">
                  <c:v>1144.0</c:v>
                </c:pt>
                <c:pt idx="573">
                  <c:v>1146.0</c:v>
                </c:pt>
                <c:pt idx="574">
                  <c:v>1148.0</c:v>
                </c:pt>
                <c:pt idx="575">
                  <c:v>1150.0</c:v>
                </c:pt>
                <c:pt idx="576">
                  <c:v>1152.0</c:v>
                </c:pt>
                <c:pt idx="577">
                  <c:v>1154.0</c:v>
                </c:pt>
                <c:pt idx="578">
                  <c:v>1156.0</c:v>
                </c:pt>
                <c:pt idx="579">
                  <c:v>1158.0</c:v>
                </c:pt>
                <c:pt idx="580">
                  <c:v>1160.0</c:v>
                </c:pt>
                <c:pt idx="581">
                  <c:v>1162.0</c:v>
                </c:pt>
                <c:pt idx="582">
                  <c:v>1164.0</c:v>
                </c:pt>
                <c:pt idx="583">
                  <c:v>1166.0</c:v>
                </c:pt>
                <c:pt idx="584">
                  <c:v>1168.0</c:v>
                </c:pt>
                <c:pt idx="585">
                  <c:v>1170.0</c:v>
                </c:pt>
                <c:pt idx="586">
                  <c:v>1172.0</c:v>
                </c:pt>
                <c:pt idx="587">
                  <c:v>1174.0</c:v>
                </c:pt>
                <c:pt idx="588">
                  <c:v>1176.0</c:v>
                </c:pt>
                <c:pt idx="589">
                  <c:v>1178.0</c:v>
                </c:pt>
                <c:pt idx="590">
                  <c:v>1180.0</c:v>
                </c:pt>
                <c:pt idx="591">
                  <c:v>1182.0</c:v>
                </c:pt>
                <c:pt idx="592">
                  <c:v>1184.0</c:v>
                </c:pt>
                <c:pt idx="593">
                  <c:v>1186.0</c:v>
                </c:pt>
                <c:pt idx="594">
                  <c:v>1188.0</c:v>
                </c:pt>
                <c:pt idx="595">
                  <c:v>1190.0</c:v>
                </c:pt>
                <c:pt idx="596">
                  <c:v>1192.0</c:v>
                </c:pt>
                <c:pt idx="597">
                  <c:v>1194.0</c:v>
                </c:pt>
                <c:pt idx="598">
                  <c:v>1196.0</c:v>
                </c:pt>
                <c:pt idx="599">
                  <c:v>1198.0</c:v>
                </c:pt>
                <c:pt idx="600">
                  <c:v>1200.0</c:v>
                </c:pt>
                <c:pt idx="601">
                  <c:v>1202.0</c:v>
                </c:pt>
                <c:pt idx="602">
                  <c:v>1204.0</c:v>
                </c:pt>
                <c:pt idx="603">
                  <c:v>1206.0</c:v>
                </c:pt>
                <c:pt idx="604">
                  <c:v>1208.0</c:v>
                </c:pt>
                <c:pt idx="605">
                  <c:v>1210.0</c:v>
                </c:pt>
                <c:pt idx="606">
                  <c:v>1212.0</c:v>
                </c:pt>
                <c:pt idx="607">
                  <c:v>1214.0</c:v>
                </c:pt>
                <c:pt idx="608">
                  <c:v>1216.0</c:v>
                </c:pt>
                <c:pt idx="609">
                  <c:v>1218.0</c:v>
                </c:pt>
                <c:pt idx="610">
                  <c:v>1220.0</c:v>
                </c:pt>
                <c:pt idx="611">
                  <c:v>1222.0</c:v>
                </c:pt>
                <c:pt idx="612">
                  <c:v>1224.0</c:v>
                </c:pt>
                <c:pt idx="613">
                  <c:v>1226.0</c:v>
                </c:pt>
                <c:pt idx="614">
                  <c:v>1228.0</c:v>
                </c:pt>
                <c:pt idx="615">
                  <c:v>1230.0</c:v>
                </c:pt>
                <c:pt idx="616">
                  <c:v>1232.0</c:v>
                </c:pt>
                <c:pt idx="617">
                  <c:v>1234.0</c:v>
                </c:pt>
                <c:pt idx="618">
                  <c:v>1236.0</c:v>
                </c:pt>
                <c:pt idx="619">
                  <c:v>1238.0</c:v>
                </c:pt>
                <c:pt idx="620">
                  <c:v>1240.0</c:v>
                </c:pt>
                <c:pt idx="621">
                  <c:v>1242.0</c:v>
                </c:pt>
                <c:pt idx="622">
                  <c:v>1244.0</c:v>
                </c:pt>
                <c:pt idx="623">
                  <c:v>1246.0</c:v>
                </c:pt>
                <c:pt idx="624">
                  <c:v>1248.0</c:v>
                </c:pt>
                <c:pt idx="625">
                  <c:v>1250.0</c:v>
                </c:pt>
                <c:pt idx="626">
                  <c:v>1252.0</c:v>
                </c:pt>
                <c:pt idx="627">
                  <c:v>1254.0</c:v>
                </c:pt>
                <c:pt idx="628">
                  <c:v>1256.0</c:v>
                </c:pt>
                <c:pt idx="629">
                  <c:v>1258.0</c:v>
                </c:pt>
                <c:pt idx="630">
                  <c:v>1260.0</c:v>
                </c:pt>
                <c:pt idx="631">
                  <c:v>1262.0</c:v>
                </c:pt>
                <c:pt idx="632">
                  <c:v>1264.0</c:v>
                </c:pt>
                <c:pt idx="633">
                  <c:v>1266.0</c:v>
                </c:pt>
                <c:pt idx="634">
                  <c:v>1268.0</c:v>
                </c:pt>
                <c:pt idx="635">
                  <c:v>1270.0</c:v>
                </c:pt>
                <c:pt idx="636">
                  <c:v>1272.0</c:v>
                </c:pt>
                <c:pt idx="637">
                  <c:v>1274.0</c:v>
                </c:pt>
                <c:pt idx="638">
                  <c:v>1276.0</c:v>
                </c:pt>
                <c:pt idx="639">
                  <c:v>1278.0</c:v>
                </c:pt>
                <c:pt idx="640">
                  <c:v>1280.0</c:v>
                </c:pt>
                <c:pt idx="641">
                  <c:v>1282.0</c:v>
                </c:pt>
                <c:pt idx="642">
                  <c:v>1284.0</c:v>
                </c:pt>
                <c:pt idx="643">
                  <c:v>1286.0</c:v>
                </c:pt>
                <c:pt idx="644">
                  <c:v>1288.0</c:v>
                </c:pt>
                <c:pt idx="645">
                  <c:v>1290.0</c:v>
                </c:pt>
                <c:pt idx="646">
                  <c:v>1292.0</c:v>
                </c:pt>
                <c:pt idx="647">
                  <c:v>1294.0</c:v>
                </c:pt>
                <c:pt idx="648">
                  <c:v>1296.0</c:v>
                </c:pt>
                <c:pt idx="649">
                  <c:v>1298.0</c:v>
                </c:pt>
                <c:pt idx="650">
                  <c:v>1300.0</c:v>
                </c:pt>
                <c:pt idx="651">
                  <c:v>1302.0</c:v>
                </c:pt>
                <c:pt idx="652">
                  <c:v>1304.0</c:v>
                </c:pt>
                <c:pt idx="653">
                  <c:v>1306.0</c:v>
                </c:pt>
                <c:pt idx="654">
                  <c:v>1308.0</c:v>
                </c:pt>
                <c:pt idx="655">
                  <c:v>1310.0</c:v>
                </c:pt>
                <c:pt idx="656">
                  <c:v>1312.0</c:v>
                </c:pt>
                <c:pt idx="657">
                  <c:v>1314.0</c:v>
                </c:pt>
                <c:pt idx="658">
                  <c:v>1316.0</c:v>
                </c:pt>
                <c:pt idx="659">
                  <c:v>1318.0</c:v>
                </c:pt>
                <c:pt idx="660">
                  <c:v>1320.0</c:v>
                </c:pt>
                <c:pt idx="661">
                  <c:v>1322.0</c:v>
                </c:pt>
                <c:pt idx="662">
                  <c:v>1324.0</c:v>
                </c:pt>
                <c:pt idx="663">
                  <c:v>1326.0</c:v>
                </c:pt>
                <c:pt idx="664">
                  <c:v>1328.0</c:v>
                </c:pt>
                <c:pt idx="665">
                  <c:v>1330.0</c:v>
                </c:pt>
                <c:pt idx="666">
                  <c:v>1332.0</c:v>
                </c:pt>
                <c:pt idx="667">
                  <c:v>1334.0</c:v>
                </c:pt>
                <c:pt idx="668">
                  <c:v>1336.0</c:v>
                </c:pt>
                <c:pt idx="669">
                  <c:v>1338.0</c:v>
                </c:pt>
                <c:pt idx="670">
                  <c:v>1340.0</c:v>
                </c:pt>
                <c:pt idx="671">
                  <c:v>1342.0</c:v>
                </c:pt>
                <c:pt idx="672">
                  <c:v>1344.0</c:v>
                </c:pt>
                <c:pt idx="673">
                  <c:v>1346.0</c:v>
                </c:pt>
                <c:pt idx="674">
                  <c:v>1348.0</c:v>
                </c:pt>
                <c:pt idx="675">
                  <c:v>1350.0</c:v>
                </c:pt>
                <c:pt idx="676">
                  <c:v>1352.0</c:v>
                </c:pt>
                <c:pt idx="677">
                  <c:v>1354.0</c:v>
                </c:pt>
                <c:pt idx="678">
                  <c:v>1356.0</c:v>
                </c:pt>
                <c:pt idx="679">
                  <c:v>1358.0</c:v>
                </c:pt>
                <c:pt idx="680">
                  <c:v>1360.0</c:v>
                </c:pt>
                <c:pt idx="681">
                  <c:v>1362.0</c:v>
                </c:pt>
                <c:pt idx="682">
                  <c:v>1364.0</c:v>
                </c:pt>
                <c:pt idx="683">
                  <c:v>1366.0</c:v>
                </c:pt>
                <c:pt idx="684">
                  <c:v>1368.0</c:v>
                </c:pt>
                <c:pt idx="685">
                  <c:v>1370.0</c:v>
                </c:pt>
                <c:pt idx="686">
                  <c:v>1372.0</c:v>
                </c:pt>
                <c:pt idx="687">
                  <c:v>1374.0</c:v>
                </c:pt>
                <c:pt idx="688">
                  <c:v>1376.0</c:v>
                </c:pt>
                <c:pt idx="689">
                  <c:v>1378.0</c:v>
                </c:pt>
                <c:pt idx="690">
                  <c:v>1380.0</c:v>
                </c:pt>
                <c:pt idx="691">
                  <c:v>1382.0</c:v>
                </c:pt>
                <c:pt idx="692">
                  <c:v>1384.0</c:v>
                </c:pt>
                <c:pt idx="693">
                  <c:v>1386.0</c:v>
                </c:pt>
                <c:pt idx="694">
                  <c:v>1388.0</c:v>
                </c:pt>
                <c:pt idx="695">
                  <c:v>1390.0</c:v>
                </c:pt>
                <c:pt idx="696">
                  <c:v>1392.0</c:v>
                </c:pt>
                <c:pt idx="697">
                  <c:v>1394.0</c:v>
                </c:pt>
                <c:pt idx="698">
                  <c:v>1396.0</c:v>
                </c:pt>
                <c:pt idx="699">
                  <c:v>1398.0</c:v>
                </c:pt>
                <c:pt idx="700">
                  <c:v>1400.0</c:v>
                </c:pt>
                <c:pt idx="701">
                  <c:v>1402.0</c:v>
                </c:pt>
                <c:pt idx="702">
                  <c:v>1404.0</c:v>
                </c:pt>
                <c:pt idx="703">
                  <c:v>1406.0</c:v>
                </c:pt>
                <c:pt idx="704">
                  <c:v>1408.0</c:v>
                </c:pt>
                <c:pt idx="705">
                  <c:v>1410.0</c:v>
                </c:pt>
                <c:pt idx="706">
                  <c:v>1412.0</c:v>
                </c:pt>
                <c:pt idx="707">
                  <c:v>1414.0</c:v>
                </c:pt>
                <c:pt idx="708">
                  <c:v>1416.0</c:v>
                </c:pt>
                <c:pt idx="709">
                  <c:v>1418.0</c:v>
                </c:pt>
                <c:pt idx="710">
                  <c:v>1420.0</c:v>
                </c:pt>
                <c:pt idx="711">
                  <c:v>1422.0</c:v>
                </c:pt>
                <c:pt idx="712">
                  <c:v>1424.0</c:v>
                </c:pt>
                <c:pt idx="713">
                  <c:v>1426.0</c:v>
                </c:pt>
                <c:pt idx="714">
                  <c:v>1428.0</c:v>
                </c:pt>
                <c:pt idx="715">
                  <c:v>1430.0</c:v>
                </c:pt>
                <c:pt idx="716">
                  <c:v>1432.0</c:v>
                </c:pt>
                <c:pt idx="717">
                  <c:v>1434.0</c:v>
                </c:pt>
                <c:pt idx="718">
                  <c:v>1436.0</c:v>
                </c:pt>
                <c:pt idx="719">
                  <c:v>1438.0</c:v>
                </c:pt>
                <c:pt idx="720">
                  <c:v>1440.0</c:v>
                </c:pt>
                <c:pt idx="721">
                  <c:v>1442.0</c:v>
                </c:pt>
                <c:pt idx="722">
                  <c:v>1444.0</c:v>
                </c:pt>
                <c:pt idx="723">
                  <c:v>1446.0</c:v>
                </c:pt>
                <c:pt idx="724">
                  <c:v>1448.0</c:v>
                </c:pt>
                <c:pt idx="725">
                  <c:v>1450.0</c:v>
                </c:pt>
                <c:pt idx="726">
                  <c:v>1452.0</c:v>
                </c:pt>
                <c:pt idx="727">
                  <c:v>1454.0</c:v>
                </c:pt>
                <c:pt idx="728">
                  <c:v>1456.0</c:v>
                </c:pt>
                <c:pt idx="729">
                  <c:v>1458.0</c:v>
                </c:pt>
                <c:pt idx="730">
                  <c:v>1460.0</c:v>
                </c:pt>
                <c:pt idx="731">
                  <c:v>1462.0</c:v>
                </c:pt>
                <c:pt idx="732">
                  <c:v>1464.0</c:v>
                </c:pt>
                <c:pt idx="733">
                  <c:v>1466.0</c:v>
                </c:pt>
                <c:pt idx="734">
                  <c:v>1468.0</c:v>
                </c:pt>
                <c:pt idx="735">
                  <c:v>1470.0</c:v>
                </c:pt>
                <c:pt idx="736">
                  <c:v>1472.0</c:v>
                </c:pt>
                <c:pt idx="737">
                  <c:v>1474.0</c:v>
                </c:pt>
                <c:pt idx="738">
                  <c:v>1476.0</c:v>
                </c:pt>
                <c:pt idx="739">
                  <c:v>1478.0</c:v>
                </c:pt>
                <c:pt idx="740">
                  <c:v>1480.0</c:v>
                </c:pt>
                <c:pt idx="741">
                  <c:v>1482.0</c:v>
                </c:pt>
                <c:pt idx="742">
                  <c:v>1484.0</c:v>
                </c:pt>
                <c:pt idx="743">
                  <c:v>1486.0</c:v>
                </c:pt>
                <c:pt idx="744">
                  <c:v>1488.0</c:v>
                </c:pt>
                <c:pt idx="745">
                  <c:v>1490.0</c:v>
                </c:pt>
                <c:pt idx="746">
                  <c:v>1492.0</c:v>
                </c:pt>
                <c:pt idx="747">
                  <c:v>1494.0</c:v>
                </c:pt>
                <c:pt idx="748">
                  <c:v>1496.0</c:v>
                </c:pt>
                <c:pt idx="749">
                  <c:v>1498.0</c:v>
                </c:pt>
                <c:pt idx="750">
                  <c:v>1500.0</c:v>
                </c:pt>
                <c:pt idx="751">
                  <c:v>1502.0</c:v>
                </c:pt>
                <c:pt idx="752">
                  <c:v>1504.0</c:v>
                </c:pt>
                <c:pt idx="753">
                  <c:v>1506.0</c:v>
                </c:pt>
                <c:pt idx="754">
                  <c:v>1508.0</c:v>
                </c:pt>
                <c:pt idx="755">
                  <c:v>1510.0</c:v>
                </c:pt>
                <c:pt idx="756">
                  <c:v>1512.0</c:v>
                </c:pt>
                <c:pt idx="757">
                  <c:v>1514.0</c:v>
                </c:pt>
                <c:pt idx="758">
                  <c:v>1516.0</c:v>
                </c:pt>
                <c:pt idx="759">
                  <c:v>1518.0</c:v>
                </c:pt>
                <c:pt idx="760">
                  <c:v>1520.0</c:v>
                </c:pt>
                <c:pt idx="761">
                  <c:v>1522.0</c:v>
                </c:pt>
                <c:pt idx="762">
                  <c:v>1524.0</c:v>
                </c:pt>
                <c:pt idx="763">
                  <c:v>1526.0</c:v>
                </c:pt>
                <c:pt idx="764">
                  <c:v>1528.0</c:v>
                </c:pt>
                <c:pt idx="765">
                  <c:v>1530.0</c:v>
                </c:pt>
                <c:pt idx="766">
                  <c:v>1532.0</c:v>
                </c:pt>
                <c:pt idx="767">
                  <c:v>1534.0</c:v>
                </c:pt>
                <c:pt idx="768">
                  <c:v>1536.0</c:v>
                </c:pt>
                <c:pt idx="769">
                  <c:v>1538.0</c:v>
                </c:pt>
                <c:pt idx="770">
                  <c:v>1540.0</c:v>
                </c:pt>
                <c:pt idx="771">
                  <c:v>1542.0</c:v>
                </c:pt>
                <c:pt idx="772">
                  <c:v>1544.0</c:v>
                </c:pt>
                <c:pt idx="773">
                  <c:v>1546.0</c:v>
                </c:pt>
                <c:pt idx="774">
                  <c:v>1548.0</c:v>
                </c:pt>
                <c:pt idx="775">
                  <c:v>1550.0</c:v>
                </c:pt>
                <c:pt idx="776">
                  <c:v>1552.0</c:v>
                </c:pt>
                <c:pt idx="777">
                  <c:v>1554.0</c:v>
                </c:pt>
                <c:pt idx="778">
                  <c:v>1556.0</c:v>
                </c:pt>
                <c:pt idx="779">
                  <c:v>1558.0</c:v>
                </c:pt>
                <c:pt idx="780">
                  <c:v>1560.0</c:v>
                </c:pt>
                <c:pt idx="781">
                  <c:v>1562.0</c:v>
                </c:pt>
                <c:pt idx="782">
                  <c:v>1564.0</c:v>
                </c:pt>
                <c:pt idx="783">
                  <c:v>1566.0</c:v>
                </c:pt>
                <c:pt idx="784">
                  <c:v>1568.0</c:v>
                </c:pt>
                <c:pt idx="785">
                  <c:v>1570.0</c:v>
                </c:pt>
                <c:pt idx="786">
                  <c:v>1572.0</c:v>
                </c:pt>
                <c:pt idx="787">
                  <c:v>1574.0</c:v>
                </c:pt>
                <c:pt idx="788">
                  <c:v>1576.0</c:v>
                </c:pt>
                <c:pt idx="789">
                  <c:v>1578.0</c:v>
                </c:pt>
                <c:pt idx="790">
                  <c:v>1580.0</c:v>
                </c:pt>
                <c:pt idx="791">
                  <c:v>1582.0</c:v>
                </c:pt>
                <c:pt idx="792">
                  <c:v>1584.0</c:v>
                </c:pt>
                <c:pt idx="793">
                  <c:v>1586.0</c:v>
                </c:pt>
                <c:pt idx="794">
                  <c:v>1588.0</c:v>
                </c:pt>
                <c:pt idx="795">
                  <c:v>1590.0</c:v>
                </c:pt>
                <c:pt idx="796">
                  <c:v>1592.0</c:v>
                </c:pt>
                <c:pt idx="797">
                  <c:v>1594.0</c:v>
                </c:pt>
                <c:pt idx="798">
                  <c:v>1596.0</c:v>
                </c:pt>
                <c:pt idx="799">
                  <c:v>1598.0</c:v>
                </c:pt>
                <c:pt idx="800">
                  <c:v>1600.0</c:v>
                </c:pt>
                <c:pt idx="801">
                  <c:v>1602.0</c:v>
                </c:pt>
                <c:pt idx="802">
                  <c:v>1604.0</c:v>
                </c:pt>
                <c:pt idx="803">
                  <c:v>1606.0</c:v>
                </c:pt>
                <c:pt idx="804">
                  <c:v>1608.0</c:v>
                </c:pt>
                <c:pt idx="805">
                  <c:v>1610.0</c:v>
                </c:pt>
                <c:pt idx="806">
                  <c:v>1612.0</c:v>
                </c:pt>
                <c:pt idx="807">
                  <c:v>1614.0</c:v>
                </c:pt>
                <c:pt idx="808">
                  <c:v>1616.0</c:v>
                </c:pt>
                <c:pt idx="809">
                  <c:v>1618.0</c:v>
                </c:pt>
                <c:pt idx="810">
                  <c:v>1620.0</c:v>
                </c:pt>
                <c:pt idx="811">
                  <c:v>1622.0</c:v>
                </c:pt>
                <c:pt idx="812">
                  <c:v>1624.0</c:v>
                </c:pt>
                <c:pt idx="813">
                  <c:v>1626.0</c:v>
                </c:pt>
                <c:pt idx="814">
                  <c:v>1628.0</c:v>
                </c:pt>
                <c:pt idx="815">
                  <c:v>1630.0</c:v>
                </c:pt>
                <c:pt idx="816">
                  <c:v>1632.0</c:v>
                </c:pt>
                <c:pt idx="817">
                  <c:v>1634.0</c:v>
                </c:pt>
                <c:pt idx="818">
                  <c:v>1636.0</c:v>
                </c:pt>
                <c:pt idx="819">
                  <c:v>1638.0</c:v>
                </c:pt>
                <c:pt idx="820">
                  <c:v>1640.0</c:v>
                </c:pt>
                <c:pt idx="821">
                  <c:v>1642.0</c:v>
                </c:pt>
                <c:pt idx="822">
                  <c:v>1644.0</c:v>
                </c:pt>
                <c:pt idx="823">
                  <c:v>1646.0</c:v>
                </c:pt>
                <c:pt idx="824">
                  <c:v>1648.0</c:v>
                </c:pt>
                <c:pt idx="825">
                  <c:v>1650.0</c:v>
                </c:pt>
                <c:pt idx="826">
                  <c:v>1652.0</c:v>
                </c:pt>
                <c:pt idx="827">
                  <c:v>1654.0</c:v>
                </c:pt>
                <c:pt idx="828">
                  <c:v>1656.0</c:v>
                </c:pt>
                <c:pt idx="829">
                  <c:v>1658.0</c:v>
                </c:pt>
                <c:pt idx="830">
                  <c:v>1660.0</c:v>
                </c:pt>
                <c:pt idx="831">
                  <c:v>1662.0</c:v>
                </c:pt>
                <c:pt idx="832">
                  <c:v>1664.0</c:v>
                </c:pt>
                <c:pt idx="833">
                  <c:v>1666.0</c:v>
                </c:pt>
                <c:pt idx="834">
                  <c:v>1668.0</c:v>
                </c:pt>
                <c:pt idx="835">
                  <c:v>1670.0</c:v>
                </c:pt>
                <c:pt idx="836">
                  <c:v>1672.0</c:v>
                </c:pt>
                <c:pt idx="837">
                  <c:v>1674.0</c:v>
                </c:pt>
                <c:pt idx="838">
                  <c:v>1676.0</c:v>
                </c:pt>
                <c:pt idx="839">
                  <c:v>1678.0</c:v>
                </c:pt>
                <c:pt idx="840">
                  <c:v>1680.0</c:v>
                </c:pt>
                <c:pt idx="841">
                  <c:v>1682.0</c:v>
                </c:pt>
                <c:pt idx="842">
                  <c:v>1684.0</c:v>
                </c:pt>
                <c:pt idx="843">
                  <c:v>1686.0</c:v>
                </c:pt>
                <c:pt idx="844">
                  <c:v>1688.0</c:v>
                </c:pt>
                <c:pt idx="845">
                  <c:v>1690.0</c:v>
                </c:pt>
                <c:pt idx="846">
                  <c:v>1692.0</c:v>
                </c:pt>
                <c:pt idx="847">
                  <c:v>1694.0</c:v>
                </c:pt>
                <c:pt idx="848">
                  <c:v>1696.0</c:v>
                </c:pt>
                <c:pt idx="849">
                  <c:v>1698.0</c:v>
                </c:pt>
                <c:pt idx="850">
                  <c:v>1700.0</c:v>
                </c:pt>
                <c:pt idx="851">
                  <c:v>1702.0</c:v>
                </c:pt>
                <c:pt idx="852">
                  <c:v>1704.0</c:v>
                </c:pt>
                <c:pt idx="853">
                  <c:v>1706.0</c:v>
                </c:pt>
                <c:pt idx="854">
                  <c:v>1708.0</c:v>
                </c:pt>
                <c:pt idx="855">
                  <c:v>1710.0</c:v>
                </c:pt>
                <c:pt idx="856">
                  <c:v>1712.0</c:v>
                </c:pt>
                <c:pt idx="857">
                  <c:v>1714.0</c:v>
                </c:pt>
                <c:pt idx="858">
                  <c:v>1716.0</c:v>
                </c:pt>
                <c:pt idx="859">
                  <c:v>1718.0</c:v>
                </c:pt>
                <c:pt idx="860">
                  <c:v>1720.0</c:v>
                </c:pt>
                <c:pt idx="861">
                  <c:v>1722.0</c:v>
                </c:pt>
                <c:pt idx="862">
                  <c:v>1724.0</c:v>
                </c:pt>
                <c:pt idx="863">
                  <c:v>1726.0</c:v>
                </c:pt>
                <c:pt idx="864">
                  <c:v>1728.0</c:v>
                </c:pt>
                <c:pt idx="865">
                  <c:v>1730.0</c:v>
                </c:pt>
                <c:pt idx="866">
                  <c:v>1732.0</c:v>
                </c:pt>
                <c:pt idx="867">
                  <c:v>1734.0</c:v>
                </c:pt>
                <c:pt idx="868">
                  <c:v>1736.0</c:v>
                </c:pt>
                <c:pt idx="869">
                  <c:v>1738.0</c:v>
                </c:pt>
                <c:pt idx="870">
                  <c:v>1740.0</c:v>
                </c:pt>
                <c:pt idx="871">
                  <c:v>1742.0</c:v>
                </c:pt>
                <c:pt idx="872">
                  <c:v>1744.0</c:v>
                </c:pt>
                <c:pt idx="873">
                  <c:v>1746.0</c:v>
                </c:pt>
                <c:pt idx="874">
                  <c:v>1748.0</c:v>
                </c:pt>
                <c:pt idx="875">
                  <c:v>1750.0</c:v>
                </c:pt>
                <c:pt idx="876">
                  <c:v>1752.0</c:v>
                </c:pt>
                <c:pt idx="877">
                  <c:v>1754.0</c:v>
                </c:pt>
                <c:pt idx="878">
                  <c:v>1756.0</c:v>
                </c:pt>
                <c:pt idx="879">
                  <c:v>1758.0</c:v>
                </c:pt>
                <c:pt idx="880">
                  <c:v>1760.0</c:v>
                </c:pt>
                <c:pt idx="881">
                  <c:v>1762.0</c:v>
                </c:pt>
                <c:pt idx="882">
                  <c:v>1764.0</c:v>
                </c:pt>
                <c:pt idx="883">
                  <c:v>1766.0</c:v>
                </c:pt>
                <c:pt idx="884">
                  <c:v>1768.0</c:v>
                </c:pt>
                <c:pt idx="885">
                  <c:v>1770.0</c:v>
                </c:pt>
                <c:pt idx="886">
                  <c:v>1772.0</c:v>
                </c:pt>
                <c:pt idx="887">
                  <c:v>1774.0</c:v>
                </c:pt>
                <c:pt idx="888">
                  <c:v>1776.0</c:v>
                </c:pt>
                <c:pt idx="889">
                  <c:v>1778.0</c:v>
                </c:pt>
                <c:pt idx="890">
                  <c:v>1780.0</c:v>
                </c:pt>
                <c:pt idx="891">
                  <c:v>1782.0</c:v>
                </c:pt>
                <c:pt idx="892">
                  <c:v>1784.0</c:v>
                </c:pt>
                <c:pt idx="893">
                  <c:v>1786.0</c:v>
                </c:pt>
                <c:pt idx="894">
                  <c:v>1788.0</c:v>
                </c:pt>
                <c:pt idx="895">
                  <c:v>1790.0</c:v>
                </c:pt>
                <c:pt idx="896">
                  <c:v>1792.0</c:v>
                </c:pt>
                <c:pt idx="897">
                  <c:v>1794.0</c:v>
                </c:pt>
                <c:pt idx="898">
                  <c:v>1796.0</c:v>
                </c:pt>
                <c:pt idx="899">
                  <c:v>1798.0</c:v>
                </c:pt>
                <c:pt idx="900">
                  <c:v>1800.0</c:v>
                </c:pt>
                <c:pt idx="901">
                  <c:v>1802.0</c:v>
                </c:pt>
                <c:pt idx="902">
                  <c:v>1804.0</c:v>
                </c:pt>
                <c:pt idx="903">
                  <c:v>1806.0</c:v>
                </c:pt>
                <c:pt idx="904">
                  <c:v>1808.0</c:v>
                </c:pt>
                <c:pt idx="905">
                  <c:v>1810.0</c:v>
                </c:pt>
                <c:pt idx="906">
                  <c:v>1812.0</c:v>
                </c:pt>
                <c:pt idx="907">
                  <c:v>1814.0</c:v>
                </c:pt>
                <c:pt idx="908">
                  <c:v>1816.0</c:v>
                </c:pt>
                <c:pt idx="909">
                  <c:v>1818.0</c:v>
                </c:pt>
                <c:pt idx="910">
                  <c:v>1820.0</c:v>
                </c:pt>
                <c:pt idx="911">
                  <c:v>1822.0</c:v>
                </c:pt>
                <c:pt idx="912">
                  <c:v>1824.0</c:v>
                </c:pt>
                <c:pt idx="913">
                  <c:v>1826.0</c:v>
                </c:pt>
                <c:pt idx="914">
                  <c:v>1828.0</c:v>
                </c:pt>
                <c:pt idx="915">
                  <c:v>1830.0</c:v>
                </c:pt>
                <c:pt idx="916">
                  <c:v>1832.0</c:v>
                </c:pt>
                <c:pt idx="917">
                  <c:v>1834.0</c:v>
                </c:pt>
                <c:pt idx="918">
                  <c:v>1836.0</c:v>
                </c:pt>
                <c:pt idx="919">
                  <c:v>1838.0</c:v>
                </c:pt>
                <c:pt idx="920">
                  <c:v>1840.0</c:v>
                </c:pt>
                <c:pt idx="921">
                  <c:v>1842.0</c:v>
                </c:pt>
                <c:pt idx="922">
                  <c:v>1844.0</c:v>
                </c:pt>
                <c:pt idx="923">
                  <c:v>1846.0</c:v>
                </c:pt>
                <c:pt idx="924">
                  <c:v>1848.0</c:v>
                </c:pt>
                <c:pt idx="925">
                  <c:v>1850.0</c:v>
                </c:pt>
                <c:pt idx="926">
                  <c:v>1852.0</c:v>
                </c:pt>
                <c:pt idx="927">
                  <c:v>1854.0</c:v>
                </c:pt>
                <c:pt idx="928">
                  <c:v>1856.0</c:v>
                </c:pt>
                <c:pt idx="929">
                  <c:v>1858.0</c:v>
                </c:pt>
                <c:pt idx="930">
                  <c:v>1860.0</c:v>
                </c:pt>
                <c:pt idx="931">
                  <c:v>1862.0</c:v>
                </c:pt>
                <c:pt idx="932">
                  <c:v>1864.0</c:v>
                </c:pt>
                <c:pt idx="933">
                  <c:v>1866.0</c:v>
                </c:pt>
                <c:pt idx="934">
                  <c:v>1868.0</c:v>
                </c:pt>
                <c:pt idx="935">
                  <c:v>1870.0</c:v>
                </c:pt>
                <c:pt idx="936">
                  <c:v>1872.0</c:v>
                </c:pt>
                <c:pt idx="937">
                  <c:v>1874.0</c:v>
                </c:pt>
                <c:pt idx="938">
                  <c:v>1876.0</c:v>
                </c:pt>
                <c:pt idx="939">
                  <c:v>1878.0</c:v>
                </c:pt>
                <c:pt idx="940">
                  <c:v>1880.0</c:v>
                </c:pt>
                <c:pt idx="941">
                  <c:v>1882.0</c:v>
                </c:pt>
                <c:pt idx="942">
                  <c:v>1884.0</c:v>
                </c:pt>
                <c:pt idx="943">
                  <c:v>1886.0</c:v>
                </c:pt>
                <c:pt idx="944">
                  <c:v>1888.0</c:v>
                </c:pt>
                <c:pt idx="945">
                  <c:v>1890.0</c:v>
                </c:pt>
                <c:pt idx="946">
                  <c:v>1892.0</c:v>
                </c:pt>
                <c:pt idx="947">
                  <c:v>1894.0</c:v>
                </c:pt>
                <c:pt idx="948">
                  <c:v>1896.0</c:v>
                </c:pt>
                <c:pt idx="949">
                  <c:v>1898.0</c:v>
                </c:pt>
                <c:pt idx="950">
                  <c:v>1900.0</c:v>
                </c:pt>
                <c:pt idx="951">
                  <c:v>1902.0</c:v>
                </c:pt>
                <c:pt idx="952">
                  <c:v>1904.0</c:v>
                </c:pt>
                <c:pt idx="953">
                  <c:v>1906.0</c:v>
                </c:pt>
                <c:pt idx="954">
                  <c:v>1908.0</c:v>
                </c:pt>
                <c:pt idx="955">
                  <c:v>1910.0</c:v>
                </c:pt>
                <c:pt idx="956">
                  <c:v>1912.0</c:v>
                </c:pt>
                <c:pt idx="957">
                  <c:v>1914.0</c:v>
                </c:pt>
                <c:pt idx="958">
                  <c:v>1916.0</c:v>
                </c:pt>
                <c:pt idx="959">
                  <c:v>1918.0</c:v>
                </c:pt>
                <c:pt idx="960">
                  <c:v>1920.0</c:v>
                </c:pt>
                <c:pt idx="961">
                  <c:v>1922.0</c:v>
                </c:pt>
                <c:pt idx="962">
                  <c:v>1924.0</c:v>
                </c:pt>
                <c:pt idx="963">
                  <c:v>1926.0</c:v>
                </c:pt>
                <c:pt idx="964">
                  <c:v>1928.0</c:v>
                </c:pt>
                <c:pt idx="965">
                  <c:v>1930.0</c:v>
                </c:pt>
                <c:pt idx="966">
                  <c:v>1932.0</c:v>
                </c:pt>
                <c:pt idx="967">
                  <c:v>1934.0</c:v>
                </c:pt>
                <c:pt idx="968">
                  <c:v>1936.0</c:v>
                </c:pt>
                <c:pt idx="969">
                  <c:v>1938.0</c:v>
                </c:pt>
                <c:pt idx="970">
                  <c:v>1940.0</c:v>
                </c:pt>
                <c:pt idx="971">
                  <c:v>1942.0</c:v>
                </c:pt>
                <c:pt idx="972">
                  <c:v>1944.0</c:v>
                </c:pt>
                <c:pt idx="973">
                  <c:v>1946.0</c:v>
                </c:pt>
                <c:pt idx="974">
                  <c:v>1948.0</c:v>
                </c:pt>
                <c:pt idx="975">
                  <c:v>1950.0</c:v>
                </c:pt>
                <c:pt idx="976">
                  <c:v>1952.0</c:v>
                </c:pt>
                <c:pt idx="977">
                  <c:v>1954.0</c:v>
                </c:pt>
                <c:pt idx="978">
                  <c:v>1956.0</c:v>
                </c:pt>
                <c:pt idx="979">
                  <c:v>1958.0</c:v>
                </c:pt>
                <c:pt idx="980">
                  <c:v>1960.0</c:v>
                </c:pt>
                <c:pt idx="981">
                  <c:v>1962.0</c:v>
                </c:pt>
                <c:pt idx="982">
                  <c:v>1964.0</c:v>
                </c:pt>
                <c:pt idx="983">
                  <c:v>1966.0</c:v>
                </c:pt>
                <c:pt idx="984">
                  <c:v>1968.0</c:v>
                </c:pt>
                <c:pt idx="985">
                  <c:v>1970.0</c:v>
                </c:pt>
                <c:pt idx="986">
                  <c:v>1972.0</c:v>
                </c:pt>
                <c:pt idx="987">
                  <c:v>1974.0</c:v>
                </c:pt>
                <c:pt idx="988">
                  <c:v>1976.0</c:v>
                </c:pt>
                <c:pt idx="989">
                  <c:v>1978.0</c:v>
                </c:pt>
                <c:pt idx="990">
                  <c:v>1980.0</c:v>
                </c:pt>
                <c:pt idx="991">
                  <c:v>1982.0</c:v>
                </c:pt>
                <c:pt idx="992">
                  <c:v>1984.0</c:v>
                </c:pt>
                <c:pt idx="993">
                  <c:v>1986.0</c:v>
                </c:pt>
                <c:pt idx="994">
                  <c:v>1988.0</c:v>
                </c:pt>
                <c:pt idx="995">
                  <c:v>1990.0</c:v>
                </c:pt>
                <c:pt idx="996">
                  <c:v>1992.0</c:v>
                </c:pt>
                <c:pt idx="997">
                  <c:v>1994.0</c:v>
                </c:pt>
                <c:pt idx="998">
                  <c:v>1996.0</c:v>
                </c:pt>
                <c:pt idx="999">
                  <c:v>1998.0</c:v>
                </c:pt>
                <c:pt idx="1000">
                  <c:v>2000.0</c:v>
                </c:pt>
                <c:pt idx="1001">
                  <c:v>2002.0</c:v>
                </c:pt>
                <c:pt idx="1002">
                  <c:v>2004.0</c:v>
                </c:pt>
                <c:pt idx="1003">
                  <c:v>2006.0</c:v>
                </c:pt>
                <c:pt idx="1004">
                  <c:v>2008.0</c:v>
                </c:pt>
                <c:pt idx="1005">
                  <c:v>2010.0</c:v>
                </c:pt>
                <c:pt idx="1006">
                  <c:v>2012.0</c:v>
                </c:pt>
                <c:pt idx="1007">
                  <c:v>2014.0</c:v>
                </c:pt>
                <c:pt idx="1008">
                  <c:v>2016.0</c:v>
                </c:pt>
                <c:pt idx="1009">
                  <c:v>2018.0</c:v>
                </c:pt>
                <c:pt idx="1010">
                  <c:v>2020.0</c:v>
                </c:pt>
                <c:pt idx="1011">
                  <c:v>2022.0</c:v>
                </c:pt>
                <c:pt idx="1012">
                  <c:v>2024.0</c:v>
                </c:pt>
                <c:pt idx="1013">
                  <c:v>2026.0</c:v>
                </c:pt>
                <c:pt idx="1014">
                  <c:v>2028.0</c:v>
                </c:pt>
                <c:pt idx="1015">
                  <c:v>2030.0</c:v>
                </c:pt>
                <c:pt idx="1016">
                  <c:v>2032.0</c:v>
                </c:pt>
                <c:pt idx="1017">
                  <c:v>2034.0</c:v>
                </c:pt>
                <c:pt idx="1018">
                  <c:v>2036.0</c:v>
                </c:pt>
                <c:pt idx="1019">
                  <c:v>2038.0</c:v>
                </c:pt>
                <c:pt idx="1020">
                  <c:v>2040.0</c:v>
                </c:pt>
                <c:pt idx="1021">
                  <c:v>2042.0</c:v>
                </c:pt>
                <c:pt idx="1022">
                  <c:v>2044.0</c:v>
                </c:pt>
                <c:pt idx="1023">
                  <c:v>2046.0</c:v>
                </c:pt>
                <c:pt idx="1024">
                  <c:v>2048.0</c:v>
                </c:pt>
                <c:pt idx="1025">
                  <c:v>2050.0</c:v>
                </c:pt>
                <c:pt idx="1026">
                  <c:v>2052.0</c:v>
                </c:pt>
                <c:pt idx="1027">
                  <c:v>2054.0</c:v>
                </c:pt>
                <c:pt idx="1028">
                  <c:v>2056.0</c:v>
                </c:pt>
                <c:pt idx="1029">
                  <c:v>2058.0</c:v>
                </c:pt>
                <c:pt idx="1030">
                  <c:v>2060.0</c:v>
                </c:pt>
                <c:pt idx="1031">
                  <c:v>2062.0</c:v>
                </c:pt>
                <c:pt idx="1032">
                  <c:v>2064.0</c:v>
                </c:pt>
                <c:pt idx="1033">
                  <c:v>2066.0</c:v>
                </c:pt>
                <c:pt idx="1034">
                  <c:v>2068.0</c:v>
                </c:pt>
                <c:pt idx="1035">
                  <c:v>2070.0</c:v>
                </c:pt>
                <c:pt idx="1036">
                  <c:v>2072.0</c:v>
                </c:pt>
                <c:pt idx="1037">
                  <c:v>2074.0</c:v>
                </c:pt>
                <c:pt idx="1038">
                  <c:v>2076.0</c:v>
                </c:pt>
                <c:pt idx="1039">
                  <c:v>2078.0</c:v>
                </c:pt>
                <c:pt idx="1040">
                  <c:v>2080.0</c:v>
                </c:pt>
                <c:pt idx="1041">
                  <c:v>2082.0</c:v>
                </c:pt>
                <c:pt idx="1042">
                  <c:v>2084.0</c:v>
                </c:pt>
                <c:pt idx="1043">
                  <c:v>2086.0</c:v>
                </c:pt>
                <c:pt idx="1044">
                  <c:v>2088.0</c:v>
                </c:pt>
                <c:pt idx="1045">
                  <c:v>2090.0</c:v>
                </c:pt>
                <c:pt idx="1046">
                  <c:v>2092.0</c:v>
                </c:pt>
                <c:pt idx="1047">
                  <c:v>2094.0</c:v>
                </c:pt>
                <c:pt idx="1048">
                  <c:v>2096.0</c:v>
                </c:pt>
                <c:pt idx="1049">
                  <c:v>2098.0</c:v>
                </c:pt>
                <c:pt idx="1050">
                  <c:v>2100.0</c:v>
                </c:pt>
                <c:pt idx="1051">
                  <c:v>2102.0</c:v>
                </c:pt>
                <c:pt idx="1052">
                  <c:v>2104.0</c:v>
                </c:pt>
                <c:pt idx="1053">
                  <c:v>2106.0</c:v>
                </c:pt>
                <c:pt idx="1054">
                  <c:v>2108.0</c:v>
                </c:pt>
                <c:pt idx="1055">
                  <c:v>2110.0</c:v>
                </c:pt>
                <c:pt idx="1056">
                  <c:v>2112.0</c:v>
                </c:pt>
                <c:pt idx="1057">
                  <c:v>2114.0</c:v>
                </c:pt>
                <c:pt idx="1058">
                  <c:v>2116.0</c:v>
                </c:pt>
                <c:pt idx="1059">
                  <c:v>2118.0</c:v>
                </c:pt>
                <c:pt idx="1060">
                  <c:v>2120.0</c:v>
                </c:pt>
                <c:pt idx="1061">
                  <c:v>2122.0</c:v>
                </c:pt>
                <c:pt idx="1062">
                  <c:v>2124.0</c:v>
                </c:pt>
                <c:pt idx="1063">
                  <c:v>2126.0</c:v>
                </c:pt>
                <c:pt idx="1064">
                  <c:v>2128.0</c:v>
                </c:pt>
                <c:pt idx="1065">
                  <c:v>2130.0</c:v>
                </c:pt>
                <c:pt idx="1066">
                  <c:v>2132.0</c:v>
                </c:pt>
                <c:pt idx="1067">
                  <c:v>2134.0</c:v>
                </c:pt>
                <c:pt idx="1068">
                  <c:v>2136.0</c:v>
                </c:pt>
                <c:pt idx="1069">
                  <c:v>2138.0</c:v>
                </c:pt>
                <c:pt idx="1070">
                  <c:v>2140.0</c:v>
                </c:pt>
                <c:pt idx="1071">
                  <c:v>2142.0</c:v>
                </c:pt>
                <c:pt idx="1072">
                  <c:v>2144.0</c:v>
                </c:pt>
                <c:pt idx="1073">
                  <c:v>2146.0</c:v>
                </c:pt>
                <c:pt idx="1074">
                  <c:v>2148.0</c:v>
                </c:pt>
                <c:pt idx="1075">
                  <c:v>2150.0</c:v>
                </c:pt>
                <c:pt idx="1076">
                  <c:v>2152.0</c:v>
                </c:pt>
                <c:pt idx="1077">
                  <c:v>2154.0</c:v>
                </c:pt>
                <c:pt idx="1078">
                  <c:v>2156.0</c:v>
                </c:pt>
                <c:pt idx="1079">
                  <c:v>2158.0</c:v>
                </c:pt>
                <c:pt idx="1080">
                  <c:v>2160.0</c:v>
                </c:pt>
                <c:pt idx="1081">
                  <c:v>2162.0</c:v>
                </c:pt>
                <c:pt idx="1082">
                  <c:v>2164.0</c:v>
                </c:pt>
                <c:pt idx="1083">
                  <c:v>2166.0</c:v>
                </c:pt>
                <c:pt idx="1084">
                  <c:v>2168.0</c:v>
                </c:pt>
                <c:pt idx="1085">
                  <c:v>2170.0</c:v>
                </c:pt>
                <c:pt idx="1086">
                  <c:v>2172.0</c:v>
                </c:pt>
                <c:pt idx="1087">
                  <c:v>2174.0</c:v>
                </c:pt>
                <c:pt idx="1088">
                  <c:v>2176.0</c:v>
                </c:pt>
                <c:pt idx="1089">
                  <c:v>2178.0</c:v>
                </c:pt>
                <c:pt idx="1090">
                  <c:v>2180.0</c:v>
                </c:pt>
                <c:pt idx="1091">
                  <c:v>2182.0</c:v>
                </c:pt>
                <c:pt idx="1092">
                  <c:v>2184.0</c:v>
                </c:pt>
                <c:pt idx="1093">
                  <c:v>2186.0</c:v>
                </c:pt>
                <c:pt idx="1094">
                  <c:v>2188.0</c:v>
                </c:pt>
                <c:pt idx="1095">
                  <c:v>2190.0</c:v>
                </c:pt>
                <c:pt idx="1096">
                  <c:v>2192.0</c:v>
                </c:pt>
                <c:pt idx="1097">
                  <c:v>2194.0</c:v>
                </c:pt>
                <c:pt idx="1098">
                  <c:v>2196.0</c:v>
                </c:pt>
                <c:pt idx="1099">
                  <c:v>2198.0</c:v>
                </c:pt>
                <c:pt idx="1100">
                  <c:v>2200.0</c:v>
                </c:pt>
                <c:pt idx="1101">
                  <c:v>2202.0</c:v>
                </c:pt>
                <c:pt idx="1102">
                  <c:v>2204.0</c:v>
                </c:pt>
                <c:pt idx="1103">
                  <c:v>2206.0</c:v>
                </c:pt>
                <c:pt idx="1104">
                  <c:v>2208.0</c:v>
                </c:pt>
                <c:pt idx="1105">
                  <c:v>2210.0</c:v>
                </c:pt>
                <c:pt idx="1106">
                  <c:v>2212.0</c:v>
                </c:pt>
                <c:pt idx="1107">
                  <c:v>2214.0</c:v>
                </c:pt>
                <c:pt idx="1108">
                  <c:v>2216.0</c:v>
                </c:pt>
                <c:pt idx="1109">
                  <c:v>2218.0</c:v>
                </c:pt>
                <c:pt idx="1110">
                  <c:v>2220.0</c:v>
                </c:pt>
                <c:pt idx="1111">
                  <c:v>2222.0</c:v>
                </c:pt>
                <c:pt idx="1112">
                  <c:v>2224.0</c:v>
                </c:pt>
                <c:pt idx="1113">
                  <c:v>2226.0</c:v>
                </c:pt>
                <c:pt idx="1114">
                  <c:v>2228.0</c:v>
                </c:pt>
                <c:pt idx="1115">
                  <c:v>2230.0</c:v>
                </c:pt>
                <c:pt idx="1116">
                  <c:v>2232.0</c:v>
                </c:pt>
                <c:pt idx="1117">
                  <c:v>2234.0</c:v>
                </c:pt>
                <c:pt idx="1118">
                  <c:v>2236.0</c:v>
                </c:pt>
                <c:pt idx="1119">
                  <c:v>2238.0</c:v>
                </c:pt>
                <c:pt idx="1120">
                  <c:v>2240.0</c:v>
                </c:pt>
                <c:pt idx="1121">
                  <c:v>2242.0</c:v>
                </c:pt>
                <c:pt idx="1122">
                  <c:v>2244.0</c:v>
                </c:pt>
                <c:pt idx="1123">
                  <c:v>2246.0</c:v>
                </c:pt>
                <c:pt idx="1124">
                  <c:v>2248.0</c:v>
                </c:pt>
                <c:pt idx="1125">
                  <c:v>2250.0</c:v>
                </c:pt>
                <c:pt idx="1126">
                  <c:v>2252.0</c:v>
                </c:pt>
                <c:pt idx="1127">
                  <c:v>2254.0</c:v>
                </c:pt>
                <c:pt idx="1128">
                  <c:v>2256.0</c:v>
                </c:pt>
                <c:pt idx="1129">
                  <c:v>2258.0</c:v>
                </c:pt>
                <c:pt idx="1130">
                  <c:v>2260.0</c:v>
                </c:pt>
                <c:pt idx="1131">
                  <c:v>2262.0</c:v>
                </c:pt>
                <c:pt idx="1132">
                  <c:v>2264.0</c:v>
                </c:pt>
                <c:pt idx="1133">
                  <c:v>2266.0</c:v>
                </c:pt>
                <c:pt idx="1134">
                  <c:v>2268.0</c:v>
                </c:pt>
                <c:pt idx="1135">
                  <c:v>2270.0</c:v>
                </c:pt>
                <c:pt idx="1136">
                  <c:v>2272.0</c:v>
                </c:pt>
                <c:pt idx="1137">
                  <c:v>2274.0</c:v>
                </c:pt>
                <c:pt idx="1138">
                  <c:v>2276.0</c:v>
                </c:pt>
                <c:pt idx="1139">
                  <c:v>2278.0</c:v>
                </c:pt>
                <c:pt idx="1140">
                  <c:v>2280.0</c:v>
                </c:pt>
                <c:pt idx="1141">
                  <c:v>2282.0</c:v>
                </c:pt>
                <c:pt idx="1142">
                  <c:v>2284.0</c:v>
                </c:pt>
                <c:pt idx="1143">
                  <c:v>2286.0</c:v>
                </c:pt>
                <c:pt idx="1144">
                  <c:v>2288.0</c:v>
                </c:pt>
                <c:pt idx="1145">
                  <c:v>2290.0</c:v>
                </c:pt>
                <c:pt idx="1146">
                  <c:v>2292.0</c:v>
                </c:pt>
                <c:pt idx="1147">
                  <c:v>2294.0</c:v>
                </c:pt>
                <c:pt idx="1148">
                  <c:v>2296.0</c:v>
                </c:pt>
                <c:pt idx="1149">
                  <c:v>2298.0</c:v>
                </c:pt>
                <c:pt idx="1150">
                  <c:v>2300.0</c:v>
                </c:pt>
                <c:pt idx="1151">
                  <c:v>2302.0</c:v>
                </c:pt>
                <c:pt idx="1152">
                  <c:v>2304.0</c:v>
                </c:pt>
                <c:pt idx="1153">
                  <c:v>2306.0</c:v>
                </c:pt>
                <c:pt idx="1154">
                  <c:v>2308.0</c:v>
                </c:pt>
                <c:pt idx="1155">
                  <c:v>2310.0</c:v>
                </c:pt>
                <c:pt idx="1156">
                  <c:v>2312.0</c:v>
                </c:pt>
                <c:pt idx="1157">
                  <c:v>2314.0</c:v>
                </c:pt>
                <c:pt idx="1158">
                  <c:v>2316.0</c:v>
                </c:pt>
                <c:pt idx="1159">
                  <c:v>2318.0</c:v>
                </c:pt>
                <c:pt idx="1160">
                  <c:v>2320.0</c:v>
                </c:pt>
                <c:pt idx="1161">
                  <c:v>2322.0</c:v>
                </c:pt>
                <c:pt idx="1162">
                  <c:v>2324.0</c:v>
                </c:pt>
                <c:pt idx="1163">
                  <c:v>2326.0</c:v>
                </c:pt>
                <c:pt idx="1164">
                  <c:v>2328.0</c:v>
                </c:pt>
                <c:pt idx="1165">
                  <c:v>2330.0</c:v>
                </c:pt>
                <c:pt idx="1166">
                  <c:v>2332.0</c:v>
                </c:pt>
                <c:pt idx="1167">
                  <c:v>2334.0</c:v>
                </c:pt>
                <c:pt idx="1168">
                  <c:v>2336.0</c:v>
                </c:pt>
                <c:pt idx="1169">
                  <c:v>2338.0</c:v>
                </c:pt>
                <c:pt idx="1170">
                  <c:v>2340.0</c:v>
                </c:pt>
                <c:pt idx="1171">
                  <c:v>2342.0</c:v>
                </c:pt>
                <c:pt idx="1172">
                  <c:v>2344.0</c:v>
                </c:pt>
                <c:pt idx="1173">
                  <c:v>2346.0</c:v>
                </c:pt>
                <c:pt idx="1174">
                  <c:v>2348.0</c:v>
                </c:pt>
                <c:pt idx="1175">
                  <c:v>2350.0</c:v>
                </c:pt>
                <c:pt idx="1176">
                  <c:v>2352.0</c:v>
                </c:pt>
                <c:pt idx="1177">
                  <c:v>2354.0</c:v>
                </c:pt>
                <c:pt idx="1178">
                  <c:v>2356.0</c:v>
                </c:pt>
                <c:pt idx="1179">
                  <c:v>2358.0</c:v>
                </c:pt>
                <c:pt idx="1180">
                  <c:v>2360.0</c:v>
                </c:pt>
                <c:pt idx="1181">
                  <c:v>2362.0</c:v>
                </c:pt>
                <c:pt idx="1182">
                  <c:v>2364.0</c:v>
                </c:pt>
                <c:pt idx="1183">
                  <c:v>2366.0</c:v>
                </c:pt>
                <c:pt idx="1184">
                  <c:v>2368.0</c:v>
                </c:pt>
                <c:pt idx="1185">
                  <c:v>2370.0</c:v>
                </c:pt>
                <c:pt idx="1186">
                  <c:v>2372.0</c:v>
                </c:pt>
                <c:pt idx="1187">
                  <c:v>2374.0</c:v>
                </c:pt>
                <c:pt idx="1188">
                  <c:v>2376.0</c:v>
                </c:pt>
                <c:pt idx="1189">
                  <c:v>2378.0</c:v>
                </c:pt>
                <c:pt idx="1190">
                  <c:v>2380.0</c:v>
                </c:pt>
                <c:pt idx="1191">
                  <c:v>2382.0</c:v>
                </c:pt>
                <c:pt idx="1192">
                  <c:v>2384.0</c:v>
                </c:pt>
                <c:pt idx="1193">
                  <c:v>2386.0</c:v>
                </c:pt>
                <c:pt idx="1194">
                  <c:v>2388.0</c:v>
                </c:pt>
                <c:pt idx="1195">
                  <c:v>2390.0</c:v>
                </c:pt>
                <c:pt idx="1196">
                  <c:v>2392.0</c:v>
                </c:pt>
                <c:pt idx="1197">
                  <c:v>2394.0</c:v>
                </c:pt>
                <c:pt idx="1198">
                  <c:v>2396.0</c:v>
                </c:pt>
                <c:pt idx="1199">
                  <c:v>2398.0</c:v>
                </c:pt>
                <c:pt idx="1200">
                  <c:v>2400.0</c:v>
                </c:pt>
                <c:pt idx="1201">
                  <c:v>2402.0</c:v>
                </c:pt>
                <c:pt idx="1202">
                  <c:v>2404.0</c:v>
                </c:pt>
                <c:pt idx="1203">
                  <c:v>2406.0</c:v>
                </c:pt>
                <c:pt idx="1204">
                  <c:v>2408.0</c:v>
                </c:pt>
                <c:pt idx="1205">
                  <c:v>2410.0</c:v>
                </c:pt>
                <c:pt idx="1206">
                  <c:v>2412.0</c:v>
                </c:pt>
                <c:pt idx="1207">
                  <c:v>2414.0</c:v>
                </c:pt>
                <c:pt idx="1208">
                  <c:v>2416.0</c:v>
                </c:pt>
                <c:pt idx="1209">
                  <c:v>2418.0</c:v>
                </c:pt>
              </c:numCache>
            </c:numRef>
          </c:cat>
          <c:val>
            <c:numRef>
              <c:f>Sheet8!$E$1:$E$1210</c:f>
              <c:numCache>
                <c:formatCode>General</c:formatCode>
                <c:ptCount val="1210"/>
                <c:pt idx="0">
                  <c:v>78.0</c:v>
                </c:pt>
                <c:pt idx="1">
                  <c:v>78.0</c:v>
                </c:pt>
                <c:pt idx="2">
                  <c:v>78.0</c:v>
                </c:pt>
                <c:pt idx="3">
                  <c:v>78.0</c:v>
                </c:pt>
                <c:pt idx="4">
                  <c:v>78.0</c:v>
                </c:pt>
                <c:pt idx="5">
                  <c:v>78.0</c:v>
                </c:pt>
                <c:pt idx="6">
                  <c:v>78.0</c:v>
                </c:pt>
                <c:pt idx="7">
                  <c:v>78.0</c:v>
                </c:pt>
                <c:pt idx="8">
                  <c:v>78.0</c:v>
                </c:pt>
                <c:pt idx="9">
                  <c:v>78.0</c:v>
                </c:pt>
                <c:pt idx="10">
                  <c:v>78.0</c:v>
                </c:pt>
                <c:pt idx="11">
                  <c:v>78.0</c:v>
                </c:pt>
                <c:pt idx="12">
                  <c:v>78.0</c:v>
                </c:pt>
                <c:pt idx="13">
                  <c:v>78.0</c:v>
                </c:pt>
                <c:pt idx="14">
                  <c:v>78.0</c:v>
                </c:pt>
                <c:pt idx="15">
                  <c:v>78.0</c:v>
                </c:pt>
                <c:pt idx="16">
                  <c:v>78.0</c:v>
                </c:pt>
                <c:pt idx="17">
                  <c:v>78.0</c:v>
                </c:pt>
                <c:pt idx="18">
                  <c:v>78.0</c:v>
                </c:pt>
                <c:pt idx="19">
                  <c:v>78.0</c:v>
                </c:pt>
                <c:pt idx="20">
                  <c:v>78.0</c:v>
                </c:pt>
                <c:pt idx="21">
                  <c:v>78.0</c:v>
                </c:pt>
                <c:pt idx="22">
                  <c:v>78.0</c:v>
                </c:pt>
                <c:pt idx="23">
                  <c:v>78.0</c:v>
                </c:pt>
                <c:pt idx="24">
                  <c:v>78.0</c:v>
                </c:pt>
                <c:pt idx="25">
                  <c:v>78.0</c:v>
                </c:pt>
                <c:pt idx="26">
                  <c:v>78.0</c:v>
                </c:pt>
                <c:pt idx="27">
                  <c:v>78.0</c:v>
                </c:pt>
                <c:pt idx="28">
                  <c:v>78.0</c:v>
                </c:pt>
                <c:pt idx="29">
                  <c:v>78.0</c:v>
                </c:pt>
                <c:pt idx="30">
                  <c:v>78.0</c:v>
                </c:pt>
                <c:pt idx="31">
                  <c:v>78.0</c:v>
                </c:pt>
                <c:pt idx="32">
                  <c:v>78.0</c:v>
                </c:pt>
                <c:pt idx="33">
                  <c:v>78.0</c:v>
                </c:pt>
                <c:pt idx="34">
                  <c:v>78.0</c:v>
                </c:pt>
                <c:pt idx="35">
                  <c:v>78.0</c:v>
                </c:pt>
                <c:pt idx="36">
                  <c:v>78.0</c:v>
                </c:pt>
                <c:pt idx="37">
                  <c:v>78.0</c:v>
                </c:pt>
                <c:pt idx="38">
                  <c:v>78.0</c:v>
                </c:pt>
                <c:pt idx="39">
                  <c:v>78.0</c:v>
                </c:pt>
                <c:pt idx="40">
                  <c:v>78.0</c:v>
                </c:pt>
                <c:pt idx="41">
                  <c:v>78.0</c:v>
                </c:pt>
                <c:pt idx="42">
                  <c:v>78.0</c:v>
                </c:pt>
                <c:pt idx="43">
                  <c:v>78.0</c:v>
                </c:pt>
                <c:pt idx="44">
                  <c:v>78.0</c:v>
                </c:pt>
                <c:pt idx="45">
                  <c:v>78.0</c:v>
                </c:pt>
                <c:pt idx="46">
                  <c:v>78.0</c:v>
                </c:pt>
                <c:pt idx="47">
                  <c:v>78.0</c:v>
                </c:pt>
                <c:pt idx="48">
                  <c:v>78.0</c:v>
                </c:pt>
                <c:pt idx="49">
                  <c:v>78.0</c:v>
                </c:pt>
                <c:pt idx="50">
                  <c:v>78.0</c:v>
                </c:pt>
                <c:pt idx="51">
                  <c:v>78.0</c:v>
                </c:pt>
                <c:pt idx="52">
                  <c:v>78.0</c:v>
                </c:pt>
                <c:pt idx="53">
                  <c:v>78.0</c:v>
                </c:pt>
                <c:pt idx="54">
                  <c:v>78.0</c:v>
                </c:pt>
                <c:pt idx="55">
                  <c:v>78.0</c:v>
                </c:pt>
                <c:pt idx="56">
                  <c:v>78.0</c:v>
                </c:pt>
                <c:pt idx="57">
                  <c:v>77.0</c:v>
                </c:pt>
                <c:pt idx="58">
                  <c:v>77.0</c:v>
                </c:pt>
                <c:pt idx="59">
                  <c:v>77.0</c:v>
                </c:pt>
                <c:pt idx="60">
                  <c:v>77.0</c:v>
                </c:pt>
                <c:pt idx="61">
                  <c:v>76.0</c:v>
                </c:pt>
                <c:pt idx="62">
                  <c:v>76.0</c:v>
                </c:pt>
                <c:pt idx="63">
                  <c:v>76.0</c:v>
                </c:pt>
                <c:pt idx="64">
                  <c:v>76.0</c:v>
                </c:pt>
                <c:pt idx="65">
                  <c:v>75.0</c:v>
                </c:pt>
                <c:pt idx="66">
                  <c:v>74.0</c:v>
                </c:pt>
                <c:pt idx="67">
                  <c:v>74.0</c:v>
                </c:pt>
                <c:pt idx="68">
                  <c:v>74.0</c:v>
                </c:pt>
                <c:pt idx="69">
                  <c:v>70.0</c:v>
                </c:pt>
                <c:pt idx="70">
                  <c:v>69.0</c:v>
                </c:pt>
                <c:pt idx="71">
                  <c:v>68.0</c:v>
                </c:pt>
                <c:pt idx="72">
                  <c:v>66.0</c:v>
                </c:pt>
                <c:pt idx="73">
                  <c:v>66.0</c:v>
                </c:pt>
                <c:pt idx="74">
                  <c:v>65.0</c:v>
                </c:pt>
                <c:pt idx="75">
                  <c:v>65.0</c:v>
                </c:pt>
                <c:pt idx="76">
                  <c:v>65.0</c:v>
                </c:pt>
                <c:pt idx="77">
                  <c:v>65.0</c:v>
                </c:pt>
                <c:pt idx="78">
                  <c:v>65.0</c:v>
                </c:pt>
                <c:pt idx="79">
                  <c:v>65.0</c:v>
                </c:pt>
                <c:pt idx="80">
                  <c:v>65.0</c:v>
                </c:pt>
                <c:pt idx="81">
                  <c:v>65.0</c:v>
                </c:pt>
                <c:pt idx="82">
                  <c:v>65.0</c:v>
                </c:pt>
                <c:pt idx="83">
                  <c:v>65.0</c:v>
                </c:pt>
                <c:pt idx="84">
                  <c:v>65.0</c:v>
                </c:pt>
                <c:pt idx="85">
                  <c:v>65.0</c:v>
                </c:pt>
                <c:pt idx="86">
                  <c:v>65.0</c:v>
                </c:pt>
                <c:pt idx="87">
                  <c:v>65.0</c:v>
                </c:pt>
                <c:pt idx="88">
                  <c:v>65.0</c:v>
                </c:pt>
                <c:pt idx="89">
                  <c:v>65.0</c:v>
                </c:pt>
                <c:pt idx="90">
                  <c:v>65.0</c:v>
                </c:pt>
                <c:pt idx="91">
                  <c:v>65.0</c:v>
                </c:pt>
                <c:pt idx="92">
                  <c:v>65.0</c:v>
                </c:pt>
                <c:pt idx="93">
                  <c:v>65.0</c:v>
                </c:pt>
                <c:pt idx="94">
                  <c:v>65.0</c:v>
                </c:pt>
                <c:pt idx="95">
                  <c:v>65.0</c:v>
                </c:pt>
                <c:pt idx="96">
                  <c:v>65.0</c:v>
                </c:pt>
                <c:pt idx="97">
                  <c:v>65.0</c:v>
                </c:pt>
                <c:pt idx="98">
                  <c:v>65.0</c:v>
                </c:pt>
                <c:pt idx="99">
                  <c:v>65.0</c:v>
                </c:pt>
                <c:pt idx="100">
                  <c:v>65.0</c:v>
                </c:pt>
                <c:pt idx="101">
                  <c:v>64.0</c:v>
                </c:pt>
                <c:pt idx="102">
                  <c:v>63.0</c:v>
                </c:pt>
                <c:pt idx="103">
                  <c:v>63.0</c:v>
                </c:pt>
                <c:pt idx="104">
                  <c:v>62.0</c:v>
                </c:pt>
                <c:pt idx="105">
                  <c:v>62.0</c:v>
                </c:pt>
                <c:pt idx="106">
                  <c:v>61.0</c:v>
                </c:pt>
                <c:pt idx="107">
                  <c:v>61.0</c:v>
                </c:pt>
                <c:pt idx="108">
                  <c:v>61.0</c:v>
                </c:pt>
                <c:pt idx="109">
                  <c:v>61.0</c:v>
                </c:pt>
                <c:pt idx="110">
                  <c:v>60.0</c:v>
                </c:pt>
                <c:pt idx="111">
                  <c:v>59.0</c:v>
                </c:pt>
                <c:pt idx="112">
                  <c:v>58.0</c:v>
                </c:pt>
                <c:pt idx="113">
                  <c:v>57.0</c:v>
                </c:pt>
                <c:pt idx="114">
                  <c:v>57.0</c:v>
                </c:pt>
                <c:pt idx="115">
                  <c:v>57.0</c:v>
                </c:pt>
                <c:pt idx="116">
                  <c:v>56.0</c:v>
                </c:pt>
                <c:pt idx="117">
                  <c:v>56.0</c:v>
                </c:pt>
                <c:pt idx="118">
                  <c:v>55.0</c:v>
                </c:pt>
                <c:pt idx="119">
                  <c:v>55.0</c:v>
                </c:pt>
                <c:pt idx="120">
                  <c:v>55.0</c:v>
                </c:pt>
                <c:pt idx="121">
                  <c:v>55.0</c:v>
                </c:pt>
                <c:pt idx="122">
                  <c:v>53.0</c:v>
                </c:pt>
                <c:pt idx="123">
                  <c:v>52.0</c:v>
                </c:pt>
                <c:pt idx="124">
                  <c:v>52.0</c:v>
                </c:pt>
                <c:pt idx="125">
                  <c:v>52.0</c:v>
                </c:pt>
                <c:pt idx="126">
                  <c:v>52.0</c:v>
                </c:pt>
                <c:pt idx="127">
                  <c:v>52.0</c:v>
                </c:pt>
                <c:pt idx="128">
                  <c:v>52.0</c:v>
                </c:pt>
                <c:pt idx="129">
                  <c:v>52.0</c:v>
                </c:pt>
                <c:pt idx="130">
                  <c:v>52.0</c:v>
                </c:pt>
                <c:pt idx="131">
                  <c:v>52.0</c:v>
                </c:pt>
                <c:pt idx="132">
                  <c:v>52.0</c:v>
                </c:pt>
                <c:pt idx="133">
                  <c:v>52.0</c:v>
                </c:pt>
                <c:pt idx="134">
                  <c:v>52.0</c:v>
                </c:pt>
                <c:pt idx="135">
                  <c:v>52.0</c:v>
                </c:pt>
                <c:pt idx="136">
                  <c:v>52.0</c:v>
                </c:pt>
                <c:pt idx="137">
                  <c:v>51.0</c:v>
                </c:pt>
                <c:pt idx="138">
                  <c:v>50.0</c:v>
                </c:pt>
                <c:pt idx="139">
                  <c:v>49.0</c:v>
                </c:pt>
                <c:pt idx="140">
                  <c:v>49.0</c:v>
                </c:pt>
                <c:pt idx="141">
                  <c:v>49.0</c:v>
                </c:pt>
                <c:pt idx="142">
                  <c:v>49.0</c:v>
                </c:pt>
                <c:pt idx="143">
                  <c:v>48.0</c:v>
                </c:pt>
                <c:pt idx="144">
                  <c:v>48.0</c:v>
                </c:pt>
                <c:pt idx="145">
                  <c:v>48.0</c:v>
                </c:pt>
                <c:pt idx="146">
                  <c:v>47.0</c:v>
                </c:pt>
                <c:pt idx="147">
                  <c:v>47.0</c:v>
                </c:pt>
                <c:pt idx="148">
                  <c:v>47.0</c:v>
                </c:pt>
                <c:pt idx="149">
                  <c:v>46.0</c:v>
                </c:pt>
                <c:pt idx="150">
                  <c:v>45.0</c:v>
                </c:pt>
                <c:pt idx="151">
                  <c:v>44.0</c:v>
                </c:pt>
                <c:pt idx="152">
                  <c:v>44.0</c:v>
                </c:pt>
                <c:pt idx="153">
                  <c:v>44.0</c:v>
                </c:pt>
                <c:pt idx="154">
                  <c:v>43.0</c:v>
                </c:pt>
                <c:pt idx="155">
                  <c:v>43.0</c:v>
                </c:pt>
                <c:pt idx="156">
                  <c:v>43.0</c:v>
                </c:pt>
                <c:pt idx="157">
                  <c:v>41.0</c:v>
                </c:pt>
                <c:pt idx="158">
                  <c:v>39.0</c:v>
                </c:pt>
                <c:pt idx="159">
                  <c:v>39.0</c:v>
                </c:pt>
                <c:pt idx="160">
                  <c:v>38.0</c:v>
                </c:pt>
                <c:pt idx="161">
                  <c:v>38.0</c:v>
                </c:pt>
                <c:pt idx="162">
                  <c:v>37.0</c:v>
                </c:pt>
                <c:pt idx="163">
                  <c:v>37.0</c:v>
                </c:pt>
                <c:pt idx="164">
                  <c:v>37.0</c:v>
                </c:pt>
                <c:pt idx="165">
                  <c:v>37.0</c:v>
                </c:pt>
                <c:pt idx="166">
                  <c:v>37.0</c:v>
                </c:pt>
                <c:pt idx="167">
                  <c:v>37.0</c:v>
                </c:pt>
                <c:pt idx="168">
                  <c:v>37.0</c:v>
                </c:pt>
                <c:pt idx="169">
                  <c:v>37.0</c:v>
                </c:pt>
                <c:pt idx="170">
                  <c:v>37.0</c:v>
                </c:pt>
                <c:pt idx="171">
                  <c:v>37.0</c:v>
                </c:pt>
                <c:pt idx="172">
                  <c:v>37.0</c:v>
                </c:pt>
                <c:pt idx="173">
                  <c:v>37.0</c:v>
                </c:pt>
                <c:pt idx="174">
                  <c:v>37.0</c:v>
                </c:pt>
                <c:pt idx="175">
                  <c:v>36.0</c:v>
                </c:pt>
                <c:pt idx="176">
                  <c:v>35.0</c:v>
                </c:pt>
                <c:pt idx="177">
                  <c:v>35.0</c:v>
                </c:pt>
                <c:pt idx="178">
                  <c:v>34.0</c:v>
                </c:pt>
                <c:pt idx="179">
                  <c:v>33.0</c:v>
                </c:pt>
                <c:pt idx="180">
                  <c:v>32.0</c:v>
                </c:pt>
                <c:pt idx="181">
                  <c:v>32.0</c:v>
                </c:pt>
                <c:pt idx="182">
                  <c:v>31.0</c:v>
                </c:pt>
                <c:pt idx="183">
                  <c:v>31.0</c:v>
                </c:pt>
                <c:pt idx="184">
                  <c:v>31.0</c:v>
                </c:pt>
                <c:pt idx="185">
                  <c:v>31.0</c:v>
                </c:pt>
                <c:pt idx="186">
                  <c:v>30.0</c:v>
                </c:pt>
                <c:pt idx="187">
                  <c:v>29.0</c:v>
                </c:pt>
                <c:pt idx="188">
                  <c:v>29.0</c:v>
                </c:pt>
                <c:pt idx="189">
                  <c:v>29.0</c:v>
                </c:pt>
                <c:pt idx="190">
                  <c:v>29.0</c:v>
                </c:pt>
                <c:pt idx="191">
                  <c:v>26.0</c:v>
                </c:pt>
                <c:pt idx="192">
                  <c:v>26.0</c:v>
                </c:pt>
                <c:pt idx="193">
                  <c:v>25.0</c:v>
                </c:pt>
                <c:pt idx="194">
                  <c:v>25.0</c:v>
                </c:pt>
                <c:pt idx="195">
                  <c:v>25.0</c:v>
                </c:pt>
                <c:pt idx="196">
                  <c:v>25.0</c:v>
                </c:pt>
                <c:pt idx="197">
                  <c:v>24.0</c:v>
                </c:pt>
                <c:pt idx="198">
                  <c:v>24.0</c:v>
                </c:pt>
                <c:pt idx="199">
                  <c:v>24.0</c:v>
                </c:pt>
                <c:pt idx="200">
                  <c:v>24.0</c:v>
                </c:pt>
                <c:pt idx="201">
                  <c:v>24.0</c:v>
                </c:pt>
                <c:pt idx="202">
                  <c:v>20.0</c:v>
                </c:pt>
                <c:pt idx="203">
                  <c:v>20.0</c:v>
                </c:pt>
                <c:pt idx="204">
                  <c:v>18.0</c:v>
                </c:pt>
                <c:pt idx="205">
                  <c:v>18.0</c:v>
                </c:pt>
                <c:pt idx="206">
                  <c:v>16.0</c:v>
                </c:pt>
                <c:pt idx="207">
                  <c:v>14.0</c:v>
                </c:pt>
                <c:pt idx="208">
                  <c:v>14.0</c:v>
                </c:pt>
                <c:pt idx="209">
                  <c:v>13.0</c:v>
                </c:pt>
                <c:pt idx="210">
                  <c:v>11.0</c:v>
                </c:pt>
                <c:pt idx="211">
                  <c:v>11.0</c:v>
                </c:pt>
                <c:pt idx="212">
                  <c:v>9.0</c:v>
                </c:pt>
                <c:pt idx="213">
                  <c:v>7.0</c:v>
                </c:pt>
                <c:pt idx="214">
                  <c:v>5.0</c:v>
                </c:pt>
                <c:pt idx="215">
                  <c:v>4.0</c:v>
                </c:pt>
                <c:pt idx="216">
                  <c:v>2.0</c:v>
                </c:pt>
                <c:pt idx="217">
                  <c:v>2.0</c:v>
                </c:pt>
                <c:pt idx="218">
                  <c:v>2.0</c:v>
                </c:pt>
                <c:pt idx="219">
                  <c:v>1.0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0.0</c:v>
                </c:pt>
                <c:pt idx="226">
                  <c:v>0.0</c:v>
                </c:pt>
                <c:pt idx="227">
                  <c:v>0.0</c:v>
                </c:pt>
                <c:pt idx="228">
                  <c:v>0.0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0.0</c:v>
                </c:pt>
                <c:pt idx="233">
                  <c:v>0.0</c:v>
                </c:pt>
                <c:pt idx="234">
                  <c:v>0.0</c:v>
                </c:pt>
                <c:pt idx="235">
                  <c:v>0.0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0.0</c:v>
                </c:pt>
                <c:pt idx="250">
                  <c:v>0.0</c:v>
                </c:pt>
                <c:pt idx="251">
                  <c:v>0.0</c:v>
                </c:pt>
                <c:pt idx="252">
                  <c:v>0.0</c:v>
                </c:pt>
                <c:pt idx="253">
                  <c:v>0.0</c:v>
                </c:pt>
                <c:pt idx="254">
                  <c:v>0.0</c:v>
                </c:pt>
                <c:pt idx="255">
                  <c:v>0.0</c:v>
                </c:pt>
                <c:pt idx="256">
                  <c:v>0.0</c:v>
                </c:pt>
                <c:pt idx="257">
                  <c:v>0.0</c:v>
                </c:pt>
                <c:pt idx="258">
                  <c:v>0.0</c:v>
                </c:pt>
                <c:pt idx="259">
                  <c:v>0.0</c:v>
                </c:pt>
                <c:pt idx="260">
                  <c:v>0.0</c:v>
                </c:pt>
                <c:pt idx="261">
                  <c:v>0.0</c:v>
                </c:pt>
                <c:pt idx="262">
                  <c:v>0.0</c:v>
                </c:pt>
                <c:pt idx="263">
                  <c:v>0.0</c:v>
                </c:pt>
                <c:pt idx="264">
                  <c:v>0.0</c:v>
                </c:pt>
                <c:pt idx="265">
                  <c:v>0.0</c:v>
                </c:pt>
                <c:pt idx="266">
                  <c:v>0.0</c:v>
                </c:pt>
                <c:pt idx="267">
                  <c:v>0.0</c:v>
                </c:pt>
                <c:pt idx="268">
                  <c:v>0.0</c:v>
                </c:pt>
                <c:pt idx="269">
                  <c:v>0.0</c:v>
                </c:pt>
                <c:pt idx="270">
                  <c:v>0.0</c:v>
                </c:pt>
                <c:pt idx="271">
                  <c:v>0.0</c:v>
                </c:pt>
                <c:pt idx="272">
                  <c:v>0.0</c:v>
                </c:pt>
                <c:pt idx="273">
                  <c:v>0.0</c:v>
                </c:pt>
                <c:pt idx="274">
                  <c:v>0.0</c:v>
                </c:pt>
                <c:pt idx="275">
                  <c:v>0.0</c:v>
                </c:pt>
                <c:pt idx="276">
                  <c:v>0.0</c:v>
                </c:pt>
                <c:pt idx="277">
                  <c:v>0.0</c:v>
                </c:pt>
                <c:pt idx="278">
                  <c:v>0.0</c:v>
                </c:pt>
                <c:pt idx="279">
                  <c:v>0.0</c:v>
                </c:pt>
                <c:pt idx="280">
                  <c:v>0.0</c:v>
                </c:pt>
                <c:pt idx="281">
                  <c:v>0.0</c:v>
                </c:pt>
                <c:pt idx="282">
                  <c:v>0.0</c:v>
                </c:pt>
                <c:pt idx="283">
                  <c:v>0.0</c:v>
                </c:pt>
                <c:pt idx="284">
                  <c:v>0.0</c:v>
                </c:pt>
                <c:pt idx="285">
                  <c:v>0.0</c:v>
                </c:pt>
                <c:pt idx="286">
                  <c:v>0.0</c:v>
                </c:pt>
                <c:pt idx="287">
                  <c:v>0.0</c:v>
                </c:pt>
                <c:pt idx="288">
                  <c:v>0.0</c:v>
                </c:pt>
                <c:pt idx="289">
                  <c:v>0.0</c:v>
                </c:pt>
                <c:pt idx="290">
                  <c:v>0.0</c:v>
                </c:pt>
                <c:pt idx="291">
                  <c:v>0.0</c:v>
                </c:pt>
                <c:pt idx="292">
                  <c:v>0.0</c:v>
                </c:pt>
                <c:pt idx="293">
                  <c:v>0.0</c:v>
                </c:pt>
                <c:pt idx="294">
                  <c:v>0.0</c:v>
                </c:pt>
                <c:pt idx="295">
                  <c:v>0.0</c:v>
                </c:pt>
                <c:pt idx="296">
                  <c:v>0.0</c:v>
                </c:pt>
                <c:pt idx="297">
                  <c:v>0.0</c:v>
                </c:pt>
                <c:pt idx="298">
                  <c:v>0.0</c:v>
                </c:pt>
                <c:pt idx="299">
                  <c:v>0.0</c:v>
                </c:pt>
                <c:pt idx="300">
                  <c:v>0.0</c:v>
                </c:pt>
                <c:pt idx="301">
                  <c:v>0.0</c:v>
                </c:pt>
                <c:pt idx="302">
                  <c:v>0.0</c:v>
                </c:pt>
                <c:pt idx="303">
                  <c:v>0.0</c:v>
                </c:pt>
                <c:pt idx="304">
                  <c:v>0.0</c:v>
                </c:pt>
                <c:pt idx="305">
                  <c:v>0.0</c:v>
                </c:pt>
                <c:pt idx="306">
                  <c:v>0.0</c:v>
                </c:pt>
                <c:pt idx="307">
                  <c:v>0.0</c:v>
                </c:pt>
                <c:pt idx="308">
                  <c:v>0.0</c:v>
                </c:pt>
                <c:pt idx="309">
                  <c:v>0.0</c:v>
                </c:pt>
                <c:pt idx="310">
                  <c:v>0.0</c:v>
                </c:pt>
                <c:pt idx="311">
                  <c:v>0.0</c:v>
                </c:pt>
                <c:pt idx="312">
                  <c:v>0.0</c:v>
                </c:pt>
                <c:pt idx="313">
                  <c:v>0.0</c:v>
                </c:pt>
                <c:pt idx="314">
                  <c:v>0.0</c:v>
                </c:pt>
                <c:pt idx="315">
                  <c:v>0.0</c:v>
                </c:pt>
                <c:pt idx="316">
                  <c:v>0.0</c:v>
                </c:pt>
                <c:pt idx="317">
                  <c:v>0.0</c:v>
                </c:pt>
                <c:pt idx="318">
                  <c:v>0.0</c:v>
                </c:pt>
                <c:pt idx="319">
                  <c:v>0.0</c:v>
                </c:pt>
                <c:pt idx="320">
                  <c:v>0.0</c:v>
                </c:pt>
                <c:pt idx="321">
                  <c:v>0.0</c:v>
                </c:pt>
                <c:pt idx="322">
                  <c:v>0.0</c:v>
                </c:pt>
                <c:pt idx="323">
                  <c:v>0.0</c:v>
                </c:pt>
                <c:pt idx="324">
                  <c:v>0.0</c:v>
                </c:pt>
                <c:pt idx="325">
                  <c:v>0.0</c:v>
                </c:pt>
                <c:pt idx="326">
                  <c:v>0.0</c:v>
                </c:pt>
                <c:pt idx="327">
                  <c:v>0.0</c:v>
                </c:pt>
                <c:pt idx="328">
                  <c:v>0.0</c:v>
                </c:pt>
                <c:pt idx="329">
                  <c:v>0.0</c:v>
                </c:pt>
                <c:pt idx="330">
                  <c:v>0.0</c:v>
                </c:pt>
                <c:pt idx="331">
                  <c:v>0.0</c:v>
                </c:pt>
                <c:pt idx="332">
                  <c:v>0.0</c:v>
                </c:pt>
                <c:pt idx="333">
                  <c:v>0.0</c:v>
                </c:pt>
                <c:pt idx="334">
                  <c:v>0.0</c:v>
                </c:pt>
                <c:pt idx="335">
                  <c:v>0.0</c:v>
                </c:pt>
                <c:pt idx="336">
                  <c:v>0.0</c:v>
                </c:pt>
                <c:pt idx="337">
                  <c:v>0.0</c:v>
                </c:pt>
                <c:pt idx="338">
                  <c:v>0.0</c:v>
                </c:pt>
                <c:pt idx="339">
                  <c:v>0.0</c:v>
                </c:pt>
                <c:pt idx="340">
                  <c:v>0.0</c:v>
                </c:pt>
                <c:pt idx="341">
                  <c:v>0.0</c:v>
                </c:pt>
                <c:pt idx="342">
                  <c:v>0.0</c:v>
                </c:pt>
                <c:pt idx="343">
                  <c:v>0.0</c:v>
                </c:pt>
                <c:pt idx="344">
                  <c:v>0.0</c:v>
                </c:pt>
                <c:pt idx="345">
                  <c:v>0.0</c:v>
                </c:pt>
                <c:pt idx="346">
                  <c:v>0.0</c:v>
                </c:pt>
                <c:pt idx="347">
                  <c:v>0.0</c:v>
                </c:pt>
                <c:pt idx="348">
                  <c:v>0.0</c:v>
                </c:pt>
                <c:pt idx="349">
                  <c:v>0.0</c:v>
                </c:pt>
                <c:pt idx="350">
                  <c:v>0.0</c:v>
                </c:pt>
                <c:pt idx="351">
                  <c:v>0.0</c:v>
                </c:pt>
                <c:pt idx="352">
                  <c:v>0.0</c:v>
                </c:pt>
                <c:pt idx="353">
                  <c:v>0.0</c:v>
                </c:pt>
                <c:pt idx="354">
                  <c:v>0.0</c:v>
                </c:pt>
                <c:pt idx="355">
                  <c:v>0.0</c:v>
                </c:pt>
                <c:pt idx="356">
                  <c:v>0.0</c:v>
                </c:pt>
                <c:pt idx="357">
                  <c:v>0.0</c:v>
                </c:pt>
                <c:pt idx="358">
                  <c:v>0.0</c:v>
                </c:pt>
                <c:pt idx="359">
                  <c:v>0.0</c:v>
                </c:pt>
                <c:pt idx="360">
                  <c:v>0.0</c:v>
                </c:pt>
                <c:pt idx="361">
                  <c:v>0.0</c:v>
                </c:pt>
                <c:pt idx="362">
                  <c:v>0.0</c:v>
                </c:pt>
                <c:pt idx="363">
                  <c:v>0.0</c:v>
                </c:pt>
                <c:pt idx="364">
                  <c:v>0.0</c:v>
                </c:pt>
                <c:pt idx="365">
                  <c:v>0.0</c:v>
                </c:pt>
                <c:pt idx="366">
                  <c:v>0.0</c:v>
                </c:pt>
                <c:pt idx="367">
                  <c:v>0.0</c:v>
                </c:pt>
                <c:pt idx="368">
                  <c:v>0.0</c:v>
                </c:pt>
                <c:pt idx="369">
                  <c:v>0.0</c:v>
                </c:pt>
                <c:pt idx="370">
                  <c:v>0.0</c:v>
                </c:pt>
                <c:pt idx="371">
                  <c:v>0.0</c:v>
                </c:pt>
                <c:pt idx="372">
                  <c:v>0.0</c:v>
                </c:pt>
                <c:pt idx="373">
                  <c:v>0.0</c:v>
                </c:pt>
                <c:pt idx="374">
                  <c:v>0.0</c:v>
                </c:pt>
                <c:pt idx="375">
                  <c:v>0.0</c:v>
                </c:pt>
                <c:pt idx="376">
                  <c:v>0.0</c:v>
                </c:pt>
                <c:pt idx="377">
                  <c:v>0.0</c:v>
                </c:pt>
                <c:pt idx="378">
                  <c:v>0.0</c:v>
                </c:pt>
                <c:pt idx="379">
                  <c:v>0.0</c:v>
                </c:pt>
                <c:pt idx="380">
                  <c:v>0.0</c:v>
                </c:pt>
                <c:pt idx="381">
                  <c:v>0.0</c:v>
                </c:pt>
                <c:pt idx="382">
                  <c:v>0.0</c:v>
                </c:pt>
                <c:pt idx="383">
                  <c:v>0.0</c:v>
                </c:pt>
                <c:pt idx="384">
                  <c:v>0.0</c:v>
                </c:pt>
                <c:pt idx="385">
                  <c:v>0.0</c:v>
                </c:pt>
                <c:pt idx="386">
                  <c:v>0.0</c:v>
                </c:pt>
                <c:pt idx="387">
                  <c:v>0.0</c:v>
                </c:pt>
                <c:pt idx="388">
                  <c:v>0.0</c:v>
                </c:pt>
                <c:pt idx="389">
                  <c:v>0.0</c:v>
                </c:pt>
                <c:pt idx="390">
                  <c:v>0.0</c:v>
                </c:pt>
                <c:pt idx="391">
                  <c:v>0.0</c:v>
                </c:pt>
                <c:pt idx="392">
                  <c:v>0.0</c:v>
                </c:pt>
                <c:pt idx="393">
                  <c:v>0.0</c:v>
                </c:pt>
                <c:pt idx="394">
                  <c:v>0.0</c:v>
                </c:pt>
                <c:pt idx="395">
                  <c:v>0.0</c:v>
                </c:pt>
                <c:pt idx="396">
                  <c:v>0.0</c:v>
                </c:pt>
                <c:pt idx="397">
                  <c:v>0.0</c:v>
                </c:pt>
                <c:pt idx="398">
                  <c:v>0.0</c:v>
                </c:pt>
                <c:pt idx="399">
                  <c:v>0.0</c:v>
                </c:pt>
                <c:pt idx="400">
                  <c:v>0.0</c:v>
                </c:pt>
                <c:pt idx="401">
                  <c:v>0.0</c:v>
                </c:pt>
                <c:pt idx="402">
                  <c:v>0.0</c:v>
                </c:pt>
                <c:pt idx="403">
                  <c:v>0.0</c:v>
                </c:pt>
                <c:pt idx="404">
                  <c:v>0.0</c:v>
                </c:pt>
                <c:pt idx="405">
                  <c:v>0.0</c:v>
                </c:pt>
                <c:pt idx="406">
                  <c:v>0.0</c:v>
                </c:pt>
                <c:pt idx="407">
                  <c:v>0.0</c:v>
                </c:pt>
                <c:pt idx="408">
                  <c:v>0.0</c:v>
                </c:pt>
                <c:pt idx="409">
                  <c:v>0.0</c:v>
                </c:pt>
                <c:pt idx="410">
                  <c:v>0.0</c:v>
                </c:pt>
                <c:pt idx="411">
                  <c:v>0.0</c:v>
                </c:pt>
                <c:pt idx="412">
                  <c:v>0.0</c:v>
                </c:pt>
                <c:pt idx="413">
                  <c:v>0.0</c:v>
                </c:pt>
                <c:pt idx="414">
                  <c:v>0.0</c:v>
                </c:pt>
                <c:pt idx="415">
                  <c:v>0.0</c:v>
                </c:pt>
                <c:pt idx="416">
                  <c:v>0.0</c:v>
                </c:pt>
                <c:pt idx="417">
                  <c:v>0.0</c:v>
                </c:pt>
                <c:pt idx="418">
                  <c:v>0.0</c:v>
                </c:pt>
                <c:pt idx="419">
                  <c:v>0.0</c:v>
                </c:pt>
                <c:pt idx="420">
                  <c:v>0.0</c:v>
                </c:pt>
                <c:pt idx="421">
                  <c:v>0.0</c:v>
                </c:pt>
                <c:pt idx="422">
                  <c:v>0.0</c:v>
                </c:pt>
                <c:pt idx="423">
                  <c:v>0.0</c:v>
                </c:pt>
                <c:pt idx="424">
                  <c:v>0.0</c:v>
                </c:pt>
                <c:pt idx="425">
                  <c:v>0.0</c:v>
                </c:pt>
                <c:pt idx="426">
                  <c:v>0.0</c:v>
                </c:pt>
                <c:pt idx="427">
                  <c:v>0.0</c:v>
                </c:pt>
                <c:pt idx="428">
                  <c:v>0.0</c:v>
                </c:pt>
                <c:pt idx="429">
                  <c:v>0.0</c:v>
                </c:pt>
                <c:pt idx="430">
                  <c:v>0.0</c:v>
                </c:pt>
                <c:pt idx="431">
                  <c:v>0.0</c:v>
                </c:pt>
                <c:pt idx="432">
                  <c:v>0.0</c:v>
                </c:pt>
                <c:pt idx="433">
                  <c:v>0.0</c:v>
                </c:pt>
                <c:pt idx="434">
                  <c:v>0.0</c:v>
                </c:pt>
                <c:pt idx="435">
                  <c:v>0.0</c:v>
                </c:pt>
                <c:pt idx="436">
                  <c:v>0.0</c:v>
                </c:pt>
                <c:pt idx="437">
                  <c:v>0.0</c:v>
                </c:pt>
                <c:pt idx="438">
                  <c:v>0.0</c:v>
                </c:pt>
                <c:pt idx="439">
                  <c:v>0.0</c:v>
                </c:pt>
                <c:pt idx="440">
                  <c:v>0.0</c:v>
                </c:pt>
                <c:pt idx="441">
                  <c:v>0.0</c:v>
                </c:pt>
                <c:pt idx="442">
                  <c:v>0.0</c:v>
                </c:pt>
                <c:pt idx="443">
                  <c:v>0.0</c:v>
                </c:pt>
                <c:pt idx="444">
                  <c:v>0.0</c:v>
                </c:pt>
                <c:pt idx="445">
                  <c:v>0.0</c:v>
                </c:pt>
                <c:pt idx="446">
                  <c:v>0.0</c:v>
                </c:pt>
                <c:pt idx="447">
                  <c:v>0.0</c:v>
                </c:pt>
                <c:pt idx="448">
                  <c:v>0.0</c:v>
                </c:pt>
                <c:pt idx="449">
                  <c:v>0.0</c:v>
                </c:pt>
                <c:pt idx="450">
                  <c:v>0.0</c:v>
                </c:pt>
                <c:pt idx="451">
                  <c:v>0.0</c:v>
                </c:pt>
                <c:pt idx="452">
                  <c:v>0.0</c:v>
                </c:pt>
                <c:pt idx="453">
                  <c:v>0.0</c:v>
                </c:pt>
                <c:pt idx="454">
                  <c:v>0.0</c:v>
                </c:pt>
                <c:pt idx="455">
                  <c:v>0.0</c:v>
                </c:pt>
                <c:pt idx="456">
                  <c:v>0.0</c:v>
                </c:pt>
                <c:pt idx="457">
                  <c:v>0.0</c:v>
                </c:pt>
                <c:pt idx="458">
                  <c:v>0.0</c:v>
                </c:pt>
                <c:pt idx="459">
                  <c:v>0.0</c:v>
                </c:pt>
                <c:pt idx="460">
                  <c:v>0.0</c:v>
                </c:pt>
                <c:pt idx="461">
                  <c:v>0.0</c:v>
                </c:pt>
                <c:pt idx="462">
                  <c:v>0.0</c:v>
                </c:pt>
                <c:pt idx="463">
                  <c:v>0.0</c:v>
                </c:pt>
                <c:pt idx="464">
                  <c:v>0.0</c:v>
                </c:pt>
                <c:pt idx="465">
                  <c:v>0.0</c:v>
                </c:pt>
                <c:pt idx="466">
                  <c:v>0.0</c:v>
                </c:pt>
                <c:pt idx="467">
                  <c:v>0.0</c:v>
                </c:pt>
                <c:pt idx="468">
                  <c:v>0.0</c:v>
                </c:pt>
                <c:pt idx="469">
                  <c:v>0.0</c:v>
                </c:pt>
                <c:pt idx="470">
                  <c:v>0.0</c:v>
                </c:pt>
                <c:pt idx="471">
                  <c:v>0.0</c:v>
                </c:pt>
                <c:pt idx="472">
                  <c:v>0.0</c:v>
                </c:pt>
                <c:pt idx="473">
                  <c:v>0.0</c:v>
                </c:pt>
                <c:pt idx="474">
                  <c:v>0.0</c:v>
                </c:pt>
                <c:pt idx="475">
                  <c:v>0.0</c:v>
                </c:pt>
                <c:pt idx="476">
                  <c:v>0.0</c:v>
                </c:pt>
                <c:pt idx="477">
                  <c:v>0.0</c:v>
                </c:pt>
                <c:pt idx="478">
                  <c:v>0.0</c:v>
                </c:pt>
                <c:pt idx="479">
                  <c:v>0.0</c:v>
                </c:pt>
                <c:pt idx="480">
                  <c:v>0.0</c:v>
                </c:pt>
                <c:pt idx="481">
                  <c:v>0.0</c:v>
                </c:pt>
                <c:pt idx="482">
                  <c:v>0.0</c:v>
                </c:pt>
                <c:pt idx="483">
                  <c:v>0.0</c:v>
                </c:pt>
                <c:pt idx="484">
                  <c:v>0.0</c:v>
                </c:pt>
                <c:pt idx="485">
                  <c:v>0.0</c:v>
                </c:pt>
                <c:pt idx="486">
                  <c:v>0.0</c:v>
                </c:pt>
                <c:pt idx="487">
                  <c:v>0.0</c:v>
                </c:pt>
                <c:pt idx="488">
                  <c:v>0.0</c:v>
                </c:pt>
                <c:pt idx="489">
                  <c:v>0.0</c:v>
                </c:pt>
                <c:pt idx="490">
                  <c:v>0.0</c:v>
                </c:pt>
                <c:pt idx="491">
                  <c:v>0.0</c:v>
                </c:pt>
                <c:pt idx="492">
                  <c:v>0.0</c:v>
                </c:pt>
                <c:pt idx="493">
                  <c:v>0.0</c:v>
                </c:pt>
                <c:pt idx="494">
                  <c:v>0.0</c:v>
                </c:pt>
                <c:pt idx="495">
                  <c:v>0.0</c:v>
                </c:pt>
                <c:pt idx="496">
                  <c:v>0.0</c:v>
                </c:pt>
                <c:pt idx="497">
                  <c:v>0.0</c:v>
                </c:pt>
                <c:pt idx="498">
                  <c:v>0.0</c:v>
                </c:pt>
                <c:pt idx="499">
                  <c:v>0.0</c:v>
                </c:pt>
                <c:pt idx="500">
                  <c:v>0.0</c:v>
                </c:pt>
                <c:pt idx="501">
                  <c:v>0.0</c:v>
                </c:pt>
                <c:pt idx="502">
                  <c:v>0.0</c:v>
                </c:pt>
                <c:pt idx="503">
                  <c:v>0.0</c:v>
                </c:pt>
                <c:pt idx="504">
                  <c:v>0.0</c:v>
                </c:pt>
                <c:pt idx="505">
                  <c:v>0.0</c:v>
                </c:pt>
                <c:pt idx="506">
                  <c:v>0.0</c:v>
                </c:pt>
                <c:pt idx="507">
                  <c:v>0.0</c:v>
                </c:pt>
                <c:pt idx="508">
                  <c:v>0.0</c:v>
                </c:pt>
                <c:pt idx="509">
                  <c:v>0.0</c:v>
                </c:pt>
                <c:pt idx="510">
                  <c:v>0.0</c:v>
                </c:pt>
                <c:pt idx="511">
                  <c:v>0.0</c:v>
                </c:pt>
                <c:pt idx="512">
                  <c:v>0.0</c:v>
                </c:pt>
                <c:pt idx="513">
                  <c:v>0.0</c:v>
                </c:pt>
                <c:pt idx="514">
                  <c:v>0.0</c:v>
                </c:pt>
                <c:pt idx="515">
                  <c:v>0.0</c:v>
                </c:pt>
                <c:pt idx="516">
                  <c:v>0.0</c:v>
                </c:pt>
                <c:pt idx="517">
                  <c:v>0.0</c:v>
                </c:pt>
                <c:pt idx="518">
                  <c:v>0.0</c:v>
                </c:pt>
                <c:pt idx="519">
                  <c:v>0.0</c:v>
                </c:pt>
                <c:pt idx="520">
                  <c:v>0.0</c:v>
                </c:pt>
                <c:pt idx="521">
                  <c:v>0.0</c:v>
                </c:pt>
                <c:pt idx="522">
                  <c:v>0.0</c:v>
                </c:pt>
                <c:pt idx="523">
                  <c:v>0.0</c:v>
                </c:pt>
                <c:pt idx="524">
                  <c:v>0.0</c:v>
                </c:pt>
                <c:pt idx="525">
                  <c:v>0.0</c:v>
                </c:pt>
                <c:pt idx="526">
                  <c:v>0.0</c:v>
                </c:pt>
                <c:pt idx="527">
                  <c:v>0.0</c:v>
                </c:pt>
                <c:pt idx="528">
                  <c:v>0.0</c:v>
                </c:pt>
                <c:pt idx="529">
                  <c:v>0.0</c:v>
                </c:pt>
                <c:pt idx="530">
                  <c:v>0.0</c:v>
                </c:pt>
                <c:pt idx="531">
                  <c:v>0.0</c:v>
                </c:pt>
                <c:pt idx="532">
                  <c:v>0.0</c:v>
                </c:pt>
                <c:pt idx="533">
                  <c:v>0.0</c:v>
                </c:pt>
                <c:pt idx="534">
                  <c:v>0.0</c:v>
                </c:pt>
                <c:pt idx="535">
                  <c:v>0.0</c:v>
                </c:pt>
                <c:pt idx="536">
                  <c:v>0.0</c:v>
                </c:pt>
                <c:pt idx="537">
                  <c:v>0.0</c:v>
                </c:pt>
                <c:pt idx="538">
                  <c:v>0.0</c:v>
                </c:pt>
                <c:pt idx="539">
                  <c:v>0.0</c:v>
                </c:pt>
                <c:pt idx="540">
                  <c:v>0.0</c:v>
                </c:pt>
                <c:pt idx="541">
                  <c:v>0.0</c:v>
                </c:pt>
                <c:pt idx="542">
                  <c:v>0.0</c:v>
                </c:pt>
                <c:pt idx="543">
                  <c:v>0.0</c:v>
                </c:pt>
                <c:pt idx="544">
                  <c:v>0.0</c:v>
                </c:pt>
                <c:pt idx="545">
                  <c:v>0.0</c:v>
                </c:pt>
                <c:pt idx="546">
                  <c:v>0.0</c:v>
                </c:pt>
                <c:pt idx="547">
                  <c:v>0.0</c:v>
                </c:pt>
                <c:pt idx="548">
                  <c:v>0.0</c:v>
                </c:pt>
                <c:pt idx="549">
                  <c:v>0.0</c:v>
                </c:pt>
                <c:pt idx="550">
                  <c:v>0.0</c:v>
                </c:pt>
                <c:pt idx="551">
                  <c:v>0.0</c:v>
                </c:pt>
                <c:pt idx="552">
                  <c:v>0.0</c:v>
                </c:pt>
                <c:pt idx="553">
                  <c:v>0.0</c:v>
                </c:pt>
                <c:pt idx="554">
                  <c:v>0.0</c:v>
                </c:pt>
                <c:pt idx="555">
                  <c:v>0.0</c:v>
                </c:pt>
                <c:pt idx="556">
                  <c:v>0.0</c:v>
                </c:pt>
                <c:pt idx="557">
                  <c:v>0.0</c:v>
                </c:pt>
                <c:pt idx="558">
                  <c:v>0.0</c:v>
                </c:pt>
                <c:pt idx="559">
                  <c:v>0.0</c:v>
                </c:pt>
                <c:pt idx="560">
                  <c:v>0.0</c:v>
                </c:pt>
                <c:pt idx="561">
                  <c:v>0.0</c:v>
                </c:pt>
                <c:pt idx="562">
                  <c:v>0.0</c:v>
                </c:pt>
                <c:pt idx="563">
                  <c:v>0.0</c:v>
                </c:pt>
                <c:pt idx="564">
                  <c:v>0.0</c:v>
                </c:pt>
                <c:pt idx="565">
                  <c:v>0.0</c:v>
                </c:pt>
                <c:pt idx="566">
                  <c:v>0.0</c:v>
                </c:pt>
                <c:pt idx="567">
                  <c:v>0.0</c:v>
                </c:pt>
                <c:pt idx="568">
                  <c:v>0.0</c:v>
                </c:pt>
                <c:pt idx="569">
                  <c:v>0.0</c:v>
                </c:pt>
                <c:pt idx="570">
                  <c:v>0.0</c:v>
                </c:pt>
                <c:pt idx="571">
                  <c:v>0.0</c:v>
                </c:pt>
                <c:pt idx="572">
                  <c:v>0.0</c:v>
                </c:pt>
                <c:pt idx="573">
                  <c:v>0.0</c:v>
                </c:pt>
                <c:pt idx="574">
                  <c:v>0.0</c:v>
                </c:pt>
                <c:pt idx="575">
                  <c:v>0.0</c:v>
                </c:pt>
                <c:pt idx="576">
                  <c:v>0.0</c:v>
                </c:pt>
                <c:pt idx="577">
                  <c:v>0.0</c:v>
                </c:pt>
                <c:pt idx="578">
                  <c:v>0.0</c:v>
                </c:pt>
                <c:pt idx="579">
                  <c:v>0.0</c:v>
                </c:pt>
                <c:pt idx="580">
                  <c:v>0.0</c:v>
                </c:pt>
                <c:pt idx="581">
                  <c:v>0.0</c:v>
                </c:pt>
                <c:pt idx="582">
                  <c:v>0.0</c:v>
                </c:pt>
                <c:pt idx="583">
                  <c:v>0.0</c:v>
                </c:pt>
                <c:pt idx="584">
                  <c:v>0.0</c:v>
                </c:pt>
                <c:pt idx="585">
                  <c:v>0.0</c:v>
                </c:pt>
                <c:pt idx="586">
                  <c:v>0.0</c:v>
                </c:pt>
                <c:pt idx="587">
                  <c:v>0.0</c:v>
                </c:pt>
                <c:pt idx="588">
                  <c:v>0.0</c:v>
                </c:pt>
                <c:pt idx="589">
                  <c:v>0.0</c:v>
                </c:pt>
                <c:pt idx="590">
                  <c:v>0.0</c:v>
                </c:pt>
                <c:pt idx="591">
                  <c:v>0.0</c:v>
                </c:pt>
                <c:pt idx="592">
                  <c:v>0.0</c:v>
                </c:pt>
                <c:pt idx="593">
                  <c:v>0.0</c:v>
                </c:pt>
                <c:pt idx="594">
                  <c:v>0.0</c:v>
                </c:pt>
                <c:pt idx="595">
                  <c:v>0.0</c:v>
                </c:pt>
                <c:pt idx="596">
                  <c:v>0.0</c:v>
                </c:pt>
                <c:pt idx="597">
                  <c:v>0.0</c:v>
                </c:pt>
                <c:pt idx="598">
                  <c:v>0.0</c:v>
                </c:pt>
                <c:pt idx="599">
                  <c:v>0.0</c:v>
                </c:pt>
                <c:pt idx="600">
                  <c:v>0.0</c:v>
                </c:pt>
                <c:pt idx="601">
                  <c:v>0.0</c:v>
                </c:pt>
                <c:pt idx="602">
                  <c:v>0.0</c:v>
                </c:pt>
                <c:pt idx="603">
                  <c:v>0.0</c:v>
                </c:pt>
                <c:pt idx="604">
                  <c:v>0.0</c:v>
                </c:pt>
                <c:pt idx="605">
                  <c:v>0.0</c:v>
                </c:pt>
                <c:pt idx="606">
                  <c:v>0.0</c:v>
                </c:pt>
                <c:pt idx="607">
                  <c:v>0.0</c:v>
                </c:pt>
                <c:pt idx="608">
                  <c:v>0.0</c:v>
                </c:pt>
                <c:pt idx="609">
                  <c:v>0.0</c:v>
                </c:pt>
                <c:pt idx="610">
                  <c:v>0.0</c:v>
                </c:pt>
                <c:pt idx="611">
                  <c:v>0.0</c:v>
                </c:pt>
                <c:pt idx="612">
                  <c:v>0.0</c:v>
                </c:pt>
                <c:pt idx="613">
                  <c:v>0.0</c:v>
                </c:pt>
                <c:pt idx="614">
                  <c:v>0.0</c:v>
                </c:pt>
                <c:pt idx="615">
                  <c:v>0.0</c:v>
                </c:pt>
                <c:pt idx="616">
                  <c:v>0.0</c:v>
                </c:pt>
                <c:pt idx="617">
                  <c:v>0.0</c:v>
                </c:pt>
                <c:pt idx="618">
                  <c:v>0.0</c:v>
                </c:pt>
                <c:pt idx="619">
                  <c:v>0.0</c:v>
                </c:pt>
                <c:pt idx="620">
                  <c:v>0.0</c:v>
                </c:pt>
                <c:pt idx="621">
                  <c:v>0.0</c:v>
                </c:pt>
                <c:pt idx="622">
                  <c:v>0.0</c:v>
                </c:pt>
                <c:pt idx="623">
                  <c:v>0.0</c:v>
                </c:pt>
                <c:pt idx="624">
                  <c:v>0.0</c:v>
                </c:pt>
                <c:pt idx="625">
                  <c:v>0.0</c:v>
                </c:pt>
                <c:pt idx="626">
                  <c:v>0.0</c:v>
                </c:pt>
                <c:pt idx="627">
                  <c:v>0.0</c:v>
                </c:pt>
                <c:pt idx="628">
                  <c:v>0.0</c:v>
                </c:pt>
                <c:pt idx="629">
                  <c:v>0.0</c:v>
                </c:pt>
                <c:pt idx="630">
                  <c:v>0.0</c:v>
                </c:pt>
                <c:pt idx="631">
                  <c:v>0.0</c:v>
                </c:pt>
                <c:pt idx="632">
                  <c:v>0.0</c:v>
                </c:pt>
                <c:pt idx="633">
                  <c:v>0.0</c:v>
                </c:pt>
                <c:pt idx="634">
                  <c:v>0.0</c:v>
                </c:pt>
                <c:pt idx="635">
                  <c:v>0.0</c:v>
                </c:pt>
                <c:pt idx="636">
                  <c:v>0.0</c:v>
                </c:pt>
                <c:pt idx="637">
                  <c:v>0.0</c:v>
                </c:pt>
                <c:pt idx="638">
                  <c:v>0.0</c:v>
                </c:pt>
                <c:pt idx="639">
                  <c:v>0.0</c:v>
                </c:pt>
                <c:pt idx="640">
                  <c:v>0.0</c:v>
                </c:pt>
                <c:pt idx="641">
                  <c:v>0.0</c:v>
                </c:pt>
                <c:pt idx="642">
                  <c:v>0.0</c:v>
                </c:pt>
                <c:pt idx="643">
                  <c:v>0.0</c:v>
                </c:pt>
                <c:pt idx="644">
                  <c:v>0.0</c:v>
                </c:pt>
                <c:pt idx="645">
                  <c:v>0.0</c:v>
                </c:pt>
                <c:pt idx="646">
                  <c:v>0.0</c:v>
                </c:pt>
                <c:pt idx="647">
                  <c:v>0.0</c:v>
                </c:pt>
                <c:pt idx="648">
                  <c:v>0.0</c:v>
                </c:pt>
                <c:pt idx="649">
                  <c:v>0.0</c:v>
                </c:pt>
                <c:pt idx="650">
                  <c:v>0.0</c:v>
                </c:pt>
                <c:pt idx="651">
                  <c:v>0.0</c:v>
                </c:pt>
                <c:pt idx="652">
                  <c:v>0.0</c:v>
                </c:pt>
                <c:pt idx="653">
                  <c:v>0.0</c:v>
                </c:pt>
                <c:pt idx="654">
                  <c:v>0.0</c:v>
                </c:pt>
                <c:pt idx="655">
                  <c:v>0.0</c:v>
                </c:pt>
                <c:pt idx="656">
                  <c:v>0.0</c:v>
                </c:pt>
                <c:pt idx="657">
                  <c:v>0.0</c:v>
                </c:pt>
                <c:pt idx="658">
                  <c:v>0.0</c:v>
                </c:pt>
                <c:pt idx="659">
                  <c:v>0.0</c:v>
                </c:pt>
                <c:pt idx="660">
                  <c:v>0.0</c:v>
                </c:pt>
                <c:pt idx="661">
                  <c:v>0.0</c:v>
                </c:pt>
                <c:pt idx="662">
                  <c:v>0.0</c:v>
                </c:pt>
                <c:pt idx="663">
                  <c:v>0.0</c:v>
                </c:pt>
                <c:pt idx="664">
                  <c:v>0.0</c:v>
                </c:pt>
                <c:pt idx="665">
                  <c:v>0.0</c:v>
                </c:pt>
                <c:pt idx="666">
                  <c:v>0.0</c:v>
                </c:pt>
                <c:pt idx="667">
                  <c:v>0.0</c:v>
                </c:pt>
                <c:pt idx="668">
                  <c:v>0.0</c:v>
                </c:pt>
                <c:pt idx="669">
                  <c:v>0.0</c:v>
                </c:pt>
                <c:pt idx="670">
                  <c:v>0.0</c:v>
                </c:pt>
                <c:pt idx="671">
                  <c:v>0.0</c:v>
                </c:pt>
                <c:pt idx="672">
                  <c:v>0.0</c:v>
                </c:pt>
                <c:pt idx="673">
                  <c:v>0.0</c:v>
                </c:pt>
                <c:pt idx="674">
                  <c:v>0.0</c:v>
                </c:pt>
                <c:pt idx="675">
                  <c:v>0.0</c:v>
                </c:pt>
                <c:pt idx="676">
                  <c:v>0.0</c:v>
                </c:pt>
                <c:pt idx="677">
                  <c:v>0.0</c:v>
                </c:pt>
                <c:pt idx="678">
                  <c:v>0.0</c:v>
                </c:pt>
                <c:pt idx="679">
                  <c:v>0.0</c:v>
                </c:pt>
                <c:pt idx="680">
                  <c:v>0.0</c:v>
                </c:pt>
                <c:pt idx="681">
                  <c:v>0.0</c:v>
                </c:pt>
                <c:pt idx="682">
                  <c:v>0.0</c:v>
                </c:pt>
                <c:pt idx="683">
                  <c:v>0.0</c:v>
                </c:pt>
                <c:pt idx="684">
                  <c:v>0.0</c:v>
                </c:pt>
                <c:pt idx="685">
                  <c:v>0.0</c:v>
                </c:pt>
                <c:pt idx="686">
                  <c:v>0.0</c:v>
                </c:pt>
                <c:pt idx="687">
                  <c:v>0.0</c:v>
                </c:pt>
                <c:pt idx="688">
                  <c:v>0.0</c:v>
                </c:pt>
                <c:pt idx="689">
                  <c:v>0.0</c:v>
                </c:pt>
                <c:pt idx="690">
                  <c:v>0.0</c:v>
                </c:pt>
                <c:pt idx="691">
                  <c:v>0.0</c:v>
                </c:pt>
                <c:pt idx="692">
                  <c:v>0.0</c:v>
                </c:pt>
                <c:pt idx="693">
                  <c:v>0.0</c:v>
                </c:pt>
                <c:pt idx="694">
                  <c:v>0.0</c:v>
                </c:pt>
                <c:pt idx="695">
                  <c:v>0.0</c:v>
                </c:pt>
                <c:pt idx="696">
                  <c:v>0.0</c:v>
                </c:pt>
                <c:pt idx="697">
                  <c:v>0.0</c:v>
                </c:pt>
                <c:pt idx="698">
                  <c:v>0.0</c:v>
                </c:pt>
                <c:pt idx="699">
                  <c:v>0.0</c:v>
                </c:pt>
                <c:pt idx="700">
                  <c:v>0.0</c:v>
                </c:pt>
                <c:pt idx="701">
                  <c:v>0.0</c:v>
                </c:pt>
                <c:pt idx="702">
                  <c:v>0.0</c:v>
                </c:pt>
                <c:pt idx="703">
                  <c:v>0.0</c:v>
                </c:pt>
                <c:pt idx="704">
                  <c:v>0.0</c:v>
                </c:pt>
                <c:pt idx="705">
                  <c:v>0.0</c:v>
                </c:pt>
                <c:pt idx="706">
                  <c:v>0.0</c:v>
                </c:pt>
                <c:pt idx="707">
                  <c:v>0.0</c:v>
                </c:pt>
                <c:pt idx="708">
                  <c:v>0.0</c:v>
                </c:pt>
                <c:pt idx="709">
                  <c:v>0.0</c:v>
                </c:pt>
                <c:pt idx="710">
                  <c:v>0.0</c:v>
                </c:pt>
                <c:pt idx="711">
                  <c:v>0.0</c:v>
                </c:pt>
                <c:pt idx="712">
                  <c:v>0.0</c:v>
                </c:pt>
                <c:pt idx="713">
                  <c:v>0.0</c:v>
                </c:pt>
                <c:pt idx="714">
                  <c:v>0.0</c:v>
                </c:pt>
                <c:pt idx="715">
                  <c:v>0.0</c:v>
                </c:pt>
                <c:pt idx="716">
                  <c:v>0.0</c:v>
                </c:pt>
                <c:pt idx="717">
                  <c:v>0.0</c:v>
                </c:pt>
                <c:pt idx="718">
                  <c:v>0.0</c:v>
                </c:pt>
                <c:pt idx="719">
                  <c:v>0.0</c:v>
                </c:pt>
                <c:pt idx="720">
                  <c:v>0.0</c:v>
                </c:pt>
                <c:pt idx="721">
                  <c:v>0.0</c:v>
                </c:pt>
                <c:pt idx="722">
                  <c:v>0.0</c:v>
                </c:pt>
                <c:pt idx="723">
                  <c:v>0.0</c:v>
                </c:pt>
                <c:pt idx="724">
                  <c:v>0.0</c:v>
                </c:pt>
                <c:pt idx="725">
                  <c:v>0.0</c:v>
                </c:pt>
                <c:pt idx="726">
                  <c:v>0.0</c:v>
                </c:pt>
                <c:pt idx="727">
                  <c:v>0.0</c:v>
                </c:pt>
                <c:pt idx="728">
                  <c:v>0.0</c:v>
                </c:pt>
                <c:pt idx="729">
                  <c:v>0.0</c:v>
                </c:pt>
                <c:pt idx="730">
                  <c:v>0.0</c:v>
                </c:pt>
                <c:pt idx="731">
                  <c:v>0.0</c:v>
                </c:pt>
                <c:pt idx="732">
                  <c:v>0.0</c:v>
                </c:pt>
                <c:pt idx="733">
                  <c:v>0.0</c:v>
                </c:pt>
                <c:pt idx="734">
                  <c:v>0.0</c:v>
                </c:pt>
                <c:pt idx="735">
                  <c:v>0.0</c:v>
                </c:pt>
                <c:pt idx="736">
                  <c:v>0.0</c:v>
                </c:pt>
                <c:pt idx="737">
                  <c:v>0.0</c:v>
                </c:pt>
                <c:pt idx="738">
                  <c:v>0.0</c:v>
                </c:pt>
                <c:pt idx="739">
                  <c:v>0.0</c:v>
                </c:pt>
                <c:pt idx="740">
                  <c:v>0.0</c:v>
                </c:pt>
                <c:pt idx="741">
                  <c:v>0.0</c:v>
                </c:pt>
                <c:pt idx="742">
                  <c:v>0.0</c:v>
                </c:pt>
                <c:pt idx="743">
                  <c:v>0.0</c:v>
                </c:pt>
                <c:pt idx="744">
                  <c:v>0.0</c:v>
                </c:pt>
                <c:pt idx="745">
                  <c:v>0.0</c:v>
                </c:pt>
                <c:pt idx="746">
                  <c:v>0.0</c:v>
                </c:pt>
                <c:pt idx="747">
                  <c:v>0.0</c:v>
                </c:pt>
                <c:pt idx="748">
                  <c:v>0.0</c:v>
                </c:pt>
                <c:pt idx="749">
                  <c:v>0.0</c:v>
                </c:pt>
                <c:pt idx="750">
                  <c:v>0.0</c:v>
                </c:pt>
                <c:pt idx="751">
                  <c:v>0.0</c:v>
                </c:pt>
                <c:pt idx="752">
                  <c:v>0.0</c:v>
                </c:pt>
                <c:pt idx="753">
                  <c:v>0.0</c:v>
                </c:pt>
                <c:pt idx="754">
                  <c:v>0.0</c:v>
                </c:pt>
                <c:pt idx="755">
                  <c:v>0.0</c:v>
                </c:pt>
                <c:pt idx="756">
                  <c:v>0.0</c:v>
                </c:pt>
                <c:pt idx="757">
                  <c:v>0.0</c:v>
                </c:pt>
                <c:pt idx="758">
                  <c:v>0.0</c:v>
                </c:pt>
                <c:pt idx="759">
                  <c:v>0.0</c:v>
                </c:pt>
                <c:pt idx="760">
                  <c:v>0.0</c:v>
                </c:pt>
                <c:pt idx="761">
                  <c:v>0.0</c:v>
                </c:pt>
                <c:pt idx="762">
                  <c:v>0.0</c:v>
                </c:pt>
                <c:pt idx="763">
                  <c:v>0.0</c:v>
                </c:pt>
                <c:pt idx="764">
                  <c:v>0.0</c:v>
                </c:pt>
                <c:pt idx="765">
                  <c:v>0.0</c:v>
                </c:pt>
                <c:pt idx="766">
                  <c:v>0.0</c:v>
                </c:pt>
                <c:pt idx="767">
                  <c:v>0.0</c:v>
                </c:pt>
                <c:pt idx="768">
                  <c:v>0.0</c:v>
                </c:pt>
                <c:pt idx="769">
                  <c:v>0.0</c:v>
                </c:pt>
                <c:pt idx="770">
                  <c:v>0.0</c:v>
                </c:pt>
                <c:pt idx="771">
                  <c:v>0.0</c:v>
                </c:pt>
                <c:pt idx="772">
                  <c:v>0.0</c:v>
                </c:pt>
                <c:pt idx="773">
                  <c:v>0.0</c:v>
                </c:pt>
                <c:pt idx="774">
                  <c:v>0.0</c:v>
                </c:pt>
                <c:pt idx="775">
                  <c:v>0.0</c:v>
                </c:pt>
                <c:pt idx="776">
                  <c:v>0.0</c:v>
                </c:pt>
                <c:pt idx="777">
                  <c:v>0.0</c:v>
                </c:pt>
                <c:pt idx="778">
                  <c:v>0.0</c:v>
                </c:pt>
                <c:pt idx="779">
                  <c:v>0.0</c:v>
                </c:pt>
                <c:pt idx="780">
                  <c:v>0.0</c:v>
                </c:pt>
                <c:pt idx="781">
                  <c:v>0.0</c:v>
                </c:pt>
                <c:pt idx="782">
                  <c:v>0.0</c:v>
                </c:pt>
                <c:pt idx="783">
                  <c:v>0.0</c:v>
                </c:pt>
                <c:pt idx="784">
                  <c:v>0.0</c:v>
                </c:pt>
                <c:pt idx="785">
                  <c:v>0.0</c:v>
                </c:pt>
                <c:pt idx="786">
                  <c:v>0.0</c:v>
                </c:pt>
                <c:pt idx="787">
                  <c:v>0.0</c:v>
                </c:pt>
                <c:pt idx="788">
                  <c:v>0.0</c:v>
                </c:pt>
                <c:pt idx="789">
                  <c:v>0.0</c:v>
                </c:pt>
                <c:pt idx="790">
                  <c:v>0.0</c:v>
                </c:pt>
                <c:pt idx="791">
                  <c:v>0.0</c:v>
                </c:pt>
                <c:pt idx="792">
                  <c:v>0.0</c:v>
                </c:pt>
                <c:pt idx="793">
                  <c:v>0.0</c:v>
                </c:pt>
                <c:pt idx="794">
                  <c:v>0.0</c:v>
                </c:pt>
                <c:pt idx="795">
                  <c:v>0.0</c:v>
                </c:pt>
                <c:pt idx="796">
                  <c:v>0.0</c:v>
                </c:pt>
                <c:pt idx="797">
                  <c:v>0.0</c:v>
                </c:pt>
                <c:pt idx="798">
                  <c:v>0.0</c:v>
                </c:pt>
                <c:pt idx="799">
                  <c:v>0.0</c:v>
                </c:pt>
                <c:pt idx="800">
                  <c:v>0.0</c:v>
                </c:pt>
                <c:pt idx="801">
                  <c:v>0.0</c:v>
                </c:pt>
                <c:pt idx="802">
                  <c:v>0.0</c:v>
                </c:pt>
                <c:pt idx="803">
                  <c:v>0.0</c:v>
                </c:pt>
                <c:pt idx="804">
                  <c:v>0.0</c:v>
                </c:pt>
                <c:pt idx="805">
                  <c:v>0.0</c:v>
                </c:pt>
                <c:pt idx="806">
                  <c:v>0.0</c:v>
                </c:pt>
                <c:pt idx="807">
                  <c:v>0.0</c:v>
                </c:pt>
                <c:pt idx="808">
                  <c:v>0.0</c:v>
                </c:pt>
                <c:pt idx="809">
                  <c:v>0.0</c:v>
                </c:pt>
                <c:pt idx="810">
                  <c:v>0.0</c:v>
                </c:pt>
                <c:pt idx="811">
                  <c:v>0.0</c:v>
                </c:pt>
                <c:pt idx="812">
                  <c:v>0.0</c:v>
                </c:pt>
                <c:pt idx="813">
                  <c:v>0.0</c:v>
                </c:pt>
                <c:pt idx="814">
                  <c:v>0.0</c:v>
                </c:pt>
                <c:pt idx="815">
                  <c:v>0.0</c:v>
                </c:pt>
                <c:pt idx="816">
                  <c:v>0.0</c:v>
                </c:pt>
                <c:pt idx="817">
                  <c:v>0.0</c:v>
                </c:pt>
                <c:pt idx="818">
                  <c:v>0.0</c:v>
                </c:pt>
                <c:pt idx="819">
                  <c:v>0.0</c:v>
                </c:pt>
                <c:pt idx="820">
                  <c:v>0.0</c:v>
                </c:pt>
                <c:pt idx="821">
                  <c:v>0.0</c:v>
                </c:pt>
                <c:pt idx="822">
                  <c:v>0.0</c:v>
                </c:pt>
                <c:pt idx="823">
                  <c:v>0.0</c:v>
                </c:pt>
                <c:pt idx="824">
                  <c:v>0.0</c:v>
                </c:pt>
                <c:pt idx="825">
                  <c:v>0.0</c:v>
                </c:pt>
                <c:pt idx="826">
                  <c:v>0.0</c:v>
                </c:pt>
                <c:pt idx="827">
                  <c:v>0.0</c:v>
                </c:pt>
                <c:pt idx="828">
                  <c:v>0.0</c:v>
                </c:pt>
                <c:pt idx="829">
                  <c:v>0.0</c:v>
                </c:pt>
                <c:pt idx="830">
                  <c:v>0.0</c:v>
                </c:pt>
                <c:pt idx="831">
                  <c:v>0.0</c:v>
                </c:pt>
                <c:pt idx="832">
                  <c:v>0.0</c:v>
                </c:pt>
                <c:pt idx="833">
                  <c:v>0.0</c:v>
                </c:pt>
                <c:pt idx="834">
                  <c:v>0.0</c:v>
                </c:pt>
                <c:pt idx="835">
                  <c:v>0.0</c:v>
                </c:pt>
                <c:pt idx="836">
                  <c:v>0.0</c:v>
                </c:pt>
                <c:pt idx="837">
                  <c:v>0.0</c:v>
                </c:pt>
                <c:pt idx="838">
                  <c:v>0.0</c:v>
                </c:pt>
                <c:pt idx="839">
                  <c:v>0.0</c:v>
                </c:pt>
                <c:pt idx="840">
                  <c:v>0.0</c:v>
                </c:pt>
                <c:pt idx="841">
                  <c:v>0.0</c:v>
                </c:pt>
                <c:pt idx="842">
                  <c:v>0.0</c:v>
                </c:pt>
                <c:pt idx="843">
                  <c:v>0.0</c:v>
                </c:pt>
                <c:pt idx="844">
                  <c:v>0.0</c:v>
                </c:pt>
                <c:pt idx="845">
                  <c:v>0.0</c:v>
                </c:pt>
                <c:pt idx="846">
                  <c:v>0.0</c:v>
                </c:pt>
                <c:pt idx="847">
                  <c:v>0.0</c:v>
                </c:pt>
                <c:pt idx="848">
                  <c:v>0.0</c:v>
                </c:pt>
                <c:pt idx="849">
                  <c:v>0.0</c:v>
                </c:pt>
                <c:pt idx="850">
                  <c:v>0.0</c:v>
                </c:pt>
                <c:pt idx="851">
                  <c:v>0.0</c:v>
                </c:pt>
                <c:pt idx="852">
                  <c:v>0.0</c:v>
                </c:pt>
                <c:pt idx="853">
                  <c:v>0.0</c:v>
                </c:pt>
                <c:pt idx="854">
                  <c:v>0.0</c:v>
                </c:pt>
                <c:pt idx="855">
                  <c:v>0.0</c:v>
                </c:pt>
                <c:pt idx="856">
                  <c:v>0.0</c:v>
                </c:pt>
                <c:pt idx="857">
                  <c:v>0.0</c:v>
                </c:pt>
                <c:pt idx="858">
                  <c:v>0.0</c:v>
                </c:pt>
                <c:pt idx="859">
                  <c:v>0.0</c:v>
                </c:pt>
                <c:pt idx="860">
                  <c:v>0.0</c:v>
                </c:pt>
                <c:pt idx="861">
                  <c:v>0.0</c:v>
                </c:pt>
                <c:pt idx="862">
                  <c:v>0.0</c:v>
                </c:pt>
                <c:pt idx="863">
                  <c:v>0.0</c:v>
                </c:pt>
                <c:pt idx="864">
                  <c:v>0.0</c:v>
                </c:pt>
                <c:pt idx="865">
                  <c:v>0.0</c:v>
                </c:pt>
                <c:pt idx="866">
                  <c:v>0.0</c:v>
                </c:pt>
                <c:pt idx="867">
                  <c:v>0.0</c:v>
                </c:pt>
                <c:pt idx="868">
                  <c:v>0.0</c:v>
                </c:pt>
                <c:pt idx="869">
                  <c:v>0.0</c:v>
                </c:pt>
                <c:pt idx="870">
                  <c:v>0.0</c:v>
                </c:pt>
                <c:pt idx="871">
                  <c:v>0.0</c:v>
                </c:pt>
                <c:pt idx="872">
                  <c:v>0.0</c:v>
                </c:pt>
                <c:pt idx="873">
                  <c:v>0.0</c:v>
                </c:pt>
                <c:pt idx="874">
                  <c:v>0.0</c:v>
                </c:pt>
                <c:pt idx="875">
                  <c:v>0.0</c:v>
                </c:pt>
                <c:pt idx="876">
                  <c:v>0.0</c:v>
                </c:pt>
                <c:pt idx="877">
                  <c:v>0.0</c:v>
                </c:pt>
                <c:pt idx="878">
                  <c:v>0.0</c:v>
                </c:pt>
                <c:pt idx="879">
                  <c:v>0.0</c:v>
                </c:pt>
                <c:pt idx="880">
                  <c:v>0.0</c:v>
                </c:pt>
                <c:pt idx="881">
                  <c:v>0.0</c:v>
                </c:pt>
                <c:pt idx="882">
                  <c:v>0.0</c:v>
                </c:pt>
                <c:pt idx="883">
                  <c:v>0.0</c:v>
                </c:pt>
                <c:pt idx="884">
                  <c:v>0.0</c:v>
                </c:pt>
                <c:pt idx="885">
                  <c:v>0.0</c:v>
                </c:pt>
                <c:pt idx="886">
                  <c:v>0.0</c:v>
                </c:pt>
                <c:pt idx="887">
                  <c:v>0.0</c:v>
                </c:pt>
                <c:pt idx="888">
                  <c:v>0.0</c:v>
                </c:pt>
                <c:pt idx="889">
                  <c:v>0.0</c:v>
                </c:pt>
                <c:pt idx="890">
                  <c:v>0.0</c:v>
                </c:pt>
                <c:pt idx="891">
                  <c:v>0.0</c:v>
                </c:pt>
                <c:pt idx="892">
                  <c:v>0.0</c:v>
                </c:pt>
                <c:pt idx="893">
                  <c:v>0.0</c:v>
                </c:pt>
                <c:pt idx="894">
                  <c:v>0.0</c:v>
                </c:pt>
                <c:pt idx="895">
                  <c:v>0.0</c:v>
                </c:pt>
                <c:pt idx="896">
                  <c:v>0.0</c:v>
                </c:pt>
                <c:pt idx="897">
                  <c:v>0.0</c:v>
                </c:pt>
                <c:pt idx="898">
                  <c:v>0.0</c:v>
                </c:pt>
                <c:pt idx="899">
                  <c:v>0.0</c:v>
                </c:pt>
                <c:pt idx="900">
                  <c:v>0.0</c:v>
                </c:pt>
                <c:pt idx="901">
                  <c:v>0.0</c:v>
                </c:pt>
                <c:pt idx="902">
                  <c:v>0.0</c:v>
                </c:pt>
                <c:pt idx="903">
                  <c:v>0.0</c:v>
                </c:pt>
                <c:pt idx="904">
                  <c:v>0.0</c:v>
                </c:pt>
                <c:pt idx="905">
                  <c:v>0.0</c:v>
                </c:pt>
                <c:pt idx="906">
                  <c:v>0.0</c:v>
                </c:pt>
                <c:pt idx="907">
                  <c:v>0.0</c:v>
                </c:pt>
                <c:pt idx="908">
                  <c:v>0.0</c:v>
                </c:pt>
                <c:pt idx="909">
                  <c:v>0.0</c:v>
                </c:pt>
                <c:pt idx="910">
                  <c:v>0.0</c:v>
                </c:pt>
                <c:pt idx="911">
                  <c:v>0.0</c:v>
                </c:pt>
                <c:pt idx="912">
                  <c:v>0.0</c:v>
                </c:pt>
                <c:pt idx="913">
                  <c:v>0.0</c:v>
                </c:pt>
                <c:pt idx="914">
                  <c:v>0.0</c:v>
                </c:pt>
                <c:pt idx="915">
                  <c:v>0.0</c:v>
                </c:pt>
                <c:pt idx="916">
                  <c:v>0.0</c:v>
                </c:pt>
                <c:pt idx="917">
                  <c:v>0.0</c:v>
                </c:pt>
                <c:pt idx="918">
                  <c:v>0.0</c:v>
                </c:pt>
                <c:pt idx="919">
                  <c:v>0.0</c:v>
                </c:pt>
                <c:pt idx="920">
                  <c:v>0.0</c:v>
                </c:pt>
                <c:pt idx="921">
                  <c:v>0.0</c:v>
                </c:pt>
                <c:pt idx="922">
                  <c:v>0.0</c:v>
                </c:pt>
                <c:pt idx="923">
                  <c:v>0.0</c:v>
                </c:pt>
                <c:pt idx="924">
                  <c:v>0.0</c:v>
                </c:pt>
                <c:pt idx="925">
                  <c:v>0.0</c:v>
                </c:pt>
                <c:pt idx="926">
                  <c:v>0.0</c:v>
                </c:pt>
                <c:pt idx="927">
                  <c:v>0.0</c:v>
                </c:pt>
                <c:pt idx="928">
                  <c:v>0.0</c:v>
                </c:pt>
                <c:pt idx="929">
                  <c:v>0.0</c:v>
                </c:pt>
                <c:pt idx="930">
                  <c:v>0.0</c:v>
                </c:pt>
                <c:pt idx="931">
                  <c:v>0.0</c:v>
                </c:pt>
                <c:pt idx="932">
                  <c:v>0.0</c:v>
                </c:pt>
                <c:pt idx="933">
                  <c:v>0.0</c:v>
                </c:pt>
                <c:pt idx="934">
                  <c:v>0.0</c:v>
                </c:pt>
                <c:pt idx="935">
                  <c:v>0.0</c:v>
                </c:pt>
                <c:pt idx="936">
                  <c:v>0.0</c:v>
                </c:pt>
                <c:pt idx="937">
                  <c:v>0.0</c:v>
                </c:pt>
                <c:pt idx="938">
                  <c:v>0.0</c:v>
                </c:pt>
                <c:pt idx="939">
                  <c:v>0.0</c:v>
                </c:pt>
                <c:pt idx="940">
                  <c:v>0.0</c:v>
                </c:pt>
                <c:pt idx="941">
                  <c:v>0.0</c:v>
                </c:pt>
                <c:pt idx="942">
                  <c:v>0.0</c:v>
                </c:pt>
                <c:pt idx="943">
                  <c:v>0.0</c:v>
                </c:pt>
                <c:pt idx="944">
                  <c:v>0.0</c:v>
                </c:pt>
                <c:pt idx="945">
                  <c:v>0.0</c:v>
                </c:pt>
                <c:pt idx="946">
                  <c:v>0.0</c:v>
                </c:pt>
                <c:pt idx="947">
                  <c:v>0.0</c:v>
                </c:pt>
                <c:pt idx="948">
                  <c:v>0.0</c:v>
                </c:pt>
                <c:pt idx="949">
                  <c:v>0.0</c:v>
                </c:pt>
                <c:pt idx="950">
                  <c:v>0.0</c:v>
                </c:pt>
                <c:pt idx="951">
                  <c:v>0.0</c:v>
                </c:pt>
                <c:pt idx="952">
                  <c:v>0.0</c:v>
                </c:pt>
                <c:pt idx="953">
                  <c:v>0.0</c:v>
                </c:pt>
                <c:pt idx="954">
                  <c:v>0.0</c:v>
                </c:pt>
                <c:pt idx="955">
                  <c:v>0.0</c:v>
                </c:pt>
                <c:pt idx="956">
                  <c:v>0.0</c:v>
                </c:pt>
                <c:pt idx="957">
                  <c:v>0.0</c:v>
                </c:pt>
                <c:pt idx="958">
                  <c:v>0.0</c:v>
                </c:pt>
                <c:pt idx="959">
                  <c:v>0.0</c:v>
                </c:pt>
                <c:pt idx="960">
                  <c:v>0.0</c:v>
                </c:pt>
                <c:pt idx="961">
                  <c:v>0.0</c:v>
                </c:pt>
                <c:pt idx="962">
                  <c:v>0.0</c:v>
                </c:pt>
                <c:pt idx="963">
                  <c:v>0.0</c:v>
                </c:pt>
                <c:pt idx="964">
                  <c:v>0.0</c:v>
                </c:pt>
                <c:pt idx="965">
                  <c:v>0.0</c:v>
                </c:pt>
                <c:pt idx="966">
                  <c:v>0.0</c:v>
                </c:pt>
                <c:pt idx="967">
                  <c:v>0.0</c:v>
                </c:pt>
                <c:pt idx="968">
                  <c:v>0.0</c:v>
                </c:pt>
                <c:pt idx="969">
                  <c:v>0.0</c:v>
                </c:pt>
                <c:pt idx="970">
                  <c:v>0.0</c:v>
                </c:pt>
                <c:pt idx="971">
                  <c:v>0.0</c:v>
                </c:pt>
                <c:pt idx="972">
                  <c:v>0.0</c:v>
                </c:pt>
                <c:pt idx="973">
                  <c:v>0.0</c:v>
                </c:pt>
                <c:pt idx="974">
                  <c:v>0.0</c:v>
                </c:pt>
                <c:pt idx="975">
                  <c:v>0.0</c:v>
                </c:pt>
                <c:pt idx="976">
                  <c:v>0.0</c:v>
                </c:pt>
                <c:pt idx="977">
                  <c:v>0.0</c:v>
                </c:pt>
                <c:pt idx="978">
                  <c:v>0.0</c:v>
                </c:pt>
                <c:pt idx="979">
                  <c:v>0.0</c:v>
                </c:pt>
                <c:pt idx="980">
                  <c:v>0.0</c:v>
                </c:pt>
                <c:pt idx="981">
                  <c:v>0.0</c:v>
                </c:pt>
                <c:pt idx="982">
                  <c:v>0.0</c:v>
                </c:pt>
                <c:pt idx="983">
                  <c:v>0.0</c:v>
                </c:pt>
                <c:pt idx="984">
                  <c:v>0.0</c:v>
                </c:pt>
                <c:pt idx="985">
                  <c:v>0.0</c:v>
                </c:pt>
                <c:pt idx="986">
                  <c:v>0.0</c:v>
                </c:pt>
                <c:pt idx="987">
                  <c:v>0.0</c:v>
                </c:pt>
                <c:pt idx="988">
                  <c:v>0.0</c:v>
                </c:pt>
                <c:pt idx="989">
                  <c:v>0.0</c:v>
                </c:pt>
                <c:pt idx="990">
                  <c:v>0.0</c:v>
                </c:pt>
                <c:pt idx="991">
                  <c:v>0.0</c:v>
                </c:pt>
                <c:pt idx="992">
                  <c:v>0.0</c:v>
                </c:pt>
                <c:pt idx="993">
                  <c:v>0.0</c:v>
                </c:pt>
                <c:pt idx="994">
                  <c:v>0.0</c:v>
                </c:pt>
                <c:pt idx="995">
                  <c:v>0.0</c:v>
                </c:pt>
                <c:pt idx="996">
                  <c:v>0.0</c:v>
                </c:pt>
                <c:pt idx="997">
                  <c:v>0.0</c:v>
                </c:pt>
                <c:pt idx="998">
                  <c:v>0.0</c:v>
                </c:pt>
                <c:pt idx="999">
                  <c:v>0.0</c:v>
                </c:pt>
                <c:pt idx="1000">
                  <c:v>0.0</c:v>
                </c:pt>
                <c:pt idx="1001">
                  <c:v>0.0</c:v>
                </c:pt>
                <c:pt idx="1002">
                  <c:v>0.0</c:v>
                </c:pt>
                <c:pt idx="1003">
                  <c:v>0.0</c:v>
                </c:pt>
                <c:pt idx="1004">
                  <c:v>0.0</c:v>
                </c:pt>
                <c:pt idx="1005">
                  <c:v>0.0</c:v>
                </c:pt>
                <c:pt idx="1006">
                  <c:v>0.0</c:v>
                </c:pt>
                <c:pt idx="1007">
                  <c:v>0.0</c:v>
                </c:pt>
                <c:pt idx="1008">
                  <c:v>0.0</c:v>
                </c:pt>
                <c:pt idx="1009">
                  <c:v>0.0</c:v>
                </c:pt>
                <c:pt idx="1010">
                  <c:v>0.0</c:v>
                </c:pt>
                <c:pt idx="1011">
                  <c:v>0.0</c:v>
                </c:pt>
                <c:pt idx="1012">
                  <c:v>0.0</c:v>
                </c:pt>
                <c:pt idx="1013">
                  <c:v>0.0</c:v>
                </c:pt>
                <c:pt idx="1014">
                  <c:v>0.0</c:v>
                </c:pt>
                <c:pt idx="1015">
                  <c:v>0.0</c:v>
                </c:pt>
                <c:pt idx="1016">
                  <c:v>0.0</c:v>
                </c:pt>
                <c:pt idx="1017">
                  <c:v>0.0</c:v>
                </c:pt>
                <c:pt idx="1018">
                  <c:v>0.0</c:v>
                </c:pt>
                <c:pt idx="1019">
                  <c:v>0.0</c:v>
                </c:pt>
                <c:pt idx="1020">
                  <c:v>0.0</c:v>
                </c:pt>
                <c:pt idx="1021">
                  <c:v>0.0</c:v>
                </c:pt>
                <c:pt idx="1022">
                  <c:v>0.0</c:v>
                </c:pt>
                <c:pt idx="1023">
                  <c:v>0.0</c:v>
                </c:pt>
                <c:pt idx="1024">
                  <c:v>0.0</c:v>
                </c:pt>
                <c:pt idx="1025">
                  <c:v>0.0</c:v>
                </c:pt>
                <c:pt idx="1026">
                  <c:v>0.0</c:v>
                </c:pt>
                <c:pt idx="1027">
                  <c:v>0.0</c:v>
                </c:pt>
                <c:pt idx="1028">
                  <c:v>0.0</c:v>
                </c:pt>
                <c:pt idx="1029">
                  <c:v>0.0</c:v>
                </c:pt>
                <c:pt idx="1030">
                  <c:v>0.0</c:v>
                </c:pt>
                <c:pt idx="1031">
                  <c:v>0.0</c:v>
                </c:pt>
                <c:pt idx="1032">
                  <c:v>0.0</c:v>
                </c:pt>
                <c:pt idx="1033">
                  <c:v>0.0</c:v>
                </c:pt>
                <c:pt idx="1034">
                  <c:v>0.0</c:v>
                </c:pt>
                <c:pt idx="1035">
                  <c:v>0.0</c:v>
                </c:pt>
                <c:pt idx="1036">
                  <c:v>0.0</c:v>
                </c:pt>
                <c:pt idx="1037">
                  <c:v>0.0</c:v>
                </c:pt>
                <c:pt idx="1038">
                  <c:v>0.0</c:v>
                </c:pt>
                <c:pt idx="1039">
                  <c:v>0.0</c:v>
                </c:pt>
                <c:pt idx="1040">
                  <c:v>0.0</c:v>
                </c:pt>
                <c:pt idx="1041">
                  <c:v>0.0</c:v>
                </c:pt>
                <c:pt idx="1042">
                  <c:v>0.0</c:v>
                </c:pt>
                <c:pt idx="1043">
                  <c:v>0.0</c:v>
                </c:pt>
                <c:pt idx="1044">
                  <c:v>0.0</c:v>
                </c:pt>
                <c:pt idx="1045">
                  <c:v>0.0</c:v>
                </c:pt>
                <c:pt idx="1046">
                  <c:v>0.0</c:v>
                </c:pt>
                <c:pt idx="1047">
                  <c:v>0.0</c:v>
                </c:pt>
                <c:pt idx="1048">
                  <c:v>0.0</c:v>
                </c:pt>
                <c:pt idx="1049">
                  <c:v>0.0</c:v>
                </c:pt>
                <c:pt idx="1050">
                  <c:v>0.0</c:v>
                </c:pt>
                <c:pt idx="1051">
                  <c:v>0.0</c:v>
                </c:pt>
                <c:pt idx="1052">
                  <c:v>0.0</c:v>
                </c:pt>
                <c:pt idx="1053">
                  <c:v>0.0</c:v>
                </c:pt>
                <c:pt idx="1054">
                  <c:v>0.0</c:v>
                </c:pt>
                <c:pt idx="1055">
                  <c:v>0.0</c:v>
                </c:pt>
                <c:pt idx="1056">
                  <c:v>0.0</c:v>
                </c:pt>
                <c:pt idx="1057">
                  <c:v>0.0</c:v>
                </c:pt>
                <c:pt idx="1058">
                  <c:v>0.0</c:v>
                </c:pt>
                <c:pt idx="1059">
                  <c:v>0.0</c:v>
                </c:pt>
                <c:pt idx="1060">
                  <c:v>0.0</c:v>
                </c:pt>
                <c:pt idx="1061">
                  <c:v>0.0</c:v>
                </c:pt>
                <c:pt idx="1062">
                  <c:v>0.0</c:v>
                </c:pt>
                <c:pt idx="1063">
                  <c:v>0.0</c:v>
                </c:pt>
                <c:pt idx="1064">
                  <c:v>0.0</c:v>
                </c:pt>
                <c:pt idx="1065">
                  <c:v>0.0</c:v>
                </c:pt>
                <c:pt idx="1066">
                  <c:v>0.0</c:v>
                </c:pt>
                <c:pt idx="1067">
                  <c:v>0.0</c:v>
                </c:pt>
                <c:pt idx="1068">
                  <c:v>0.0</c:v>
                </c:pt>
                <c:pt idx="1069">
                  <c:v>0.0</c:v>
                </c:pt>
                <c:pt idx="1070">
                  <c:v>0.0</c:v>
                </c:pt>
                <c:pt idx="1071">
                  <c:v>0.0</c:v>
                </c:pt>
                <c:pt idx="1072">
                  <c:v>0.0</c:v>
                </c:pt>
                <c:pt idx="1073">
                  <c:v>0.0</c:v>
                </c:pt>
                <c:pt idx="1074">
                  <c:v>0.0</c:v>
                </c:pt>
                <c:pt idx="1075">
                  <c:v>0.0</c:v>
                </c:pt>
                <c:pt idx="1076">
                  <c:v>0.0</c:v>
                </c:pt>
                <c:pt idx="1077">
                  <c:v>0.0</c:v>
                </c:pt>
                <c:pt idx="1078">
                  <c:v>0.0</c:v>
                </c:pt>
                <c:pt idx="1079">
                  <c:v>0.0</c:v>
                </c:pt>
                <c:pt idx="1080">
                  <c:v>0.0</c:v>
                </c:pt>
                <c:pt idx="1081">
                  <c:v>0.0</c:v>
                </c:pt>
                <c:pt idx="1082">
                  <c:v>0.0</c:v>
                </c:pt>
                <c:pt idx="1083">
                  <c:v>0.0</c:v>
                </c:pt>
                <c:pt idx="1084">
                  <c:v>0.0</c:v>
                </c:pt>
                <c:pt idx="1085">
                  <c:v>0.0</c:v>
                </c:pt>
                <c:pt idx="1086">
                  <c:v>0.0</c:v>
                </c:pt>
                <c:pt idx="1087">
                  <c:v>0.0</c:v>
                </c:pt>
                <c:pt idx="1088">
                  <c:v>0.0</c:v>
                </c:pt>
                <c:pt idx="1089">
                  <c:v>0.0</c:v>
                </c:pt>
                <c:pt idx="1090">
                  <c:v>0.0</c:v>
                </c:pt>
                <c:pt idx="1091">
                  <c:v>0.0</c:v>
                </c:pt>
                <c:pt idx="1092">
                  <c:v>0.0</c:v>
                </c:pt>
                <c:pt idx="1093">
                  <c:v>0.0</c:v>
                </c:pt>
                <c:pt idx="1094">
                  <c:v>0.0</c:v>
                </c:pt>
                <c:pt idx="1095">
                  <c:v>0.0</c:v>
                </c:pt>
                <c:pt idx="1096">
                  <c:v>0.0</c:v>
                </c:pt>
                <c:pt idx="1097">
                  <c:v>0.0</c:v>
                </c:pt>
                <c:pt idx="1098">
                  <c:v>0.0</c:v>
                </c:pt>
                <c:pt idx="1099">
                  <c:v>0.0</c:v>
                </c:pt>
                <c:pt idx="1100">
                  <c:v>0.0</c:v>
                </c:pt>
                <c:pt idx="1101">
                  <c:v>0.0</c:v>
                </c:pt>
                <c:pt idx="1102">
                  <c:v>0.0</c:v>
                </c:pt>
                <c:pt idx="1103">
                  <c:v>0.0</c:v>
                </c:pt>
                <c:pt idx="1104">
                  <c:v>0.0</c:v>
                </c:pt>
                <c:pt idx="1105">
                  <c:v>0.0</c:v>
                </c:pt>
                <c:pt idx="1106">
                  <c:v>0.0</c:v>
                </c:pt>
                <c:pt idx="1107">
                  <c:v>0.0</c:v>
                </c:pt>
                <c:pt idx="1108">
                  <c:v>0.0</c:v>
                </c:pt>
                <c:pt idx="1109">
                  <c:v>0.0</c:v>
                </c:pt>
                <c:pt idx="1110">
                  <c:v>0.0</c:v>
                </c:pt>
                <c:pt idx="1111">
                  <c:v>0.0</c:v>
                </c:pt>
                <c:pt idx="1112">
                  <c:v>0.0</c:v>
                </c:pt>
                <c:pt idx="1113">
                  <c:v>0.0</c:v>
                </c:pt>
                <c:pt idx="1114">
                  <c:v>0.0</c:v>
                </c:pt>
                <c:pt idx="1115">
                  <c:v>0.0</c:v>
                </c:pt>
                <c:pt idx="1116">
                  <c:v>0.0</c:v>
                </c:pt>
                <c:pt idx="1117">
                  <c:v>0.0</c:v>
                </c:pt>
                <c:pt idx="1118">
                  <c:v>0.0</c:v>
                </c:pt>
                <c:pt idx="1119">
                  <c:v>0.0</c:v>
                </c:pt>
                <c:pt idx="1120">
                  <c:v>0.0</c:v>
                </c:pt>
                <c:pt idx="1121">
                  <c:v>0.0</c:v>
                </c:pt>
                <c:pt idx="1122">
                  <c:v>0.0</c:v>
                </c:pt>
                <c:pt idx="1123">
                  <c:v>0.0</c:v>
                </c:pt>
                <c:pt idx="1124">
                  <c:v>0.0</c:v>
                </c:pt>
                <c:pt idx="1125">
                  <c:v>0.0</c:v>
                </c:pt>
                <c:pt idx="1126">
                  <c:v>0.0</c:v>
                </c:pt>
                <c:pt idx="1127">
                  <c:v>0.0</c:v>
                </c:pt>
                <c:pt idx="1128">
                  <c:v>0.0</c:v>
                </c:pt>
                <c:pt idx="1129">
                  <c:v>0.0</c:v>
                </c:pt>
                <c:pt idx="1130">
                  <c:v>0.0</c:v>
                </c:pt>
                <c:pt idx="1131">
                  <c:v>0.0</c:v>
                </c:pt>
                <c:pt idx="1132">
                  <c:v>0.0</c:v>
                </c:pt>
                <c:pt idx="1133">
                  <c:v>0.0</c:v>
                </c:pt>
                <c:pt idx="1134">
                  <c:v>0.0</c:v>
                </c:pt>
                <c:pt idx="1135">
                  <c:v>0.0</c:v>
                </c:pt>
                <c:pt idx="1136">
                  <c:v>0.0</c:v>
                </c:pt>
                <c:pt idx="1137">
                  <c:v>0.0</c:v>
                </c:pt>
                <c:pt idx="1138">
                  <c:v>0.0</c:v>
                </c:pt>
                <c:pt idx="1139">
                  <c:v>0.0</c:v>
                </c:pt>
                <c:pt idx="1140">
                  <c:v>0.0</c:v>
                </c:pt>
                <c:pt idx="1141">
                  <c:v>0.0</c:v>
                </c:pt>
                <c:pt idx="1142">
                  <c:v>0.0</c:v>
                </c:pt>
                <c:pt idx="1143">
                  <c:v>0.0</c:v>
                </c:pt>
                <c:pt idx="1144">
                  <c:v>0.0</c:v>
                </c:pt>
                <c:pt idx="1145">
                  <c:v>0.0</c:v>
                </c:pt>
                <c:pt idx="1146">
                  <c:v>0.0</c:v>
                </c:pt>
                <c:pt idx="1147">
                  <c:v>0.0</c:v>
                </c:pt>
                <c:pt idx="1148">
                  <c:v>0.0</c:v>
                </c:pt>
                <c:pt idx="1149">
                  <c:v>0.0</c:v>
                </c:pt>
                <c:pt idx="1150">
                  <c:v>0.0</c:v>
                </c:pt>
                <c:pt idx="1151">
                  <c:v>0.0</c:v>
                </c:pt>
                <c:pt idx="1152">
                  <c:v>0.0</c:v>
                </c:pt>
                <c:pt idx="1153">
                  <c:v>0.0</c:v>
                </c:pt>
                <c:pt idx="1154">
                  <c:v>0.0</c:v>
                </c:pt>
                <c:pt idx="1155">
                  <c:v>0.0</c:v>
                </c:pt>
                <c:pt idx="1156">
                  <c:v>0.0</c:v>
                </c:pt>
                <c:pt idx="1157">
                  <c:v>0.0</c:v>
                </c:pt>
                <c:pt idx="1158">
                  <c:v>0.0</c:v>
                </c:pt>
                <c:pt idx="1159">
                  <c:v>0.0</c:v>
                </c:pt>
                <c:pt idx="1160">
                  <c:v>0.0</c:v>
                </c:pt>
                <c:pt idx="1161">
                  <c:v>0.0</c:v>
                </c:pt>
                <c:pt idx="1162">
                  <c:v>0.0</c:v>
                </c:pt>
                <c:pt idx="1163">
                  <c:v>0.0</c:v>
                </c:pt>
                <c:pt idx="1164">
                  <c:v>0.0</c:v>
                </c:pt>
                <c:pt idx="1165">
                  <c:v>0.0</c:v>
                </c:pt>
                <c:pt idx="1166">
                  <c:v>0.0</c:v>
                </c:pt>
                <c:pt idx="1167">
                  <c:v>0.0</c:v>
                </c:pt>
                <c:pt idx="1168">
                  <c:v>0.0</c:v>
                </c:pt>
                <c:pt idx="1169">
                  <c:v>0.0</c:v>
                </c:pt>
                <c:pt idx="1170">
                  <c:v>0.0</c:v>
                </c:pt>
                <c:pt idx="1171">
                  <c:v>0.0</c:v>
                </c:pt>
                <c:pt idx="1172">
                  <c:v>0.0</c:v>
                </c:pt>
                <c:pt idx="1173">
                  <c:v>0.0</c:v>
                </c:pt>
                <c:pt idx="1174">
                  <c:v>0.0</c:v>
                </c:pt>
                <c:pt idx="1175">
                  <c:v>0.0</c:v>
                </c:pt>
                <c:pt idx="1176">
                  <c:v>0.0</c:v>
                </c:pt>
                <c:pt idx="1177">
                  <c:v>0.0</c:v>
                </c:pt>
                <c:pt idx="1178">
                  <c:v>0.0</c:v>
                </c:pt>
                <c:pt idx="1179">
                  <c:v>0.0</c:v>
                </c:pt>
                <c:pt idx="1180">
                  <c:v>0.0</c:v>
                </c:pt>
                <c:pt idx="1181">
                  <c:v>0.0</c:v>
                </c:pt>
                <c:pt idx="1182">
                  <c:v>0.0</c:v>
                </c:pt>
                <c:pt idx="1183">
                  <c:v>0.0</c:v>
                </c:pt>
                <c:pt idx="1184">
                  <c:v>0.0</c:v>
                </c:pt>
                <c:pt idx="1185">
                  <c:v>0.0</c:v>
                </c:pt>
                <c:pt idx="1186">
                  <c:v>0.0</c:v>
                </c:pt>
                <c:pt idx="1187">
                  <c:v>0.0</c:v>
                </c:pt>
                <c:pt idx="1188">
                  <c:v>0.0</c:v>
                </c:pt>
                <c:pt idx="1189">
                  <c:v>0.0</c:v>
                </c:pt>
                <c:pt idx="1190">
                  <c:v>0.0</c:v>
                </c:pt>
                <c:pt idx="1191">
                  <c:v>0.0</c:v>
                </c:pt>
                <c:pt idx="1192">
                  <c:v>0.0</c:v>
                </c:pt>
                <c:pt idx="1193">
                  <c:v>0.0</c:v>
                </c:pt>
                <c:pt idx="1194">
                  <c:v>0.0</c:v>
                </c:pt>
                <c:pt idx="1195">
                  <c:v>0.0</c:v>
                </c:pt>
                <c:pt idx="1196">
                  <c:v>0.0</c:v>
                </c:pt>
                <c:pt idx="1197">
                  <c:v>0.0</c:v>
                </c:pt>
                <c:pt idx="1198">
                  <c:v>0.0</c:v>
                </c:pt>
                <c:pt idx="1199">
                  <c:v>0.0</c:v>
                </c:pt>
                <c:pt idx="1200">
                  <c:v>0.0</c:v>
                </c:pt>
                <c:pt idx="1201">
                  <c:v>0.0</c:v>
                </c:pt>
                <c:pt idx="1202">
                  <c:v>0.0</c:v>
                </c:pt>
                <c:pt idx="1203">
                  <c:v>0.0</c:v>
                </c:pt>
                <c:pt idx="1204">
                  <c:v>0.0</c:v>
                </c:pt>
                <c:pt idx="1205">
                  <c:v>0.0</c:v>
                </c:pt>
                <c:pt idx="1206">
                  <c:v>0.0</c:v>
                </c:pt>
                <c:pt idx="1207">
                  <c:v>0.0</c:v>
                </c:pt>
                <c:pt idx="1208">
                  <c:v>0.0</c:v>
                </c:pt>
                <c:pt idx="1209">
                  <c:v>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81B-486F-AA0B-9A9CFB855153}"/>
            </c:ext>
          </c:extLst>
        </c:ser>
        <c:ser>
          <c:idx val="0"/>
          <c:order val="0"/>
          <c:tx>
            <c:strRef>
              <c:f>Sheet8!$M$6</c:f>
              <c:strCache>
                <c:ptCount val="1"/>
                <c:pt idx="0">
                  <c:v>Concurrent Child CTAs</c:v>
                </c:pt>
              </c:strCache>
            </c:strRef>
          </c:tx>
          <c:spPr>
            <a:ln w="22225" cap="rnd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Sheet8!$B$1:$B$1210</c:f>
              <c:numCache>
                <c:formatCode>General</c:formatCode>
                <c:ptCount val="1210"/>
                <c:pt idx="0">
                  <c:v>0.0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  <c:pt idx="10">
                  <c:v>20.0</c:v>
                </c:pt>
                <c:pt idx="11">
                  <c:v>22.0</c:v>
                </c:pt>
                <c:pt idx="12">
                  <c:v>24.0</c:v>
                </c:pt>
                <c:pt idx="13">
                  <c:v>26.0</c:v>
                </c:pt>
                <c:pt idx="14">
                  <c:v>28.0</c:v>
                </c:pt>
                <c:pt idx="15">
                  <c:v>30.0</c:v>
                </c:pt>
                <c:pt idx="16">
                  <c:v>32.0</c:v>
                </c:pt>
                <c:pt idx="17">
                  <c:v>34.0</c:v>
                </c:pt>
                <c:pt idx="18">
                  <c:v>36.0</c:v>
                </c:pt>
                <c:pt idx="19">
                  <c:v>38.0</c:v>
                </c:pt>
                <c:pt idx="20">
                  <c:v>40.0</c:v>
                </c:pt>
                <c:pt idx="21">
                  <c:v>42.0</c:v>
                </c:pt>
                <c:pt idx="22">
                  <c:v>44.0</c:v>
                </c:pt>
                <c:pt idx="23">
                  <c:v>46.0</c:v>
                </c:pt>
                <c:pt idx="24">
                  <c:v>48.0</c:v>
                </c:pt>
                <c:pt idx="25">
                  <c:v>50.0</c:v>
                </c:pt>
                <c:pt idx="26">
                  <c:v>52.0</c:v>
                </c:pt>
                <c:pt idx="27">
                  <c:v>54.0</c:v>
                </c:pt>
                <c:pt idx="28">
                  <c:v>56.0</c:v>
                </c:pt>
                <c:pt idx="29">
                  <c:v>58.0</c:v>
                </c:pt>
                <c:pt idx="30">
                  <c:v>60.0</c:v>
                </c:pt>
                <c:pt idx="31">
                  <c:v>62.0</c:v>
                </c:pt>
                <c:pt idx="32">
                  <c:v>64.0</c:v>
                </c:pt>
                <c:pt idx="33">
                  <c:v>66.0</c:v>
                </c:pt>
                <c:pt idx="34">
                  <c:v>68.0</c:v>
                </c:pt>
                <c:pt idx="35">
                  <c:v>70.0</c:v>
                </c:pt>
                <c:pt idx="36">
                  <c:v>72.0</c:v>
                </c:pt>
                <c:pt idx="37">
                  <c:v>74.0</c:v>
                </c:pt>
                <c:pt idx="38">
                  <c:v>76.0</c:v>
                </c:pt>
                <c:pt idx="39">
                  <c:v>78.0</c:v>
                </c:pt>
                <c:pt idx="40">
                  <c:v>80.0</c:v>
                </c:pt>
                <c:pt idx="41">
                  <c:v>82.0</c:v>
                </c:pt>
                <c:pt idx="42">
                  <c:v>84.0</c:v>
                </c:pt>
                <c:pt idx="43">
                  <c:v>86.0</c:v>
                </c:pt>
                <c:pt idx="44">
                  <c:v>88.0</c:v>
                </c:pt>
                <c:pt idx="45">
                  <c:v>90.0</c:v>
                </c:pt>
                <c:pt idx="46">
                  <c:v>92.0</c:v>
                </c:pt>
                <c:pt idx="47">
                  <c:v>94.0</c:v>
                </c:pt>
                <c:pt idx="48">
                  <c:v>96.0</c:v>
                </c:pt>
                <c:pt idx="49">
                  <c:v>98.0</c:v>
                </c:pt>
                <c:pt idx="50">
                  <c:v>100.0</c:v>
                </c:pt>
                <c:pt idx="51">
                  <c:v>102.0</c:v>
                </c:pt>
                <c:pt idx="52">
                  <c:v>104.0</c:v>
                </c:pt>
                <c:pt idx="53">
                  <c:v>106.0</c:v>
                </c:pt>
                <c:pt idx="54">
                  <c:v>108.0</c:v>
                </c:pt>
                <c:pt idx="55">
                  <c:v>110.0</c:v>
                </c:pt>
                <c:pt idx="56">
                  <c:v>112.0</c:v>
                </c:pt>
                <c:pt idx="57">
                  <c:v>114.0</c:v>
                </c:pt>
                <c:pt idx="58">
                  <c:v>116.0</c:v>
                </c:pt>
                <c:pt idx="59">
                  <c:v>118.0</c:v>
                </c:pt>
                <c:pt idx="60">
                  <c:v>120.0</c:v>
                </c:pt>
                <c:pt idx="61">
                  <c:v>122.0</c:v>
                </c:pt>
                <c:pt idx="62">
                  <c:v>124.0</c:v>
                </c:pt>
                <c:pt idx="63">
                  <c:v>126.0</c:v>
                </c:pt>
                <c:pt idx="64">
                  <c:v>128.0</c:v>
                </c:pt>
                <c:pt idx="65">
                  <c:v>130.0</c:v>
                </c:pt>
                <c:pt idx="66">
                  <c:v>132.0</c:v>
                </c:pt>
                <c:pt idx="67">
                  <c:v>134.0</c:v>
                </c:pt>
                <c:pt idx="68">
                  <c:v>136.0</c:v>
                </c:pt>
                <c:pt idx="69">
                  <c:v>138.0</c:v>
                </c:pt>
                <c:pt idx="70">
                  <c:v>140.0</c:v>
                </c:pt>
                <c:pt idx="71">
                  <c:v>142.0</c:v>
                </c:pt>
                <c:pt idx="72">
                  <c:v>144.0</c:v>
                </c:pt>
                <c:pt idx="73">
                  <c:v>146.0</c:v>
                </c:pt>
                <c:pt idx="74">
                  <c:v>148.0</c:v>
                </c:pt>
                <c:pt idx="75">
                  <c:v>150.0</c:v>
                </c:pt>
                <c:pt idx="76">
                  <c:v>152.0</c:v>
                </c:pt>
                <c:pt idx="77">
                  <c:v>154.0</c:v>
                </c:pt>
                <c:pt idx="78">
                  <c:v>156.0</c:v>
                </c:pt>
                <c:pt idx="79">
                  <c:v>158.0</c:v>
                </c:pt>
                <c:pt idx="80">
                  <c:v>160.0</c:v>
                </c:pt>
                <c:pt idx="81">
                  <c:v>162.0</c:v>
                </c:pt>
                <c:pt idx="82">
                  <c:v>164.0</c:v>
                </c:pt>
                <c:pt idx="83">
                  <c:v>166.0</c:v>
                </c:pt>
                <c:pt idx="84">
                  <c:v>168.0</c:v>
                </c:pt>
                <c:pt idx="85">
                  <c:v>170.0</c:v>
                </c:pt>
                <c:pt idx="86">
                  <c:v>172.0</c:v>
                </c:pt>
                <c:pt idx="87">
                  <c:v>174.0</c:v>
                </c:pt>
                <c:pt idx="88">
                  <c:v>176.0</c:v>
                </c:pt>
                <c:pt idx="89">
                  <c:v>178.0</c:v>
                </c:pt>
                <c:pt idx="90">
                  <c:v>180.0</c:v>
                </c:pt>
                <c:pt idx="91">
                  <c:v>182.0</c:v>
                </c:pt>
                <c:pt idx="92">
                  <c:v>184.0</c:v>
                </c:pt>
                <c:pt idx="93">
                  <c:v>186.0</c:v>
                </c:pt>
                <c:pt idx="94">
                  <c:v>188.0</c:v>
                </c:pt>
                <c:pt idx="95">
                  <c:v>190.0</c:v>
                </c:pt>
                <c:pt idx="96">
                  <c:v>192.0</c:v>
                </c:pt>
                <c:pt idx="97">
                  <c:v>194.0</c:v>
                </c:pt>
                <c:pt idx="98">
                  <c:v>196.0</c:v>
                </c:pt>
                <c:pt idx="99">
                  <c:v>198.0</c:v>
                </c:pt>
                <c:pt idx="100">
                  <c:v>200.0</c:v>
                </c:pt>
                <c:pt idx="101">
                  <c:v>202.0</c:v>
                </c:pt>
                <c:pt idx="102">
                  <c:v>204.0</c:v>
                </c:pt>
                <c:pt idx="103">
                  <c:v>206.0</c:v>
                </c:pt>
                <c:pt idx="104">
                  <c:v>208.0</c:v>
                </c:pt>
                <c:pt idx="105">
                  <c:v>210.0</c:v>
                </c:pt>
                <c:pt idx="106">
                  <c:v>212.0</c:v>
                </c:pt>
                <c:pt idx="107">
                  <c:v>214.0</c:v>
                </c:pt>
                <c:pt idx="108">
                  <c:v>216.0</c:v>
                </c:pt>
                <c:pt idx="109">
                  <c:v>218.0</c:v>
                </c:pt>
                <c:pt idx="110">
                  <c:v>220.0</c:v>
                </c:pt>
                <c:pt idx="111">
                  <c:v>222.0</c:v>
                </c:pt>
                <c:pt idx="112">
                  <c:v>224.0</c:v>
                </c:pt>
                <c:pt idx="113">
                  <c:v>226.0</c:v>
                </c:pt>
                <c:pt idx="114">
                  <c:v>228.0</c:v>
                </c:pt>
                <c:pt idx="115">
                  <c:v>230.0</c:v>
                </c:pt>
                <c:pt idx="116">
                  <c:v>232.0</c:v>
                </c:pt>
                <c:pt idx="117">
                  <c:v>234.0</c:v>
                </c:pt>
                <c:pt idx="118">
                  <c:v>236.0</c:v>
                </c:pt>
                <c:pt idx="119">
                  <c:v>238.0</c:v>
                </c:pt>
                <c:pt idx="120">
                  <c:v>240.0</c:v>
                </c:pt>
                <c:pt idx="121">
                  <c:v>242.0</c:v>
                </c:pt>
                <c:pt idx="122">
                  <c:v>244.0</c:v>
                </c:pt>
                <c:pt idx="123">
                  <c:v>246.0</c:v>
                </c:pt>
                <c:pt idx="124">
                  <c:v>248.0</c:v>
                </c:pt>
                <c:pt idx="125">
                  <c:v>250.0</c:v>
                </c:pt>
                <c:pt idx="126">
                  <c:v>252.0</c:v>
                </c:pt>
                <c:pt idx="127">
                  <c:v>254.0</c:v>
                </c:pt>
                <c:pt idx="128">
                  <c:v>256.0</c:v>
                </c:pt>
                <c:pt idx="129">
                  <c:v>258.0</c:v>
                </c:pt>
                <c:pt idx="130">
                  <c:v>260.0</c:v>
                </c:pt>
                <c:pt idx="131">
                  <c:v>262.0</c:v>
                </c:pt>
                <c:pt idx="132">
                  <c:v>264.0</c:v>
                </c:pt>
                <c:pt idx="133">
                  <c:v>266.0</c:v>
                </c:pt>
                <c:pt idx="134">
                  <c:v>268.0</c:v>
                </c:pt>
                <c:pt idx="135">
                  <c:v>270.0</c:v>
                </c:pt>
                <c:pt idx="136">
                  <c:v>272.0</c:v>
                </c:pt>
                <c:pt idx="137">
                  <c:v>274.0</c:v>
                </c:pt>
                <c:pt idx="138">
                  <c:v>276.0</c:v>
                </c:pt>
                <c:pt idx="139">
                  <c:v>278.0</c:v>
                </c:pt>
                <c:pt idx="140">
                  <c:v>280.0</c:v>
                </c:pt>
                <c:pt idx="141">
                  <c:v>282.0</c:v>
                </c:pt>
                <c:pt idx="142">
                  <c:v>284.0</c:v>
                </c:pt>
                <c:pt idx="143">
                  <c:v>286.0</c:v>
                </c:pt>
                <c:pt idx="144">
                  <c:v>288.0</c:v>
                </c:pt>
                <c:pt idx="145">
                  <c:v>290.0</c:v>
                </c:pt>
                <c:pt idx="146">
                  <c:v>292.0</c:v>
                </c:pt>
                <c:pt idx="147">
                  <c:v>294.0</c:v>
                </c:pt>
                <c:pt idx="148">
                  <c:v>296.0</c:v>
                </c:pt>
                <c:pt idx="149">
                  <c:v>298.0</c:v>
                </c:pt>
                <c:pt idx="150">
                  <c:v>300.0</c:v>
                </c:pt>
                <c:pt idx="151">
                  <c:v>302.0</c:v>
                </c:pt>
                <c:pt idx="152">
                  <c:v>304.0</c:v>
                </c:pt>
                <c:pt idx="153">
                  <c:v>306.0</c:v>
                </c:pt>
                <c:pt idx="154">
                  <c:v>308.0</c:v>
                </c:pt>
                <c:pt idx="155">
                  <c:v>310.0</c:v>
                </c:pt>
                <c:pt idx="156">
                  <c:v>312.0</c:v>
                </c:pt>
                <c:pt idx="157">
                  <c:v>314.0</c:v>
                </c:pt>
                <c:pt idx="158">
                  <c:v>316.0</c:v>
                </c:pt>
                <c:pt idx="159">
                  <c:v>318.0</c:v>
                </c:pt>
                <c:pt idx="160">
                  <c:v>320.0</c:v>
                </c:pt>
                <c:pt idx="161">
                  <c:v>322.0</c:v>
                </c:pt>
                <c:pt idx="162">
                  <c:v>324.0</c:v>
                </c:pt>
                <c:pt idx="163">
                  <c:v>326.0</c:v>
                </c:pt>
                <c:pt idx="164">
                  <c:v>328.0</c:v>
                </c:pt>
                <c:pt idx="165">
                  <c:v>330.0</c:v>
                </c:pt>
                <c:pt idx="166">
                  <c:v>332.0</c:v>
                </c:pt>
                <c:pt idx="167">
                  <c:v>334.0</c:v>
                </c:pt>
                <c:pt idx="168">
                  <c:v>336.0</c:v>
                </c:pt>
                <c:pt idx="169">
                  <c:v>338.0</c:v>
                </c:pt>
                <c:pt idx="170">
                  <c:v>340.0</c:v>
                </c:pt>
                <c:pt idx="171">
                  <c:v>342.0</c:v>
                </c:pt>
                <c:pt idx="172">
                  <c:v>344.0</c:v>
                </c:pt>
                <c:pt idx="173">
                  <c:v>346.0</c:v>
                </c:pt>
                <c:pt idx="174">
                  <c:v>348.0</c:v>
                </c:pt>
                <c:pt idx="175">
                  <c:v>350.0</c:v>
                </c:pt>
                <c:pt idx="176">
                  <c:v>352.0</c:v>
                </c:pt>
                <c:pt idx="177">
                  <c:v>354.0</c:v>
                </c:pt>
                <c:pt idx="178">
                  <c:v>356.0</c:v>
                </c:pt>
                <c:pt idx="179">
                  <c:v>358.0</c:v>
                </c:pt>
                <c:pt idx="180">
                  <c:v>360.0</c:v>
                </c:pt>
                <c:pt idx="181">
                  <c:v>362.0</c:v>
                </c:pt>
                <c:pt idx="182">
                  <c:v>364.0</c:v>
                </c:pt>
                <c:pt idx="183">
                  <c:v>366.0</c:v>
                </c:pt>
                <c:pt idx="184">
                  <c:v>368.0</c:v>
                </c:pt>
                <c:pt idx="185">
                  <c:v>370.0</c:v>
                </c:pt>
                <c:pt idx="186">
                  <c:v>372.0</c:v>
                </c:pt>
                <c:pt idx="187">
                  <c:v>374.0</c:v>
                </c:pt>
                <c:pt idx="188">
                  <c:v>376.0</c:v>
                </c:pt>
                <c:pt idx="189">
                  <c:v>378.0</c:v>
                </c:pt>
                <c:pt idx="190">
                  <c:v>380.0</c:v>
                </c:pt>
                <c:pt idx="191">
                  <c:v>382.0</c:v>
                </c:pt>
                <c:pt idx="192">
                  <c:v>384.0</c:v>
                </c:pt>
                <c:pt idx="193">
                  <c:v>386.0</c:v>
                </c:pt>
                <c:pt idx="194">
                  <c:v>388.0</c:v>
                </c:pt>
                <c:pt idx="195">
                  <c:v>390.0</c:v>
                </c:pt>
                <c:pt idx="196">
                  <c:v>392.0</c:v>
                </c:pt>
                <c:pt idx="197">
                  <c:v>394.0</c:v>
                </c:pt>
                <c:pt idx="198">
                  <c:v>396.0</c:v>
                </c:pt>
                <c:pt idx="199">
                  <c:v>398.0</c:v>
                </c:pt>
                <c:pt idx="200">
                  <c:v>400.0</c:v>
                </c:pt>
                <c:pt idx="201">
                  <c:v>402.0</c:v>
                </c:pt>
                <c:pt idx="202">
                  <c:v>404.0</c:v>
                </c:pt>
                <c:pt idx="203">
                  <c:v>406.0</c:v>
                </c:pt>
                <c:pt idx="204">
                  <c:v>408.0</c:v>
                </c:pt>
                <c:pt idx="205">
                  <c:v>410.0</c:v>
                </c:pt>
                <c:pt idx="206">
                  <c:v>412.0</c:v>
                </c:pt>
                <c:pt idx="207">
                  <c:v>414.0</c:v>
                </c:pt>
                <c:pt idx="208">
                  <c:v>416.0</c:v>
                </c:pt>
                <c:pt idx="209">
                  <c:v>418.0</c:v>
                </c:pt>
                <c:pt idx="210">
                  <c:v>420.0</c:v>
                </c:pt>
                <c:pt idx="211">
                  <c:v>422.0</c:v>
                </c:pt>
                <c:pt idx="212">
                  <c:v>424.0</c:v>
                </c:pt>
                <c:pt idx="213">
                  <c:v>426.0</c:v>
                </c:pt>
                <c:pt idx="214">
                  <c:v>428.0</c:v>
                </c:pt>
                <c:pt idx="215">
                  <c:v>430.0</c:v>
                </c:pt>
                <c:pt idx="216">
                  <c:v>432.0</c:v>
                </c:pt>
                <c:pt idx="217">
                  <c:v>434.0</c:v>
                </c:pt>
                <c:pt idx="218">
                  <c:v>436.0</c:v>
                </c:pt>
                <c:pt idx="219">
                  <c:v>438.0</c:v>
                </c:pt>
                <c:pt idx="220">
                  <c:v>440.0</c:v>
                </c:pt>
                <c:pt idx="221">
                  <c:v>442.0</c:v>
                </c:pt>
                <c:pt idx="222">
                  <c:v>444.0</c:v>
                </c:pt>
                <c:pt idx="223">
                  <c:v>446.0</c:v>
                </c:pt>
                <c:pt idx="224">
                  <c:v>448.0</c:v>
                </c:pt>
                <c:pt idx="225">
                  <c:v>450.0</c:v>
                </c:pt>
                <c:pt idx="226">
                  <c:v>452.0</c:v>
                </c:pt>
                <c:pt idx="227">
                  <c:v>454.0</c:v>
                </c:pt>
                <c:pt idx="228">
                  <c:v>456.0</c:v>
                </c:pt>
                <c:pt idx="229">
                  <c:v>458.0</c:v>
                </c:pt>
                <c:pt idx="230">
                  <c:v>460.0</c:v>
                </c:pt>
                <c:pt idx="231">
                  <c:v>462.0</c:v>
                </c:pt>
                <c:pt idx="232">
                  <c:v>464.0</c:v>
                </c:pt>
                <c:pt idx="233">
                  <c:v>466.0</c:v>
                </c:pt>
                <c:pt idx="234">
                  <c:v>468.0</c:v>
                </c:pt>
                <c:pt idx="235">
                  <c:v>470.0</c:v>
                </c:pt>
                <c:pt idx="236">
                  <c:v>472.0</c:v>
                </c:pt>
                <c:pt idx="237">
                  <c:v>474.0</c:v>
                </c:pt>
                <c:pt idx="238">
                  <c:v>476.0</c:v>
                </c:pt>
                <c:pt idx="239">
                  <c:v>478.0</c:v>
                </c:pt>
                <c:pt idx="240">
                  <c:v>480.0</c:v>
                </c:pt>
                <c:pt idx="241">
                  <c:v>482.0</c:v>
                </c:pt>
                <c:pt idx="242">
                  <c:v>484.0</c:v>
                </c:pt>
                <c:pt idx="243">
                  <c:v>486.0</c:v>
                </c:pt>
                <c:pt idx="244">
                  <c:v>488.0</c:v>
                </c:pt>
                <c:pt idx="245">
                  <c:v>490.0</c:v>
                </c:pt>
                <c:pt idx="246">
                  <c:v>492.0</c:v>
                </c:pt>
                <c:pt idx="247">
                  <c:v>494.0</c:v>
                </c:pt>
                <c:pt idx="248">
                  <c:v>496.0</c:v>
                </c:pt>
                <c:pt idx="249">
                  <c:v>498.0</c:v>
                </c:pt>
                <c:pt idx="250">
                  <c:v>500.0</c:v>
                </c:pt>
                <c:pt idx="251">
                  <c:v>502.0</c:v>
                </c:pt>
                <c:pt idx="252">
                  <c:v>504.0</c:v>
                </c:pt>
                <c:pt idx="253">
                  <c:v>506.0</c:v>
                </c:pt>
                <c:pt idx="254">
                  <c:v>508.0</c:v>
                </c:pt>
                <c:pt idx="255">
                  <c:v>510.0</c:v>
                </c:pt>
                <c:pt idx="256">
                  <c:v>512.0</c:v>
                </c:pt>
                <c:pt idx="257">
                  <c:v>514.0</c:v>
                </c:pt>
                <c:pt idx="258">
                  <c:v>516.0</c:v>
                </c:pt>
                <c:pt idx="259">
                  <c:v>518.0</c:v>
                </c:pt>
                <c:pt idx="260">
                  <c:v>520.0</c:v>
                </c:pt>
                <c:pt idx="261">
                  <c:v>522.0</c:v>
                </c:pt>
                <c:pt idx="262">
                  <c:v>524.0</c:v>
                </c:pt>
                <c:pt idx="263">
                  <c:v>526.0</c:v>
                </c:pt>
                <c:pt idx="264">
                  <c:v>528.0</c:v>
                </c:pt>
                <c:pt idx="265">
                  <c:v>530.0</c:v>
                </c:pt>
                <c:pt idx="266">
                  <c:v>532.0</c:v>
                </c:pt>
                <c:pt idx="267">
                  <c:v>534.0</c:v>
                </c:pt>
                <c:pt idx="268">
                  <c:v>536.0</c:v>
                </c:pt>
                <c:pt idx="269">
                  <c:v>538.0</c:v>
                </c:pt>
                <c:pt idx="270">
                  <c:v>540.0</c:v>
                </c:pt>
                <c:pt idx="271">
                  <c:v>542.0</c:v>
                </c:pt>
                <c:pt idx="272">
                  <c:v>544.0</c:v>
                </c:pt>
                <c:pt idx="273">
                  <c:v>546.0</c:v>
                </c:pt>
                <c:pt idx="274">
                  <c:v>548.0</c:v>
                </c:pt>
                <c:pt idx="275">
                  <c:v>550.0</c:v>
                </c:pt>
                <c:pt idx="276">
                  <c:v>552.0</c:v>
                </c:pt>
                <c:pt idx="277">
                  <c:v>554.0</c:v>
                </c:pt>
                <c:pt idx="278">
                  <c:v>556.0</c:v>
                </c:pt>
                <c:pt idx="279">
                  <c:v>558.0</c:v>
                </c:pt>
                <c:pt idx="280">
                  <c:v>560.0</c:v>
                </c:pt>
                <c:pt idx="281">
                  <c:v>562.0</c:v>
                </c:pt>
                <c:pt idx="282">
                  <c:v>564.0</c:v>
                </c:pt>
                <c:pt idx="283">
                  <c:v>566.0</c:v>
                </c:pt>
                <c:pt idx="284">
                  <c:v>568.0</c:v>
                </c:pt>
                <c:pt idx="285">
                  <c:v>570.0</c:v>
                </c:pt>
                <c:pt idx="286">
                  <c:v>572.0</c:v>
                </c:pt>
                <c:pt idx="287">
                  <c:v>574.0</c:v>
                </c:pt>
                <c:pt idx="288">
                  <c:v>576.0</c:v>
                </c:pt>
                <c:pt idx="289">
                  <c:v>578.0</c:v>
                </c:pt>
                <c:pt idx="290">
                  <c:v>580.0</c:v>
                </c:pt>
                <c:pt idx="291">
                  <c:v>582.0</c:v>
                </c:pt>
                <c:pt idx="292">
                  <c:v>584.0</c:v>
                </c:pt>
                <c:pt idx="293">
                  <c:v>586.0</c:v>
                </c:pt>
                <c:pt idx="294">
                  <c:v>588.0</c:v>
                </c:pt>
                <c:pt idx="295">
                  <c:v>590.0</c:v>
                </c:pt>
                <c:pt idx="296">
                  <c:v>592.0</c:v>
                </c:pt>
                <c:pt idx="297">
                  <c:v>594.0</c:v>
                </c:pt>
                <c:pt idx="298">
                  <c:v>596.0</c:v>
                </c:pt>
                <c:pt idx="299">
                  <c:v>598.0</c:v>
                </c:pt>
                <c:pt idx="300">
                  <c:v>600.0</c:v>
                </c:pt>
                <c:pt idx="301">
                  <c:v>602.0</c:v>
                </c:pt>
                <c:pt idx="302">
                  <c:v>604.0</c:v>
                </c:pt>
                <c:pt idx="303">
                  <c:v>606.0</c:v>
                </c:pt>
                <c:pt idx="304">
                  <c:v>608.0</c:v>
                </c:pt>
                <c:pt idx="305">
                  <c:v>610.0</c:v>
                </c:pt>
                <c:pt idx="306">
                  <c:v>612.0</c:v>
                </c:pt>
                <c:pt idx="307">
                  <c:v>614.0</c:v>
                </c:pt>
                <c:pt idx="308">
                  <c:v>616.0</c:v>
                </c:pt>
                <c:pt idx="309">
                  <c:v>618.0</c:v>
                </c:pt>
                <c:pt idx="310">
                  <c:v>620.0</c:v>
                </c:pt>
                <c:pt idx="311">
                  <c:v>622.0</c:v>
                </c:pt>
                <c:pt idx="312">
                  <c:v>624.0</c:v>
                </c:pt>
                <c:pt idx="313">
                  <c:v>626.0</c:v>
                </c:pt>
                <c:pt idx="314">
                  <c:v>628.0</c:v>
                </c:pt>
                <c:pt idx="315">
                  <c:v>630.0</c:v>
                </c:pt>
                <c:pt idx="316">
                  <c:v>632.0</c:v>
                </c:pt>
                <c:pt idx="317">
                  <c:v>634.0</c:v>
                </c:pt>
                <c:pt idx="318">
                  <c:v>636.0</c:v>
                </c:pt>
                <c:pt idx="319">
                  <c:v>638.0</c:v>
                </c:pt>
                <c:pt idx="320">
                  <c:v>640.0</c:v>
                </c:pt>
                <c:pt idx="321">
                  <c:v>642.0</c:v>
                </c:pt>
                <c:pt idx="322">
                  <c:v>644.0</c:v>
                </c:pt>
                <c:pt idx="323">
                  <c:v>646.0</c:v>
                </c:pt>
                <c:pt idx="324">
                  <c:v>648.0</c:v>
                </c:pt>
                <c:pt idx="325">
                  <c:v>650.0</c:v>
                </c:pt>
                <c:pt idx="326">
                  <c:v>652.0</c:v>
                </c:pt>
                <c:pt idx="327">
                  <c:v>654.0</c:v>
                </c:pt>
                <c:pt idx="328">
                  <c:v>656.0</c:v>
                </c:pt>
                <c:pt idx="329">
                  <c:v>658.0</c:v>
                </c:pt>
                <c:pt idx="330">
                  <c:v>660.0</c:v>
                </c:pt>
                <c:pt idx="331">
                  <c:v>662.0</c:v>
                </c:pt>
                <c:pt idx="332">
                  <c:v>664.0</c:v>
                </c:pt>
                <c:pt idx="333">
                  <c:v>666.0</c:v>
                </c:pt>
                <c:pt idx="334">
                  <c:v>668.0</c:v>
                </c:pt>
                <c:pt idx="335">
                  <c:v>670.0</c:v>
                </c:pt>
                <c:pt idx="336">
                  <c:v>672.0</c:v>
                </c:pt>
                <c:pt idx="337">
                  <c:v>674.0</c:v>
                </c:pt>
                <c:pt idx="338">
                  <c:v>676.0</c:v>
                </c:pt>
                <c:pt idx="339">
                  <c:v>678.0</c:v>
                </c:pt>
                <c:pt idx="340">
                  <c:v>680.0</c:v>
                </c:pt>
                <c:pt idx="341">
                  <c:v>682.0</c:v>
                </c:pt>
                <c:pt idx="342">
                  <c:v>684.0</c:v>
                </c:pt>
                <c:pt idx="343">
                  <c:v>686.0</c:v>
                </c:pt>
                <c:pt idx="344">
                  <c:v>688.0</c:v>
                </c:pt>
                <c:pt idx="345">
                  <c:v>690.0</c:v>
                </c:pt>
                <c:pt idx="346">
                  <c:v>692.0</c:v>
                </c:pt>
                <c:pt idx="347">
                  <c:v>694.0</c:v>
                </c:pt>
                <c:pt idx="348">
                  <c:v>696.0</c:v>
                </c:pt>
                <c:pt idx="349">
                  <c:v>698.0</c:v>
                </c:pt>
                <c:pt idx="350">
                  <c:v>700.0</c:v>
                </c:pt>
                <c:pt idx="351">
                  <c:v>702.0</c:v>
                </c:pt>
                <c:pt idx="352">
                  <c:v>704.0</c:v>
                </c:pt>
                <c:pt idx="353">
                  <c:v>706.0</c:v>
                </c:pt>
                <c:pt idx="354">
                  <c:v>708.0</c:v>
                </c:pt>
                <c:pt idx="355">
                  <c:v>710.0</c:v>
                </c:pt>
                <c:pt idx="356">
                  <c:v>712.0</c:v>
                </c:pt>
                <c:pt idx="357">
                  <c:v>714.0</c:v>
                </c:pt>
                <c:pt idx="358">
                  <c:v>716.0</c:v>
                </c:pt>
                <c:pt idx="359">
                  <c:v>718.0</c:v>
                </c:pt>
                <c:pt idx="360">
                  <c:v>720.0</c:v>
                </c:pt>
                <c:pt idx="361">
                  <c:v>722.0</c:v>
                </c:pt>
                <c:pt idx="362">
                  <c:v>724.0</c:v>
                </c:pt>
                <c:pt idx="363">
                  <c:v>726.0</c:v>
                </c:pt>
                <c:pt idx="364">
                  <c:v>728.0</c:v>
                </c:pt>
                <c:pt idx="365">
                  <c:v>730.0</c:v>
                </c:pt>
                <c:pt idx="366">
                  <c:v>732.0</c:v>
                </c:pt>
                <c:pt idx="367">
                  <c:v>734.0</c:v>
                </c:pt>
                <c:pt idx="368">
                  <c:v>736.0</c:v>
                </c:pt>
                <c:pt idx="369">
                  <c:v>738.0</c:v>
                </c:pt>
                <c:pt idx="370">
                  <c:v>740.0</c:v>
                </c:pt>
                <c:pt idx="371">
                  <c:v>742.0</c:v>
                </c:pt>
                <c:pt idx="372">
                  <c:v>744.0</c:v>
                </c:pt>
                <c:pt idx="373">
                  <c:v>746.0</c:v>
                </c:pt>
                <c:pt idx="374">
                  <c:v>748.0</c:v>
                </c:pt>
                <c:pt idx="375">
                  <c:v>750.0</c:v>
                </c:pt>
                <c:pt idx="376">
                  <c:v>752.0</c:v>
                </c:pt>
                <c:pt idx="377">
                  <c:v>754.0</c:v>
                </c:pt>
                <c:pt idx="378">
                  <c:v>756.0</c:v>
                </c:pt>
                <c:pt idx="379">
                  <c:v>758.0</c:v>
                </c:pt>
                <c:pt idx="380">
                  <c:v>760.0</c:v>
                </c:pt>
                <c:pt idx="381">
                  <c:v>762.0</c:v>
                </c:pt>
                <c:pt idx="382">
                  <c:v>764.0</c:v>
                </c:pt>
                <c:pt idx="383">
                  <c:v>766.0</c:v>
                </c:pt>
                <c:pt idx="384">
                  <c:v>768.0</c:v>
                </c:pt>
                <c:pt idx="385">
                  <c:v>770.0</c:v>
                </c:pt>
                <c:pt idx="386">
                  <c:v>772.0</c:v>
                </c:pt>
                <c:pt idx="387">
                  <c:v>774.0</c:v>
                </c:pt>
                <c:pt idx="388">
                  <c:v>776.0</c:v>
                </c:pt>
                <c:pt idx="389">
                  <c:v>778.0</c:v>
                </c:pt>
                <c:pt idx="390">
                  <c:v>780.0</c:v>
                </c:pt>
                <c:pt idx="391">
                  <c:v>782.0</c:v>
                </c:pt>
                <c:pt idx="392">
                  <c:v>784.0</c:v>
                </c:pt>
                <c:pt idx="393">
                  <c:v>786.0</c:v>
                </c:pt>
                <c:pt idx="394">
                  <c:v>788.0</c:v>
                </c:pt>
                <c:pt idx="395">
                  <c:v>790.0</c:v>
                </c:pt>
                <c:pt idx="396">
                  <c:v>792.0</c:v>
                </c:pt>
                <c:pt idx="397">
                  <c:v>794.0</c:v>
                </c:pt>
                <c:pt idx="398">
                  <c:v>796.0</c:v>
                </c:pt>
                <c:pt idx="399">
                  <c:v>798.0</c:v>
                </c:pt>
                <c:pt idx="400">
                  <c:v>800.0</c:v>
                </c:pt>
                <c:pt idx="401">
                  <c:v>802.0</c:v>
                </c:pt>
                <c:pt idx="402">
                  <c:v>804.0</c:v>
                </c:pt>
                <c:pt idx="403">
                  <c:v>806.0</c:v>
                </c:pt>
                <c:pt idx="404">
                  <c:v>808.0</c:v>
                </c:pt>
                <c:pt idx="405">
                  <c:v>810.0</c:v>
                </c:pt>
                <c:pt idx="406">
                  <c:v>812.0</c:v>
                </c:pt>
                <c:pt idx="407">
                  <c:v>814.0</c:v>
                </c:pt>
                <c:pt idx="408">
                  <c:v>816.0</c:v>
                </c:pt>
                <c:pt idx="409">
                  <c:v>818.0</c:v>
                </c:pt>
                <c:pt idx="410">
                  <c:v>820.0</c:v>
                </c:pt>
                <c:pt idx="411">
                  <c:v>822.0</c:v>
                </c:pt>
                <c:pt idx="412">
                  <c:v>824.0</c:v>
                </c:pt>
                <c:pt idx="413">
                  <c:v>826.0</c:v>
                </c:pt>
                <c:pt idx="414">
                  <c:v>828.0</c:v>
                </c:pt>
                <c:pt idx="415">
                  <c:v>830.0</c:v>
                </c:pt>
                <c:pt idx="416">
                  <c:v>832.0</c:v>
                </c:pt>
                <c:pt idx="417">
                  <c:v>834.0</c:v>
                </c:pt>
                <c:pt idx="418">
                  <c:v>836.0</c:v>
                </c:pt>
                <c:pt idx="419">
                  <c:v>838.0</c:v>
                </c:pt>
                <c:pt idx="420">
                  <c:v>840.0</c:v>
                </c:pt>
                <c:pt idx="421">
                  <c:v>842.0</c:v>
                </c:pt>
                <c:pt idx="422">
                  <c:v>844.0</c:v>
                </c:pt>
                <c:pt idx="423">
                  <c:v>846.0</c:v>
                </c:pt>
                <c:pt idx="424">
                  <c:v>848.0</c:v>
                </c:pt>
                <c:pt idx="425">
                  <c:v>850.0</c:v>
                </c:pt>
                <c:pt idx="426">
                  <c:v>852.0</c:v>
                </c:pt>
                <c:pt idx="427">
                  <c:v>854.0</c:v>
                </c:pt>
                <c:pt idx="428">
                  <c:v>856.0</c:v>
                </c:pt>
                <c:pt idx="429">
                  <c:v>858.0</c:v>
                </c:pt>
                <c:pt idx="430">
                  <c:v>860.0</c:v>
                </c:pt>
                <c:pt idx="431">
                  <c:v>862.0</c:v>
                </c:pt>
                <c:pt idx="432">
                  <c:v>864.0</c:v>
                </c:pt>
                <c:pt idx="433">
                  <c:v>866.0</c:v>
                </c:pt>
                <c:pt idx="434">
                  <c:v>868.0</c:v>
                </c:pt>
                <c:pt idx="435">
                  <c:v>870.0</c:v>
                </c:pt>
                <c:pt idx="436">
                  <c:v>872.0</c:v>
                </c:pt>
                <c:pt idx="437">
                  <c:v>874.0</c:v>
                </c:pt>
                <c:pt idx="438">
                  <c:v>876.0</c:v>
                </c:pt>
                <c:pt idx="439">
                  <c:v>878.0</c:v>
                </c:pt>
                <c:pt idx="440">
                  <c:v>880.0</c:v>
                </c:pt>
                <c:pt idx="441">
                  <c:v>882.0</c:v>
                </c:pt>
                <c:pt idx="442">
                  <c:v>884.0</c:v>
                </c:pt>
                <c:pt idx="443">
                  <c:v>886.0</c:v>
                </c:pt>
                <c:pt idx="444">
                  <c:v>888.0</c:v>
                </c:pt>
                <c:pt idx="445">
                  <c:v>890.0</c:v>
                </c:pt>
                <c:pt idx="446">
                  <c:v>892.0</c:v>
                </c:pt>
                <c:pt idx="447">
                  <c:v>894.0</c:v>
                </c:pt>
                <c:pt idx="448">
                  <c:v>896.0</c:v>
                </c:pt>
                <c:pt idx="449">
                  <c:v>898.0</c:v>
                </c:pt>
                <c:pt idx="450">
                  <c:v>900.0</c:v>
                </c:pt>
                <c:pt idx="451">
                  <c:v>902.0</c:v>
                </c:pt>
                <c:pt idx="452">
                  <c:v>904.0</c:v>
                </c:pt>
                <c:pt idx="453">
                  <c:v>906.0</c:v>
                </c:pt>
                <c:pt idx="454">
                  <c:v>908.0</c:v>
                </c:pt>
                <c:pt idx="455">
                  <c:v>910.0</c:v>
                </c:pt>
                <c:pt idx="456">
                  <c:v>912.0</c:v>
                </c:pt>
                <c:pt idx="457">
                  <c:v>914.0</c:v>
                </c:pt>
                <c:pt idx="458">
                  <c:v>916.0</c:v>
                </c:pt>
                <c:pt idx="459">
                  <c:v>918.0</c:v>
                </c:pt>
                <c:pt idx="460">
                  <c:v>920.0</c:v>
                </c:pt>
                <c:pt idx="461">
                  <c:v>922.0</c:v>
                </c:pt>
                <c:pt idx="462">
                  <c:v>924.0</c:v>
                </c:pt>
                <c:pt idx="463">
                  <c:v>926.0</c:v>
                </c:pt>
                <c:pt idx="464">
                  <c:v>928.0</c:v>
                </c:pt>
                <c:pt idx="465">
                  <c:v>930.0</c:v>
                </c:pt>
                <c:pt idx="466">
                  <c:v>932.0</c:v>
                </c:pt>
                <c:pt idx="467">
                  <c:v>934.0</c:v>
                </c:pt>
                <c:pt idx="468">
                  <c:v>936.0</c:v>
                </c:pt>
                <c:pt idx="469">
                  <c:v>938.0</c:v>
                </c:pt>
                <c:pt idx="470">
                  <c:v>940.0</c:v>
                </c:pt>
                <c:pt idx="471">
                  <c:v>942.0</c:v>
                </c:pt>
                <c:pt idx="472">
                  <c:v>944.0</c:v>
                </c:pt>
                <c:pt idx="473">
                  <c:v>946.0</c:v>
                </c:pt>
                <c:pt idx="474">
                  <c:v>948.0</c:v>
                </c:pt>
                <c:pt idx="475">
                  <c:v>950.0</c:v>
                </c:pt>
                <c:pt idx="476">
                  <c:v>952.0</c:v>
                </c:pt>
                <c:pt idx="477">
                  <c:v>954.0</c:v>
                </c:pt>
                <c:pt idx="478">
                  <c:v>956.0</c:v>
                </c:pt>
                <c:pt idx="479">
                  <c:v>958.0</c:v>
                </c:pt>
                <c:pt idx="480">
                  <c:v>960.0</c:v>
                </c:pt>
                <c:pt idx="481">
                  <c:v>962.0</c:v>
                </c:pt>
                <c:pt idx="482">
                  <c:v>964.0</c:v>
                </c:pt>
                <c:pt idx="483">
                  <c:v>966.0</c:v>
                </c:pt>
                <c:pt idx="484">
                  <c:v>968.0</c:v>
                </c:pt>
                <c:pt idx="485">
                  <c:v>970.0</c:v>
                </c:pt>
                <c:pt idx="486">
                  <c:v>972.0</c:v>
                </c:pt>
                <c:pt idx="487">
                  <c:v>974.0</c:v>
                </c:pt>
                <c:pt idx="488">
                  <c:v>976.0</c:v>
                </c:pt>
                <c:pt idx="489">
                  <c:v>978.0</c:v>
                </c:pt>
                <c:pt idx="490">
                  <c:v>980.0</c:v>
                </c:pt>
                <c:pt idx="491">
                  <c:v>982.0</c:v>
                </c:pt>
                <c:pt idx="492">
                  <c:v>984.0</c:v>
                </c:pt>
                <c:pt idx="493">
                  <c:v>986.0</c:v>
                </c:pt>
                <c:pt idx="494">
                  <c:v>988.0</c:v>
                </c:pt>
                <c:pt idx="495">
                  <c:v>990.0</c:v>
                </c:pt>
                <c:pt idx="496">
                  <c:v>992.0</c:v>
                </c:pt>
                <c:pt idx="497">
                  <c:v>994.0</c:v>
                </c:pt>
                <c:pt idx="498">
                  <c:v>996.0</c:v>
                </c:pt>
                <c:pt idx="499">
                  <c:v>998.0</c:v>
                </c:pt>
                <c:pt idx="500">
                  <c:v>1000.0</c:v>
                </c:pt>
                <c:pt idx="501">
                  <c:v>1002.0</c:v>
                </c:pt>
                <c:pt idx="502">
                  <c:v>1004.0</c:v>
                </c:pt>
                <c:pt idx="503">
                  <c:v>1006.0</c:v>
                </c:pt>
                <c:pt idx="504">
                  <c:v>1008.0</c:v>
                </c:pt>
                <c:pt idx="505">
                  <c:v>1010.0</c:v>
                </c:pt>
                <c:pt idx="506">
                  <c:v>1012.0</c:v>
                </c:pt>
                <c:pt idx="507">
                  <c:v>1014.0</c:v>
                </c:pt>
                <c:pt idx="508">
                  <c:v>1016.0</c:v>
                </c:pt>
                <c:pt idx="509">
                  <c:v>1018.0</c:v>
                </c:pt>
                <c:pt idx="510">
                  <c:v>1020.0</c:v>
                </c:pt>
                <c:pt idx="511">
                  <c:v>1022.0</c:v>
                </c:pt>
                <c:pt idx="512">
                  <c:v>1024.0</c:v>
                </c:pt>
                <c:pt idx="513">
                  <c:v>1026.0</c:v>
                </c:pt>
                <c:pt idx="514">
                  <c:v>1028.0</c:v>
                </c:pt>
                <c:pt idx="515">
                  <c:v>1030.0</c:v>
                </c:pt>
                <c:pt idx="516">
                  <c:v>1032.0</c:v>
                </c:pt>
                <c:pt idx="517">
                  <c:v>1034.0</c:v>
                </c:pt>
                <c:pt idx="518">
                  <c:v>1036.0</c:v>
                </c:pt>
                <c:pt idx="519">
                  <c:v>1038.0</c:v>
                </c:pt>
                <c:pt idx="520">
                  <c:v>1040.0</c:v>
                </c:pt>
                <c:pt idx="521">
                  <c:v>1042.0</c:v>
                </c:pt>
                <c:pt idx="522">
                  <c:v>1044.0</c:v>
                </c:pt>
                <c:pt idx="523">
                  <c:v>1046.0</c:v>
                </c:pt>
                <c:pt idx="524">
                  <c:v>1048.0</c:v>
                </c:pt>
                <c:pt idx="525">
                  <c:v>1050.0</c:v>
                </c:pt>
                <c:pt idx="526">
                  <c:v>1052.0</c:v>
                </c:pt>
                <c:pt idx="527">
                  <c:v>1054.0</c:v>
                </c:pt>
                <c:pt idx="528">
                  <c:v>1056.0</c:v>
                </c:pt>
                <c:pt idx="529">
                  <c:v>1058.0</c:v>
                </c:pt>
                <c:pt idx="530">
                  <c:v>1060.0</c:v>
                </c:pt>
                <c:pt idx="531">
                  <c:v>1062.0</c:v>
                </c:pt>
                <c:pt idx="532">
                  <c:v>1064.0</c:v>
                </c:pt>
                <c:pt idx="533">
                  <c:v>1066.0</c:v>
                </c:pt>
                <c:pt idx="534">
                  <c:v>1068.0</c:v>
                </c:pt>
                <c:pt idx="535">
                  <c:v>1070.0</c:v>
                </c:pt>
                <c:pt idx="536">
                  <c:v>1072.0</c:v>
                </c:pt>
                <c:pt idx="537">
                  <c:v>1074.0</c:v>
                </c:pt>
                <c:pt idx="538">
                  <c:v>1076.0</c:v>
                </c:pt>
                <c:pt idx="539">
                  <c:v>1078.0</c:v>
                </c:pt>
                <c:pt idx="540">
                  <c:v>1080.0</c:v>
                </c:pt>
                <c:pt idx="541">
                  <c:v>1082.0</c:v>
                </c:pt>
                <c:pt idx="542">
                  <c:v>1084.0</c:v>
                </c:pt>
                <c:pt idx="543">
                  <c:v>1086.0</c:v>
                </c:pt>
                <c:pt idx="544">
                  <c:v>1088.0</c:v>
                </c:pt>
                <c:pt idx="545">
                  <c:v>1090.0</c:v>
                </c:pt>
                <c:pt idx="546">
                  <c:v>1092.0</c:v>
                </c:pt>
                <c:pt idx="547">
                  <c:v>1094.0</c:v>
                </c:pt>
                <c:pt idx="548">
                  <c:v>1096.0</c:v>
                </c:pt>
                <c:pt idx="549">
                  <c:v>1098.0</c:v>
                </c:pt>
                <c:pt idx="550">
                  <c:v>1100.0</c:v>
                </c:pt>
                <c:pt idx="551">
                  <c:v>1102.0</c:v>
                </c:pt>
                <c:pt idx="552">
                  <c:v>1104.0</c:v>
                </c:pt>
                <c:pt idx="553">
                  <c:v>1106.0</c:v>
                </c:pt>
                <c:pt idx="554">
                  <c:v>1108.0</c:v>
                </c:pt>
                <c:pt idx="555">
                  <c:v>1110.0</c:v>
                </c:pt>
                <c:pt idx="556">
                  <c:v>1112.0</c:v>
                </c:pt>
                <c:pt idx="557">
                  <c:v>1114.0</c:v>
                </c:pt>
                <c:pt idx="558">
                  <c:v>1116.0</c:v>
                </c:pt>
                <c:pt idx="559">
                  <c:v>1118.0</c:v>
                </c:pt>
                <c:pt idx="560">
                  <c:v>1120.0</c:v>
                </c:pt>
                <c:pt idx="561">
                  <c:v>1122.0</c:v>
                </c:pt>
                <c:pt idx="562">
                  <c:v>1124.0</c:v>
                </c:pt>
                <c:pt idx="563">
                  <c:v>1126.0</c:v>
                </c:pt>
                <c:pt idx="564">
                  <c:v>1128.0</c:v>
                </c:pt>
                <c:pt idx="565">
                  <c:v>1130.0</c:v>
                </c:pt>
                <c:pt idx="566">
                  <c:v>1132.0</c:v>
                </c:pt>
                <c:pt idx="567">
                  <c:v>1134.0</c:v>
                </c:pt>
                <c:pt idx="568">
                  <c:v>1136.0</c:v>
                </c:pt>
                <c:pt idx="569">
                  <c:v>1138.0</c:v>
                </c:pt>
                <c:pt idx="570">
                  <c:v>1140.0</c:v>
                </c:pt>
                <c:pt idx="571">
                  <c:v>1142.0</c:v>
                </c:pt>
                <c:pt idx="572">
                  <c:v>1144.0</c:v>
                </c:pt>
                <c:pt idx="573">
                  <c:v>1146.0</c:v>
                </c:pt>
                <c:pt idx="574">
                  <c:v>1148.0</c:v>
                </c:pt>
                <c:pt idx="575">
                  <c:v>1150.0</c:v>
                </c:pt>
                <c:pt idx="576">
                  <c:v>1152.0</c:v>
                </c:pt>
                <c:pt idx="577">
                  <c:v>1154.0</c:v>
                </c:pt>
                <c:pt idx="578">
                  <c:v>1156.0</c:v>
                </c:pt>
                <c:pt idx="579">
                  <c:v>1158.0</c:v>
                </c:pt>
                <c:pt idx="580">
                  <c:v>1160.0</c:v>
                </c:pt>
                <c:pt idx="581">
                  <c:v>1162.0</c:v>
                </c:pt>
                <c:pt idx="582">
                  <c:v>1164.0</c:v>
                </c:pt>
                <c:pt idx="583">
                  <c:v>1166.0</c:v>
                </c:pt>
                <c:pt idx="584">
                  <c:v>1168.0</c:v>
                </c:pt>
                <c:pt idx="585">
                  <c:v>1170.0</c:v>
                </c:pt>
                <c:pt idx="586">
                  <c:v>1172.0</c:v>
                </c:pt>
                <c:pt idx="587">
                  <c:v>1174.0</c:v>
                </c:pt>
                <c:pt idx="588">
                  <c:v>1176.0</c:v>
                </c:pt>
                <c:pt idx="589">
                  <c:v>1178.0</c:v>
                </c:pt>
                <c:pt idx="590">
                  <c:v>1180.0</c:v>
                </c:pt>
                <c:pt idx="591">
                  <c:v>1182.0</c:v>
                </c:pt>
                <c:pt idx="592">
                  <c:v>1184.0</c:v>
                </c:pt>
                <c:pt idx="593">
                  <c:v>1186.0</c:v>
                </c:pt>
                <c:pt idx="594">
                  <c:v>1188.0</c:v>
                </c:pt>
                <c:pt idx="595">
                  <c:v>1190.0</c:v>
                </c:pt>
                <c:pt idx="596">
                  <c:v>1192.0</c:v>
                </c:pt>
                <c:pt idx="597">
                  <c:v>1194.0</c:v>
                </c:pt>
                <c:pt idx="598">
                  <c:v>1196.0</c:v>
                </c:pt>
                <c:pt idx="599">
                  <c:v>1198.0</c:v>
                </c:pt>
                <c:pt idx="600">
                  <c:v>1200.0</c:v>
                </c:pt>
                <c:pt idx="601">
                  <c:v>1202.0</c:v>
                </c:pt>
                <c:pt idx="602">
                  <c:v>1204.0</c:v>
                </c:pt>
                <c:pt idx="603">
                  <c:v>1206.0</c:v>
                </c:pt>
                <c:pt idx="604">
                  <c:v>1208.0</c:v>
                </c:pt>
                <c:pt idx="605">
                  <c:v>1210.0</c:v>
                </c:pt>
                <c:pt idx="606">
                  <c:v>1212.0</c:v>
                </c:pt>
                <c:pt idx="607">
                  <c:v>1214.0</c:v>
                </c:pt>
                <c:pt idx="608">
                  <c:v>1216.0</c:v>
                </c:pt>
                <c:pt idx="609">
                  <c:v>1218.0</c:v>
                </c:pt>
                <c:pt idx="610">
                  <c:v>1220.0</c:v>
                </c:pt>
                <c:pt idx="611">
                  <c:v>1222.0</c:v>
                </c:pt>
                <c:pt idx="612">
                  <c:v>1224.0</c:v>
                </c:pt>
                <c:pt idx="613">
                  <c:v>1226.0</c:v>
                </c:pt>
                <c:pt idx="614">
                  <c:v>1228.0</c:v>
                </c:pt>
                <c:pt idx="615">
                  <c:v>1230.0</c:v>
                </c:pt>
                <c:pt idx="616">
                  <c:v>1232.0</c:v>
                </c:pt>
                <c:pt idx="617">
                  <c:v>1234.0</c:v>
                </c:pt>
                <c:pt idx="618">
                  <c:v>1236.0</c:v>
                </c:pt>
                <c:pt idx="619">
                  <c:v>1238.0</c:v>
                </c:pt>
                <c:pt idx="620">
                  <c:v>1240.0</c:v>
                </c:pt>
                <c:pt idx="621">
                  <c:v>1242.0</c:v>
                </c:pt>
                <c:pt idx="622">
                  <c:v>1244.0</c:v>
                </c:pt>
                <c:pt idx="623">
                  <c:v>1246.0</c:v>
                </c:pt>
                <c:pt idx="624">
                  <c:v>1248.0</c:v>
                </c:pt>
                <c:pt idx="625">
                  <c:v>1250.0</c:v>
                </c:pt>
                <c:pt idx="626">
                  <c:v>1252.0</c:v>
                </c:pt>
                <c:pt idx="627">
                  <c:v>1254.0</c:v>
                </c:pt>
                <c:pt idx="628">
                  <c:v>1256.0</c:v>
                </c:pt>
                <c:pt idx="629">
                  <c:v>1258.0</c:v>
                </c:pt>
                <c:pt idx="630">
                  <c:v>1260.0</c:v>
                </c:pt>
                <c:pt idx="631">
                  <c:v>1262.0</c:v>
                </c:pt>
                <c:pt idx="632">
                  <c:v>1264.0</c:v>
                </c:pt>
                <c:pt idx="633">
                  <c:v>1266.0</c:v>
                </c:pt>
                <c:pt idx="634">
                  <c:v>1268.0</c:v>
                </c:pt>
                <c:pt idx="635">
                  <c:v>1270.0</c:v>
                </c:pt>
                <c:pt idx="636">
                  <c:v>1272.0</c:v>
                </c:pt>
                <c:pt idx="637">
                  <c:v>1274.0</c:v>
                </c:pt>
                <c:pt idx="638">
                  <c:v>1276.0</c:v>
                </c:pt>
                <c:pt idx="639">
                  <c:v>1278.0</c:v>
                </c:pt>
                <c:pt idx="640">
                  <c:v>1280.0</c:v>
                </c:pt>
                <c:pt idx="641">
                  <c:v>1282.0</c:v>
                </c:pt>
                <c:pt idx="642">
                  <c:v>1284.0</c:v>
                </c:pt>
                <c:pt idx="643">
                  <c:v>1286.0</c:v>
                </c:pt>
                <c:pt idx="644">
                  <c:v>1288.0</c:v>
                </c:pt>
                <c:pt idx="645">
                  <c:v>1290.0</c:v>
                </c:pt>
                <c:pt idx="646">
                  <c:v>1292.0</c:v>
                </c:pt>
                <c:pt idx="647">
                  <c:v>1294.0</c:v>
                </c:pt>
                <c:pt idx="648">
                  <c:v>1296.0</c:v>
                </c:pt>
                <c:pt idx="649">
                  <c:v>1298.0</c:v>
                </c:pt>
                <c:pt idx="650">
                  <c:v>1300.0</c:v>
                </c:pt>
                <c:pt idx="651">
                  <c:v>1302.0</c:v>
                </c:pt>
                <c:pt idx="652">
                  <c:v>1304.0</c:v>
                </c:pt>
                <c:pt idx="653">
                  <c:v>1306.0</c:v>
                </c:pt>
                <c:pt idx="654">
                  <c:v>1308.0</c:v>
                </c:pt>
                <c:pt idx="655">
                  <c:v>1310.0</c:v>
                </c:pt>
                <c:pt idx="656">
                  <c:v>1312.0</c:v>
                </c:pt>
                <c:pt idx="657">
                  <c:v>1314.0</c:v>
                </c:pt>
                <c:pt idx="658">
                  <c:v>1316.0</c:v>
                </c:pt>
                <c:pt idx="659">
                  <c:v>1318.0</c:v>
                </c:pt>
                <c:pt idx="660">
                  <c:v>1320.0</c:v>
                </c:pt>
                <c:pt idx="661">
                  <c:v>1322.0</c:v>
                </c:pt>
                <c:pt idx="662">
                  <c:v>1324.0</c:v>
                </c:pt>
                <c:pt idx="663">
                  <c:v>1326.0</c:v>
                </c:pt>
                <c:pt idx="664">
                  <c:v>1328.0</c:v>
                </c:pt>
                <c:pt idx="665">
                  <c:v>1330.0</c:v>
                </c:pt>
                <c:pt idx="666">
                  <c:v>1332.0</c:v>
                </c:pt>
                <c:pt idx="667">
                  <c:v>1334.0</c:v>
                </c:pt>
                <c:pt idx="668">
                  <c:v>1336.0</c:v>
                </c:pt>
                <c:pt idx="669">
                  <c:v>1338.0</c:v>
                </c:pt>
                <c:pt idx="670">
                  <c:v>1340.0</c:v>
                </c:pt>
                <c:pt idx="671">
                  <c:v>1342.0</c:v>
                </c:pt>
                <c:pt idx="672">
                  <c:v>1344.0</c:v>
                </c:pt>
                <c:pt idx="673">
                  <c:v>1346.0</c:v>
                </c:pt>
                <c:pt idx="674">
                  <c:v>1348.0</c:v>
                </c:pt>
                <c:pt idx="675">
                  <c:v>1350.0</c:v>
                </c:pt>
                <c:pt idx="676">
                  <c:v>1352.0</c:v>
                </c:pt>
                <c:pt idx="677">
                  <c:v>1354.0</c:v>
                </c:pt>
                <c:pt idx="678">
                  <c:v>1356.0</c:v>
                </c:pt>
                <c:pt idx="679">
                  <c:v>1358.0</c:v>
                </c:pt>
                <c:pt idx="680">
                  <c:v>1360.0</c:v>
                </c:pt>
                <c:pt idx="681">
                  <c:v>1362.0</c:v>
                </c:pt>
                <c:pt idx="682">
                  <c:v>1364.0</c:v>
                </c:pt>
                <c:pt idx="683">
                  <c:v>1366.0</c:v>
                </c:pt>
                <c:pt idx="684">
                  <c:v>1368.0</c:v>
                </c:pt>
                <c:pt idx="685">
                  <c:v>1370.0</c:v>
                </c:pt>
                <c:pt idx="686">
                  <c:v>1372.0</c:v>
                </c:pt>
                <c:pt idx="687">
                  <c:v>1374.0</c:v>
                </c:pt>
                <c:pt idx="688">
                  <c:v>1376.0</c:v>
                </c:pt>
                <c:pt idx="689">
                  <c:v>1378.0</c:v>
                </c:pt>
                <c:pt idx="690">
                  <c:v>1380.0</c:v>
                </c:pt>
                <c:pt idx="691">
                  <c:v>1382.0</c:v>
                </c:pt>
                <c:pt idx="692">
                  <c:v>1384.0</c:v>
                </c:pt>
                <c:pt idx="693">
                  <c:v>1386.0</c:v>
                </c:pt>
                <c:pt idx="694">
                  <c:v>1388.0</c:v>
                </c:pt>
                <c:pt idx="695">
                  <c:v>1390.0</c:v>
                </c:pt>
                <c:pt idx="696">
                  <c:v>1392.0</c:v>
                </c:pt>
                <c:pt idx="697">
                  <c:v>1394.0</c:v>
                </c:pt>
                <c:pt idx="698">
                  <c:v>1396.0</c:v>
                </c:pt>
                <c:pt idx="699">
                  <c:v>1398.0</c:v>
                </c:pt>
                <c:pt idx="700">
                  <c:v>1400.0</c:v>
                </c:pt>
                <c:pt idx="701">
                  <c:v>1402.0</c:v>
                </c:pt>
                <c:pt idx="702">
                  <c:v>1404.0</c:v>
                </c:pt>
                <c:pt idx="703">
                  <c:v>1406.0</c:v>
                </c:pt>
                <c:pt idx="704">
                  <c:v>1408.0</c:v>
                </c:pt>
                <c:pt idx="705">
                  <c:v>1410.0</c:v>
                </c:pt>
                <c:pt idx="706">
                  <c:v>1412.0</c:v>
                </c:pt>
                <c:pt idx="707">
                  <c:v>1414.0</c:v>
                </c:pt>
                <c:pt idx="708">
                  <c:v>1416.0</c:v>
                </c:pt>
                <c:pt idx="709">
                  <c:v>1418.0</c:v>
                </c:pt>
                <c:pt idx="710">
                  <c:v>1420.0</c:v>
                </c:pt>
                <c:pt idx="711">
                  <c:v>1422.0</c:v>
                </c:pt>
                <c:pt idx="712">
                  <c:v>1424.0</c:v>
                </c:pt>
                <c:pt idx="713">
                  <c:v>1426.0</c:v>
                </c:pt>
                <c:pt idx="714">
                  <c:v>1428.0</c:v>
                </c:pt>
                <c:pt idx="715">
                  <c:v>1430.0</c:v>
                </c:pt>
                <c:pt idx="716">
                  <c:v>1432.0</c:v>
                </c:pt>
                <c:pt idx="717">
                  <c:v>1434.0</c:v>
                </c:pt>
                <c:pt idx="718">
                  <c:v>1436.0</c:v>
                </c:pt>
                <c:pt idx="719">
                  <c:v>1438.0</c:v>
                </c:pt>
                <c:pt idx="720">
                  <c:v>1440.0</c:v>
                </c:pt>
                <c:pt idx="721">
                  <c:v>1442.0</c:v>
                </c:pt>
                <c:pt idx="722">
                  <c:v>1444.0</c:v>
                </c:pt>
                <c:pt idx="723">
                  <c:v>1446.0</c:v>
                </c:pt>
                <c:pt idx="724">
                  <c:v>1448.0</c:v>
                </c:pt>
                <c:pt idx="725">
                  <c:v>1450.0</c:v>
                </c:pt>
                <c:pt idx="726">
                  <c:v>1452.0</c:v>
                </c:pt>
                <c:pt idx="727">
                  <c:v>1454.0</c:v>
                </c:pt>
                <c:pt idx="728">
                  <c:v>1456.0</c:v>
                </c:pt>
                <c:pt idx="729">
                  <c:v>1458.0</c:v>
                </c:pt>
                <c:pt idx="730">
                  <c:v>1460.0</c:v>
                </c:pt>
                <c:pt idx="731">
                  <c:v>1462.0</c:v>
                </c:pt>
                <c:pt idx="732">
                  <c:v>1464.0</c:v>
                </c:pt>
                <c:pt idx="733">
                  <c:v>1466.0</c:v>
                </c:pt>
                <c:pt idx="734">
                  <c:v>1468.0</c:v>
                </c:pt>
                <c:pt idx="735">
                  <c:v>1470.0</c:v>
                </c:pt>
                <c:pt idx="736">
                  <c:v>1472.0</c:v>
                </c:pt>
                <c:pt idx="737">
                  <c:v>1474.0</c:v>
                </c:pt>
                <c:pt idx="738">
                  <c:v>1476.0</c:v>
                </c:pt>
                <c:pt idx="739">
                  <c:v>1478.0</c:v>
                </c:pt>
                <c:pt idx="740">
                  <c:v>1480.0</c:v>
                </c:pt>
                <c:pt idx="741">
                  <c:v>1482.0</c:v>
                </c:pt>
                <c:pt idx="742">
                  <c:v>1484.0</c:v>
                </c:pt>
                <c:pt idx="743">
                  <c:v>1486.0</c:v>
                </c:pt>
                <c:pt idx="744">
                  <c:v>1488.0</c:v>
                </c:pt>
                <c:pt idx="745">
                  <c:v>1490.0</c:v>
                </c:pt>
                <c:pt idx="746">
                  <c:v>1492.0</c:v>
                </c:pt>
                <c:pt idx="747">
                  <c:v>1494.0</c:v>
                </c:pt>
                <c:pt idx="748">
                  <c:v>1496.0</c:v>
                </c:pt>
                <c:pt idx="749">
                  <c:v>1498.0</c:v>
                </c:pt>
                <c:pt idx="750">
                  <c:v>1500.0</c:v>
                </c:pt>
                <c:pt idx="751">
                  <c:v>1502.0</c:v>
                </c:pt>
                <c:pt idx="752">
                  <c:v>1504.0</c:v>
                </c:pt>
                <c:pt idx="753">
                  <c:v>1506.0</c:v>
                </c:pt>
                <c:pt idx="754">
                  <c:v>1508.0</c:v>
                </c:pt>
                <c:pt idx="755">
                  <c:v>1510.0</c:v>
                </c:pt>
                <c:pt idx="756">
                  <c:v>1512.0</c:v>
                </c:pt>
                <c:pt idx="757">
                  <c:v>1514.0</c:v>
                </c:pt>
                <c:pt idx="758">
                  <c:v>1516.0</c:v>
                </c:pt>
                <c:pt idx="759">
                  <c:v>1518.0</c:v>
                </c:pt>
                <c:pt idx="760">
                  <c:v>1520.0</c:v>
                </c:pt>
                <c:pt idx="761">
                  <c:v>1522.0</c:v>
                </c:pt>
                <c:pt idx="762">
                  <c:v>1524.0</c:v>
                </c:pt>
                <c:pt idx="763">
                  <c:v>1526.0</c:v>
                </c:pt>
                <c:pt idx="764">
                  <c:v>1528.0</c:v>
                </c:pt>
                <c:pt idx="765">
                  <c:v>1530.0</c:v>
                </c:pt>
                <c:pt idx="766">
                  <c:v>1532.0</c:v>
                </c:pt>
                <c:pt idx="767">
                  <c:v>1534.0</c:v>
                </c:pt>
                <c:pt idx="768">
                  <c:v>1536.0</c:v>
                </c:pt>
                <c:pt idx="769">
                  <c:v>1538.0</c:v>
                </c:pt>
                <c:pt idx="770">
                  <c:v>1540.0</c:v>
                </c:pt>
                <c:pt idx="771">
                  <c:v>1542.0</c:v>
                </c:pt>
                <c:pt idx="772">
                  <c:v>1544.0</c:v>
                </c:pt>
                <c:pt idx="773">
                  <c:v>1546.0</c:v>
                </c:pt>
                <c:pt idx="774">
                  <c:v>1548.0</c:v>
                </c:pt>
                <c:pt idx="775">
                  <c:v>1550.0</c:v>
                </c:pt>
                <c:pt idx="776">
                  <c:v>1552.0</c:v>
                </c:pt>
                <c:pt idx="777">
                  <c:v>1554.0</c:v>
                </c:pt>
                <c:pt idx="778">
                  <c:v>1556.0</c:v>
                </c:pt>
                <c:pt idx="779">
                  <c:v>1558.0</c:v>
                </c:pt>
                <c:pt idx="780">
                  <c:v>1560.0</c:v>
                </c:pt>
                <c:pt idx="781">
                  <c:v>1562.0</c:v>
                </c:pt>
                <c:pt idx="782">
                  <c:v>1564.0</c:v>
                </c:pt>
                <c:pt idx="783">
                  <c:v>1566.0</c:v>
                </c:pt>
                <c:pt idx="784">
                  <c:v>1568.0</c:v>
                </c:pt>
                <c:pt idx="785">
                  <c:v>1570.0</c:v>
                </c:pt>
                <c:pt idx="786">
                  <c:v>1572.0</c:v>
                </c:pt>
                <c:pt idx="787">
                  <c:v>1574.0</c:v>
                </c:pt>
                <c:pt idx="788">
                  <c:v>1576.0</c:v>
                </c:pt>
                <c:pt idx="789">
                  <c:v>1578.0</c:v>
                </c:pt>
                <c:pt idx="790">
                  <c:v>1580.0</c:v>
                </c:pt>
                <c:pt idx="791">
                  <c:v>1582.0</c:v>
                </c:pt>
                <c:pt idx="792">
                  <c:v>1584.0</c:v>
                </c:pt>
                <c:pt idx="793">
                  <c:v>1586.0</c:v>
                </c:pt>
                <c:pt idx="794">
                  <c:v>1588.0</c:v>
                </c:pt>
                <c:pt idx="795">
                  <c:v>1590.0</c:v>
                </c:pt>
                <c:pt idx="796">
                  <c:v>1592.0</c:v>
                </c:pt>
                <c:pt idx="797">
                  <c:v>1594.0</c:v>
                </c:pt>
                <c:pt idx="798">
                  <c:v>1596.0</c:v>
                </c:pt>
                <c:pt idx="799">
                  <c:v>1598.0</c:v>
                </c:pt>
                <c:pt idx="800">
                  <c:v>1600.0</c:v>
                </c:pt>
                <c:pt idx="801">
                  <c:v>1602.0</c:v>
                </c:pt>
                <c:pt idx="802">
                  <c:v>1604.0</c:v>
                </c:pt>
                <c:pt idx="803">
                  <c:v>1606.0</c:v>
                </c:pt>
                <c:pt idx="804">
                  <c:v>1608.0</c:v>
                </c:pt>
                <c:pt idx="805">
                  <c:v>1610.0</c:v>
                </c:pt>
                <c:pt idx="806">
                  <c:v>1612.0</c:v>
                </c:pt>
                <c:pt idx="807">
                  <c:v>1614.0</c:v>
                </c:pt>
                <c:pt idx="808">
                  <c:v>1616.0</c:v>
                </c:pt>
                <c:pt idx="809">
                  <c:v>1618.0</c:v>
                </c:pt>
                <c:pt idx="810">
                  <c:v>1620.0</c:v>
                </c:pt>
                <c:pt idx="811">
                  <c:v>1622.0</c:v>
                </c:pt>
                <c:pt idx="812">
                  <c:v>1624.0</c:v>
                </c:pt>
                <c:pt idx="813">
                  <c:v>1626.0</c:v>
                </c:pt>
                <c:pt idx="814">
                  <c:v>1628.0</c:v>
                </c:pt>
                <c:pt idx="815">
                  <c:v>1630.0</c:v>
                </c:pt>
                <c:pt idx="816">
                  <c:v>1632.0</c:v>
                </c:pt>
                <c:pt idx="817">
                  <c:v>1634.0</c:v>
                </c:pt>
                <c:pt idx="818">
                  <c:v>1636.0</c:v>
                </c:pt>
                <c:pt idx="819">
                  <c:v>1638.0</c:v>
                </c:pt>
                <c:pt idx="820">
                  <c:v>1640.0</c:v>
                </c:pt>
                <c:pt idx="821">
                  <c:v>1642.0</c:v>
                </c:pt>
                <c:pt idx="822">
                  <c:v>1644.0</c:v>
                </c:pt>
                <c:pt idx="823">
                  <c:v>1646.0</c:v>
                </c:pt>
                <c:pt idx="824">
                  <c:v>1648.0</c:v>
                </c:pt>
                <c:pt idx="825">
                  <c:v>1650.0</c:v>
                </c:pt>
                <c:pt idx="826">
                  <c:v>1652.0</c:v>
                </c:pt>
                <c:pt idx="827">
                  <c:v>1654.0</c:v>
                </c:pt>
                <c:pt idx="828">
                  <c:v>1656.0</c:v>
                </c:pt>
                <c:pt idx="829">
                  <c:v>1658.0</c:v>
                </c:pt>
                <c:pt idx="830">
                  <c:v>1660.0</c:v>
                </c:pt>
                <c:pt idx="831">
                  <c:v>1662.0</c:v>
                </c:pt>
                <c:pt idx="832">
                  <c:v>1664.0</c:v>
                </c:pt>
                <c:pt idx="833">
                  <c:v>1666.0</c:v>
                </c:pt>
                <c:pt idx="834">
                  <c:v>1668.0</c:v>
                </c:pt>
                <c:pt idx="835">
                  <c:v>1670.0</c:v>
                </c:pt>
                <c:pt idx="836">
                  <c:v>1672.0</c:v>
                </c:pt>
                <c:pt idx="837">
                  <c:v>1674.0</c:v>
                </c:pt>
                <c:pt idx="838">
                  <c:v>1676.0</c:v>
                </c:pt>
                <c:pt idx="839">
                  <c:v>1678.0</c:v>
                </c:pt>
                <c:pt idx="840">
                  <c:v>1680.0</c:v>
                </c:pt>
                <c:pt idx="841">
                  <c:v>1682.0</c:v>
                </c:pt>
                <c:pt idx="842">
                  <c:v>1684.0</c:v>
                </c:pt>
                <c:pt idx="843">
                  <c:v>1686.0</c:v>
                </c:pt>
                <c:pt idx="844">
                  <c:v>1688.0</c:v>
                </c:pt>
                <c:pt idx="845">
                  <c:v>1690.0</c:v>
                </c:pt>
                <c:pt idx="846">
                  <c:v>1692.0</c:v>
                </c:pt>
                <c:pt idx="847">
                  <c:v>1694.0</c:v>
                </c:pt>
                <c:pt idx="848">
                  <c:v>1696.0</c:v>
                </c:pt>
                <c:pt idx="849">
                  <c:v>1698.0</c:v>
                </c:pt>
                <c:pt idx="850">
                  <c:v>1700.0</c:v>
                </c:pt>
                <c:pt idx="851">
                  <c:v>1702.0</c:v>
                </c:pt>
                <c:pt idx="852">
                  <c:v>1704.0</c:v>
                </c:pt>
                <c:pt idx="853">
                  <c:v>1706.0</c:v>
                </c:pt>
                <c:pt idx="854">
                  <c:v>1708.0</c:v>
                </c:pt>
                <c:pt idx="855">
                  <c:v>1710.0</c:v>
                </c:pt>
                <c:pt idx="856">
                  <c:v>1712.0</c:v>
                </c:pt>
                <c:pt idx="857">
                  <c:v>1714.0</c:v>
                </c:pt>
                <c:pt idx="858">
                  <c:v>1716.0</c:v>
                </c:pt>
                <c:pt idx="859">
                  <c:v>1718.0</c:v>
                </c:pt>
                <c:pt idx="860">
                  <c:v>1720.0</c:v>
                </c:pt>
                <c:pt idx="861">
                  <c:v>1722.0</c:v>
                </c:pt>
                <c:pt idx="862">
                  <c:v>1724.0</c:v>
                </c:pt>
                <c:pt idx="863">
                  <c:v>1726.0</c:v>
                </c:pt>
                <c:pt idx="864">
                  <c:v>1728.0</c:v>
                </c:pt>
                <c:pt idx="865">
                  <c:v>1730.0</c:v>
                </c:pt>
                <c:pt idx="866">
                  <c:v>1732.0</c:v>
                </c:pt>
                <c:pt idx="867">
                  <c:v>1734.0</c:v>
                </c:pt>
                <c:pt idx="868">
                  <c:v>1736.0</c:v>
                </c:pt>
                <c:pt idx="869">
                  <c:v>1738.0</c:v>
                </c:pt>
                <c:pt idx="870">
                  <c:v>1740.0</c:v>
                </c:pt>
                <c:pt idx="871">
                  <c:v>1742.0</c:v>
                </c:pt>
                <c:pt idx="872">
                  <c:v>1744.0</c:v>
                </c:pt>
                <c:pt idx="873">
                  <c:v>1746.0</c:v>
                </c:pt>
                <c:pt idx="874">
                  <c:v>1748.0</c:v>
                </c:pt>
                <c:pt idx="875">
                  <c:v>1750.0</c:v>
                </c:pt>
                <c:pt idx="876">
                  <c:v>1752.0</c:v>
                </c:pt>
                <c:pt idx="877">
                  <c:v>1754.0</c:v>
                </c:pt>
                <c:pt idx="878">
                  <c:v>1756.0</c:v>
                </c:pt>
                <c:pt idx="879">
                  <c:v>1758.0</c:v>
                </c:pt>
                <c:pt idx="880">
                  <c:v>1760.0</c:v>
                </c:pt>
                <c:pt idx="881">
                  <c:v>1762.0</c:v>
                </c:pt>
                <c:pt idx="882">
                  <c:v>1764.0</c:v>
                </c:pt>
                <c:pt idx="883">
                  <c:v>1766.0</c:v>
                </c:pt>
                <c:pt idx="884">
                  <c:v>1768.0</c:v>
                </c:pt>
                <c:pt idx="885">
                  <c:v>1770.0</c:v>
                </c:pt>
                <c:pt idx="886">
                  <c:v>1772.0</c:v>
                </c:pt>
                <c:pt idx="887">
                  <c:v>1774.0</c:v>
                </c:pt>
                <c:pt idx="888">
                  <c:v>1776.0</c:v>
                </c:pt>
                <c:pt idx="889">
                  <c:v>1778.0</c:v>
                </c:pt>
                <c:pt idx="890">
                  <c:v>1780.0</c:v>
                </c:pt>
                <c:pt idx="891">
                  <c:v>1782.0</c:v>
                </c:pt>
                <c:pt idx="892">
                  <c:v>1784.0</c:v>
                </c:pt>
                <c:pt idx="893">
                  <c:v>1786.0</c:v>
                </c:pt>
                <c:pt idx="894">
                  <c:v>1788.0</c:v>
                </c:pt>
                <c:pt idx="895">
                  <c:v>1790.0</c:v>
                </c:pt>
                <c:pt idx="896">
                  <c:v>1792.0</c:v>
                </c:pt>
                <c:pt idx="897">
                  <c:v>1794.0</c:v>
                </c:pt>
                <c:pt idx="898">
                  <c:v>1796.0</c:v>
                </c:pt>
                <c:pt idx="899">
                  <c:v>1798.0</c:v>
                </c:pt>
                <c:pt idx="900">
                  <c:v>1800.0</c:v>
                </c:pt>
                <c:pt idx="901">
                  <c:v>1802.0</c:v>
                </c:pt>
                <c:pt idx="902">
                  <c:v>1804.0</c:v>
                </c:pt>
                <c:pt idx="903">
                  <c:v>1806.0</c:v>
                </c:pt>
                <c:pt idx="904">
                  <c:v>1808.0</c:v>
                </c:pt>
                <c:pt idx="905">
                  <c:v>1810.0</c:v>
                </c:pt>
                <c:pt idx="906">
                  <c:v>1812.0</c:v>
                </c:pt>
                <c:pt idx="907">
                  <c:v>1814.0</c:v>
                </c:pt>
                <c:pt idx="908">
                  <c:v>1816.0</c:v>
                </c:pt>
                <c:pt idx="909">
                  <c:v>1818.0</c:v>
                </c:pt>
                <c:pt idx="910">
                  <c:v>1820.0</c:v>
                </c:pt>
                <c:pt idx="911">
                  <c:v>1822.0</c:v>
                </c:pt>
                <c:pt idx="912">
                  <c:v>1824.0</c:v>
                </c:pt>
                <c:pt idx="913">
                  <c:v>1826.0</c:v>
                </c:pt>
                <c:pt idx="914">
                  <c:v>1828.0</c:v>
                </c:pt>
                <c:pt idx="915">
                  <c:v>1830.0</c:v>
                </c:pt>
                <c:pt idx="916">
                  <c:v>1832.0</c:v>
                </c:pt>
                <c:pt idx="917">
                  <c:v>1834.0</c:v>
                </c:pt>
                <c:pt idx="918">
                  <c:v>1836.0</c:v>
                </c:pt>
                <c:pt idx="919">
                  <c:v>1838.0</c:v>
                </c:pt>
                <c:pt idx="920">
                  <c:v>1840.0</c:v>
                </c:pt>
                <c:pt idx="921">
                  <c:v>1842.0</c:v>
                </c:pt>
                <c:pt idx="922">
                  <c:v>1844.0</c:v>
                </c:pt>
                <c:pt idx="923">
                  <c:v>1846.0</c:v>
                </c:pt>
                <c:pt idx="924">
                  <c:v>1848.0</c:v>
                </c:pt>
                <c:pt idx="925">
                  <c:v>1850.0</c:v>
                </c:pt>
                <c:pt idx="926">
                  <c:v>1852.0</c:v>
                </c:pt>
                <c:pt idx="927">
                  <c:v>1854.0</c:v>
                </c:pt>
                <c:pt idx="928">
                  <c:v>1856.0</c:v>
                </c:pt>
                <c:pt idx="929">
                  <c:v>1858.0</c:v>
                </c:pt>
                <c:pt idx="930">
                  <c:v>1860.0</c:v>
                </c:pt>
                <c:pt idx="931">
                  <c:v>1862.0</c:v>
                </c:pt>
                <c:pt idx="932">
                  <c:v>1864.0</c:v>
                </c:pt>
                <c:pt idx="933">
                  <c:v>1866.0</c:v>
                </c:pt>
                <c:pt idx="934">
                  <c:v>1868.0</c:v>
                </c:pt>
                <c:pt idx="935">
                  <c:v>1870.0</c:v>
                </c:pt>
                <c:pt idx="936">
                  <c:v>1872.0</c:v>
                </c:pt>
                <c:pt idx="937">
                  <c:v>1874.0</c:v>
                </c:pt>
                <c:pt idx="938">
                  <c:v>1876.0</c:v>
                </c:pt>
                <c:pt idx="939">
                  <c:v>1878.0</c:v>
                </c:pt>
                <c:pt idx="940">
                  <c:v>1880.0</c:v>
                </c:pt>
                <c:pt idx="941">
                  <c:v>1882.0</c:v>
                </c:pt>
                <c:pt idx="942">
                  <c:v>1884.0</c:v>
                </c:pt>
                <c:pt idx="943">
                  <c:v>1886.0</c:v>
                </c:pt>
                <c:pt idx="944">
                  <c:v>1888.0</c:v>
                </c:pt>
                <c:pt idx="945">
                  <c:v>1890.0</c:v>
                </c:pt>
                <c:pt idx="946">
                  <c:v>1892.0</c:v>
                </c:pt>
                <c:pt idx="947">
                  <c:v>1894.0</c:v>
                </c:pt>
                <c:pt idx="948">
                  <c:v>1896.0</c:v>
                </c:pt>
                <c:pt idx="949">
                  <c:v>1898.0</c:v>
                </c:pt>
                <c:pt idx="950">
                  <c:v>1900.0</c:v>
                </c:pt>
                <c:pt idx="951">
                  <c:v>1902.0</c:v>
                </c:pt>
                <c:pt idx="952">
                  <c:v>1904.0</c:v>
                </c:pt>
                <c:pt idx="953">
                  <c:v>1906.0</c:v>
                </c:pt>
                <c:pt idx="954">
                  <c:v>1908.0</c:v>
                </c:pt>
                <c:pt idx="955">
                  <c:v>1910.0</c:v>
                </c:pt>
                <c:pt idx="956">
                  <c:v>1912.0</c:v>
                </c:pt>
                <c:pt idx="957">
                  <c:v>1914.0</c:v>
                </c:pt>
                <c:pt idx="958">
                  <c:v>1916.0</c:v>
                </c:pt>
                <c:pt idx="959">
                  <c:v>1918.0</c:v>
                </c:pt>
                <c:pt idx="960">
                  <c:v>1920.0</c:v>
                </c:pt>
                <c:pt idx="961">
                  <c:v>1922.0</c:v>
                </c:pt>
                <c:pt idx="962">
                  <c:v>1924.0</c:v>
                </c:pt>
                <c:pt idx="963">
                  <c:v>1926.0</c:v>
                </c:pt>
                <c:pt idx="964">
                  <c:v>1928.0</c:v>
                </c:pt>
                <c:pt idx="965">
                  <c:v>1930.0</c:v>
                </c:pt>
                <c:pt idx="966">
                  <c:v>1932.0</c:v>
                </c:pt>
                <c:pt idx="967">
                  <c:v>1934.0</c:v>
                </c:pt>
                <c:pt idx="968">
                  <c:v>1936.0</c:v>
                </c:pt>
                <c:pt idx="969">
                  <c:v>1938.0</c:v>
                </c:pt>
                <c:pt idx="970">
                  <c:v>1940.0</c:v>
                </c:pt>
                <c:pt idx="971">
                  <c:v>1942.0</c:v>
                </c:pt>
                <c:pt idx="972">
                  <c:v>1944.0</c:v>
                </c:pt>
                <c:pt idx="973">
                  <c:v>1946.0</c:v>
                </c:pt>
                <c:pt idx="974">
                  <c:v>1948.0</c:v>
                </c:pt>
                <c:pt idx="975">
                  <c:v>1950.0</c:v>
                </c:pt>
                <c:pt idx="976">
                  <c:v>1952.0</c:v>
                </c:pt>
                <c:pt idx="977">
                  <c:v>1954.0</c:v>
                </c:pt>
                <c:pt idx="978">
                  <c:v>1956.0</c:v>
                </c:pt>
                <c:pt idx="979">
                  <c:v>1958.0</c:v>
                </c:pt>
                <c:pt idx="980">
                  <c:v>1960.0</c:v>
                </c:pt>
                <c:pt idx="981">
                  <c:v>1962.0</c:v>
                </c:pt>
                <c:pt idx="982">
                  <c:v>1964.0</c:v>
                </c:pt>
                <c:pt idx="983">
                  <c:v>1966.0</c:v>
                </c:pt>
                <c:pt idx="984">
                  <c:v>1968.0</c:v>
                </c:pt>
                <c:pt idx="985">
                  <c:v>1970.0</c:v>
                </c:pt>
                <c:pt idx="986">
                  <c:v>1972.0</c:v>
                </c:pt>
                <c:pt idx="987">
                  <c:v>1974.0</c:v>
                </c:pt>
                <c:pt idx="988">
                  <c:v>1976.0</c:v>
                </c:pt>
                <c:pt idx="989">
                  <c:v>1978.0</c:v>
                </c:pt>
                <c:pt idx="990">
                  <c:v>1980.0</c:v>
                </c:pt>
                <c:pt idx="991">
                  <c:v>1982.0</c:v>
                </c:pt>
                <c:pt idx="992">
                  <c:v>1984.0</c:v>
                </c:pt>
                <c:pt idx="993">
                  <c:v>1986.0</c:v>
                </c:pt>
                <c:pt idx="994">
                  <c:v>1988.0</c:v>
                </c:pt>
                <c:pt idx="995">
                  <c:v>1990.0</c:v>
                </c:pt>
                <c:pt idx="996">
                  <c:v>1992.0</c:v>
                </c:pt>
                <c:pt idx="997">
                  <c:v>1994.0</c:v>
                </c:pt>
                <c:pt idx="998">
                  <c:v>1996.0</c:v>
                </c:pt>
                <c:pt idx="999">
                  <c:v>1998.0</c:v>
                </c:pt>
                <c:pt idx="1000">
                  <c:v>2000.0</c:v>
                </c:pt>
                <c:pt idx="1001">
                  <c:v>2002.0</c:v>
                </c:pt>
                <c:pt idx="1002">
                  <c:v>2004.0</c:v>
                </c:pt>
                <c:pt idx="1003">
                  <c:v>2006.0</c:v>
                </c:pt>
                <c:pt idx="1004">
                  <c:v>2008.0</c:v>
                </c:pt>
                <c:pt idx="1005">
                  <c:v>2010.0</c:v>
                </c:pt>
                <c:pt idx="1006">
                  <c:v>2012.0</c:v>
                </c:pt>
                <c:pt idx="1007">
                  <c:v>2014.0</c:v>
                </c:pt>
                <c:pt idx="1008">
                  <c:v>2016.0</c:v>
                </c:pt>
                <c:pt idx="1009">
                  <c:v>2018.0</c:v>
                </c:pt>
                <c:pt idx="1010">
                  <c:v>2020.0</c:v>
                </c:pt>
                <c:pt idx="1011">
                  <c:v>2022.0</c:v>
                </c:pt>
                <c:pt idx="1012">
                  <c:v>2024.0</c:v>
                </c:pt>
                <c:pt idx="1013">
                  <c:v>2026.0</c:v>
                </c:pt>
                <c:pt idx="1014">
                  <c:v>2028.0</c:v>
                </c:pt>
                <c:pt idx="1015">
                  <c:v>2030.0</c:v>
                </c:pt>
                <c:pt idx="1016">
                  <c:v>2032.0</c:v>
                </c:pt>
                <c:pt idx="1017">
                  <c:v>2034.0</c:v>
                </c:pt>
                <c:pt idx="1018">
                  <c:v>2036.0</c:v>
                </c:pt>
                <c:pt idx="1019">
                  <c:v>2038.0</c:v>
                </c:pt>
                <c:pt idx="1020">
                  <c:v>2040.0</c:v>
                </c:pt>
                <c:pt idx="1021">
                  <c:v>2042.0</c:v>
                </c:pt>
                <c:pt idx="1022">
                  <c:v>2044.0</c:v>
                </c:pt>
                <c:pt idx="1023">
                  <c:v>2046.0</c:v>
                </c:pt>
                <c:pt idx="1024">
                  <c:v>2048.0</c:v>
                </c:pt>
                <c:pt idx="1025">
                  <c:v>2050.0</c:v>
                </c:pt>
                <c:pt idx="1026">
                  <c:v>2052.0</c:v>
                </c:pt>
                <c:pt idx="1027">
                  <c:v>2054.0</c:v>
                </c:pt>
                <c:pt idx="1028">
                  <c:v>2056.0</c:v>
                </c:pt>
                <c:pt idx="1029">
                  <c:v>2058.0</c:v>
                </c:pt>
                <c:pt idx="1030">
                  <c:v>2060.0</c:v>
                </c:pt>
                <c:pt idx="1031">
                  <c:v>2062.0</c:v>
                </c:pt>
                <c:pt idx="1032">
                  <c:v>2064.0</c:v>
                </c:pt>
                <c:pt idx="1033">
                  <c:v>2066.0</c:v>
                </c:pt>
                <c:pt idx="1034">
                  <c:v>2068.0</c:v>
                </c:pt>
                <c:pt idx="1035">
                  <c:v>2070.0</c:v>
                </c:pt>
                <c:pt idx="1036">
                  <c:v>2072.0</c:v>
                </c:pt>
                <c:pt idx="1037">
                  <c:v>2074.0</c:v>
                </c:pt>
                <c:pt idx="1038">
                  <c:v>2076.0</c:v>
                </c:pt>
                <c:pt idx="1039">
                  <c:v>2078.0</c:v>
                </c:pt>
                <c:pt idx="1040">
                  <c:v>2080.0</c:v>
                </c:pt>
                <c:pt idx="1041">
                  <c:v>2082.0</c:v>
                </c:pt>
                <c:pt idx="1042">
                  <c:v>2084.0</c:v>
                </c:pt>
                <c:pt idx="1043">
                  <c:v>2086.0</c:v>
                </c:pt>
                <c:pt idx="1044">
                  <c:v>2088.0</c:v>
                </c:pt>
                <c:pt idx="1045">
                  <c:v>2090.0</c:v>
                </c:pt>
                <c:pt idx="1046">
                  <c:v>2092.0</c:v>
                </c:pt>
                <c:pt idx="1047">
                  <c:v>2094.0</c:v>
                </c:pt>
                <c:pt idx="1048">
                  <c:v>2096.0</c:v>
                </c:pt>
                <c:pt idx="1049">
                  <c:v>2098.0</c:v>
                </c:pt>
                <c:pt idx="1050">
                  <c:v>2100.0</c:v>
                </c:pt>
                <c:pt idx="1051">
                  <c:v>2102.0</c:v>
                </c:pt>
                <c:pt idx="1052">
                  <c:v>2104.0</c:v>
                </c:pt>
                <c:pt idx="1053">
                  <c:v>2106.0</c:v>
                </c:pt>
                <c:pt idx="1054">
                  <c:v>2108.0</c:v>
                </c:pt>
                <c:pt idx="1055">
                  <c:v>2110.0</c:v>
                </c:pt>
                <c:pt idx="1056">
                  <c:v>2112.0</c:v>
                </c:pt>
                <c:pt idx="1057">
                  <c:v>2114.0</c:v>
                </c:pt>
                <c:pt idx="1058">
                  <c:v>2116.0</c:v>
                </c:pt>
                <c:pt idx="1059">
                  <c:v>2118.0</c:v>
                </c:pt>
                <c:pt idx="1060">
                  <c:v>2120.0</c:v>
                </c:pt>
                <c:pt idx="1061">
                  <c:v>2122.0</c:v>
                </c:pt>
                <c:pt idx="1062">
                  <c:v>2124.0</c:v>
                </c:pt>
                <c:pt idx="1063">
                  <c:v>2126.0</c:v>
                </c:pt>
                <c:pt idx="1064">
                  <c:v>2128.0</c:v>
                </c:pt>
                <c:pt idx="1065">
                  <c:v>2130.0</c:v>
                </c:pt>
                <c:pt idx="1066">
                  <c:v>2132.0</c:v>
                </c:pt>
                <c:pt idx="1067">
                  <c:v>2134.0</c:v>
                </c:pt>
                <c:pt idx="1068">
                  <c:v>2136.0</c:v>
                </c:pt>
                <c:pt idx="1069">
                  <c:v>2138.0</c:v>
                </c:pt>
                <c:pt idx="1070">
                  <c:v>2140.0</c:v>
                </c:pt>
                <c:pt idx="1071">
                  <c:v>2142.0</c:v>
                </c:pt>
                <c:pt idx="1072">
                  <c:v>2144.0</c:v>
                </c:pt>
                <c:pt idx="1073">
                  <c:v>2146.0</c:v>
                </c:pt>
                <c:pt idx="1074">
                  <c:v>2148.0</c:v>
                </c:pt>
                <c:pt idx="1075">
                  <c:v>2150.0</c:v>
                </c:pt>
                <c:pt idx="1076">
                  <c:v>2152.0</c:v>
                </c:pt>
                <c:pt idx="1077">
                  <c:v>2154.0</c:v>
                </c:pt>
                <c:pt idx="1078">
                  <c:v>2156.0</c:v>
                </c:pt>
                <c:pt idx="1079">
                  <c:v>2158.0</c:v>
                </c:pt>
                <c:pt idx="1080">
                  <c:v>2160.0</c:v>
                </c:pt>
                <c:pt idx="1081">
                  <c:v>2162.0</c:v>
                </c:pt>
                <c:pt idx="1082">
                  <c:v>2164.0</c:v>
                </c:pt>
                <c:pt idx="1083">
                  <c:v>2166.0</c:v>
                </c:pt>
                <c:pt idx="1084">
                  <c:v>2168.0</c:v>
                </c:pt>
                <c:pt idx="1085">
                  <c:v>2170.0</c:v>
                </c:pt>
                <c:pt idx="1086">
                  <c:v>2172.0</c:v>
                </c:pt>
                <c:pt idx="1087">
                  <c:v>2174.0</c:v>
                </c:pt>
                <c:pt idx="1088">
                  <c:v>2176.0</c:v>
                </c:pt>
                <c:pt idx="1089">
                  <c:v>2178.0</c:v>
                </c:pt>
                <c:pt idx="1090">
                  <c:v>2180.0</c:v>
                </c:pt>
                <c:pt idx="1091">
                  <c:v>2182.0</c:v>
                </c:pt>
                <c:pt idx="1092">
                  <c:v>2184.0</c:v>
                </c:pt>
                <c:pt idx="1093">
                  <c:v>2186.0</c:v>
                </c:pt>
                <c:pt idx="1094">
                  <c:v>2188.0</c:v>
                </c:pt>
                <c:pt idx="1095">
                  <c:v>2190.0</c:v>
                </c:pt>
                <c:pt idx="1096">
                  <c:v>2192.0</c:v>
                </c:pt>
                <c:pt idx="1097">
                  <c:v>2194.0</c:v>
                </c:pt>
                <c:pt idx="1098">
                  <c:v>2196.0</c:v>
                </c:pt>
                <c:pt idx="1099">
                  <c:v>2198.0</c:v>
                </c:pt>
                <c:pt idx="1100">
                  <c:v>2200.0</c:v>
                </c:pt>
                <c:pt idx="1101">
                  <c:v>2202.0</c:v>
                </c:pt>
                <c:pt idx="1102">
                  <c:v>2204.0</c:v>
                </c:pt>
                <c:pt idx="1103">
                  <c:v>2206.0</c:v>
                </c:pt>
                <c:pt idx="1104">
                  <c:v>2208.0</c:v>
                </c:pt>
                <c:pt idx="1105">
                  <c:v>2210.0</c:v>
                </c:pt>
                <c:pt idx="1106">
                  <c:v>2212.0</c:v>
                </c:pt>
                <c:pt idx="1107">
                  <c:v>2214.0</c:v>
                </c:pt>
                <c:pt idx="1108">
                  <c:v>2216.0</c:v>
                </c:pt>
                <c:pt idx="1109">
                  <c:v>2218.0</c:v>
                </c:pt>
                <c:pt idx="1110">
                  <c:v>2220.0</c:v>
                </c:pt>
                <c:pt idx="1111">
                  <c:v>2222.0</c:v>
                </c:pt>
                <c:pt idx="1112">
                  <c:v>2224.0</c:v>
                </c:pt>
                <c:pt idx="1113">
                  <c:v>2226.0</c:v>
                </c:pt>
                <c:pt idx="1114">
                  <c:v>2228.0</c:v>
                </c:pt>
                <c:pt idx="1115">
                  <c:v>2230.0</c:v>
                </c:pt>
                <c:pt idx="1116">
                  <c:v>2232.0</c:v>
                </c:pt>
                <c:pt idx="1117">
                  <c:v>2234.0</c:v>
                </c:pt>
                <c:pt idx="1118">
                  <c:v>2236.0</c:v>
                </c:pt>
                <c:pt idx="1119">
                  <c:v>2238.0</c:v>
                </c:pt>
                <c:pt idx="1120">
                  <c:v>2240.0</c:v>
                </c:pt>
                <c:pt idx="1121">
                  <c:v>2242.0</c:v>
                </c:pt>
                <c:pt idx="1122">
                  <c:v>2244.0</c:v>
                </c:pt>
                <c:pt idx="1123">
                  <c:v>2246.0</c:v>
                </c:pt>
                <c:pt idx="1124">
                  <c:v>2248.0</c:v>
                </c:pt>
                <c:pt idx="1125">
                  <c:v>2250.0</c:v>
                </c:pt>
                <c:pt idx="1126">
                  <c:v>2252.0</c:v>
                </c:pt>
                <c:pt idx="1127">
                  <c:v>2254.0</c:v>
                </c:pt>
                <c:pt idx="1128">
                  <c:v>2256.0</c:v>
                </c:pt>
                <c:pt idx="1129">
                  <c:v>2258.0</c:v>
                </c:pt>
                <c:pt idx="1130">
                  <c:v>2260.0</c:v>
                </c:pt>
                <c:pt idx="1131">
                  <c:v>2262.0</c:v>
                </c:pt>
                <c:pt idx="1132">
                  <c:v>2264.0</c:v>
                </c:pt>
                <c:pt idx="1133">
                  <c:v>2266.0</c:v>
                </c:pt>
                <c:pt idx="1134">
                  <c:v>2268.0</c:v>
                </c:pt>
                <c:pt idx="1135">
                  <c:v>2270.0</c:v>
                </c:pt>
                <c:pt idx="1136">
                  <c:v>2272.0</c:v>
                </c:pt>
                <c:pt idx="1137">
                  <c:v>2274.0</c:v>
                </c:pt>
                <c:pt idx="1138">
                  <c:v>2276.0</c:v>
                </c:pt>
                <c:pt idx="1139">
                  <c:v>2278.0</c:v>
                </c:pt>
                <c:pt idx="1140">
                  <c:v>2280.0</c:v>
                </c:pt>
                <c:pt idx="1141">
                  <c:v>2282.0</c:v>
                </c:pt>
                <c:pt idx="1142">
                  <c:v>2284.0</c:v>
                </c:pt>
                <c:pt idx="1143">
                  <c:v>2286.0</c:v>
                </c:pt>
                <c:pt idx="1144">
                  <c:v>2288.0</c:v>
                </c:pt>
                <c:pt idx="1145">
                  <c:v>2290.0</c:v>
                </c:pt>
                <c:pt idx="1146">
                  <c:v>2292.0</c:v>
                </c:pt>
                <c:pt idx="1147">
                  <c:v>2294.0</c:v>
                </c:pt>
                <c:pt idx="1148">
                  <c:v>2296.0</c:v>
                </c:pt>
                <c:pt idx="1149">
                  <c:v>2298.0</c:v>
                </c:pt>
                <c:pt idx="1150">
                  <c:v>2300.0</c:v>
                </c:pt>
                <c:pt idx="1151">
                  <c:v>2302.0</c:v>
                </c:pt>
                <c:pt idx="1152">
                  <c:v>2304.0</c:v>
                </c:pt>
                <c:pt idx="1153">
                  <c:v>2306.0</c:v>
                </c:pt>
                <c:pt idx="1154">
                  <c:v>2308.0</c:v>
                </c:pt>
                <c:pt idx="1155">
                  <c:v>2310.0</c:v>
                </c:pt>
                <c:pt idx="1156">
                  <c:v>2312.0</c:v>
                </c:pt>
                <c:pt idx="1157">
                  <c:v>2314.0</c:v>
                </c:pt>
                <c:pt idx="1158">
                  <c:v>2316.0</c:v>
                </c:pt>
                <c:pt idx="1159">
                  <c:v>2318.0</c:v>
                </c:pt>
                <c:pt idx="1160">
                  <c:v>2320.0</c:v>
                </c:pt>
                <c:pt idx="1161">
                  <c:v>2322.0</c:v>
                </c:pt>
                <c:pt idx="1162">
                  <c:v>2324.0</c:v>
                </c:pt>
                <c:pt idx="1163">
                  <c:v>2326.0</c:v>
                </c:pt>
                <c:pt idx="1164">
                  <c:v>2328.0</c:v>
                </c:pt>
                <c:pt idx="1165">
                  <c:v>2330.0</c:v>
                </c:pt>
                <c:pt idx="1166">
                  <c:v>2332.0</c:v>
                </c:pt>
                <c:pt idx="1167">
                  <c:v>2334.0</c:v>
                </c:pt>
                <c:pt idx="1168">
                  <c:v>2336.0</c:v>
                </c:pt>
                <c:pt idx="1169">
                  <c:v>2338.0</c:v>
                </c:pt>
                <c:pt idx="1170">
                  <c:v>2340.0</c:v>
                </c:pt>
                <c:pt idx="1171">
                  <c:v>2342.0</c:v>
                </c:pt>
                <c:pt idx="1172">
                  <c:v>2344.0</c:v>
                </c:pt>
                <c:pt idx="1173">
                  <c:v>2346.0</c:v>
                </c:pt>
                <c:pt idx="1174">
                  <c:v>2348.0</c:v>
                </c:pt>
                <c:pt idx="1175">
                  <c:v>2350.0</c:v>
                </c:pt>
                <c:pt idx="1176">
                  <c:v>2352.0</c:v>
                </c:pt>
                <c:pt idx="1177">
                  <c:v>2354.0</c:v>
                </c:pt>
                <c:pt idx="1178">
                  <c:v>2356.0</c:v>
                </c:pt>
                <c:pt idx="1179">
                  <c:v>2358.0</c:v>
                </c:pt>
                <c:pt idx="1180">
                  <c:v>2360.0</c:v>
                </c:pt>
                <c:pt idx="1181">
                  <c:v>2362.0</c:v>
                </c:pt>
                <c:pt idx="1182">
                  <c:v>2364.0</c:v>
                </c:pt>
                <c:pt idx="1183">
                  <c:v>2366.0</c:v>
                </c:pt>
                <c:pt idx="1184">
                  <c:v>2368.0</c:v>
                </c:pt>
                <c:pt idx="1185">
                  <c:v>2370.0</c:v>
                </c:pt>
                <c:pt idx="1186">
                  <c:v>2372.0</c:v>
                </c:pt>
                <c:pt idx="1187">
                  <c:v>2374.0</c:v>
                </c:pt>
                <c:pt idx="1188">
                  <c:v>2376.0</c:v>
                </c:pt>
                <c:pt idx="1189">
                  <c:v>2378.0</c:v>
                </c:pt>
                <c:pt idx="1190">
                  <c:v>2380.0</c:v>
                </c:pt>
                <c:pt idx="1191">
                  <c:v>2382.0</c:v>
                </c:pt>
                <c:pt idx="1192">
                  <c:v>2384.0</c:v>
                </c:pt>
                <c:pt idx="1193">
                  <c:v>2386.0</c:v>
                </c:pt>
                <c:pt idx="1194">
                  <c:v>2388.0</c:v>
                </c:pt>
                <c:pt idx="1195">
                  <c:v>2390.0</c:v>
                </c:pt>
                <c:pt idx="1196">
                  <c:v>2392.0</c:v>
                </c:pt>
                <c:pt idx="1197">
                  <c:v>2394.0</c:v>
                </c:pt>
                <c:pt idx="1198">
                  <c:v>2396.0</c:v>
                </c:pt>
                <c:pt idx="1199">
                  <c:v>2398.0</c:v>
                </c:pt>
                <c:pt idx="1200">
                  <c:v>2400.0</c:v>
                </c:pt>
                <c:pt idx="1201">
                  <c:v>2402.0</c:v>
                </c:pt>
                <c:pt idx="1202">
                  <c:v>2404.0</c:v>
                </c:pt>
                <c:pt idx="1203">
                  <c:v>2406.0</c:v>
                </c:pt>
                <c:pt idx="1204">
                  <c:v>2408.0</c:v>
                </c:pt>
                <c:pt idx="1205">
                  <c:v>2410.0</c:v>
                </c:pt>
                <c:pt idx="1206">
                  <c:v>2412.0</c:v>
                </c:pt>
                <c:pt idx="1207">
                  <c:v>2414.0</c:v>
                </c:pt>
                <c:pt idx="1208">
                  <c:v>2416.0</c:v>
                </c:pt>
                <c:pt idx="1209">
                  <c:v>2418.0</c:v>
                </c:pt>
              </c:numCache>
            </c:numRef>
          </c:cat>
          <c:val>
            <c:numRef>
              <c:f>Sheet8!$D$1:$D$1210</c:f>
              <c:numCache>
                <c:formatCode>General</c:formatCode>
                <c:ptCount val="121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130.0</c:v>
                </c:pt>
                <c:pt idx="38">
                  <c:v>130.0</c:v>
                </c:pt>
                <c:pt idx="39">
                  <c:v>130.0</c:v>
                </c:pt>
                <c:pt idx="40">
                  <c:v>130.0</c:v>
                </c:pt>
                <c:pt idx="41">
                  <c:v>130.0</c:v>
                </c:pt>
                <c:pt idx="42">
                  <c:v>130.0</c:v>
                </c:pt>
                <c:pt idx="43">
                  <c:v>130.0</c:v>
                </c:pt>
                <c:pt idx="44">
                  <c:v>130.0</c:v>
                </c:pt>
                <c:pt idx="45">
                  <c:v>130.0</c:v>
                </c:pt>
                <c:pt idx="46">
                  <c:v>130.0</c:v>
                </c:pt>
                <c:pt idx="47">
                  <c:v>130.0</c:v>
                </c:pt>
                <c:pt idx="48">
                  <c:v>130.0</c:v>
                </c:pt>
                <c:pt idx="49">
                  <c:v>130.0</c:v>
                </c:pt>
                <c:pt idx="50">
                  <c:v>130.0</c:v>
                </c:pt>
                <c:pt idx="51">
                  <c:v>130.0</c:v>
                </c:pt>
                <c:pt idx="52">
                  <c:v>130.0</c:v>
                </c:pt>
                <c:pt idx="53">
                  <c:v>130.0</c:v>
                </c:pt>
                <c:pt idx="54">
                  <c:v>130.0</c:v>
                </c:pt>
                <c:pt idx="55">
                  <c:v>130.0</c:v>
                </c:pt>
                <c:pt idx="56">
                  <c:v>130.0</c:v>
                </c:pt>
                <c:pt idx="57">
                  <c:v>131.0</c:v>
                </c:pt>
                <c:pt idx="58">
                  <c:v>131.0</c:v>
                </c:pt>
                <c:pt idx="59">
                  <c:v>131.0</c:v>
                </c:pt>
                <c:pt idx="60">
                  <c:v>131.0</c:v>
                </c:pt>
                <c:pt idx="61">
                  <c:v>132.0</c:v>
                </c:pt>
                <c:pt idx="62">
                  <c:v>132.0</c:v>
                </c:pt>
                <c:pt idx="63">
                  <c:v>132.0</c:v>
                </c:pt>
                <c:pt idx="64">
                  <c:v>132.0</c:v>
                </c:pt>
                <c:pt idx="65">
                  <c:v>133.0</c:v>
                </c:pt>
                <c:pt idx="66">
                  <c:v>134.0</c:v>
                </c:pt>
                <c:pt idx="67">
                  <c:v>134.0</c:v>
                </c:pt>
                <c:pt idx="68">
                  <c:v>134.0</c:v>
                </c:pt>
                <c:pt idx="69">
                  <c:v>138.0</c:v>
                </c:pt>
                <c:pt idx="70">
                  <c:v>139.0</c:v>
                </c:pt>
                <c:pt idx="71">
                  <c:v>140.0</c:v>
                </c:pt>
                <c:pt idx="72">
                  <c:v>142.0</c:v>
                </c:pt>
                <c:pt idx="73">
                  <c:v>142.0</c:v>
                </c:pt>
                <c:pt idx="74">
                  <c:v>143.0</c:v>
                </c:pt>
                <c:pt idx="75">
                  <c:v>143.0</c:v>
                </c:pt>
                <c:pt idx="76">
                  <c:v>143.0</c:v>
                </c:pt>
                <c:pt idx="77">
                  <c:v>143.0</c:v>
                </c:pt>
                <c:pt idx="78">
                  <c:v>143.0</c:v>
                </c:pt>
                <c:pt idx="79">
                  <c:v>143.0</c:v>
                </c:pt>
                <c:pt idx="80">
                  <c:v>143.0</c:v>
                </c:pt>
                <c:pt idx="81">
                  <c:v>143.0</c:v>
                </c:pt>
                <c:pt idx="82">
                  <c:v>143.0</c:v>
                </c:pt>
                <c:pt idx="83">
                  <c:v>143.0</c:v>
                </c:pt>
                <c:pt idx="84">
                  <c:v>143.0</c:v>
                </c:pt>
                <c:pt idx="85">
                  <c:v>143.0</c:v>
                </c:pt>
                <c:pt idx="86">
                  <c:v>143.0</c:v>
                </c:pt>
                <c:pt idx="87">
                  <c:v>143.0</c:v>
                </c:pt>
                <c:pt idx="88">
                  <c:v>143.0</c:v>
                </c:pt>
                <c:pt idx="89">
                  <c:v>143.0</c:v>
                </c:pt>
                <c:pt idx="90">
                  <c:v>143.0</c:v>
                </c:pt>
                <c:pt idx="91">
                  <c:v>122.0</c:v>
                </c:pt>
                <c:pt idx="92">
                  <c:v>121.0</c:v>
                </c:pt>
                <c:pt idx="93">
                  <c:v>143.0</c:v>
                </c:pt>
                <c:pt idx="94">
                  <c:v>132.0</c:v>
                </c:pt>
                <c:pt idx="95">
                  <c:v>136.0</c:v>
                </c:pt>
                <c:pt idx="96">
                  <c:v>129.0</c:v>
                </c:pt>
                <c:pt idx="97">
                  <c:v>139.0</c:v>
                </c:pt>
                <c:pt idx="98">
                  <c:v>143.0</c:v>
                </c:pt>
                <c:pt idx="99">
                  <c:v>143.0</c:v>
                </c:pt>
                <c:pt idx="100">
                  <c:v>143.0</c:v>
                </c:pt>
                <c:pt idx="101">
                  <c:v>144.0</c:v>
                </c:pt>
                <c:pt idx="102">
                  <c:v>145.0</c:v>
                </c:pt>
                <c:pt idx="103">
                  <c:v>145.0</c:v>
                </c:pt>
                <c:pt idx="104">
                  <c:v>146.0</c:v>
                </c:pt>
                <c:pt idx="105">
                  <c:v>146.0</c:v>
                </c:pt>
                <c:pt idx="106">
                  <c:v>147.0</c:v>
                </c:pt>
                <c:pt idx="107">
                  <c:v>147.0</c:v>
                </c:pt>
                <c:pt idx="108">
                  <c:v>147.0</c:v>
                </c:pt>
                <c:pt idx="109">
                  <c:v>147.0</c:v>
                </c:pt>
                <c:pt idx="110">
                  <c:v>126.0</c:v>
                </c:pt>
                <c:pt idx="111">
                  <c:v>149.0</c:v>
                </c:pt>
                <c:pt idx="112">
                  <c:v>150.0</c:v>
                </c:pt>
                <c:pt idx="113">
                  <c:v>151.0</c:v>
                </c:pt>
                <c:pt idx="114">
                  <c:v>150.0</c:v>
                </c:pt>
                <c:pt idx="115">
                  <c:v>130.0</c:v>
                </c:pt>
                <c:pt idx="116">
                  <c:v>152.0</c:v>
                </c:pt>
                <c:pt idx="117">
                  <c:v>152.0</c:v>
                </c:pt>
                <c:pt idx="118">
                  <c:v>153.0</c:v>
                </c:pt>
                <c:pt idx="119">
                  <c:v>153.0</c:v>
                </c:pt>
                <c:pt idx="120">
                  <c:v>153.0</c:v>
                </c:pt>
                <c:pt idx="121">
                  <c:v>153.0</c:v>
                </c:pt>
                <c:pt idx="122">
                  <c:v>149.0</c:v>
                </c:pt>
                <c:pt idx="123">
                  <c:v>141.0</c:v>
                </c:pt>
                <c:pt idx="124">
                  <c:v>135.0</c:v>
                </c:pt>
                <c:pt idx="125">
                  <c:v>125.0</c:v>
                </c:pt>
                <c:pt idx="126">
                  <c:v>156.0</c:v>
                </c:pt>
                <c:pt idx="127">
                  <c:v>127.0</c:v>
                </c:pt>
                <c:pt idx="128">
                  <c:v>112.0</c:v>
                </c:pt>
                <c:pt idx="129">
                  <c:v>105.0</c:v>
                </c:pt>
                <c:pt idx="130">
                  <c:v>104.0</c:v>
                </c:pt>
                <c:pt idx="131">
                  <c:v>104.0</c:v>
                </c:pt>
                <c:pt idx="132">
                  <c:v>104.0</c:v>
                </c:pt>
                <c:pt idx="133">
                  <c:v>104.0</c:v>
                </c:pt>
                <c:pt idx="134">
                  <c:v>104.0</c:v>
                </c:pt>
                <c:pt idx="135">
                  <c:v>103.0</c:v>
                </c:pt>
                <c:pt idx="136">
                  <c:v>103.0</c:v>
                </c:pt>
                <c:pt idx="137">
                  <c:v>102.0</c:v>
                </c:pt>
                <c:pt idx="138">
                  <c:v>96.0</c:v>
                </c:pt>
                <c:pt idx="139">
                  <c:v>96.0</c:v>
                </c:pt>
                <c:pt idx="140">
                  <c:v>96.0</c:v>
                </c:pt>
                <c:pt idx="141">
                  <c:v>95.0</c:v>
                </c:pt>
                <c:pt idx="142">
                  <c:v>90.0</c:v>
                </c:pt>
                <c:pt idx="143">
                  <c:v>86.0</c:v>
                </c:pt>
                <c:pt idx="144">
                  <c:v>77.0</c:v>
                </c:pt>
                <c:pt idx="145">
                  <c:v>77.0</c:v>
                </c:pt>
                <c:pt idx="146">
                  <c:v>74.0</c:v>
                </c:pt>
                <c:pt idx="147">
                  <c:v>74.0</c:v>
                </c:pt>
                <c:pt idx="148">
                  <c:v>73.0</c:v>
                </c:pt>
                <c:pt idx="149">
                  <c:v>72.0</c:v>
                </c:pt>
                <c:pt idx="150">
                  <c:v>68.0</c:v>
                </c:pt>
                <c:pt idx="151">
                  <c:v>67.0</c:v>
                </c:pt>
                <c:pt idx="152">
                  <c:v>64.0</c:v>
                </c:pt>
                <c:pt idx="153">
                  <c:v>64.0</c:v>
                </c:pt>
                <c:pt idx="154">
                  <c:v>64.0</c:v>
                </c:pt>
                <c:pt idx="155">
                  <c:v>56.0</c:v>
                </c:pt>
                <c:pt idx="156">
                  <c:v>53.0</c:v>
                </c:pt>
                <c:pt idx="157">
                  <c:v>49.0</c:v>
                </c:pt>
                <c:pt idx="158">
                  <c:v>45.0</c:v>
                </c:pt>
                <c:pt idx="159">
                  <c:v>40.0</c:v>
                </c:pt>
                <c:pt idx="160">
                  <c:v>37.0</c:v>
                </c:pt>
                <c:pt idx="161">
                  <c:v>36.0</c:v>
                </c:pt>
                <c:pt idx="162">
                  <c:v>43.0</c:v>
                </c:pt>
                <c:pt idx="163">
                  <c:v>75.0</c:v>
                </c:pt>
                <c:pt idx="164">
                  <c:v>149.0</c:v>
                </c:pt>
                <c:pt idx="165">
                  <c:v>146.0</c:v>
                </c:pt>
                <c:pt idx="166">
                  <c:v>111.0</c:v>
                </c:pt>
                <c:pt idx="167">
                  <c:v>92.0</c:v>
                </c:pt>
                <c:pt idx="168">
                  <c:v>86.0</c:v>
                </c:pt>
                <c:pt idx="169">
                  <c:v>171.0</c:v>
                </c:pt>
                <c:pt idx="170">
                  <c:v>125.0</c:v>
                </c:pt>
                <c:pt idx="171">
                  <c:v>87.0</c:v>
                </c:pt>
                <c:pt idx="172">
                  <c:v>97.0</c:v>
                </c:pt>
                <c:pt idx="173">
                  <c:v>78.0</c:v>
                </c:pt>
                <c:pt idx="174">
                  <c:v>78.0</c:v>
                </c:pt>
                <c:pt idx="175">
                  <c:v>75.0</c:v>
                </c:pt>
                <c:pt idx="176">
                  <c:v>78.0</c:v>
                </c:pt>
                <c:pt idx="177">
                  <c:v>108.0</c:v>
                </c:pt>
                <c:pt idx="178">
                  <c:v>151.0</c:v>
                </c:pt>
                <c:pt idx="179">
                  <c:v>115.0</c:v>
                </c:pt>
                <c:pt idx="180">
                  <c:v>94.0</c:v>
                </c:pt>
                <c:pt idx="181">
                  <c:v>87.0</c:v>
                </c:pt>
                <c:pt idx="182">
                  <c:v>102.0</c:v>
                </c:pt>
                <c:pt idx="183">
                  <c:v>108.0</c:v>
                </c:pt>
                <c:pt idx="184">
                  <c:v>85.0</c:v>
                </c:pt>
                <c:pt idx="185">
                  <c:v>139.0</c:v>
                </c:pt>
                <c:pt idx="186">
                  <c:v>109.0</c:v>
                </c:pt>
                <c:pt idx="187">
                  <c:v>78.0</c:v>
                </c:pt>
                <c:pt idx="188">
                  <c:v>108.0</c:v>
                </c:pt>
                <c:pt idx="189">
                  <c:v>96.0</c:v>
                </c:pt>
                <c:pt idx="190">
                  <c:v>61.0</c:v>
                </c:pt>
                <c:pt idx="191">
                  <c:v>54.0</c:v>
                </c:pt>
                <c:pt idx="192">
                  <c:v>51.0</c:v>
                </c:pt>
                <c:pt idx="193">
                  <c:v>42.0</c:v>
                </c:pt>
                <c:pt idx="194">
                  <c:v>37.0</c:v>
                </c:pt>
                <c:pt idx="195">
                  <c:v>31.0</c:v>
                </c:pt>
                <c:pt idx="196">
                  <c:v>27.0</c:v>
                </c:pt>
                <c:pt idx="197">
                  <c:v>24.0</c:v>
                </c:pt>
                <c:pt idx="198">
                  <c:v>19.0</c:v>
                </c:pt>
                <c:pt idx="199">
                  <c:v>14.0</c:v>
                </c:pt>
                <c:pt idx="200">
                  <c:v>11.0</c:v>
                </c:pt>
                <c:pt idx="201">
                  <c:v>7.0</c:v>
                </c:pt>
                <c:pt idx="202">
                  <c:v>6.0</c:v>
                </c:pt>
                <c:pt idx="203">
                  <c:v>4.0</c:v>
                </c:pt>
                <c:pt idx="204">
                  <c:v>2.0</c:v>
                </c:pt>
                <c:pt idx="205">
                  <c:v>2.0</c:v>
                </c:pt>
                <c:pt idx="206">
                  <c:v>0.0</c:v>
                </c:pt>
                <c:pt idx="207">
                  <c:v>0.0</c:v>
                </c:pt>
                <c:pt idx="208">
                  <c:v>65.0</c:v>
                </c:pt>
                <c:pt idx="209">
                  <c:v>42.0</c:v>
                </c:pt>
                <c:pt idx="210">
                  <c:v>26.0</c:v>
                </c:pt>
                <c:pt idx="211">
                  <c:v>53.0</c:v>
                </c:pt>
                <c:pt idx="212">
                  <c:v>43.0</c:v>
                </c:pt>
                <c:pt idx="213">
                  <c:v>49.0</c:v>
                </c:pt>
                <c:pt idx="214">
                  <c:v>17.0</c:v>
                </c:pt>
                <c:pt idx="215">
                  <c:v>10.0</c:v>
                </c:pt>
                <c:pt idx="216">
                  <c:v>26.0</c:v>
                </c:pt>
                <c:pt idx="217">
                  <c:v>31.0</c:v>
                </c:pt>
                <c:pt idx="218">
                  <c:v>15.0</c:v>
                </c:pt>
                <c:pt idx="219">
                  <c:v>27.0</c:v>
                </c:pt>
                <c:pt idx="220">
                  <c:v>23.0</c:v>
                </c:pt>
                <c:pt idx="221">
                  <c:v>22.0</c:v>
                </c:pt>
                <c:pt idx="222">
                  <c:v>9.0</c:v>
                </c:pt>
                <c:pt idx="223">
                  <c:v>21.0</c:v>
                </c:pt>
                <c:pt idx="224">
                  <c:v>8.0</c:v>
                </c:pt>
                <c:pt idx="225">
                  <c:v>13.0</c:v>
                </c:pt>
                <c:pt idx="226">
                  <c:v>13.0</c:v>
                </c:pt>
                <c:pt idx="227">
                  <c:v>42.0</c:v>
                </c:pt>
                <c:pt idx="228">
                  <c:v>4.0</c:v>
                </c:pt>
                <c:pt idx="229">
                  <c:v>58.0</c:v>
                </c:pt>
                <c:pt idx="230">
                  <c:v>15.0</c:v>
                </c:pt>
                <c:pt idx="231">
                  <c:v>8.0</c:v>
                </c:pt>
                <c:pt idx="232">
                  <c:v>22.0</c:v>
                </c:pt>
                <c:pt idx="233">
                  <c:v>10.0</c:v>
                </c:pt>
                <c:pt idx="234">
                  <c:v>26.0</c:v>
                </c:pt>
                <c:pt idx="235">
                  <c:v>6.0</c:v>
                </c:pt>
                <c:pt idx="236">
                  <c:v>9.0</c:v>
                </c:pt>
                <c:pt idx="237">
                  <c:v>55.0</c:v>
                </c:pt>
                <c:pt idx="238">
                  <c:v>48.0</c:v>
                </c:pt>
                <c:pt idx="239">
                  <c:v>72.0</c:v>
                </c:pt>
                <c:pt idx="240">
                  <c:v>10.0</c:v>
                </c:pt>
                <c:pt idx="241">
                  <c:v>9.0</c:v>
                </c:pt>
                <c:pt idx="242">
                  <c:v>25.0</c:v>
                </c:pt>
                <c:pt idx="243">
                  <c:v>9.0</c:v>
                </c:pt>
                <c:pt idx="244">
                  <c:v>30.0</c:v>
                </c:pt>
                <c:pt idx="245">
                  <c:v>20.0</c:v>
                </c:pt>
                <c:pt idx="246">
                  <c:v>26.0</c:v>
                </c:pt>
                <c:pt idx="247">
                  <c:v>10.0</c:v>
                </c:pt>
                <c:pt idx="248">
                  <c:v>8.0</c:v>
                </c:pt>
                <c:pt idx="249">
                  <c:v>4.0</c:v>
                </c:pt>
                <c:pt idx="250">
                  <c:v>24.0</c:v>
                </c:pt>
                <c:pt idx="251">
                  <c:v>28.0</c:v>
                </c:pt>
                <c:pt idx="252">
                  <c:v>14.0</c:v>
                </c:pt>
                <c:pt idx="253">
                  <c:v>26.0</c:v>
                </c:pt>
                <c:pt idx="254">
                  <c:v>9.0</c:v>
                </c:pt>
                <c:pt idx="255">
                  <c:v>10.0</c:v>
                </c:pt>
                <c:pt idx="256">
                  <c:v>55.0</c:v>
                </c:pt>
                <c:pt idx="257">
                  <c:v>22.0</c:v>
                </c:pt>
                <c:pt idx="258">
                  <c:v>4.0</c:v>
                </c:pt>
                <c:pt idx="259">
                  <c:v>59.0</c:v>
                </c:pt>
                <c:pt idx="260">
                  <c:v>21.0</c:v>
                </c:pt>
                <c:pt idx="261">
                  <c:v>28.0</c:v>
                </c:pt>
                <c:pt idx="262">
                  <c:v>40.0</c:v>
                </c:pt>
                <c:pt idx="263">
                  <c:v>9.0</c:v>
                </c:pt>
                <c:pt idx="264">
                  <c:v>26.0</c:v>
                </c:pt>
                <c:pt idx="265">
                  <c:v>9.0</c:v>
                </c:pt>
                <c:pt idx="266">
                  <c:v>55.0</c:v>
                </c:pt>
                <c:pt idx="267">
                  <c:v>27.0</c:v>
                </c:pt>
                <c:pt idx="268">
                  <c:v>14.0</c:v>
                </c:pt>
                <c:pt idx="269">
                  <c:v>60.0</c:v>
                </c:pt>
                <c:pt idx="270">
                  <c:v>8.0</c:v>
                </c:pt>
                <c:pt idx="271">
                  <c:v>23.0</c:v>
                </c:pt>
                <c:pt idx="272">
                  <c:v>72.0</c:v>
                </c:pt>
                <c:pt idx="273">
                  <c:v>26.0</c:v>
                </c:pt>
                <c:pt idx="274">
                  <c:v>27.0</c:v>
                </c:pt>
                <c:pt idx="275">
                  <c:v>14.0</c:v>
                </c:pt>
                <c:pt idx="276">
                  <c:v>27.0</c:v>
                </c:pt>
                <c:pt idx="277">
                  <c:v>56.0</c:v>
                </c:pt>
                <c:pt idx="278">
                  <c:v>8.0</c:v>
                </c:pt>
                <c:pt idx="279">
                  <c:v>9.0</c:v>
                </c:pt>
                <c:pt idx="280">
                  <c:v>9.0</c:v>
                </c:pt>
                <c:pt idx="281">
                  <c:v>41.0</c:v>
                </c:pt>
                <c:pt idx="282">
                  <c:v>4.0</c:v>
                </c:pt>
                <c:pt idx="283">
                  <c:v>22.0</c:v>
                </c:pt>
                <c:pt idx="284">
                  <c:v>55.0</c:v>
                </c:pt>
                <c:pt idx="285">
                  <c:v>7.0</c:v>
                </c:pt>
                <c:pt idx="286">
                  <c:v>13.0</c:v>
                </c:pt>
                <c:pt idx="287">
                  <c:v>26.0</c:v>
                </c:pt>
                <c:pt idx="288">
                  <c:v>4.0</c:v>
                </c:pt>
                <c:pt idx="289">
                  <c:v>69.0</c:v>
                </c:pt>
                <c:pt idx="290">
                  <c:v>4.0</c:v>
                </c:pt>
                <c:pt idx="291">
                  <c:v>13.0</c:v>
                </c:pt>
                <c:pt idx="292">
                  <c:v>9.0</c:v>
                </c:pt>
                <c:pt idx="293">
                  <c:v>8.0</c:v>
                </c:pt>
                <c:pt idx="294">
                  <c:v>10.0</c:v>
                </c:pt>
                <c:pt idx="295">
                  <c:v>14.0</c:v>
                </c:pt>
                <c:pt idx="296">
                  <c:v>9.0</c:v>
                </c:pt>
                <c:pt idx="297">
                  <c:v>13.0</c:v>
                </c:pt>
                <c:pt idx="298">
                  <c:v>26.0</c:v>
                </c:pt>
                <c:pt idx="299">
                  <c:v>4.0</c:v>
                </c:pt>
                <c:pt idx="300">
                  <c:v>8.0</c:v>
                </c:pt>
                <c:pt idx="301">
                  <c:v>121.0</c:v>
                </c:pt>
                <c:pt idx="302">
                  <c:v>60.0</c:v>
                </c:pt>
                <c:pt idx="303">
                  <c:v>4.0</c:v>
                </c:pt>
                <c:pt idx="304">
                  <c:v>4.0</c:v>
                </c:pt>
                <c:pt idx="305">
                  <c:v>15.0</c:v>
                </c:pt>
                <c:pt idx="306">
                  <c:v>4.0</c:v>
                </c:pt>
                <c:pt idx="307">
                  <c:v>4.0</c:v>
                </c:pt>
                <c:pt idx="308">
                  <c:v>27.0</c:v>
                </c:pt>
                <c:pt idx="309">
                  <c:v>13.0</c:v>
                </c:pt>
                <c:pt idx="310">
                  <c:v>9.0</c:v>
                </c:pt>
                <c:pt idx="311">
                  <c:v>18.0</c:v>
                </c:pt>
                <c:pt idx="312">
                  <c:v>26.0</c:v>
                </c:pt>
                <c:pt idx="313">
                  <c:v>25.0</c:v>
                </c:pt>
                <c:pt idx="314">
                  <c:v>73.0</c:v>
                </c:pt>
                <c:pt idx="315">
                  <c:v>8.0</c:v>
                </c:pt>
                <c:pt idx="316">
                  <c:v>55.0</c:v>
                </c:pt>
                <c:pt idx="317">
                  <c:v>31.0</c:v>
                </c:pt>
                <c:pt idx="318">
                  <c:v>57.0</c:v>
                </c:pt>
                <c:pt idx="319">
                  <c:v>22.0</c:v>
                </c:pt>
                <c:pt idx="320">
                  <c:v>9.0</c:v>
                </c:pt>
                <c:pt idx="321">
                  <c:v>61.0</c:v>
                </c:pt>
                <c:pt idx="322">
                  <c:v>25.0</c:v>
                </c:pt>
                <c:pt idx="323">
                  <c:v>15.0</c:v>
                </c:pt>
                <c:pt idx="324">
                  <c:v>25.0</c:v>
                </c:pt>
                <c:pt idx="325">
                  <c:v>29.0</c:v>
                </c:pt>
                <c:pt idx="326">
                  <c:v>22.0</c:v>
                </c:pt>
                <c:pt idx="327">
                  <c:v>20.0</c:v>
                </c:pt>
                <c:pt idx="328">
                  <c:v>73.0</c:v>
                </c:pt>
                <c:pt idx="329">
                  <c:v>9.0</c:v>
                </c:pt>
                <c:pt idx="330">
                  <c:v>9.0</c:v>
                </c:pt>
                <c:pt idx="331">
                  <c:v>128.0</c:v>
                </c:pt>
                <c:pt idx="332">
                  <c:v>9.0</c:v>
                </c:pt>
                <c:pt idx="333">
                  <c:v>59.0</c:v>
                </c:pt>
                <c:pt idx="334">
                  <c:v>84.0</c:v>
                </c:pt>
                <c:pt idx="335">
                  <c:v>14.0</c:v>
                </c:pt>
                <c:pt idx="336">
                  <c:v>28.0</c:v>
                </c:pt>
                <c:pt idx="337">
                  <c:v>111.0</c:v>
                </c:pt>
                <c:pt idx="338">
                  <c:v>22.0</c:v>
                </c:pt>
                <c:pt idx="339">
                  <c:v>27.0</c:v>
                </c:pt>
                <c:pt idx="340">
                  <c:v>27.0</c:v>
                </c:pt>
                <c:pt idx="341">
                  <c:v>73.0</c:v>
                </c:pt>
                <c:pt idx="342">
                  <c:v>28.0</c:v>
                </c:pt>
                <c:pt idx="343">
                  <c:v>27.0</c:v>
                </c:pt>
                <c:pt idx="344">
                  <c:v>9.0</c:v>
                </c:pt>
                <c:pt idx="345">
                  <c:v>9.0</c:v>
                </c:pt>
                <c:pt idx="346">
                  <c:v>14.0</c:v>
                </c:pt>
                <c:pt idx="347">
                  <c:v>8.0</c:v>
                </c:pt>
                <c:pt idx="348">
                  <c:v>4.0</c:v>
                </c:pt>
                <c:pt idx="349">
                  <c:v>23.0</c:v>
                </c:pt>
                <c:pt idx="350">
                  <c:v>38.0</c:v>
                </c:pt>
                <c:pt idx="351">
                  <c:v>15.0</c:v>
                </c:pt>
                <c:pt idx="352">
                  <c:v>13.0</c:v>
                </c:pt>
                <c:pt idx="353">
                  <c:v>22.0</c:v>
                </c:pt>
                <c:pt idx="354">
                  <c:v>26.0</c:v>
                </c:pt>
                <c:pt idx="355">
                  <c:v>26.0</c:v>
                </c:pt>
                <c:pt idx="356">
                  <c:v>22.0</c:v>
                </c:pt>
                <c:pt idx="357">
                  <c:v>22.0</c:v>
                </c:pt>
                <c:pt idx="358">
                  <c:v>28.0</c:v>
                </c:pt>
                <c:pt idx="359">
                  <c:v>7.0</c:v>
                </c:pt>
                <c:pt idx="360">
                  <c:v>9.0</c:v>
                </c:pt>
                <c:pt idx="361">
                  <c:v>12.0</c:v>
                </c:pt>
                <c:pt idx="362">
                  <c:v>96.0</c:v>
                </c:pt>
                <c:pt idx="363">
                  <c:v>22.0</c:v>
                </c:pt>
                <c:pt idx="364">
                  <c:v>86.0</c:v>
                </c:pt>
                <c:pt idx="365">
                  <c:v>21.0</c:v>
                </c:pt>
                <c:pt idx="366">
                  <c:v>27.0</c:v>
                </c:pt>
                <c:pt idx="367">
                  <c:v>21.0</c:v>
                </c:pt>
                <c:pt idx="368">
                  <c:v>8.0</c:v>
                </c:pt>
                <c:pt idx="369">
                  <c:v>8.0</c:v>
                </c:pt>
                <c:pt idx="370">
                  <c:v>13.0</c:v>
                </c:pt>
                <c:pt idx="371">
                  <c:v>14.0</c:v>
                </c:pt>
                <c:pt idx="372">
                  <c:v>28.0</c:v>
                </c:pt>
                <c:pt idx="373">
                  <c:v>21.0</c:v>
                </c:pt>
                <c:pt idx="374">
                  <c:v>12.0</c:v>
                </c:pt>
                <c:pt idx="375">
                  <c:v>48.0</c:v>
                </c:pt>
                <c:pt idx="376">
                  <c:v>25.0</c:v>
                </c:pt>
                <c:pt idx="377">
                  <c:v>13.0</c:v>
                </c:pt>
                <c:pt idx="378">
                  <c:v>40.0</c:v>
                </c:pt>
                <c:pt idx="379">
                  <c:v>27.0</c:v>
                </c:pt>
                <c:pt idx="380">
                  <c:v>5.0</c:v>
                </c:pt>
                <c:pt idx="381">
                  <c:v>41.0</c:v>
                </c:pt>
                <c:pt idx="382">
                  <c:v>27.0</c:v>
                </c:pt>
                <c:pt idx="383">
                  <c:v>21.0</c:v>
                </c:pt>
                <c:pt idx="384">
                  <c:v>78.0</c:v>
                </c:pt>
                <c:pt idx="385">
                  <c:v>15.0</c:v>
                </c:pt>
                <c:pt idx="386">
                  <c:v>3.0</c:v>
                </c:pt>
                <c:pt idx="387">
                  <c:v>23.0</c:v>
                </c:pt>
                <c:pt idx="388">
                  <c:v>42.0</c:v>
                </c:pt>
                <c:pt idx="389">
                  <c:v>4.0</c:v>
                </c:pt>
                <c:pt idx="390">
                  <c:v>27.0</c:v>
                </c:pt>
                <c:pt idx="391">
                  <c:v>4.0</c:v>
                </c:pt>
                <c:pt idx="392">
                  <c:v>9.0</c:v>
                </c:pt>
                <c:pt idx="393">
                  <c:v>30.0</c:v>
                </c:pt>
                <c:pt idx="394">
                  <c:v>13.0</c:v>
                </c:pt>
                <c:pt idx="395">
                  <c:v>4.0</c:v>
                </c:pt>
                <c:pt idx="396">
                  <c:v>27.0</c:v>
                </c:pt>
                <c:pt idx="397">
                  <c:v>29.0</c:v>
                </c:pt>
                <c:pt idx="398">
                  <c:v>12.0</c:v>
                </c:pt>
                <c:pt idx="399">
                  <c:v>41.0</c:v>
                </c:pt>
                <c:pt idx="400">
                  <c:v>21.0</c:v>
                </c:pt>
                <c:pt idx="401">
                  <c:v>26.0</c:v>
                </c:pt>
                <c:pt idx="402">
                  <c:v>23.0</c:v>
                </c:pt>
                <c:pt idx="403">
                  <c:v>8.0</c:v>
                </c:pt>
                <c:pt idx="404">
                  <c:v>21.0</c:v>
                </c:pt>
                <c:pt idx="405">
                  <c:v>21.0</c:v>
                </c:pt>
                <c:pt idx="406">
                  <c:v>27.0</c:v>
                </c:pt>
                <c:pt idx="407">
                  <c:v>8.0</c:v>
                </c:pt>
                <c:pt idx="408">
                  <c:v>4.0</c:v>
                </c:pt>
                <c:pt idx="409">
                  <c:v>63.0</c:v>
                </c:pt>
                <c:pt idx="410">
                  <c:v>28.0</c:v>
                </c:pt>
                <c:pt idx="411">
                  <c:v>61.0</c:v>
                </c:pt>
                <c:pt idx="412">
                  <c:v>14.0</c:v>
                </c:pt>
                <c:pt idx="413">
                  <c:v>13.0</c:v>
                </c:pt>
                <c:pt idx="414">
                  <c:v>31.0</c:v>
                </c:pt>
                <c:pt idx="415">
                  <c:v>5.0</c:v>
                </c:pt>
                <c:pt idx="416">
                  <c:v>75.0</c:v>
                </c:pt>
                <c:pt idx="417">
                  <c:v>76.0</c:v>
                </c:pt>
                <c:pt idx="418">
                  <c:v>10.0</c:v>
                </c:pt>
                <c:pt idx="419">
                  <c:v>73.0</c:v>
                </c:pt>
                <c:pt idx="420">
                  <c:v>22.0</c:v>
                </c:pt>
                <c:pt idx="421">
                  <c:v>14.0</c:v>
                </c:pt>
                <c:pt idx="422">
                  <c:v>29.0</c:v>
                </c:pt>
                <c:pt idx="423">
                  <c:v>75.0</c:v>
                </c:pt>
                <c:pt idx="424">
                  <c:v>76.0</c:v>
                </c:pt>
                <c:pt idx="425">
                  <c:v>42.0</c:v>
                </c:pt>
                <c:pt idx="426">
                  <c:v>8.0</c:v>
                </c:pt>
                <c:pt idx="427">
                  <c:v>26.0</c:v>
                </c:pt>
                <c:pt idx="428">
                  <c:v>9.0</c:v>
                </c:pt>
                <c:pt idx="429">
                  <c:v>4.0</c:v>
                </c:pt>
                <c:pt idx="430">
                  <c:v>5.0</c:v>
                </c:pt>
                <c:pt idx="431">
                  <c:v>23.0</c:v>
                </c:pt>
                <c:pt idx="432">
                  <c:v>4.0</c:v>
                </c:pt>
                <c:pt idx="433">
                  <c:v>40.0</c:v>
                </c:pt>
                <c:pt idx="434">
                  <c:v>9.0</c:v>
                </c:pt>
                <c:pt idx="435">
                  <c:v>56.0</c:v>
                </c:pt>
                <c:pt idx="436">
                  <c:v>9.0</c:v>
                </c:pt>
                <c:pt idx="437">
                  <c:v>21.0</c:v>
                </c:pt>
                <c:pt idx="438">
                  <c:v>9.0</c:v>
                </c:pt>
                <c:pt idx="439">
                  <c:v>42.0</c:v>
                </c:pt>
                <c:pt idx="440">
                  <c:v>29.0</c:v>
                </c:pt>
                <c:pt idx="441">
                  <c:v>27.0</c:v>
                </c:pt>
                <c:pt idx="442">
                  <c:v>47.0</c:v>
                </c:pt>
                <c:pt idx="443">
                  <c:v>9.0</c:v>
                </c:pt>
                <c:pt idx="444">
                  <c:v>7.0</c:v>
                </c:pt>
                <c:pt idx="445">
                  <c:v>46.0</c:v>
                </c:pt>
                <c:pt idx="446">
                  <c:v>73.0</c:v>
                </c:pt>
                <c:pt idx="447">
                  <c:v>4.0</c:v>
                </c:pt>
                <c:pt idx="448">
                  <c:v>81.0</c:v>
                </c:pt>
                <c:pt idx="449">
                  <c:v>26.0</c:v>
                </c:pt>
                <c:pt idx="450">
                  <c:v>23.0</c:v>
                </c:pt>
                <c:pt idx="451">
                  <c:v>38.0</c:v>
                </c:pt>
                <c:pt idx="452">
                  <c:v>9.0</c:v>
                </c:pt>
                <c:pt idx="453">
                  <c:v>38.0</c:v>
                </c:pt>
                <c:pt idx="454">
                  <c:v>31.0</c:v>
                </c:pt>
                <c:pt idx="455">
                  <c:v>15.0</c:v>
                </c:pt>
                <c:pt idx="456">
                  <c:v>22.0</c:v>
                </c:pt>
                <c:pt idx="457">
                  <c:v>26.0</c:v>
                </c:pt>
                <c:pt idx="458">
                  <c:v>8.0</c:v>
                </c:pt>
                <c:pt idx="459">
                  <c:v>8.0</c:v>
                </c:pt>
                <c:pt idx="460">
                  <c:v>29.0</c:v>
                </c:pt>
                <c:pt idx="461">
                  <c:v>6.0</c:v>
                </c:pt>
                <c:pt idx="462">
                  <c:v>8.0</c:v>
                </c:pt>
                <c:pt idx="463">
                  <c:v>9.0</c:v>
                </c:pt>
                <c:pt idx="464">
                  <c:v>9.0</c:v>
                </c:pt>
                <c:pt idx="465">
                  <c:v>22.0</c:v>
                </c:pt>
                <c:pt idx="466">
                  <c:v>7.0</c:v>
                </c:pt>
                <c:pt idx="467">
                  <c:v>22.0</c:v>
                </c:pt>
                <c:pt idx="468">
                  <c:v>27.0</c:v>
                </c:pt>
                <c:pt idx="469">
                  <c:v>4.0</c:v>
                </c:pt>
                <c:pt idx="470">
                  <c:v>8.0</c:v>
                </c:pt>
                <c:pt idx="471">
                  <c:v>28.0</c:v>
                </c:pt>
                <c:pt idx="472">
                  <c:v>32.0</c:v>
                </c:pt>
                <c:pt idx="473">
                  <c:v>9.0</c:v>
                </c:pt>
                <c:pt idx="474">
                  <c:v>38.0</c:v>
                </c:pt>
                <c:pt idx="475">
                  <c:v>4.0</c:v>
                </c:pt>
                <c:pt idx="476">
                  <c:v>4.0</c:v>
                </c:pt>
                <c:pt idx="477">
                  <c:v>12.0</c:v>
                </c:pt>
                <c:pt idx="478">
                  <c:v>58.0</c:v>
                </c:pt>
                <c:pt idx="479">
                  <c:v>9.0</c:v>
                </c:pt>
                <c:pt idx="480">
                  <c:v>26.0</c:v>
                </c:pt>
                <c:pt idx="481">
                  <c:v>8.0</c:v>
                </c:pt>
                <c:pt idx="482">
                  <c:v>13.0</c:v>
                </c:pt>
                <c:pt idx="483">
                  <c:v>8.0</c:v>
                </c:pt>
                <c:pt idx="484">
                  <c:v>9.0</c:v>
                </c:pt>
                <c:pt idx="485">
                  <c:v>57.0</c:v>
                </c:pt>
                <c:pt idx="486">
                  <c:v>10.0</c:v>
                </c:pt>
                <c:pt idx="487">
                  <c:v>8.0</c:v>
                </c:pt>
                <c:pt idx="488">
                  <c:v>22.0</c:v>
                </c:pt>
                <c:pt idx="489">
                  <c:v>26.0</c:v>
                </c:pt>
                <c:pt idx="490">
                  <c:v>29.0</c:v>
                </c:pt>
                <c:pt idx="491">
                  <c:v>8.0</c:v>
                </c:pt>
                <c:pt idx="492">
                  <c:v>75.0</c:v>
                </c:pt>
                <c:pt idx="493">
                  <c:v>26.0</c:v>
                </c:pt>
                <c:pt idx="494">
                  <c:v>27.0</c:v>
                </c:pt>
                <c:pt idx="495">
                  <c:v>8.0</c:v>
                </c:pt>
                <c:pt idx="496">
                  <c:v>9.0</c:v>
                </c:pt>
                <c:pt idx="497">
                  <c:v>10.0</c:v>
                </c:pt>
                <c:pt idx="498">
                  <c:v>3.0</c:v>
                </c:pt>
                <c:pt idx="499">
                  <c:v>15.0</c:v>
                </c:pt>
                <c:pt idx="500">
                  <c:v>13.0</c:v>
                </c:pt>
                <c:pt idx="501">
                  <c:v>27.0</c:v>
                </c:pt>
                <c:pt idx="502">
                  <c:v>3.0</c:v>
                </c:pt>
                <c:pt idx="503">
                  <c:v>13.0</c:v>
                </c:pt>
                <c:pt idx="504">
                  <c:v>28.0</c:v>
                </c:pt>
                <c:pt idx="505">
                  <c:v>12.0</c:v>
                </c:pt>
                <c:pt idx="506">
                  <c:v>40.0</c:v>
                </c:pt>
                <c:pt idx="507">
                  <c:v>22.0</c:v>
                </c:pt>
                <c:pt idx="508">
                  <c:v>66.0</c:v>
                </c:pt>
                <c:pt idx="509">
                  <c:v>13.0</c:v>
                </c:pt>
                <c:pt idx="510">
                  <c:v>21.0</c:v>
                </c:pt>
                <c:pt idx="511">
                  <c:v>25.0</c:v>
                </c:pt>
                <c:pt idx="512">
                  <c:v>28.0</c:v>
                </c:pt>
                <c:pt idx="513">
                  <c:v>5.0</c:v>
                </c:pt>
                <c:pt idx="514">
                  <c:v>41.0</c:v>
                </c:pt>
                <c:pt idx="515">
                  <c:v>32.0</c:v>
                </c:pt>
                <c:pt idx="516">
                  <c:v>22.0</c:v>
                </c:pt>
                <c:pt idx="517">
                  <c:v>43.0</c:v>
                </c:pt>
                <c:pt idx="518">
                  <c:v>43.0</c:v>
                </c:pt>
                <c:pt idx="519">
                  <c:v>13.0</c:v>
                </c:pt>
                <c:pt idx="520">
                  <c:v>9.0</c:v>
                </c:pt>
                <c:pt idx="521">
                  <c:v>26.0</c:v>
                </c:pt>
                <c:pt idx="522">
                  <c:v>22.0</c:v>
                </c:pt>
                <c:pt idx="523">
                  <c:v>4.0</c:v>
                </c:pt>
                <c:pt idx="524">
                  <c:v>7.0</c:v>
                </c:pt>
                <c:pt idx="525">
                  <c:v>13.0</c:v>
                </c:pt>
                <c:pt idx="526">
                  <c:v>22.0</c:v>
                </c:pt>
                <c:pt idx="527">
                  <c:v>27.0</c:v>
                </c:pt>
                <c:pt idx="528">
                  <c:v>14.0</c:v>
                </c:pt>
                <c:pt idx="529">
                  <c:v>43.0</c:v>
                </c:pt>
                <c:pt idx="530">
                  <c:v>75.0</c:v>
                </c:pt>
                <c:pt idx="531">
                  <c:v>40.0</c:v>
                </c:pt>
                <c:pt idx="532">
                  <c:v>27.0</c:v>
                </c:pt>
                <c:pt idx="533">
                  <c:v>107.0</c:v>
                </c:pt>
                <c:pt idx="534">
                  <c:v>4.0</c:v>
                </c:pt>
                <c:pt idx="535">
                  <c:v>22.0</c:v>
                </c:pt>
                <c:pt idx="536">
                  <c:v>9.0</c:v>
                </c:pt>
                <c:pt idx="537">
                  <c:v>20.0</c:v>
                </c:pt>
                <c:pt idx="538">
                  <c:v>27.0</c:v>
                </c:pt>
                <c:pt idx="539">
                  <c:v>9.0</c:v>
                </c:pt>
                <c:pt idx="540">
                  <c:v>4.0</c:v>
                </c:pt>
                <c:pt idx="541">
                  <c:v>13.0</c:v>
                </c:pt>
                <c:pt idx="542">
                  <c:v>21.0</c:v>
                </c:pt>
                <c:pt idx="543">
                  <c:v>10.0</c:v>
                </c:pt>
                <c:pt idx="544">
                  <c:v>8.0</c:v>
                </c:pt>
                <c:pt idx="545">
                  <c:v>8.0</c:v>
                </c:pt>
                <c:pt idx="546">
                  <c:v>138.0</c:v>
                </c:pt>
                <c:pt idx="547">
                  <c:v>9.0</c:v>
                </c:pt>
                <c:pt idx="548">
                  <c:v>4.0</c:v>
                </c:pt>
                <c:pt idx="549">
                  <c:v>4.0</c:v>
                </c:pt>
                <c:pt idx="550">
                  <c:v>27.0</c:v>
                </c:pt>
                <c:pt idx="551">
                  <c:v>3.0</c:v>
                </c:pt>
                <c:pt idx="552">
                  <c:v>8.0</c:v>
                </c:pt>
                <c:pt idx="553">
                  <c:v>4.0</c:v>
                </c:pt>
                <c:pt idx="554">
                  <c:v>22.0</c:v>
                </c:pt>
                <c:pt idx="555">
                  <c:v>8.0</c:v>
                </c:pt>
                <c:pt idx="556">
                  <c:v>4.0</c:v>
                </c:pt>
                <c:pt idx="557">
                  <c:v>14.0</c:v>
                </c:pt>
                <c:pt idx="558">
                  <c:v>4.0</c:v>
                </c:pt>
                <c:pt idx="559">
                  <c:v>16.0</c:v>
                </c:pt>
                <c:pt idx="560">
                  <c:v>8.0</c:v>
                </c:pt>
                <c:pt idx="561">
                  <c:v>25.0</c:v>
                </c:pt>
                <c:pt idx="562">
                  <c:v>13.0</c:v>
                </c:pt>
                <c:pt idx="563">
                  <c:v>27.0</c:v>
                </c:pt>
                <c:pt idx="564">
                  <c:v>8.0</c:v>
                </c:pt>
                <c:pt idx="565">
                  <c:v>14.0</c:v>
                </c:pt>
                <c:pt idx="566">
                  <c:v>14.0</c:v>
                </c:pt>
                <c:pt idx="567">
                  <c:v>27.0</c:v>
                </c:pt>
                <c:pt idx="568">
                  <c:v>8.0</c:v>
                </c:pt>
                <c:pt idx="569">
                  <c:v>8.0</c:v>
                </c:pt>
                <c:pt idx="570">
                  <c:v>10.0</c:v>
                </c:pt>
                <c:pt idx="571">
                  <c:v>8.0</c:v>
                </c:pt>
                <c:pt idx="572">
                  <c:v>9.0</c:v>
                </c:pt>
                <c:pt idx="573">
                  <c:v>22.0</c:v>
                </c:pt>
                <c:pt idx="574">
                  <c:v>57.0</c:v>
                </c:pt>
                <c:pt idx="575">
                  <c:v>8.0</c:v>
                </c:pt>
                <c:pt idx="576">
                  <c:v>5.0</c:v>
                </c:pt>
                <c:pt idx="577">
                  <c:v>9.0</c:v>
                </c:pt>
                <c:pt idx="578">
                  <c:v>13.0</c:v>
                </c:pt>
                <c:pt idx="579">
                  <c:v>9.0</c:v>
                </c:pt>
                <c:pt idx="580">
                  <c:v>9.0</c:v>
                </c:pt>
                <c:pt idx="581">
                  <c:v>22.0</c:v>
                </c:pt>
                <c:pt idx="582">
                  <c:v>57.0</c:v>
                </c:pt>
                <c:pt idx="583">
                  <c:v>23.0</c:v>
                </c:pt>
                <c:pt idx="584">
                  <c:v>24.0</c:v>
                </c:pt>
                <c:pt idx="585">
                  <c:v>70.0</c:v>
                </c:pt>
                <c:pt idx="586">
                  <c:v>26.0</c:v>
                </c:pt>
                <c:pt idx="587">
                  <c:v>4.0</c:v>
                </c:pt>
                <c:pt idx="588">
                  <c:v>11.0</c:v>
                </c:pt>
                <c:pt idx="589">
                  <c:v>5.0</c:v>
                </c:pt>
                <c:pt idx="590">
                  <c:v>23.0</c:v>
                </c:pt>
                <c:pt idx="591">
                  <c:v>23.0</c:v>
                </c:pt>
                <c:pt idx="592">
                  <c:v>14.0</c:v>
                </c:pt>
                <c:pt idx="593">
                  <c:v>73.0</c:v>
                </c:pt>
                <c:pt idx="594">
                  <c:v>9.0</c:v>
                </c:pt>
                <c:pt idx="595">
                  <c:v>28.0</c:v>
                </c:pt>
                <c:pt idx="596">
                  <c:v>9.0</c:v>
                </c:pt>
                <c:pt idx="597">
                  <c:v>17.0</c:v>
                </c:pt>
                <c:pt idx="598">
                  <c:v>23.0</c:v>
                </c:pt>
                <c:pt idx="599">
                  <c:v>27.0</c:v>
                </c:pt>
                <c:pt idx="600">
                  <c:v>4.0</c:v>
                </c:pt>
                <c:pt idx="601">
                  <c:v>13.0</c:v>
                </c:pt>
                <c:pt idx="602">
                  <c:v>28.0</c:v>
                </c:pt>
                <c:pt idx="603">
                  <c:v>14.0</c:v>
                </c:pt>
                <c:pt idx="604">
                  <c:v>13.0</c:v>
                </c:pt>
                <c:pt idx="605">
                  <c:v>24.0</c:v>
                </c:pt>
                <c:pt idx="606">
                  <c:v>16.0</c:v>
                </c:pt>
                <c:pt idx="607">
                  <c:v>43.0</c:v>
                </c:pt>
                <c:pt idx="608">
                  <c:v>26.0</c:v>
                </c:pt>
                <c:pt idx="609">
                  <c:v>41.0</c:v>
                </c:pt>
                <c:pt idx="610">
                  <c:v>9.0</c:v>
                </c:pt>
                <c:pt idx="611">
                  <c:v>14.0</c:v>
                </c:pt>
                <c:pt idx="612">
                  <c:v>9.0</c:v>
                </c:pt>
                <c:pt idx="613">
                  <c:v>42.0</c:v>
                </c:pt>
                <c:pt idx="614">
                  <c:v>21.0</c:v>
                </c:pt>
                <c:pt idx="615">
                  <c:v>63.0</c:v>
                </c:pt>
                <c:pt idx="616">
                  <c:v>4.0</c:v>
                </c:pt>
                <c:pt idx="617">
                  <c:v>4.0</c:v>
                </c:pt>
                <c:pt idx="618">
                  <c:v>15.0</c:v>
                </c:pt>
                <c:pt idx="619">
                  <c:v>22.0</c:v>
                </c:pt>
                <c:pt idx="620">
                  <c:v>74.0</c:v>
                </c:pt>
                <c:pt idx="621">
                  <c:v>9.0</c:v>
                </c:pt>
                <c:pt idx="622">
                  <c:v>21.0</c:v>
                </c:pt>
                <c:pt idx="623">
                  <c:v>22.0</c:v>
                </c:pt>
                <c:pt idx="624">
                  <c:v>23.0</c:v>
                </c:pt>
                <c:pt idx="625">
                  <c:v>4.0</c:v>
                </c:pt>
                <c:pt idx="626">
                  <c:v>26.0</c:v>
                </c:pt>
                <c:pt idx="627">
                  <c:v>4.0</c:v>
                </c:pt>
                <c:pt idx="628">
                  <c:v>22.0</c:v>
                </c:pt>
                <c:pt idx="629">
                  <c:v>4.0</c:v>
                </c:pt>
                <c:pt idx="630">
                  <c:v>3.0</c:v>
                </c:pt>
                <c:pt idx="631">
                  <c:v>8.0</c:v>
                </c:pt>
                <c:pt idx="632">
                  <c:v>9.0</c:v>
                </c:pt>
                <c:pt idx="633">
                  <c:v>13.0</c:v>
                </c:pt>
                <c:pt idx="634">
                  <c:v>23.0</c:v>
                </c:pt>
                <c:pt idx="635">
                  <c:v>20.0</c:v>
                </c:pt>
                <c:pt idx="636">
                  <c:v>12.0</c:v>
                </c:pt>
                <c:pt idx="637">
                  <c:v>9.0</c:v>
                </c:pt>
                <c:pt idx="638">
                  <c:v>9.0</c:v>
                </c:pt>
                <c:pt idx="639">
                  <c:v>8.0</c:v>
                </c:pt>
                <c:pt idx="640">
                  <c:v>16.0</c:v>
                </c:pt>
                <c:pt idx="641">
                  <c:v>8.0</c:v>
                </c:pt>
                <c:pt idx="642">
                  <c:v>3.0</c:v>
                </c:pt>
                <c:pt idx="643">
                  <c:v>28.0</c:v>
                </c:pt>
                <c:pt idx="644">
                  <c:v>14.0</c:v>
                </c:pt>
                <c:pt idx="645">
                  <c:v>9.0</c:v>
                </c:pt>
                <c:pt idx="646">
                  <c:v>19.0</c:v>
                </c:pt>
                <c:pt idx="647">
                  <c:v>4.0</c:v>
                </c:pt>
                <c:pt idx="648">
                  <c:v>26.0</c:v>
                </c:pt>
                <c:pt idx="649">
                  <c:v>15.0</c:v>
                </c:pt>
                <c:pt idx="650">
                  <c:v>14.0</c:v>
                </c:pt>
                <c:pt idx="651">
                  <c:v>8.0</c:v>
                </c:pt>
                <c:pt idx="652">
                  <c:v>8.0</c:v>
                </c:pt>
                <c:pt idx="653">
                  <c:v>68.0</c:v>
                </c:pt>
                <c:pt idx="654">
                  <c:v>9.0</c:v>
                </c:pt>
                <c:pt idx="655">
                  <c:v>29.0</c:v>
                </c:pt>
                <c:pt idx="656">
                  <c:v>22.0</c:v>
                </c:pt>
                <c:pt idx="657">
                  <c:v>8.0</c:v>
                </c:pt>
                <c:pt idx="658">
                  <c:v>29.0</c:v>
                </c:pt>
                <c:pt idx="659">
                  <c:v>24.0</c:v>
                </c:pt>
                <c:pt idx="660">
                  <c:v>7.0</c:v>
                </c:pt>
                <c:pt idx="661">
                  <c:v>18.0</c:v>
                </c:pt>
                <c:pt idx="662">
                  <c:v>27.0</c:v>
                </c:pt>
                <c:pt idx="663">
                  <c:v>73.0</c:v>
                </c:pt>
                <c:pt idx="664">
                  <c:v>40.0</c:v>
                </c:pt>
                <c:pt idx="665">
                  <c:v>21.0</c:v>
                </c:pt>
                <c:pt idx="666">
                  <c:v>9.0</c:v>
                </c:pt>
                <c:pt idx="667">
                  <c:v>23.0</c:v>
                </c:pt>
                <c:pt idx="668">
                  <c:v>8.0</c:v>
                </c:pt>
                <c:pt idx="669">
                  <c:v>22.0</c:v>
                </c:pt>
                <c:pt idx="670">
                  <c:v>61.0</c:v>
                </c:pt>
                <c:pt idx="671">
                  <c:v>8.0</c:v>
                </c:pt>
                <c:pt idx="672">
                  <c:v>8.0</c:v>
                </c:pt>
                <c:pt idx="673">
                  <c:v>5.0</c:v>
                </c:pt>
                <c:pt idx="674">
                  <c:v>40.0</c:v>
                </c:pt>
                <c:pt idx="675">
                  <c:v>27.0</c:v>
                </c:pt>
                <c:pt idx="676">
                  <c:v>63.0</c:v>
                </c:pt>
                <c:pt idx="677">
                  <c:v>9.0</c:v>
                </c:pt>
                <c:pt idx="678">
                  <c:v>21.0</c:v>
                </c:pt>
                <c:pt idx="679">
                  <c:v>13.0</c:v>
                </c:pt>
                <c:pt idx="680">
                  <c:v>10.0</c:v>
                </c:pt>
                <c:pt idx="681">
                  <c:v>64.0</c:v>
                </c:pt>
                <c:pt idx="682">
                  <c:v>10.0</c:v>
                </c:pt>
                <c:pt idx="683">
                  <c:v>22.0</c:v>
                </c:pt>
                <c:pt idx="684">
                  <c:v>12.0</c:v>
                </c:pt>
                <c:pt idx="685">
                  <c:v>39.0</c:v>
                </c:pt>
                <c:pt idx="686">
                  <c:v>21.0</c:v>
                </c:pt>
                <c:pt idx="687">
                  <c:v>22.0</c:v>
                </c:pt>
                <c:pt idx="688">
                  <c:v>25.0</c:v>
                </c:pt>
                <c:pt idx="689">
                  <c:v>28.0</c:v>
                </c:pt>
                <c:pt idx="690">
                  <c:v>8.0</c:v>
                </c:pt>
                <c:pt idx="691">
                  <c:v>14.0</c:v>
                </c:pt>
                <c:pt idx="692">
                  <c:v>13.0</c:v>
                </c:pt>
                <c:pt idx="693">
                  <c:v>13.0</c:v>
                </c:pt>
                <c:pt idx="694">
                  <c:v>4.0</c:v>
                </c:pt>
                <c:pt idx="695">
                  <c:v>4.0</c:v>
                </c:pt>
                <c:pt idx="696">
                  <c:v>27.0</c:v>
                </c:pt>
                <c:pt idx="697">
                  <c:v>19.0</c:v>
                </c:pt>
                <c:pt idx="698">
                  <c:v>12.0</c:v>
                </c:pt>
                <c:pt idx="699">
                  <c:v>10.0</c:v>
                </c:pt>
                <c:pt idx="700">
                  <c:v>12.0</c:v>
                </c:pt>
                <c:pt idx="701">
                  <c:v>27.0</c:v>
                </c:pt>
                <c:pt idx="702">
                  <c:v>144.0</c:v>
                </c:pt>
                <c:pt idx="703">
                  <c:v>28.0</c:v>
                </c:pt>
                <c:pt idx="704">
                  <c:v>9.0</c:v>
                </c:pt>
                <c:pt idx="705">
                  <c:v>22.0</c:v>
                </c:pt>
                <c:pt idx="706">
                  <c:v>22.0</c:v>
                </c:pt>
                <c:pt idx="707">
                  <c:v>27.0</c:v>
                </c:pt>
                <c:pt idx="708">
                  <c:v>27.0</c:v>
                </c:pt>
                <c:pt idx="709">
                  <c:v>9.0</c:v>
                </c:pt>
                <c:pt idx="710">
                  <c:v>43.0</c:v>
                </c:pt>
                <c:pt idx="711">
                  <c:v>26.0</c:v>
                </c:pt>
                <c:pt idx="712">
                  <c:v>22.0</c:v>
                </c:pt>
                <c:pt idx="713">
                  <c:v>27.0</c:v>
                </c:pt>
                <c:pt idx="714">
                  <c:v>58.0</c:v>
                </c:pt>
                <c:pt idx="715">
                  <c:v>9.0</c:v>
                </c:pt>
                <c:pt idx="716">
                  <c:v>57.0</c:v>
                </c:pt>
                <c:pt idx="717">
                  <c:v>29.0</c:v>
                </c:pt>
                <c:pt idx="718">
                  <c:v>12.0</c:v>
                </c:pt>
                <c:pt idx="719">
                  <c:v>14.0</c:v>
                </c:pt>
                <c:pt idx="720">
                  <c:v>75.0</c:v>
                </c:pt>
                <c:pt idx="721">
                  <c:v>21.0</c:v>
                </c:pt>
                <c:pt idx="722">
                  <c:v>30.0</c:v>
                </c:pt>
                <c:pt idx="723">
                  <c:v>13.0</c:v>
                </c:pt>
                <c:pt idx="724">
                  <c:v>77.0</c:v>
                </c:pt>
                <c:pt idx="725">
                  <c:v>71.0</c:v>
                </c:pt>
                <c:pt idx="726">
                  <c:v>8.0</c:v>
                </c:pt>
                <c:pt idx="727">
                  <c:v>38.0</c:v>
                </c:pt>
                <c:pt idx="728">
                  <c:v>9.0</c:v>
                </c:pt>
                <c:pt idx="729">
                  <c:v>22.0</c:v>
                </c:pt>
                <c:pt idx="730">
                  <c:v>14.0</c:v>
                </c:pt>
                <c:pt idx="731">
                  <c:v>8.0</c:v>
                </c:pt>
                <c:pt idx="732">
                  <c:v>12.0</c:v>
                </c:pt>
                <c:pt idx="733">
                  <c:v>9.0</c:v>
                </c:pt>
                <c:pt idx="734">
                  <c:v>31.0</c:v>
                </c:pt>
                <c:pt idx="735">
                  <c:v>22.0</c:v>
                </c:pt>
                <c:pt idx="736">
                  <c:v>4.0</c:v>
                </c:pt>
                <c:pt idx="737">
                  <c:v>27.0</c:v>
                </c:pt>
                <c:pt idx="738">
                  <c:v>12.0</c:v>
                </c:pt>
                <c:pt idx="739">
                  <c:v>27.0</c:v>
                </c:pt>
                <c:pt idx="740">
                  <c:v>8.0</c:v>
                </c:pt>
                <c:pt idx="741">
                  <c:v>57.0</c:v>
                </c:pt>
                <c:pt idx="742">
                  <c:v>22.0</c:v>
                </c:pt>
                <c:pt idx="743">
                  <c:v>24.0</c:v>
                </c:pt>
                <c:pt idx="744">
                  <c:v>9.0</c:v>
                </c:pt>
                <c:pt idx="745">
                  <c:v>42.0</c:v>
                </c:pt>
                <c:pt idx="746">
                  <c:v>44.0</c:v>
                </c:pt>
                <c:pt idx="747">
                  <c:v>29.0</c:v>
                </c:pt>
                <c:pt idx="748">
                  <c:v>8.0</c:v>
                </c:pt>
                <c:pt idx="749">
                  <c:v>22.0</c:v>
                </c:pt>
                <c:pt idx="750">
                  <c:v>8.0</c:v>
                </c:pt>
                <c:pt idx="751">
                  <c:v>13.0</c:v>
                </c:pt>
                <c:pt idx="752">
                  <c:v>13.0</c:v>
                </c:pt>
                <c:pt idx="753">
                  <c:v>110.0</c:v>
                </c:pt>
                <c:pt idx="754">
                  <c:v>25.0</c:v>
                </c:pt>
                <c:pt idx="755">
                  <c:v>4.0</c:v>
                </c:pt>
                <c:pt idx="756">
                  <c:v>8.0</c:v>
                </c:pt>
                <c:pt idx="757">
                  <c:v>4.0</c:v>
                </c:pt>
                <c:pt idx="758">
                  <c:v>8.0</c:v>
                </c:pt>
                <c:pt idx="759">
                  <c:v>29.0</c:v>
                </c:pt>
                <c:pt idx="760">
                  <c:v>9.0</c:v>
                </c:pt>
                <c:pt idx="761">
                  <c:v>29.0</c:v>
                </c:pt>
                <c:pt idx="762">
                  <c:v>14.0</c:v>
                </c:pt>
                <c:pt idx="763">
                  <c:v>7.0</c:v>
                </c:pt>
                <c:pt idx="764">
                  <c:v>9.0</c:v>
                </c:pt>
                <c:pt idx="765">
                  <c:v>9.0</c:v>
                </c:pt>
                <c:pt idx="766">
                  <c:v>28.0</c:v>
                </c:pt>
                <c:pt idx="767">
                  <c:v>28.0</c:v>
                </c:pt>
                <c:pt idx="768">
                  <c:v>62.0</c:v>
                </c:pt>
                <c:pt idx="769">
                  <c:v>59.0</c:v>
                </c:pt>
                <c:pt idx="770">
                  <c:v>9.0</c:v>
                </c:pt>
                <c:pt idx="771">
                  <c:v>4.0</c:v>
                </c:pt>
                <c:pt idx="772">
                  <c:v>61.0</c:v>
                </c:pt>
                <c:pt idx="773">
                  <c:v>23.0</c:v>
                </c:pt>
                <c:pt idx="774">
                  <c:v>38.0</c:v>
                </c:pt>
                <c:pt idx="775">
                  <c:v>13.0</c:v>
                </c:pt>
                <c:pt idx="776">
                  <c:v>9.0</c:v>
                </c:pt>
                <c:pt idx="777">
                  <c:v>11.0</c:v>
                </c:pt>
                <c:pt idx="778">
                  <c:v>12.0</c:v>
                </c:pt>
                <c:pt idx="779">
                  <c:v>43.0</c:v>
                </c:pt>
                <c:pt idx="780">
                  <c:v>28.0</c:v>
                </c:pt>
                <c:pt idx="781">
                  <c:v>9.0</c:v>
                </c:pt>
                <c:pt idx="782">
                  <c:v>57.0</c:v>
                </c:pt>
                <c:pt idx="783">
                  <c:v>64.0</c:v>
                </c:pt>
                <c:pt idx="784">
                  <c:v>166.0</c:v>
                </c:pt>
                <c:pt idx="785">
                  <c:v>8.0</c:v>
                </c:pt>
                <c:pt idx="786">
                  <c:v>62.0</c:v>
                </c:pt>
                <c:pt idx="787">
                  <c:v>8.0</c:v>
                </c:pt>
                <c:pt idx="788">
                  <c:v>4.0</c:v>
                </c:pt>
                <c:pt idx="789">
                  <c:v>10.0</c:v>
                </c:pt>
                <c:pt idx="790">
                  <c:v>64.0</c:v>
                </c:pt>
                <c:pt idx="791">
                  <c:v>9.0</c:v>
                </c:pt>
                <c:pt idx="792">
                  <c:v>5.0</c:v>
                </c:pt>
                <c:pt idx="793">
                  <c:v>20.0</c:v>
                </c:pt>
                <c:pt idx="794">
                  <c:v>3.0</c:v>
                </c:pt>
                <c:pt idx="795">
                  <c:v>9.0</c:v>
                </c:pt>
                <c:pt idx="796">
                  <c:v>139.0</c:v>
                </c:pt>
                <c:pt idx="797">
                  <c:v>12.0</c:v>
                </c:pt>
                <c:pt idx="798">
                  <c:v>27.0</c:v>
                </c:pt>
                <c:pt idx="799">
                  <c:v>3.0</c:v>
                </c:pt>
                <c:pt idx="800">
                  <c:v>40.0</c:v>
                </c:pt>
                <c:pt idx="801">
                  <c:v>60.0</c:v>
                </c:pt>
                <c:pt idx="802">
                  <c:v>28.0</c:v>
                </c:pt>
                <c:pt idx="803">
                  <c:v>9.0</c:v>
                </c:pt>
                <c:pt idx="804">
                  <c:v>26.0</c:v>
                </c:pt>
                <c:pt idx="805">
                  <c:v>14.0</c:v>
                </c:pt>
                <c:pt idx="806">
                  <c:v>8.0</c:v>
                </c:pt>
                <c:pt idx="807">
                  <c:v>4.0</c:v>
                </c:pt>
                <c:pt idx="808">
                  <c:v>8.0</c:v>
                </c:pt>
                <c:pt idx="809">
                  <c:v>8.0</c:v>
                </c:pt>
                <c:pt idx="810">
                  <c:v>10.0</c:v>
                </c:pt>
                <c:pt idx="811">
                  <c:v>27.0</c:v>
                </c:pt>
                <c:pt idx="812">
                  <c:v>8.0</c:v>
                </c:pt>
                <c:pt idx="813">
                  <c:v>8.0</c:v>
                </c:pt>
                <c:pt idx="814">
                  <c:v>9.0</c:v>
                </c:pt>
                <c:pt idx="815">
                  <c:v>28.0</c:v>
                </c:pt>
                <c:pt idx="816">
                  <c:v>4.0</c:v>
                </c:pt>
                <c:pt idx="817">
                  <c:v>9.0</c:v>
                </c:pt>
                <c:pt idx="818">
                  <c:v>9.0</c:v>
                </c:pt>
                <c:pt idx="819">
                  <c:v>23.0</c:v>
                </c:pt>
                <c:pt idx="820">
                  <c:v>8.0</c:v>
                </c:pt>
                <c:pt idx="821">
                  <c:v>37.0</c:v>
                </c:pt>
                <c:pt idx="822">
                  <c:v>9.0</c:v>
                </c:pt>
                <c:pt idx="823">
                  <c:v>14.0</c:v>
                </c:pt>
                <c:pt idx="824">
                  <c:v>8.0</c:v>
                </c:pt>
                <c:pt idx="825">
                  <c:v>9.0</c:v>
                </c:pt>
                <c:pt idx="826">
                  <c:v>8.0</c:v>
                </c:pt>
                <c:pt idx="827">
                  <c:v>13.0</c:v>
                </c:pt>
                <c:pt idx="828">
                  <c:v>8.0</c:v>
                </c:pt>
                <c:pt idx="829">
                  <c:v>28.0</c:v>
                </c:pt>
                <c:pt idx="830">
                  <c:v>26.0</c:v>
                </c:pt>
                <c:pt idx="831">
                  <c:v>8.0</c:v>
                </c:pt>
                <c:pt idx="832">
                  <c:v>4.0</c:v>
                </c:pt>
                <c:pt idx="833">
                  <c:v>23.0</c:v>
                </c:pt>
                <c:pt idx="834">
                  <c:v>14.0</c:v>
                </c:pt>
                <c:pt idx="835">
                  <c:v>4.0</c:v>
                </c:pt>
                <c:pt idx="836">
                  <c:v>4.0</c:v>
                </c:pt>
                <c:pt idx="837">
                  <c:v>21.0</c:v>
                </c:pt>
                <c:pt idx="838">
                  <c:v>25.0</c:v>
                </c:pt>
                <c:pt idx="839">
                  <c:v>8.0</c:v>
                </c:pt>
                <c:pt idx="840">
                  <c:v>27.0</c:v>
                </c:pt>
                <c:pt idx="841">
                  <c:v>27.0</c:v>
                </c:pt>
                <c:pt idx="842">
                  <c:v>9.0</c:v>
                </c:pt>
                <c:pt idx="843">
                  <c:v>9.0</c:v>
                </c:pt>
                <c:pt idx="844">
                  <c:v>59.0</c:v>
                </c:pt>
                <c:pt idx="845">
                  <c:v>20.0</c:v>
                </c:pt>
                <c:pt idx="846">
                  <c:v>4.0</c:v>
                </c:pt>
                <c:pt idx="847">
                  <c:v>138.0</c:v>
                </c:pt>
                <c:pt idx="848">
                  <c:v>14.0</c:v>
                </c:pt>
                <c:pt idx="849">
                  <c:v>22.0</c:v>
                </c:pt>
                <c:pt idx="850">
                  <c:v>25.0</c:v>
                </c:pt>
                <c:pt idx="851">
                  <c:v>27.0</c:v>
                </c:pt>
                <c:pt idx="852">
                  <c:v>23.0</c:v>
                </c:pt>
                <c:pt idx="853">
                  <c:v>43.0</c:v>
                </c:pt>
                <c:pt idx="854">
                  <c:v>24.0</c:v>
                </c:pt>
                <c:pt idx="855">
                  <c:v>26.0</c:v>
                </c:pt>
                <c:pt idx="856">
                  <c:v>28.0</c:v>
                </c:pt>
                <c:pt idx="857">
                  <c:v>23.0</c:v>
                </c:pt>
                <c:pt idx="858">
                  <c:v>8.0</c:v>
                </c:pt>
                <c:pt idx="859">
                  <c:v>14.0</c:v>
                </c:pt>
                <c:pt idx="860">
                  <c:v>22.0</c:v>
                </c:pt>
                <c:pt idx="861">
                  <c:v>4.0</c:v>
                </c:pt>
                <c:pt idx="862">
                  <c:v>21.0</c:v>
                </c:pt>
                <c:pt idx="863">
                  <c:v>39.0</c:v>
                </c:pt>
                <c:pt idx="864">
                  <c:v>9.0</c:v>
                </c:pt>
                <c:pt idx="865">
                  <c:v>12.0</c:v>
                </c:pt>
                <c:pt idx="866">
                  <c:v>7.0</c:v>
                </c:pt>
                <c:pt idx="867">
                  <c:v>21.0</c:v>
                </c:pt>
                <c:pt idx="868">
                  <c:v>28.0</c:v>
                </c:pt>
                <c:pt idx="869">
                  <c:v>8.0</c:v>
                </c:pt>
                <c:pt idx="870">
                  <c:v>4.0</c:v>
                </c:pt>
                <c:pt idx="871">
                  <c:v>14.0</c:v>
                </c:pt>
                <c:pt idx="872">
                  <c:v>14.0</c:v>
                </c:pt>
                <c:pt idx="873">
                  <c:v>4.0</c:v>
                </c:pt>
                <c:pt idx="874">
                  <c:v>76.0</c:v>
                </c:pt>
                <c:pt idx="875">
                  <c:v>8.0</c:v>
                </c:pt>
                <c:pt idx="876">
                  <c:v>14.0</c:v>
                </c:pt>
                <c:pt idx="877">
                  <c:v>83.0</c:v>
                </c:pt>
                <c:pt idx="878">
                  <c:v>28.0</c:v>
                </c:pt>
                <c:pt idx="879">
                  <c:v>8.0</c:v>
                </c:pt>
                <c:pt idx="880">
                  <c:v>62.0</c:v>
                </c:pt>
                <c:pt idx="881">
                  <c:v>113.0</c:v>
                </c:pt>
                <c:pt idx="882">
                  <c:v>14.0</c:v>
                </c:pt>
                <c:pt idx="883">
                  <c:v>4.0</c:v>
                </c:pt>
                <c:pt idx="884">
                  <c:v>23.0</c:v>
                </c:pt>
                <c:pt idx="885">
                  <c:v>25.0</c:v>
                </c:pt>
                <c:pt idx="886">
                  <c:v>24.0</c:v>
                </c:pt>
                <c:pt idx="887">
                  <c:v>13.0</c:v>
                </c:pt>
                <c:pt idx="888">
                  <c:v>2.0</c:v>
                </c:pt>
                <c:pt idx="889">
                  <c:v>8.0</c:v>
                </c:pt>
                <c:pt idx="890">
                  <c:v>23.0</c:v>
                </c:pt>
                <c:pt idx="891">
                  <c:v>14.0</c:v>
                </c:pt>
                <c:pt idx="892">
                  <c:v>8.0</c:v>
                </c:pt>
                <c:pt idx="893">
                  <c:v>9.0</c:v>
                </c:pt>
                <c:pt idx="894">
                  <c:v>4.0</c:v>
                </c:pt>
                <c:pt idx="895">
                  <c:v>4.0</c:v>
                </c:pt>
                <c:pt idx="896">
                  <c:v>8.0</c:v>
                </c:pt>
                <c:pt idx="897">
                  <c:v>14.0</c:v>
                </c:pt>
                <c:pt idx="898">
                  <c:v>12.0</c:v>
                </c:pt>
                <c:pt idx="899">
                  <c:v>58.0</c:v>
                </c:pt>
                <c:pt idx="900">
                  <c:v>26.0</c:v>
                </c:pt>
                <c:pt idx="901">
                  <c:v>13.0</c:v>
                </c:pt>
                <c:pt idx="902">
                  <c:v>74.0</c:v>
                </c:pt>
                <c:pt idx="903">
                  <c:v>9.0</c:v>
                </c:pt>
                <c:pt idx="904">
                  <c:v>4.0</c:v>
                </c:pt>
                <c:pt idx="905">
                  <c:v>26.0</c:v>
                </c:pt>
                <c:pt idx="906">
                  <c:v>20.0</c:v>
                </c:pt>
                <c:pt idx="907">
                  <c:v>24.0</c:v>
                </c:pt>
                <c:pt idx="908">
                  <c:v>9.0</c:v>
                </c:pt>
                <c:pt idx="909">
                  <c:v>4.0</c:v>
                </c:pt>
                <c:pt idx="910">
                  <c:v>12.0</c:v>
                </c:pt>
                <c:pt idx="911">
                  <c:v>14.0</c:v>
                </c:pt>
                <c:pt idx="912">
                  <c:v>7.0</c:v>
                </c:pt>
                <c:pt idx="913">
                  <c:v>4.0</c:v>
                </c:pt>
                <c:pt idx="914">
                  <c:v>15.0</c:v>
                </c:pt>
                <c:pt idx="915">
                  <c:v>9.0</c:v>
                </c:pt>
                <c:pt idx="916">
                  <c:v>14.0</c:v>
                </c:pt>
                <c:pt idx="917">
                  <c:v>42.0</c:v>
                </c:pt>
                <c:pt idx="918">
                  <c:v>23.0</c:v>
                </c:pt>
                <c:pt idx="919">
                  <c:v>8.0</c:v>
                </c:pt>
                <c:pt idx="920">
                  <c:v>16.0</c:v>
                </c:pt>
                <c:pt idx="921">
                  <c:v>21.0</c:v>
                </c:pt>
                <c:pt idx="922">
                  <c:v>9.0</c:v>
                </c:pt>
                <c:pt idx="923">
                  <c:v>3.0</c:v>
                </c:pt>
                <c:pt idx="924">
                  <c:v>4.0</c:v>
                </c:pt>
                <c:pt idx="925">
                  <c:v>4.0</c:v>
                </c:pt>
                <c:pt idx="926">
                  <c:v>13.0</c:v>
                </c:pt>
                <c:pt idx="927">
                  <c:v>9.0</c:v>
                </c:pt>
                <c:pt idx="928">
                  <c:v>13.0</c:v>
                </c:pt>
                <c:pt idx="929">
                  <c:v>14.0</c:v>
                </c:pt>
                <c:pt idx="930">
                  <c:v>9.0</c:v>
                </c:pt>
                <c:pt idx="931">
                  <c:v>57.0</c:v>
                </c:pt>
                <c:pt idx="932">
                  <c:v>8.0</c:v>
                </c:pt>
                <c:pt idx="933">
                  <c:v>13.0</c:v>
                </c:pt>
                <c:pt idx="934">
                  <c:v>4.0</c:v>
                </c:pt>
                <c:pt idx="935">
                  <c:v>9.0</c:v>
                </c:pt>
                <c:pt idx="936">
                  <c:v>38.0</c:v>
                </c:pt>
                <c:pt idx="937">
                  <c:v>90.0</c:v>
                </c:pt>
                <c:pt idx="938">
                  <c:v>8.0</c:v>
                </c:pt>
                <c:pt idx="939">
                  <c:v>26.0</c:v>
                </c:pt>
                <c:pt idx="940">
                  <c:v>13.0</c:v>
                </c:pt>
                <c:pt idx="941">
                  <c:v>8.0</c:v>
                </c:pt>
                <c:pt idx="942">
                  <c:v>9.0</c:v>
                </c:pt>
                <c:pt idx="943">
                  <c:v>39.0</c:v>
                </c:pt>
                <c:pt idx="944">
                  <c:v>22.0</c:v>
                </c:pt>
                <c:pt idx="945">
                  <c:v>13.0</c:v>
                </c:pt>
                <c:pt idx="946">
                  <c:v>58.0</c:v>
                </c:pt>
                <c:pt idx="947">
                  <c:v>60.0</c:v>
                </c:pt>
                <c:pt idx="948">
                  <c:v>40.0</c:v>
                </c:pt>
                <c:pt idx="949">
                  <c:v>9.0</c:v>
                </c:pt>
                <c:pt idx="950">
                  <c:v>61.0</c:v>
                </c:pt>
                <c:pt idx="951">
                  <c:v>5.0</c:v>
                </c:pt>
                <c:pt idx="952">
                  <c:v>3.0</c:v>
                </c:pt>
                <c:pt idx="953">
                  <c:v>75.0</c:v>
                </c:pt>
                <c:pt idx="954">
                  <c:v>27.0</c:v>
                </c:pt>
                <c:pt idx="955">
                  <c:v>27.0</c:v>
                </c:pt>
                <c:pt idx="956">
                  <c:v>13.0</c:v>
                </c:pt>
                <c:pt idx="957">
                  <c:v>14.0</c:v>
                </c:pt>
                <c:pt idx="958">
                  <c:v>9.0</c:v>
                </c:pt>
                <c:pt idx="959">
                  <c:v>4.0</c:v>
                </c:pt>
                <c:pt idx="960">
                  <c:v>26.0</c:v>
                </c:pt>
                <c:pt idx="961">
                  <c:v>9.0</c:v>
                </c:pt>
                <c:pt idx="962">
                  <c:v>13.0</c:v>
                </c:pt>
                <c:pt idx="963">
                  <c:v>9.0</c:v>
                </c:pt>
                <c:pt idx="964">
                  <c:v>8.0</c:v>
                </c:pt>
                <c:pt idx="965">
                  <c:v>8.0</c:v>
                </c:pt>
                <c:pt idx="966">
                  <c:v>40.0</c:v>
                </c:pt>
                <c:pt idx="967">
                  <c:v>9.0</c:v>
                </c:pt>
                <c:pt idx="968">
                  <c:v>9.0</c:v>
                </c:pt>
                <c:pt idx="969">
                  <c:v>9.0</c:v>
                </c:pt>
                <c:pt idx="970">
                  <c:v>76.0</c:v>
                </c:pt>
                <c:pt idx="971">
                  <c:v>20.0</c:v>
                </c:pt>
                <c:pt idx="972">
                  <c:v>23.0</c:v>
                </c:pt>
                <c:pt idx="973">
                  <c:v>54.0</c:v>
                </c:pt>
                <c:pt idx="974">
                  <c:v>13.0</c:v>
                </c:pt>
                <c:pt idx="975">
                  <c:v>9.0</c:v>
                </c:pt>
                <c:pt idx="976">
                  <c:v>9.0</c:v>
                </c:pt>
                <c:pt idx="977">
                  <c:v>44.0</c:v>
                </c:pt>
                <c:pt idx="978">
                  <c:v>150.0</c:v>
                </c:pt>
                <c:pt idx="979">
                  <c:v>4.0</c:v>
                </c:pt>
                <c:pt idx="980">
                  <c:v>13.0</c:v>
                </c:pt>
                <c:pt idx="981">
                  <c:v>15.0</c:v>
                </c:pt>
                <c:pt idx="982">
                  <c:v>4.0</c:v>
                </c:pt>
                <c:pt idx="983">
                  <c:v>13.0</c:v>
                </c:pt>
                <c:pt idx="984">
                  <c:v>29.0</c:v>
                </c:pt>
                <c:pt idx="985">
                  <c:v>9.0</c:v>
                </c:pt>
                <c:pt idx="986">
                  <c:v>14.0</c:v>
                </c:pt>
                <c:pt idx="987">
                  <c:v>26.0</c:v>
                </c:pt>
                <c:pt idx="988">
                  <c:v>23.0</c:v>
                </c:pt>
                <c:pt idx="989">
                  <c:v>14.0</c:v>
                </c:pt>
                <c:pt idx="990">
                  <c:v>62.0</c:v>
                </c:pt>
                <c:pt idx="991">
                  <c:v>4.0</c:v>
                </c:pt>
                <c:pt idx="992">
                  <c:v>23.0</c:v>
                </c:pt>
                <c:pt idx="993">
                  <c:v>40.0</c:v>
                </c:pt>
                <c:pt idx="994">
                  <c:v>3.0</c:v>
                </c:pt>
                <c:pt idx="995">
                  <c:v>4.0</c:v>
                </c:pt>
                <c:pt idx="996">
                  <c:v>9.0</c:v>
                </c:pt>
                <c:pt idx="997">
                  <c:v>9.0</c:v>
                </c:pt>
                <c:pt idx="998">
                  <c:v>61.0</c:v>
                </c:pt>
                <c:pt idx="999">
                  <c:v>22.0</c:v>
                </c:pt>
                <c:pt idx="1000">
                  <c:v>8.0</c:v>
                </c:pt>
                <c:pt idx="1001">
                  <c:v>9.0</c:v>
                </c:pt>
                <c:pt idx="1002">
                  <c:v>55.0</c:v>
                </c:pt>
                <c:pt idx="1003">
                  <c:v>4.0</c:v>
                </c:pt>
                <c:pt idx="1004">
                  <c:v>25.0</c:v>
                </c:pt>
                <c:pt idx="1005">
                  <c:v>8.0</c:v>
                </c:pt>
                <c:pt idx="1006">
                  <c:v>26.0</c:v>
                </c:pt>
                <c:pt idx="1007">
                  <c:v>8.0</c:v>
                </c:pt>
                <c:pt idx="1008">
                  <c:v>7.0</c:v>
                </c:pt>
                <c:pt idx="1009">
                  <c:v>29.0</c:v>
                </c:pt>
                <c:pt idx="1010">
                  <c:v>3.0</c:v>
                </c:pt>
                <c:pt idx="1011">
                  <c:v>42.0</c:v>
                </c:pt>
                <c:pt idx="1012">
                  <c:v>8.0</c:v>
                </c:pt>
                <c:pt idx="1013">
                  <c:v>9.0</c:v>
                </c:pt>
                <c:pt idx="1014">
                  <c:v>66.0</c:v>
                </c:pt>
                <c:pt idx="1015">
                  <c:v>8.0</c:v>
                </c:pt>
                <c:pt idx="1016">
                  <c:v>38.0</c:v>
                </c:pt>
                <c:pt idx="1017">
                  <c:v>26.0</c:v>
                </c:pt>
                <c:pt idx="1018">
                  <c:v>8.0</c:v>
                </c:pt>
                <c:pt idx="1019">
                  <c:v>9.0</c:v>
                </c:pt>
                <c:pt idx="1020">
                  <c:v>91.0</c:v>
                </c:pt>
                <c:pt idx="1021">
                  <c:v>8.0</c:v>
                </c:pt>
                <c:pt idx="1022">
                  <c:v>13.0</c:v>
                </c:pt>
                <c:pt idx="1023">
                  <c:v>4.0</c:v>
                </c:pt>
                <c:pt idx="1024">
                  <c:v>4.0</c:v>
                </c:pt>
                <c:pt idx="1025">
                  <c:v>9.0</c:v>
                </c:pt>
                <c:pt idx="1026">
                  <c:v>8.0</c:v>
                </c:pt>
                <c:pt idx="1027">
                  <c:v>14.0</c:v>
                </c:pt>
                <c:pt idx="1028">
                  <c:v>4.0</c:v>
                </c:pt>
                <c:pt idx="1029">
                  <c:v>9.0</c:v>
                </c:pt>
                <c:pt idx="1030">
                  <c:v>55.0</c:v>
                </c:pt>
                <c:pt idx="1031">
                  <c:v>3.0</c:v>
                </c:pt>
                <c:pt idx="1032">
                  <c:v>9.0</c:v>
                </c:pt>
                <c:pt idx="1033">
                  <c:v>5.0</c:v>
                </c:pt>
                <c:pt idx="1034">
                  <c:v>21.0</c:v>
                </c:pt>
                <c:pt idx="1035">
                  <c:v>8.0</c:v>
                </c:pt>
                <c:pt idx="1036">
                  <c:v>29.0</c:v>
                </c:pt>
                <c:pt idx="1037">
                  <c:v>14.0</c:v>
                </c:pt>
                <c:pt idx="1038">
                  <c:v>9.0</c:v>
                </c:pt>
                <c:pt idx="1039">
                  <c:v>9.0</c:v>
                </c:pt>
                <c:pt idx="1040">
                  <c:v>4.0</c:v>
                </c:pt>
                <c:pt idx="1041">
                  <c:v>21.0</c:v>
                </c:pt>
                <c:pt idx="1042">
                  <c:v>21.0</c:v>
                </c:pt>
                <c:pt idx="1043">
                  <c:v>61.0</c:v>
                </c:pt>
                <c:pt idx="1044">
                  <c:v>27.0</c:v>
                </c:pt>
                <c:pt idx="1045">
                  <c:v>11.0</c:v>
                </c:pt>
                <c:pt idx="1046">
                  <c:v>25.0</c:v>
                </c:pt>
                <c:pt idx="1047">
                  <c:v>20.0</c:v>
                </c:pt>
                <c:pt idx="1048">
                  <c:v>26.0</c:v>
                </c:pt>
                <c:pt idx="1049">
                  <c:v>8.0</c:v>
                </c:pt>
                <c:pt idx="1050">
                  <c:v>13.0</c:v>
                </c:pt>
                <c:pt idx="1051">
                  <c:v>26.0</c:v>
                </c:pt>
                <c:pt idx="1052">
                  <c:v>9.0</c:v>
                </c:pt>
                <c:pt idx="1053">
                  <c:v>4.0</c:v>
                </c:pt>
                <c:pt idx="1054">
                  <c:v>23.0</c:v>
                </c:pt>
                <c:pt idx="1055">
                  <c:v>8.0</c:v>
                </c:pt>
                <c:pt idx="1056">
                  <c:v>22.0</c:v>
                </c:pt>
                <c:pt idx="1057">
                  <c:v>14.0</c:v>
                </c:pt>
                <c:pt idx="1058">
                  <c:v>22.0</c:v>
                </c:pt>
                <c:pt idx="1059">
                  <c:v>10.0</c:v>
                </c:pt>
                <c:pt idx="1060">
                  <c:v>190.0</c:v>
                </c:pt>
                <c:pt idx="1061">
                  <c:v>20.0</c:v>
                </c:pt>
                <c:pt idx="1062">
                  <c:v>13.0</c:v>
                </c:pt>
                <c:pt idx="1063">
                  <c:v>28.0</c:v>
                </c:pt>
                <c:pt idx="1064">
                  <c:v>22.0</c:v>
                </c:pt>
                <c:pt idx="1065">
                  <c:v>26.0</c:v>
                </c:pt>
                <c:pt idx="1066">
                  <c:v>21.0</c:v>
                </c:pt>
                <c:pt idx="1067">
                  <c:v>20.0</c:v>
                </c:pt>
                <c:pt idx="1068">
                  <c:v>22.0</c:v>
                </c:pt>
                <c:pt idx="1069">
                  <c:v>4.0</c:v>
                </c:pt>
                <c:pt idx="1070">
                  <c:v>25.0</c:v>
                </c:pt>
                <c:pt idx="1071">
                  <c:v>13.0</c:v>
                </c:pt>
                <c:pt idx="1072">
                  <c:v>12.0</c:v>
                </c:pt>
                <c:pt idx="1073">
                  <c:v>13.0</c:v>
                </c:pt>
                <c:pt idx="1074">
                  <c:v>9.0</c:v>
                </c:pt>
                <c:pt idx="1075">
                  <c:v>3.0</c:v>
                </c:pt>
                <c:pt idx="1076">
                  <c:v>39.0</c:v>
                </c:pt>
                <c:pt idx="1077">
                  <c:v>84.0</c:v>
                </c:pt>
                <c:pt idx="1078">
                  <c:v>33.0</c:v>
                </c:pt>
                <c:pt idx="1079">
                  <c:v>4.0</c:v>
                </c:pt>
                <c:pt idx="1080">
                  <c:v>12.0</c:v>
                </c:pt>
                <c:pt idx="1081">
                  <c:v>8.0</c:v>
                </c:pt>
                <c:pt idx="1082">
                  <c:v>4.0</c:v>
                </c:pt>
                <c:pt idx="1083">
                  <c:v>13.0</c:v>
                </c:pt>
                <c:pt idx="1084">
                  <c:v>27.0</c:v>
                </c:pt>
                <c:pt idx="1085">
                  <c:v>21.0</c:v>
                </c:pt>
                <c:pt idx="1086">
                  <c:v>41.0</c:v>
                </c:pt>
                <c:pt idx="1087">
                  <c:v>48.0</c:v>
                </c:pt>
                <c:pt idx="1088">
                  <c:v>28.0</c:v>
                </c:pt>
                <c:pt idx="1089">
                  <c:v>21.0</c:v>
                </c:pt>
                <c:pt idx="1090">
                  <c:v>139.0</c:v>
                </c:pt>
                <c:pt idx="1091">
                  <c:v>8.0</c:v>
                </c:pt>
                <c:pt idx="1092">
                  <c:v>41.0</c:v>
                </c:pt>
                <c:pt idx="1093">
                  <c:v>205.0</c:v>
                </c:pt>
                <c:pt idx="1094">
                  <c:v>9.0</c:v>
                </c:pt>
                <c:pt idx="1095">
                  <c:v>8.0</c:v>
                </c:pt>
                <c:pt idx="1096">
                  <c:v>12.0</c:v>
                </c:pt>
                <c:pt idx="1097">
                  <c:v>4.0</c:v>
                </c:pt>
                <c:pt idx="1098">
                  <c:v>24.0</c:v>
                </c:pt>
                <c:pt idx="1099">
                  <c:v>61.0</c:v>
                </c:pt>
                <c:pt idx="1100">
                  <c:v>29.0</c:v>
                </c:pt>
                <c:pt idx="1101">
                  <c:v>8.0</c:v>
                </c:pt>
                <c:pt idx="1102">
                  <c:v>5.0</c:v>
                </c:pt>
                <c:pt idx="1103">
                  <c:v>8.0</c:v>
                </c:pt>
                <c:pt idx="1104">
                  <c:v>8.0</c:v>
                </c:pt>
                <c:pt idx="1105">
                  <c:v>4.0</c:v>
                </c:pt>
                <c:pt idx="1106">
                  <c:v>8.0</c:v>
                </c:pt>
                <c:pt idx="1107">
                  <c:v>9.0</c:v>
                </c:pt>
                <c:pt idx="1108">
                  <c:v>8.0</c:v>
                </c:pt>
                <c:pt idx="1109">
                  <c:v>4.0</c:v>
                </c:pt>
                <c:pt idx="1110">
                  <c:v>8.0</c:v>
                </c:pt>
                <c:pt idx="1111">
                  <c:v>9.0</c:v>
                </c:pt>
                <c:pt idx="1112">
                  <c:v>59.0</c:v>
                </c:pt>
                <c:pt idx="1113">
                  <c:v>12.0</c:v>
                </c:pt>
                <c:pt idx="1114">
                  <c:v>59.0</c:v>
                </c:pt>
                <c:pt idx="1115">
                  <c:v>8.0</c:v>
                </c:pt>
                <c:pt idx="1116">
                  <c:v>8.0</c:v>
                </c:pt>
                <c:pt idx="1117">
                  <c:v>4.0</c:v>
                </c:pt>
                <c:pt idx="1118">
                  <c:v>12.0</c:v>
                </c:pt>
                <c:pt idx="1119">
                  <c:v>8.0</c:v>
                </c:pt>
                <c:pt idx="1120">
                  <c:v>13.0</c:v>
                </c:pt>
                <c:pt idx="1121">
                  <c:v>31.0</c:v>
                </c:pt>
                <c:pt idx="1122">
                  <c:v>9.0</c:v>
                </c:pt>
                <c:pt idx="1123">
                  <c:v>27.0</c:v>
                </c:pt>
                <c:pt idx="1124">
                  <c:v>40.0</c:v>
                </c:pt>
                <c:pt idx="1125">
                  <c:v>74.0</c:v>
                </c:pt>
                <c:pt idx="1126">
                  <c:v>13.0</c:v>
                </c:pt>
                <c:pt idx="1127">
                  <c:v>37.0</c:v>
                </c:pt>
                <c:pt idx="1128">
                  <c:v>26.0</c:v>
                </c:pt>
                <c:pt idx="1129">
                  <c:v>9.0</c:v>
                </c:pt>
                <c:pt idx="1130">
                  <c:v>9.0</c:v>
                </c:pt>
                <c:pt idx="1131">
                  <c:v>27.0</c:v>
                </c:pt>
                <c:pt idx="1132">
                  <c:v>27.0</c:v>
                </c:pt>
                <c:pt idx="1133">
                  <c:v>9.0</c:v>
                </c:pt>
                <c:pt idx="1134">
                  <c:v>12.0</c:v>
                </c:pt>
                <c:pt idx="1135">
                  <c:v>14.0</c:v>
                </c:pt>
                <c:pt idx="1136">
                  <c:v>9.0</c:v>
                </c:pt>
                <c:pt idx="1137">
                  <c:v>9.0</c:v>
                </c:pt>
                <c:pt idx="1138">
                  <c:v>4.0</c:v>
                </c:pt>
                <c:pt idx="1139">
                  <c:v>39.0</c:v>
                </c:pt>
                <c:pt idx="1140">
                  <c:v>8.0</c:v>
                </c:pt>
                <c:pt idx="1141">
                  <c:v>4.0</c:v>
                </c:pt>
                <c:pt idx="1142">
                  <c:v>4.0</c:v>
                </c:pt>
                <c:pt idx="1143">
                  <c:v>12.0</c:v>
                </c:pt>
                <c:pt idx="1144">
                  <c:v>13.0</c:v>
                </c:pt>
                <c:pt idx="1145">
                  <c:v>17.0</c:v>
                </c:pt>
                <c:pt idx="1146">
                  <c:v>26.0</c:v>
                </c:pt>
                <c:pt idx="1147">
                  <c:v>8.0</c:v>
                </c:pt>
                <c:pt idx="1148">
                  <c:v>13.0</c:v>
                </c:pt>
                <c:pt idx="1149">
                  <c:v>3.0</c:v>
                </c:pt>
                <c:pt idx="1150">
                  <c:v>74.0</c:v>
                </c:pt>
                <c:pt idx="1151">
                  <c:v>208.0</c:v>
                </c:pt>
                <c:pt idx="1152">
                  <c:v>9.0</c:v>
                </c:pt>
                <c:pt idx="1153">
                  <c:v>4.0</c:v>
                </c:pt>
                <c:pt idx="1154">
                  <c:v>27.0</c:v>
                </c:pt>
                <c:pt idx="1155">
                  <c:v>9.0</c:v>
                </c:pt>
                <c:pt idx="1156">
                  <c:v>26.0</c:v>
                </c:pt>
                <c:pt idx="1157">
                  <c:v>27.0</c:v>
                </c:pt>
                <c:pt idx="1158">
                  <c:v>4.0</c:v>
                </c:pt>
                <c:pt idx="1159">
                  <c:v>14.0</c:v>
                </c:pt>
                <c:pt idx="1160">
                  <c:v>13.0</c:v>
                </c:pt>
                <c:pt idx="1161">
                  <c:v>8.0</c:v>
                </c:pt>
                <c:pt idx="1162">
                  <c:v>27.0</c:v>
                </c:pt>
                <c:pt idx="1163">
                  <c:v>8.0</c:v>
                </c:pt>
                <c:pt idx="1164">
                  <c:v>10.0</c:v>
                </c:pt>
                <c:pt idx="1165">
                  <c:v>26.0</c:v>
                </c:pt>
                <c:pt idx="1166">
                  <c:v>9.0</c:v>
                </c:pt>
                <c:pt idx="1167">
                  <c:v>23.0</c:v>
                </c:pt>
                <c:pt idx="1168">
                  <c:v>20.0</c:v>
                </c:pt>
                <c:pt idx="1169">
                  <c:v>13.0</c:v>
                </c:pt>
                <c:pt idx="1170">
                  <c:v>8.0</c:v>
                </c:pt>
                <c:pt idx="1171">
                  <c:v>9.0</c:v>
                </c:pt>
                <c:pt idx="1172">
                  <c:v>8.0</c:v>
                </c:pt>
                <c:pt idx="1173">
                  <c:v>4.0</c:v>
                </c:pt>
                <c:pt idx="1174">
                  <c:v>13.0</c:v>
                </c:pt>
                <c:pt idx="1175">
                  <c:v>22.0</c:v>
                </c:pt>
                <c:pt idx="1176">
                  <c:v>9.0</c:v>
                </c:pt>
                <c:pt idx="1177">
                  <c:v>9.0</c:v>
                </c:pt>
                <c:pt idx="1178">
                  <c:v>14.0</c:v>
                </c:pt>
                <c:pt idx="1179">
                  <c:v>6.0</c:v>
                </c:pt>
                <c:pt idx="1180">
                  <c:v>9.0</c:v>
                </c:pt>
                <c:pt idx="1181">
                  <c:v>58.0</c:v>
                </c:pt>
                <c:pt idx="1182">
                  <c:v>113.0</c:v>
                </c:pt>
                <c:pt idx="1183">
                  <c:v>9.0</c:v>
                </c:pt>
                <c:pt idx="1184">
                  <c:v>26.0</c:v>
                </c:pt>
                <c:pt idx="1185">
                  <c:v>3.0</c:v>
                </c:pt>
                <c:pt idx="1186">
                  <c:v>53.0</c:v>
                </c:pt>
                <c:pt idx="1187">
                  <c:v>3.0</c:v>
                </c:pt>
                <c:pt idx="1188">
                  <c:v>25.0</c:v>
                </c:pt>
                <c:pt idx="1189">
                  <c:v>9.0</c:v>
                </c:pt>
                <c:pt idx="1190">
                  <c:v>9.0</c:v>
                </c:pt>
                <c:pt idx="1191">
                  <c:v>12.0</c:v>
                </c:pt>
                <c:pt idx="1192">
                  <c:v>28.0</c:v>
                </c:pt>
                <c:pt idx="1193">
                  <c:v>4.0</c:v>
                </c:pt>
                <c:pt idx="1194">
                  <c:v>11.0</c:v>
                </c:pt>
                <c:pt idx="1195">
                  <c:v>3.0</c:v>
                </c:pt>
                <c:pt idx="1196">
                  <c:v>3.0</c:v>
                </c:pt>
                <c:pt idx="1197">
                  <c:v>3.0</c:v>
                </c:pt>
                <c:pt idx="1198">
                  <c:v>4.0</c:v>
                </c:pt>
                <c:pt idx="1199">
                  <c:v>4.0</c:v>
                </c:pt>
                <c:pt idx="1200">
                  <c:v>3.0</c:v>
                </c:pt>
                <c:pt idx="1201">
                  <c:v>4.0</c:v>
                </c:pt>
                <c:pt idx="1202">
                  <c:v>3.0</c:v>
                </c:pt>
                <c:pt idx="1203">
                  <c:v>4.0</c:v>
                </c:pt>
                <c:pt idx="1204">
                  <c:v>4.0</c:v>
                </c:pt>
                <c:pt idx="1205">
                  <c:v>13.0</c:v>
                </c:pt>
                <c:pt idx="1206">
                  <c:v>4.0</c:v>
                </c:pt>
                <c:pt idx="1207">
                  <c:v>8.0</c:v>
                </c:pt>
                <c:pt idx="1208">
                  <c:v>3.0</c:v>
                </c:pt>
                <c:pt idx="1209">
                  <c:v>4.0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81B-486F-AA0B-9A9CFB8551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4186736"/>
        <c:axId val="2127698864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Sheet8!$B$1:$B$1210</c15:sqref>
                        </c15:formulaRef>
                      </c:ext>
                    </c:extLst>
                    <c:numCache>
                      <c:formatCode>General</c:formatCode>
                      <c:ptCount val="1210"/>
                      <c:pt idx="0">
                        <c:v>0.0</c:v>
                      </c:pt>
                      <c:pt idx="1">
                        <c:v>2.0</c:v>
                      </c:pt>
                      <c:pt idx="2">
                        <c:v>4.0</c:v>
                      </c:pt>
                      <c:pt idx="3">
                        <c:v>6.0</c:v>
                      </c:pt>
                      <c:pt idx="4">
                        <c:v>8.0</c:v>
                      </c:pt>
                      <c:pt idx="5">
                        <c:v>10.0</c:v>
                      </c:pt>
                      <c:pt idx="6">
                        <c:v>12.0</c:v>
                      </c:pt>
                      <c:pt idx="7">
                        <c:v>14.0</c:v>
                      </c:pt>
                      <c:pt idx="8">
                        <c:v>16.0</c:v>
                      </c:pt>
                      <c:pt idx="9">
                        <c:v>18.0</c:v>
                      </c:pt>
                      <c:pt idx="10">
                        <c:v>20.0</c:v>
                      </c:pt>
                      <c:pt idx="11">
                        <c:v>22.0</c:v>
                      </c:pt>
                      <c:pt idx="12">
                        <c:v>24.0</c:v>
                      </c:pt>
                      <c:pt idx="13">
                        <c:v>26.0</c:v>
                      </c:pt>
                      <c:pt idx="14">
                        <c:v>28.0</c:v>
                      </c:pt>
                      <c:pt idx="15">
                        <c:v>30.0</c:v>
                      </c:pt>
                      <c:pt idx="16">
                        <c:v>32.0</c:v>
                      </c:pt>
                      <c:pt idx="17">
                        <c:v>34.0</c:v>
                      </c:pt>
                      <c:pt idx="18">
                        <c:v>36.0</c:v>
                      </c:pt>
                      <c:pt idx="19">
                        <c:v>38.0</c:v>
                      </c:pt>
                      <c:pt idx="20">
                        <c:v>40.0</c:v>
                      </c:pt>
                      <c:pt idx="21">
                        <c:v>42.0</c:v>
                      </c:pt>
                      <c:pt idx="22">
                        <c:v>44.0</c:v>
                      </c:pt>
                      <c:pt idx="23">
                        <c:v>46.0</c:v>
                      </c:pt>
                      <c:pt idx="24">
                        <c:v>48.0</c:v>
                      </c:pt>
                      <c:pt idx="25">
                        <c:v>50.0</c:v>
                      </c:pt>
                      <c:pt idx="26">
                        <c:v>52.0</c:v>
                      </c:pt>
                      <c:pt idx="27">
                        <c:v>54.0</c:v>
                      </c:pt>
                      <c:pt idx="28">
                        <c:v>56.0</c:v>
                      </c:pt>
                      <c:pt idx="29">
                        <c:v>58.0</c:v>
                      </c:pt>
                      <c:pt idx="30">
                        <c:v>60.0</c:v>
                      </c:pt>
                      <c:pt idx="31">
                        <c:v>62.0</c:v>
                      </c:pt>
                      <c:pt idx="32">
                        <c:v>64.0</c:v>
                      </c:pt>
                      <c:pt idx="33">
                        <c:v>66.0</c:v>
                      </c:pt>
                      <c:pt idx="34">
                        <c:v>68.0</c:v>
                      </c:pt>
                      <c:pt idx="35">
                        <c:v>70.0</c:v>
                      </c:pt>
                      <c:pt idx="36">
                        <c:v>72.0</c:v>
                      </c:pt>
                      <c:pt idx="37">
                        <c:v>74.0</c:v>
                      </c:pt>
                      <c:pt idx="38">
                        <c:v>76.0</c:v>
                      </c:pt>
                      <c:pt idx="39">
                        <c:v>78.0</c:v>
                      </c:pt>
                      <c:pt idx="40">
                        <c:v>80.0</c:v>
                      </c:pt>
                      <c:pt idx="41">
                        <c:v>82.0</c:v>
                      </c:pt>
                      <c:pt idx="42">
                        <c:v>84.0</c:v>
                      </c:pt>
                      <c:pt idx="43">
                        <c:v>86.0</c:v>
                      </c:pt>
                      <c:pt idx="44">
                        <c:v>88.0</c:v>
                      </c:pt>
                      <c:pt idx="45">
                        <c:v>90.0</c:v>
                      </c:pt>
                      <c:pt idx="46">
                        <c:v>92.0</c:v>
                      </c:pt>
                      <c:pt idx="47">
                        <c:v>94.0</c:v>
                      </c:pt>
                      <c:pt idx="48">
                        <c:v>96.0</c:v>
                      </c:pt>
                      <c:pt idx="49">
                        <c:v>98.0</c:v>
                      </c:pt>
                      <c:pt idx="50">
                        <c:v>100.0</c:v>
                      </c:pt>
                      <c:pt idx="51">
                        <c:v>102.0</c:v>
                      </c:pt>
                      <c:pt idx="52">
                        <c:v>104.0</c:v>
                      </c:pt>
                      <c:pt idx="53">
                        <c:v>106.0</c:v>
                      </c:pt>
                      <c:pt idx="54">
                        <c:v>108.0</c:v>
                      </c:pt>
                      <c:pt idx="55">
                        <c:v>110.0</c:v>
                      </c:pt>
                      <c:pt idx="56">
                        <c:v>112.0</c:v>
                      </c:pt>
                      <c:pt idx="57">
                        <c:v>114.0</c:v>
                      </c:pt>
                      <c:pt idx="58">
                        <c:v>116.0</c:v>
                      </c:pt>
                      <c:pt idx="59">
                        <c:v>118.0</c:v>
                      </c:pt>
                      <c:pt idx="60">
                        <c:v>120.0</c:v>
                      </c:pt>
                      <c:pt idx="61">
                        <c:v>122.0</c:v>
                      </c:pt>
                      <c:pt idx="62">
                        <c:v>124.0</c:v>
                      </c:pt>
                      <c:pt idx="63">
                        <c:v>126.0</c:v>
                      </c:pt>
                      <c:pt idx="64">
                        <c:v>128.0</c:v>
                      </c:pt>
                      <c:pt idx="65">
                        <c:v>130.0</c:v>
                      </c:pt>
                      <c:pt idx="66">
                        <c:v>132.0</c:v>
                      </c:pt>
                      <c:pt idx="67">
                        <c:v>134.0</c:v>
                      </c:pt>
                      <c:pt idx="68">
                        <c:v>136.0</c:v>
                      </c:pt>
                      <c:pt idx="69">
                        <c:v>138.0</c:v>
                      </c:pt>
                      <c:pt idx="70">
                        <c:v>140.0</c:v>
                      </c:pt>
                      <c:pt idx="71">
                        <c:v>142.0</c:v>
                      </c:pt>
                      <c:pt idx="72">
                        <c:v>144.0</c:v>
                      </c:pt>
                      <c:pt idx="73">
                        <c:v>146.0</c:v>
                      </c:pt>
                      <c:pt idx="74">
                        <c:v>148.0</c:v>
                      </c:pt>
                      <c:pt idx="75">
                        <c:v>150.0</c:v>
                      </c:pt>
                      <c:pt idx="76">
                        <c:v>152.0</c:v>
                      </c:pt>
                      <c:pt idx="77">
                        <c:v>154.0</c:v>
                      </c:pt>
                      <c:pt idx="78">
                        <c:v>156.0</c:v>
                      </c:pt>
                      <c:pt idx="79">
                        <c:v>158.0</c:v>
                      </c:pt>
                      <c:pt idx="80">
                        <c:v>160.0</c:v>
                      </c:pt>
                      <c:pt idx="81">
                        <c:v>162.0</c:v>
                      </c:pt>
                      <c:pt idx="82">
                        <c:v>164.0</c:v>
                      </c:pt>
                      <c:pt idx="83">
                        <c:v>166.0</c:v>
                      </c:pt>
                      <c:pt idx="84">
                        <c:v>168.0</c:v>
                      </c:pt>
                      <c:pt idx="85">
                        <c:v>170.0</c:v>
                      </c:pt>
                      <c:pt idx="86">
                        <c:v>172.0</c:v>
                      </c:pt>
                      <c:pt idx="87">
                        <c:v>174.0</c:v>
                      </c:pt>
                      <c:pt idx="88">
                        <c:v>176.0</c:v>
                      </c:pt>
                      <c:pt idx="89">
                        <c:v>178.0</c:v>
                      </c:pt>
                      <c:pt idx="90">
                        <c:v>180.0</c:v>
                      </c:pt>
                      <c:pt idx="91">
                        <c:v>182.0</c:v>
                      </c:pt>
                      <c:pt idx="92">
                        <c:v>184.0</c:v>
                      </c:pt>
                      <c:pt idx="93">
                        <c:v>186.0</c:v>
                      </c:pt>
                      <c:pt idx="94">
                        <c:v>188.0</c:v>
                      </c:pt>
                      <c:pt idx="95">
                        <c:v>190.0</c:v>
                      </c:pt>
                      <c:pt idx="96">
                        <c:v>192.0</c:v>
                      </c:pt>
                      <c:pt idx="97">
                        <c:v>194.0</c:v>
                      </c:pt>
                      <c:pt idx="98">
                        <c:v>196.0</c:v>
                      </c:pt>
                      <c:pt idx="99">
                        <c:v>198.0</c:v>
                      </c:pt>
                      <c:pt idx="100">
                        <c:v>200.0</c:v>
                      </c:pt>
                      <c:pt idx="101">
                        <c:v>202.0</c:v>
                      </c:pt>
                      <c:pt idx="102">
                        <c:v>204.0</c:v>
                      </c:pt>
                      <c:pt idx="103">
                        <c:v>206.0</c:v>
                      </c:pt>
                      <c:pt idx="104">
                        <c:v>208.0</c:v>
                      </c:pt>
                      <c:pt idx="105">
                        <c:v>210.0</c:v>
                      </c:pt>
                      <c:pt idx="106">
                        <c:v>212.0</c:v>
                      </c:pt>
                      <c:pt idx="107">
                        <c:v>214.0</c:v>
                      </c:pt>
                      <c:pt idx="108">
                        <c:v>216.0</c:v>
                      </c:pt>
                      <c:pt idx="109">
                        <c:v>218.0</c:v>
                      </c:pt>
                      <c:pt idx="110">
                        <c:v>220.0</c:v>
                      </c:pt>
                      <c:pt idx="111">
                        <c:v>222.0</c:v>
                      </c:pt>
                      <c:pt idx="112">
                        <c:v>224.0</c:v>
                      </c:pt>
                      <c:pt idx="113">
                        <c:v>226.0</c:v>
                      </c:pt>
                      <c:pt idx="114">
                        <c:v>228.0</c:v>
                      </c:pt>
                      <c:pt idx="115">
                        <c:v>230.0</c:v>
                      </c:pt>
                      <c:pt idx="116">
                        <c:v>232.0</c:v>
                      </c:pt>
                      <c:pt idx="117">
                        <c:v>234.0</c:v>
                      </c:pt>
                      <c:pt idx="118">
                        <c:v>236.0</c:v>
                      </c:pt>
                      <c:pt idx="119">
                        <c:v>238.0</c:v>
                      </c:pt>
                      <c:pt idx="120">
                        <c:v>240.0</c:v>
                      </c:pt>
                      <c:pt idx="121">
                        <c:v>242.0</c:v>
                      </c:pt>
                      <c:pt idx="122">
                        <c:v>244.0</c:v>
                      </c:pt>
                      <c:pt idx="123">
                        <c:v>246.0</c:v>
                      </c:pt>
                      <c:pt idx="124">
                        <c:v>248.0</c:v>
                      </c:pt>
                      <c:pt idx="125">
                        <c:v>250.0</c:v>
                      </c:pt>
                      <c:pt idx="126">
                        <c:v>252.0</c:v>
                      </c:pt>
                      <c:pt idx="127">
                        <c:v>254.0</c:v>
                      </c:pt>
                      <c:pt idx="128">
                        <c:v>256.0</c:v>
                      </c:pt>
                      <c:pt idx="129">
                        <c:v>258.0</c:v>
                      </c:pt>
                      <c:pt idx="130">
                        <c:v>260.0</c:v>
                      </c:pt>
                      <c:pt idx="131">
                        <c:v>262.0</c:v>
                      </c:pt>
                      <c:pt idx="132">
                        <c:v>264.0</c:v>
                      </c:pt>
                      <c:pt idx="133">
                        <c:v>266.0</c:v>
                      </c:pt>
                      <c:pt idx="134">
                        <c:v>268.0</c:v>
                      </c:pt>
                      <c:pt idx="135">
                        <c:v>270.0</c:v>
                      </c:pt>
                      <c:pt idx="136">
                        <c:v>272.0</c:v>
                      </c:pt>
                      <c:pt idx="137">
                        <c:v>274.0</c:v>
                      </c:pt>
                      <c:pt idx="138">
                        <c:v>276.0</c:v>
                      </c:pt>
                      <c:pt idx="139">
                        <c:v>278.0</c:v>
                      </c:pt>
                      <c:pt idx="140">
                        <c:v>280.0</c:v>
                      </c:pt>
                      <c:pt idx="141">
                        <c:v>282.0</c:v>
                      </c:pt>
                      <c:pt idx="142">
                        <c:v>284.0</c:v>
                      </c:pt>
                      <c:pt idx="143">
                        <c:v>286.0</c:v>
                      </c:pt>
                      <c:pt idx="144">
                        <c:v>288.0</c:v>
                      </c:pt>
                      <c:pt idx="145">
                        <c:v>290.0</c:v>
                      </c:pt>
                      <c:pt idx="146">
                        <c:v>292.0</c:v>
                      </c:pt>
                      <c:pt idx="147">
                        <c:v>294.0</c:v>
                      </c:pt>
                      <c:pt idx="148">
                        <c:v>296.0</c:v>
                      </c:pt>
                      <c:pt idx="149">
                        <c:v>298.0</c:v>
                      </c:pt>
                      <c:pt idx="150">
                        <c:v>300.0</c:v>
                      </c:pt>
                      <c:pt idx="151">
                        <c:v>302.0</c:v>
                      </c:pt>
                      <c:pt idx="152">
                        <c:v>304.0</c:v>
                      </c:pt>
                      <c:pt idx="153">
                        <c:v>306.0</c:v>
                      </c:pt>
                      <c:pt idx="154">
                        <c:v>308.0</c:v>
                      </c:pt>
                      <c:pt idx="155">
                        <c:v>310.0</c:v>
                      </c:pt>
                      <c:pt idx="156">
                        <c:v>312.0</c:v>
                      </c:pt>
                      <c:pt idx="157">
                        <c:v>314.0</c:v>
                      </c:pt>
                      <c:pt idx="158">
                        <c:v>316.0</c:v>
                      </c:pt>
                      <c:pt idx="159">
                        <c:v>318.0</c:v>
                      </c:pt>
                      <c:pt idx="160">
                        <c:v>320.0</c:v>
                      </c:pt>
                      <c:pt idx="161">
                        <c:v>322.0</c:v>
                      </c:pt>
                      <c:pt idx="162">
                        <c:v>324.0</c:v>
                      </c:pt>
                      <c:pt idx="163">
                        <c:v>326.0</c:v>
                      </c:pt>
                      <c:pt idx="164">
                        <c:v>328.0</c:v>
                      </c:pt>
                      <c:pt idx="165">
                        <c:v>330.0</c:v>
                      </c:pt>
                      <c:pt idx="166">
                        <c:v>332.0</c:v>
                      </c:pt>
                      <c:pt idx="167">
                        <c:v>334.0</c:v>
                      </c:pt>
                      <c:pt idx="168">
                        <c:v>336.0</c:v>
                      </c:pt>
                      <c:pt idx="169">
                        <c:v>338.0</c:v>
                      </c:pt>
                      <c:pt idx="170">
                        <c:v>340.0</c:v>
                      </c:pt>
                      <c:pt idx="171">
                        <c:v>342.0</c:v>
                      </c:pt>
                      <c:pt idx="172">
                        <c:v>344.0</c:v>
                      </c:pt>
                      <c:pt idx="173">
                        <c:v>346.0</c:v>
                      </c:pt>
                      <c:pt idx="174">
                        <c:v>348.0</c:v>
                      </c:pt>
                      <c:pt idx="175">
                        <c:v>350.0</c:v>
                      </c:pt>
                      <c:pt idx="176">
                        <c:v>352.0</c:v>
                      </c:pt>
                      <c:pt idx="177">
                        <c:v>354.0</c:v>
                      </c:pt>
                      <c:pt idx="178">
                        <c:v>356.0</c:v>
                      </c:pt>
                      <c:pt idx="179">
                        <c:v>358.0</c:v>
                      </c:pt>
                      <c:pt idx="180">
                        <c:v>360.0</c:v>
                      </c:pt>
                      <c:pt idx="181">
                        <c:v>362.0</c:v>
                      </c:pt>
                      <c:pt idx="182">
                        <c:v>364.0</c:v>
                      </c:pt>
                      <c:pt idx="183">
                        <c:v>366.0</c:v>
                      </c:pt>
                      <c:pt idx="184">
                        <c:v>368.0</c:v>
                      </c:pt>
                      <c:pt idx="185">
                        <c:v>370.0</c:v>
                      </c:pt>
                      <c:pt idx="186">
                        <c:v>372.0</c:v>
                      </c:pt>
                      <c:pt idx="187">
                        <c:v>374.0</c:v>
                      </c:pt>
                      <c:pt idx="188">
                        <c:v>376.0</c:v>
                      </c:pt>
                      <c:pt idx="189">
                        <c:v>378.0</c:v>
                      </c:pt>
                      <c:pt idx="190">
                        <c:v>380.0</c:v>
                      </c:pt>
                      <c:pt idx="191">
                        <c:v>382.0</c:v>
                      </c:pt>
                      <c:pt idx="192">
                        <c:v>384.0</c:v>
                      </c:pt>
                      <c:pt idx="193">
                        <c:v>386.0</c:v>
                      </c:pt>
                      <c:pt idx="194">
                        <c:v>388.0</c:v>
                      </c:pt>
                      <c:pt idx="195">
                        <c:v>390.0</c:v>
                      </c:pt>
                      <c:pt idx="196">
                        <c:v>392.0</c:v>
                      </c:pt>
                      <c:pt idx="197">
                        <c:v>394.0</c:v>
                      </c:pt>
                      <c:pt idx="198">
                        <c:v>396.0</c:v>
                      </c:pt>
                      <c:pt idx="199">
                        <c:v>398.0</c:v>
                      </c:pt>
                      <c:pt idx="200">
                        <c:v>400.0</c:v>
                      </c:pt>
                      <c:pt idx="201">
                        <c:v>402.0</c:v>
                      </c:pt>
                      <c:pt idx="202">
                        <c:v>404.0</c:v>
                      </c:pt>
                      <c:pt idx="203">
                        <c:v>406.0</c:v>
                      </c:pt>
                      <c:pt idx="204">
                        <c:v>408.0</c:v>
                      </c:pt>
                      <c:pt idx="205">
                        <c:v>410.0</c:v>
                      </c:pt>
                      <c:pt idx="206">
                        <c:v>412.0</c:v>
                      </c:pt>
                      <c:pt idx="207">
                        <c:v>414.0</c:v>
                      </c:pt>
                      <c:pt idx="208">
                        <c:v>416.0</c:v>
                      </c:pt>
                      <c:pt idx="209">
                        <c:v>418.0</c:v>
                      </c:pt>
                      <c:pt idx="210">
                        <c:v>420.0</c:v>
                      </c:pt>
                      <c:pt idx="211">
                        <c:v>422.0</c:v>
                      </c:pt>
                      <c:pt idx="212">
                        <c:v>424.0</c:v>
                      </c:pt>
                      <c:pt idx="213">
                        <c:v>426.0</c:v>
                      </c:pt>
                      <c:pt idx="214">
                        <c:v>428.0</c:v>
                      </c:pt>
                      <c:pt idx="215">
                        <c:v>430.0</c:v>
                      </c:pt>
                      <c:pt idx="216">
                        <c:v>432.0</c:v>
                      </c:pt>
                      <c:pt idx="217">
                        <c:v>434.0</c:v>
                      </c:pt>
                      <c:pt idx="218">
                        <c:v>436.0</c:v>
                      </c:pt>
                      <c:pt idx="219">
                        <c:v>438.0</c:v>
                      </c:pt>
                      <c:pt idx="220">
                        <c:v>440.0</c:v>
                      </c:pt>
                      <c:pt idx="221">
                        <c:v>442.0</c:v>
                      </c:pt>
                      <c:pt idx="222">
                        <c:v>444.0</c:v>
                      </c:pt>
                      <c:pt idx="223">
                        <c:v>446.0</c:v>
                      </c:pt>
                      <c:pt idx="224">
                        <c:v>448.0</c:v>
                      </c:pt>
                      <c:pt idx="225">
                        <c:v>450.0</c:v>
                      </c:pt>
                      <c:pt idx="226">
                        <c:v>452.0</c:v>
                      </c:pt>
                      <c:pt idx="227">
                        <c:v>454.0</c:v>
                      </c:pt>
                      <c:pt idx="228">
                        <c:v>456.0</c:v>
                      </c:pt>
                      <c:pt idx="229">
                        <c:v>458.0</c:v>
                      </c:pt>
                      <c:pt idx="230">
                        <c:v>460.0</c:v>
                      </c:pt>
                      <c:pt idx="231">
                        <c:v>462.0</c:v>
                      </c:pt>
                      <c:pt idx="232">
                        <c:v>464.0</c:v>
                      </c:pt>
                      <c:pt idx="233">
                        <c:v>466.0</c:v>
                      </c:pt>
                      <c:pt idx="234">
                        <c:v>468.0</c:v>
                      </c:pt>
                      <c:pt idx="235">
                        <c:v>470.0</c:v>
                      </c:pt>
                      <c:pt idx="236">
                        <c:v>472.0</c:v>
                      </c:pt>
                      <c:pt idx="237">
                        <c:v>474.0</c:v>
                      </c:pt>
                      <c:pt idx="238">
                        <c:v>476.0</c:v>
                      </c:pt>
                      <c:pt idx="239">
                        <c:v>478.0</c:v>
                      </c:pt>
                      <c:pt idx="240">
                        <c:v>480.0</c:v>
                      </c:pt>
                      <c:pt idx="241">
                        <c:v>482.0</c:v>
                      </c:pt>
                      <c:pt idx="242">
                        <c:v>484.0</c:v>
                      </c:pt>
                      <c:pt idx="243">
                        <c:v>486.0</c:v>
                      </c:pt>
                      <c:pt idx="244">
                        <c:v>488.0</c:v>
                      </c:pt>
                      <c:pt idx="245">
                        <c:v>490.0</c:v>
                      </c:pt>
                      <c:pt idx="246">
                        <c:v>492.0</c:v>
                      </c:pt>
                      <c:pt idx="247">
                        <c:v>494.0</c:v>
                      </c:pt>
                      <c:pt idx="248">
                        <c:v>496.0</c:v>
                      </c:pt>
                      <c:pt idx="249">
                        <c:v>498.0</c:v>
                      </c:pt>
                      <c:pt idx="250">
                        <c:v>500.0</c:v>
                      </c:pt>
                      <c:pt idx="251">
                        <c:v>502.0</c:v>
                      </c:pt>
                      <c:pt idx="252">
                        <c:v>504.0</c:v>
                      </c:pt>
                      <c:pt idx="253">
                        <c:v>506.0</c:v>
                      </c:pt>
                      <c:pt idx="254">
                        <c:v>508.0</c:v>
                      </c:pt>
                      <c:pt idx="255">
                        <c:v>510.0</c:v>
                      </c:pt>
                      <c:pt idx="256">
                        <c:v>512.0</c:v>
                      </c:pt>
                      <c:pt idx="257">
                        <c:v>514.0</c:v>
                      </c:pt>
                      <c:pt idx="258">
                        <c:v>516.0</c:v>
                      </c:pt>
                      <c:pt idx="259">
                        <c:v>518.0</c:v>
                      </c:pt>
                      <c:pt idx="260">
                        <c:v>520.0</c:v>
                      </c:pt>
                      <c:pt idx="261">
                        <c:v>522.0</c:v>
                      </c:pt>
                      <c:pt idx="262">
                        <c:v>524.0</c:v>
                      </c:pt>
                      <c:pt idx="263">
                        <c:v>526.0</c:v>
                      </c:pt>
                      <c:pt idx="264">
                        <c:v>528.0</c:v>
                      </c:pt>
                      <c:pt idx="265">
                        <c:v>530.0</c:v>
                      </c:pt>
                      <c:pt idx="266">
                        <c:v>532.0</c:v>
                      </c:pt>
                      <c:pt idx="267">
                        <c:v>534.0</c:v>
                      </c:pt>
                      <c:pt idx="268">
                        <c:v>536.0</c:v>
                      </c:pt>
                      <c:pt idx="269">
                        <c:v>538.0</c:v>
                      </c:pt>
                      <c:pt idx="270">
                        <c:v>540.0</c:v>
                      </c:pt>
                      <c:pt idx="271">
                        <c:v>542.0</c:v>
                      </c:pt>
                      <c:pt idx="272">
                        <c:v>544.0</c:v>
                      </c:pt>
                      <c:pt idx="273">
                        <c:v>546.0</c:v>
                      </c:pt>
                      <c:pt idx="274">
                        <c:v>548.0</c:v>
                      </c:pt>
                      <c:pt idx="275">
                        <c:v>550.0</c:v>
                      </c:pt>
                      <c:pt idx="276">
                        <c:v>552.0</c:v>
                      </c:pt>
                      <c:pt idx="277">
                        <c:v>554.0</c:v>
                      </c:pt>
                      <c:pt idx="278">
                        <c:v>556.0</c:v>
                      </c:pt>
                      <c:pt idx="279">
                        <c:v>558.0</c:v>
                      </c:pt>
                      <c:pt idx="280">
                        <c:v>560.0</c:v>
                      </c:pt>
                      <c:pt idx="281">
                        <c:v>562.0</c:v>
                      </c:pt>
                      <c:pt idx="282">
                        <c:v>564.0</c:v>
                      </c:pt>
                      <c:pt idx="283">
                        <c:v>566.0</c:v>
                      </c:pt>
                      <c:pt idx="284">
                        <c:v>568.0</c:v>
                      </c:pt>
                      <c:pt idx="285">
                        <c:v>570.0</c:v>
                      </c:pt>
                      <c:pt idx="286">
                        <c:v>572.0</c:v>
                      </c:pt>
                      <c:pt idx="287">
                        <c:v>574.0</c:v>
                      </c:pt>
                      <c:pt idx="288">
                        <c:v>576.0</c:v>
                      </c:pt>
                      <c:pt idx="289">
                        <c:v>578.0</c:v>
                      </c:pt>
                      <c:pt idx="290">
                        <c:v>580.0</c:v>
                      </c:pt>
                      <c:pt idx="291">
                        <c:v>582.0</c:v>
                      </c:pt>
                      <c:pt idx="292">
                        <c:v>584.0</c:v>
                      </c:pt>
                      <c:pt idx="293">
                        <c:v>586.0</c:v>
                      </c:pt>
                      <c:pt idx="294">
                        <c:v>588.0</c:v>
                      </c:pt>
                      <c:pt idx="295">
                        <c:v>590.0</c:v>
                      </c:pt>
                      <c:pt idx="296">
                        <c:v>592.0</c:v>
                      </c:pt>
                      <c:pt idx="297">
                        <c:v>594.0</c:v>
                      </c:pt>
                      <c:pt idx="298">
                        <c:v>596.0</c:v>
                      </c:pt>
                      <c:pt idx="299">
                        <c:v>598.0</c:v>
                      </c:pt>
                      <c:pt idx="300">
                        <c:v>600.0</c:v>
                      </c:pt>
                      <c:pt idx="301">
                        <c:v>602.0</c:v>
                      </c:pt>
                      <c:pt idx="302">
                        <c:v>604.0</c:v>
                      </c:pt>
                      <c:pt idx="303">
                        <c:v>606.0</c:v>
                      </c:pt>
                      <c:pt idx="304">
                        <c:v>608.0</c:v>
                      </c:pt>
                      <c:pt idx="305">
                        <c:v>610.0</c:v>
                      </c:pt>
                      <c:pt idx="306">
                        <c:v>612.0</c:v>
                      </c:pt>
                      <c:pt idx="307">
                        <c:v>614.0</c:v>
                      </c:pt>
                      <c:pt idx="308">
                        <c:v>616.0</c:v>
                      </c:pt>
                      <c:pt idx="309">
                        <c:v>618.0</c:v>
                      </c:pt>
                      <c:pt idx="310">
                        <c:v>620.0</c:v>
                      </c:pt>
                      <c:pt idx="311">
                        <c:v>622.0</c:v>
                      </c:pt>
                      <c:pt idx="312">
                        <c:v>624.0</c:v>
                      </c:pt>
                      <c:pt idx="313">
                        <c:v>626.0</c:v>
                      </c:pt>
                      <c:pt idx="314">
                        <c:v>628.0</c:v>
                      </c:pt>
                      <c:pt idx="315">
                        <c:v>630.0</c:v>
                      </c:pt>
                      <c:pt idx="316">
                        <c:v>632.0</c:v>
                      </c:pt>
                      <c:pt idx="317">
                        <c:v>634.0</c:v>
                      </c:pt>
                      <c:pt idx="318">
                        <c:v>636.0</c:v>
                      </c:pt>
                      <c:pt idx="319">
                        <c:v>638.0</c:v>
                      </c:pt>
                      <c:pt idx="320">
                        <c:v>640.0</c:v>
                      </c:pt>
                      <c:pt idx="321">
                        <c:v>642.0</c:v>
                      </c:pt>
                      <c:pt idx="322">
                        <c:v>644.0</c:v>
                      </c:pt>
                      <c:pt idx="323">
                        <c:v>646.0</c:v>
                      </c:pt>
                      <c:pt idx="324">
                        <c:v>648.0</c:v>
                      </c:pt>
                      <c:pt idx="325">
                        <c:v>650.0</c:v>
                      </c:pt>
                      <c:pt idx="326">
                        <c:v>652.0</c:v>
                      </c:pt>
                      <c:pt idx="327">
                        <c:v>654.0</c:v>
                      </c:pt>
                      <c:pt idx="328">
                        <c:v>656.0</c:v>
                      </c:pt>
                      <c:pt idx="329">
                        <c:v>658.0</c:v>
                      </c:pt>
                      <c:pt idx="330">
                        <c:v>660.0</c:v>
                      </c:pt>
                      <c:pt idx="331">
                        <c:v>662.0</c:v>
                      </c:pt>
                      <c:pt idx="332">
                        <c:v>664.0</c:v>
                      </c:pt>
                      <c:pt idx="333">
                        <c:v>666.0</c:v>
                      </c:pt>
                      <c:pt idx="334">
                        <c:v>668.0</c:v>
                      </c:pt>
                      <c:pt idx="335">
                        <c:v>670.0</c:v>
                      </c:pt>
                      <c:pt idx="336">
                        <c:v>672.0</c:v>
                      </c:pt>
                      <c:pt idx="337">
                        <c:v>674.0</c:v>
                      </c:pt>
                      <c:pt idx="338">
                        <c:v>676.0</c:v>
                      </c:pt>
                      <c:pt idx="339">
                        <c:v>678.0</c:v>
                      </c:pt>
                      <c:pt idx="340">
                        <c:v>680.0</c:v>
                      </c:pt>
                      <c:pt idx="341">
                        <c:v>682.0</c:v>
                      </c:pt>
                      <c:pt idx="342">
                        <c:v>684.0</c:v>
                      </c:pt>
                      <c:pt idx="343">
                        <c:v>686.0</c:v>
                      </c:pt>
                      <c:pt idx="344">
                        <c:v>688.0</c:v>
                      </c:pt>
                      <c:pt idx="345">
                        <c:v>690.0</c:v>
                      </c:pt>
                      <c:pt idx="346">
                        <c:v>692.0</c:v>
                      </c:pt>
                      <c:pt idx="347">
                        <c:v>694.0</c:v>
                      </c:pt>
                      <c:pt idx="348">
                        <c:v>696.0</c:v>
                      </c:pt>
                      <c:pt idx="349">
                        <c:v>698.0</c:v>
                      </c:pt>
                      <c:pt idx="350">
                        <c:v>700.0</c:v>
                      </c:pt>
                      <c:pt idx="351">
                        <c:v>702.0</c:v>
                      </c:pt>
                      <c:pt idx="352">
                        <c:v>704.0</c:v>
                      </c:pt>
                      <c:pt idx="353">
                        <c:v>706.0</c:v>
                      </c:pt>
                      <c:pt idx="354">
                        <c:v>708.0</c:v>
                      </c:pt>
                      <c:pt idx="355">
                        <c:v>710.0</c:v>
                      </c:pt>
                      <c:pt idx="356">
                        <c:v>712.0</c:v>
                      </c:pt>
                      <c:pt idx="357">
                        <c:v>714.0</c:v>
                      </c:pt>
                      <c:pt idx="358">
                        <c:v>716.0</c:v>
                      </c:pt>
                      <c:pt idx="359">
                        <c:v>718.0</c:v>
                      </c:pt>
                      <c:pt idx="360">
                        <c:v>720.0</c:v>
                      </c:pt>
                      <c:pt idx="361">
                        <c:v>722.0</c:v>
                      </c:pt>
                      <c:pt idx="362">
                        <c:v>724.0</c:v>
                      </c:pt>
                      <c:pt idx="363">
                        <c:v>726.0</c:v>
                      </c:pt>
                      <c:pt idx="364">
                        <c:v>728.0</c:v>
                      </c:pt>
                      <c:pt idx="365">
                        <c:v>730.0</c:v>
                      </c:pt>
                      <c:pt idx="366">
                        <c:v>732.0</c:v>
                      </c:pt>
                      <c:pt idx="367">
                        <c:v>734.0</c:v>
                      </c:pt>
                      <c:pt idx="368">
                        <c:v>736.0</c:v>
                      </c:pt>
                      <c:pt idx="369">
                        <c:v>738.0</c:v>
                      </c:pt>
                      <c:pt idx="370">
                        <c:v>740.0</c:v>
                      </c:pt>
                      <c:pt idx="371">
                        <c:v>742.0</c:v>
                      </c:pt>
                      <c:pt idx="372">
                        <c:v>744.0</c:v>
                      </c:pt>
                      <c:pt idx="373">
                        <c:v>746.0</c:v>
                      </c:pt>
                      <c:pt idx="374">
                        <c:v>748.0</c:v>
                      </c:pt>
                      <c:pt idx="375">
                        <c:v>750.0</c:v>
                      </c:pt>
                      <c:pt idx="376">
                        <c:v>752.0</c:v>
                      </c:pt>
                      <c:pt idx="377">
                        <c:v>754.0</c:v>
                      </c:pt>
                      <c:pt idx="378">
                        <c:v>756.0</c:v>
                      </c:pt>
                      <c:pt idx="379">
                        <c:v>758.0</c:v>
                      </c:pt>
                      <c:pt idx="380">
                        <c:v>760.0</c:v>
                      </c:pt>
                      <c:pt idx="381">
                        <c:v>762.0</c:v>
                      </c:pt>
                      <c:pt idx="382">
                        <c:v>764.0</c:v>
                      </c:pt>
                      <c:pt idx="383">
                        <c:v>766.0</c:v>
                      </c:pt>
                      <c:pt idx="384">
                        <c:v>768.0</c:v>
                      </c:pt>
                      <c:pt idx="385">
                        <c:v>770.0</c:v>
                      </c:pt>
                      <c:pt idx="386">
                        <c:v>772.0</c:v>
                      </c:pt>
                      <c:pt idx="387">
                        <c:v>774.0</c:v>
                      </c:pt>
                      <c:pt idx="388">
                        <c:v>776.0</c:v>
                      </c:pt>
                      <c:pt idx="389">
                        <c:v>778.0</c:v>
                      </c:pt>
                      <c:pt idx="390">
                        <c:v>780.0</c:v>
                      </c:pt>
                      <c:pt idx="391">
                        <c:v>782.0</c:v>
                      </c:pt>
                      <c:pt idx="392">
                        <c:v>784.0</c:v>
                      </c:pt>
                      <c:pt idx="393">
                        <c:v>786.0</c:v>
                      </c:pt>
                      <c:pt idx="394">
                        <c:v>788.0</c:v>
                      </c:pt>
                      <c:pt idx="395">
                        <c:v>790.0</c:v>
                      </c:pt>
                      <c:pt idx="396">
                        <c:v>792.0</c:v>
                      </c:pt>
                      <c:pt idx="397">
                        <c:v>794.0</c:v>
                      </c:pt>
                      <c:pt idx="398">
                        <c:v>796.0</c:v>
                      </c:pt>
                      <c:pt idx="399">
                        <c:v>798.0</c:v>
                      </c:pt>
                      <c:pt idx="400">
                        <c:v>800.0</c:v>
                      </c:pt>
                      <c:pt idx="401">
                        <c:v>802.0</c:v>
                      </c:pt>
                      <c:pt idx="402">
                        <c:v>804.0</c:v>
                      </c:pt>
                      <c:pt idx="403">
                        <c:v>806.0</c:v>
                      </c:pt>
                      <c:pt idx="404">
                        <c:v>808.0</c:v>
                      </c:pt>
                      <c:pt idx="405">
                        <c:v>810.0</c:v>
                      </c:pt>
                      <c:pt idx="406">
                        <c:v>812.0</c:v>
                      </c:pt>
                      <c:pt idx="407">
                        <c:v>814.0</c:v>
                      </c:pt>
                      <c:pt idx="408">
                        <c:v>816.0</c:v>
                      </c:pt>
                      <c:pt idx="409">
                        <c:v>818.0</c:v>
                      </c:pt>
                      <c:pt idx="410">
                        <c:v>820.0</c:v>
                      </c:pt>
                      <c:pt idx="411">
                        <c:v>822.0</c:v>
                      </c:pt>
                      <c:pt idx="412">
                        <c:v>824.0</c:v>
                      </c:pt>
                      <c:pt idx="413">
                        <c:v>826.0</c:v>
                      </c:pt>
                      <c:pt idx="414">
                        <c:v>828.0</c:v>
                      </c:pt>
                      <c:pt idx="415">
                        <c:v>830.0</c:v>
                      </c:pt>
                      <c:pt idx="416">
                        <c:v>832.0</c:v>
                      </c:pt>
                      <c:pt idx="417">
                        <c:v>834.0</c:v>
                      </c:pt>
                      <c:pt idx="418">
                        <c:v>836.0</c:v>
                      </c:pt>
                      <c:pt idx="419">
                        <c:v>838.0</c:v>
                      </c:pt>
                      <c:pt idx="420">
                        <c:v>840.0</c:v>
                      </c:pt>
                      <c:pt idx="421">
                        <c:v>842.0</c:v>
                      </c:pt>
                      <c:pt idx="422">
                        <c:v>844.0</c:v>
                      </c:pt>
                      <c:pt idx="423">
                        <c:v>846.0</c:v>
                      </c:pt>
                      <c:pt idx="424">
                        <c:v>848.0</c:v>
                      </c:pt>
                      <c:pt idx="425">
                        <c:v>850.0</c:v>
                      </c:pt>
                      <c:pt idx="426">
                        <c:v>852.0</c:v>
                      </c:pt>
                      <c:pt idx="427">
                        <c:v>854.0</c:v>
                      </c:pt>
                      <c:pt idx="428">
                        <c:v>856.0</c:v>
                      </c:pt>
                      <c:pt idx="429">
                        <c:v>858.0</c:v>
                      </c:pt>
                      <c:pt idx="430">
                        <c:v>860.0</c:v>
                      </c:pt>
                      <c:pt idx="431">
                        <c:v>862.0</c:v>
                      </c:pt>
                      <c:pt idx="432">
                        <c:v>864.0</c:v>
                      </c:pt>
                      <c:pt idx="433">
                        <c:v>866.0</c:v>
                      </c:pt>
                      <c:pt idx="434">
                        <c:v>868.0</c:v>
                      </c:pt>
                      <c:pt idx="435">
                        <c:v>870.0</c:v>
                      </c:pt>
                      <c:pt idx="436">
                        <c:v>872.0</c:v>
                      </c:pt>
                      <c:pt idx="437">
                        <c:v>874.0</c:v>
                      </c:pt>
                      <c:pt idx="438">
                        <c:v>876.0</c:v>
                      </c:pt>
                      <c:pt idx="439">
                        <c:v>878.0</c:v>
                      </c:pt>
                      <c:pt idx="440">
                        <c:v>880.0</c:v>
                      </c:pt>
                      <c:pt idx="441">
                        <c:v>882.0</c:v>
                      </c:pt>
                      <c:pt idx="442">
                        <c:v>884.0</c:v>
                      </c:pt>
                      <c:pt idx="443">
                        <c:v>886.0</c:v>
                      </c:pt>
                      <c:pt idx="444">
                        <c:v>888.0</c:v>
                      </c:pt>
                      <c:pt idx="445">
                        <c:v>890.0</c:v>
                      </c:pt>
                      <c:pt idx="446">
                        <c:v>892.0</c:v>
                      </c:pt>
                      <c:pt idx="447">
                        <c:v>894.0</c:v>
                      </c:pt>
                      <c:pt idx="448">
                        <c:v>896.0</c:v>
                      </c:pt>
                      <c:pt idx="449">
                        <c:v>898.0</c:v>
                      </c:pt>
                      <c:pt idx="450">
                        <c:v>900.0</c:v>
                      </c:pt>
                      <c:pt idx="451">
                        <c:v>902.0</c:v>
                      </c:pt>
                      <c:pt idx="452">
                        <c:v>904.0</c:v>
                      </c:pt>
                      <c:pt idx="453">
                        <c:v>906.0</c:v>
                      </c:pt>
                      <c:pt idx="454">
                        <c:v>908.0</c:v>
                      </c:pt>
                      <c:pt idx="455">
                        <c:v>910.0</c:v>
                      </c:pt>
                      <c:pt idx="456">
                        <c:v>912.0</c:v>
                      </c:pt>
                      <c:pt idx="457">
                        <c:v>914.0</c:v>
                      </c:pt>
                      <c:pt idx="458">
                        <c:v>916.0</c:v>
                      </c:pt>
                      <c:pt idx="459">
                        <c:v>918.0</c:v>
                      </c:pt>
                      <c:pt idx="460">
                        <c:v>920.0</c:v>
                      </c:pt>
                      <c:pt idx="461">
                        <c:v>922.0</c:v>
                      </c:pt>
                      <c:pt idx="462">
                        <c:v>924.0</c:v>
                      </c:pt>
                      <c:pt idx="463">
                        <c:v>926.0</c:v>
                      </c:pt>
                      <c:pt idx="464">
                        <c:v>928.0</c:v>
                      </c:pt>
                      <c:pt idx="465">
                        <c:v>930.0</c:v>
                      </c:pt>
                      <c:pt idx="466">
                        <c:v>932.0</c:v>
                      </c:pt>
                      <c:pt idx="467">
                        <c:v>934.0</c:v>
                      </c:pt>
                      <c:pt idx="468">
                        <c:v>936.0</c:v>
                      </c:pt>
                      <c:pt idx="469">
                        <c:v>938.0</c:v>
                      </c:pt>
                      <c:pt idx="470">
                        <c:v>940.0</c:v>
                      </c:pt>
                      <c:pt idx="471">
                        <c:v>942.0</c:v>
                      </c:pt>
                      <c:pt idx="472">
                        <c:v>944.0</c:v>
                      </c:pt>
                      <c:pt idx="473">
                        <c:v>946.0</c:v>
                      </c:pt>
                      <c:pt idx="474">
                        <c:v>948.0</c:v>
                      </c:pt>
                      <c:pt idx="475">
                        <c:v>950.0</c:v>
                      </c:pt>
                      <c:pt idx="476">
                        <c:v>952.0</c:v>
                      </c:pt>
                      <c:pt idx="477">
                        <c:v>954.0</c:v>
                      </c:pt>
                      <c:pt idx="478">
                        <c:v>956.0</c:v>
                      </c:pt>
                      <c:pt idx="479">
                        <c:v>958.0</c:v>
                      </c:pt>
                      <c:pt idx="480">
                        <c:v>960.0</c:v>
                      </c:pt>
                      <c:pt idx="481">
                        <c:v>962.0</c:v>
                      </c:pt>
                      <c:pt idx="482">
                        <c:v>964.0</c:v>
                      </c:pt>
                      <c:pt idx="483">
                        <c:v>966.0</c:v>
                      </c:pt>
                      <c:pt idx="484">
                        <c:v>968.0</c:v>
                      </c:pt>
                      <c:pt idx="485">
                        <c:v>970.0</c:v>
                      </c:pt>
                      <c:pt idx="486">
                        <c:v>972.0</c:v>
                      </c:pt>
                      <c:pt idx="487">
                        <c:v>974.0</c:v>
                      </c:pt>
                      <c:pt idx="488">
                        <c:v>976.0</c:v>
                      </c:pt>
                      <c:pt idx="489">
                        <c:v>978.0</c:v>
                      </c:pt>
                      <c:pt idx="490">
                        <c:v>980.0</c:v>
                      </c:pt>
                      <c:pt idx="491">
                        <c:v>982.0</c:v>
                      </c:pt>
                      <c:pt idx="492">
                        <c:v>984.0</c:v>
                      </c:pt>
                      <c:pt idx="493">
                        <c:v>986.0</c:v>
                      </c:pt>
                      <c:pt idx="494">
                        <c:v>988.0</c:v>
                      </c:pt>
                      <c:pt idx="495">
                        <c:v>990.0</c:v>
                      </c:pt>
                      <c:pt idx="496">
                        <c:v>992.0</c:v>
                      </c:pt>
                      <c:pt idx="497">
                        <c:v>994.0</c:v>
                      </c:pt>
                      <c:pt idx="498">
                        <c:v>996.0</c:v>
                      </c:pt>
                      <c:pt idx="499">
                        <c:v>998.0</c:v>
                      </c:pt>
                      <c:pt idx="500">
                        <c:v>1000.0</c:v>
                      </c:pt>
                      <c:pt idx="501">
                        <c:v>1002.0</c:v>
                      </c:pt>
                      <c:pt idx="502">
                        <c:v>1004.0</c:v>
                      </c:pt>
                      <c:pt idx="503">
                        <c:v>1006.0</c:v>
                      </c:pt>
                      <c:pt idx="504">
                        <c:v>1008.0</c:v>
                      </c:pt>
                      <c:pt idx="505">
                        <c:v>1010.0</c:v>
                      </c:pt>
                      <c:pt idx="506">
                        <c:v>1012.0</c:v>
                      </c:pt>
                      <c:pt idx="507">
                        <c:v>1014.0</c:v>
                      </c:pt>
                      <c:pt idx="508">
                        <c:v>1016.0</c:v>
                      </c:pt>
                      <c:pt idx="509">
                        <c:v>1018.0</c:v>
                      </c:pt>
                      <c:pt idx="510">
                        <c:v>1020.0</c:v>
                      </c:pt>
                      <c:pt idx="511">
                        <c:v>1022.0</c:v>
                      </c:pt>
                      <c:pt idx="512">
                        <c:v>1024.0</c:v>
                      </c:pt>
                      <c:pt idx="513">
                        <c:v>1026.0</c:v>
                      </c:pt>
                      <c:pt idx="514">
                        <c:v>1028.0</c:v>
                      </c:pt>
                      <c:pt idx="515">
                        <c:v>1030.0</c:v>
                      </c:pt>
                      <c:pt idx="516">
                        <c:v>1032.0</c:v>
                      </c:pt>
                      <c:pt idx="517">
                        <c:v>1034.0</c:v>
                      </c:pt>
                      <c:pt idx="518">
                        <c:v>1036.0</c:v>
                      </c:pt>
                      <c:pt idx="519">
                        <c:v>1038.0</c:v>
                      </c:pt>
                      <c:pt idx="520">
                        <c:v>1040.0</c:v>
                      </c:pt>
                      <c:pt idx="521">
                        <c:v>1042.0</c:v>
                      </c:pt>
                      <c:pt idx="522">
                        <c:v>1044.0</c:v>
                      </c:pt>
                      <c:pt idx="523">
                        <c:v>1046.0</c:v>
                      </c:pt>
                      <c:pt idx="524">
                        <c:v>1048.0</c:v>
                      </c:pt>
                      <c:pt idx="525">
                        <c:v>1050.0</c:v>
                      </c:pt>
                      <c:pt idx="526">
                        <c:v>1052.0</c:v>
                      </c:pt>
                      <c:pt idx="527">
                        <c:v>1054.0</c:v>
                      </c:pt>
                      <c:pt idx="528">
                        <c:v>1056.0</c:v>
                      </c:pt>
                      <c:pt idx="529">
                        <c:v>1058.0</c:v>
                      </c:pt>
                      <c:pt idx="530">
                        <c:v>1060.0</c:v>
                      </c:pt>
                      <c:pt idx="531">
                        <c:v>1062.0</c:v>
                      </c:pt>
                      <c:pt idx="532">
                        <c:v>1064.0</c:v>
                      </c:pt>
                      <c:pt idx="533">
                        <c:v>1066.0</c:v>
                      </c:pt>
                      <c:pt idx="534">
                        <c:v>1068.0</c:v>
                      </c:pt>
                      <c:pt idx="535">
                        <c:v>1070.0</c:v>
                      </c:pt>
                      <c:pt idx="536">
                        <c:v>1072.0</c:v>
                      </c:pt>
                      <c:pt idx="537">
                        <c:v>1074.0</c:v>
                      </c:pt>
                      <c:pt idx="538">
                        <c:v>1076.0</c:v>
                      </c:pt>
                      <c:pt idx="539">
                        <c:v>1078.0</c:v>
                      </c:pt>
                      <c:pt idx="540">
                        <c:v>1080.0</c:v>
                      </c:pt>
                      <c:pt idx="541">
                        <c:v>1082.0</c:v>
                      </c:pt>
                      <c:pt idx="542">
                        <c:v>1084.0</c:v>
                      </c:pt>
                      <c:pt idx="543">
                        <c:v>1086.0</c:v>
                      </c:pt>
                      <c:pt idx="544">
                        <c:v>1088.0</c:v>
                      </c:pt>
                      <c:pt idx="545">
                        <c:v>1090.0</c:v>
                      </c:pt>
                      <c:pt idx="546">
                        <c:v>1092.0</c:v>
                      </c:pt>
                      <c:pt idx="547">
                        <c:v>1094.0</c:v>
                      </c:pt>
                      <c:pt idx="548">
                        <c:v>1096.0</c:v>
                      </c:pt>
                      <c:pt idx="549">
                        <c:v>1098.0</c:v>
                      </c:pt>
                      <c:pt idx="550">
                        <c:v>1100.0</c:v>
                      </c:pt>
                      <c:pt idx="551">
                        <c:v>1102.0</c:v>
                      </c:pt>
                      <c:pt idx="552">
                        <c:v>1104.0</c:v>
                      </c:pt>
                      <c:pt idx="553">
                        <c:v>1106.0</c:v>
                      </c:pt>
                      <c:pt idx="554">
                        <c:v>1108.0</c:v>
                      </c:pt>
                      <c:pt idx="555">
                        <c:v>1110.0</c:v>
                      </c:pt>
                      <c:pt idx="556">
                        <c:v>1112.0</c:v>
                      </c:pt>
                      <c:pt idx="557">
                        <c:v>1114.0</c:v>
                      </c:pt>
                      <c:pt idx="558">
                        <c:v>1116.0</c:v>
                      </c:pt>
                      <c:pt idx="559">
                        <c:v>1118.0</c:v>
                      </c:pt>
                      <c:pt idx="560">
                        <c:v>1120.0</c:v>
                      </c:pt>
                      <c:pt idx="561">
                        <c:v>1122.0</c:v>
                      </c:pt>
                      <c:pt idx="562">
                        <c:v>1124.0</c:v>
                      </c:pt>
                      <c:pt idx="563">
                        <c:v>1126.0</c:v>
                      </c:pt>
                      <c:pt idx="564">
                        <c:v>1128.0</c:v>
                      </c:pt>
                      <c:pt idx="565">
                        <c:v>1130.0</c:v>
                      </c:pt>
                      <c:pt idx="566">
                        <c:v>1132.0</c:v>
                      </c:pt>
                      <c:pt idx="567">
                        <c:v>1134.0</c:v>
                      </c:pt>
                      <c:pt idx="568">
                        <c:v>1136.0</c:v>
                      </c:pt>
                      <c:pt idx="569">
                        <c:v>1138.0</c:v>
                      </c:pt>
                      <c:pt idx="570">
                        <c:v>1140.0</c:v>
                      </c:pt>
                      <c:pt idx="571">
                        <c:v>1142.0</c:v>
                      </c:pt>
                      <c:pt idx="572">
                        <c:v>1144.0</c:v>
                      </c:pt>
                      <c:pt idx="573">
                        <c:v>1146.0</c:v>
                      </c:pt>
                      <c:pt idx="574">
                        <c:v>1148.0</c:v>
                      </c:pt>
                      <c:pt idx="575">
                        <c:v>1150.0</c:v>
                      </c:pt>
                      <c:pt idx="576">
                        <c:v>1152.0</c:v>
                      </c:pt>
                      <c:pt idx="577">
                        <c:v>1154.0</c:v>
                      </c:pt>
                      <c:pt idx="578">
                        <c:v>1156.0</c:v>
                      </c:pt>
                      <c:pt idx="579">
                        <c:v>1158.0</c:v>
                      </c:pt>
                      <c:pt idx="580">
                        <c:v>1160.0</c:v>
                      </c:pt>
                      <c:pt idx="581">
                        <c:v>1162.0</c:v>
                      </c:pt>
                      <c:pt idx="582">
                        <c:v>1164.0</c:v>
                      </c:pt>
                      <c:pt idx="583">
                        <c:v>1166.0</c:v>
                      </c:pt>
                      <c:pt idx="584">
                        <c:v>1168.0</c:v>
                      </c:pt>
                      <c:pt idx="585">
                        <c:v>1170.0</c:v>
                      </c:pt>
                      <c:pt idx="586">
                        <c:v>1172.0</c:v>
                      </c:pt>
                      <c:pt idx="587">
                        <c:v>1174.0</c:v>
                      </c:pt>
                      <c:pt idx="588">
                        <c:v>1176.0</c:v>
                      </c:pt>
                      <c:pt idx="589">
                        <c:v>1178.0</c:v>
                      </c:pt>
                      <c:pt idx="590">
                        <c:v>1180.0</c:v>
                      </c:pt>
                      <c:pt idx="591">
                        <c:v>1182.0</c:v>
                      </c:pt>
                      <c:pt idx="592">
                        <c:v>1184.0</c:v>
                      </c:pt>
                      <c:pt idx="593">
                        <c:v>1186.0</c:v>
                      </c:pt>
                      <c:pt idx="594">
                        <c:v>1188.0</c:v>
                      </c:pt>
                      <c:pt idx="595">
                        <c:v>1190.0</c:v>
                      </c:pt>
                      <c:pt idx="596">
                        <c:v>1192.0</c:v>
                      </c:pt>
                      <c:pt idx="597">
                        <c:v>1194.0</c:v>
                      </c:pt>
                      <c:pt idx="598">
                        <c:v>1196.0</c:v>
                      </c:pt>
                      <c:pt idx="599">
                        <c:v>1198.0</c:v>
                      </c:pt>
                      <c:pt idx="600">
                        <c:v>1200.0</c:v>
                      </c:pt>
                      <c:pt idx="601">
                        <c:v>1202.0</c:v>
                      </c:pt>
                      <c:pt idx="602">
                        <c:v>1204.0</c:v>
                      </c:pt>
                      <c:pt idx="603">
                        <c:v>1206.0</c:v>
                      </c:pt>
                      <c:pt idx="604">
                        <c:v>1208.0</c:v>
                      </c:pt>
                      <c:pt idx="605">
                        <c:v>1210.0</c:v>
                      </c:pt>
                      <c:pt idx="606">
                        <c:v>1212.0</c:v>
                      </c:pt>
                      <c:pt idx="607">
                        <c:v>1214.0</c:v>
                      </c:pt>
                      <c:pt idx="608">
                        <c:v>1216.0</c:v>
                      </c:pt>
                      <c:pt idx="609">
                        <c:v>1218.0</c:v>
                      </c:pt>
                      <c:pt idx="610">
                        <c:v>1220.0</c:v>
                      </c:pt>
                      <c:pt idx="611">
                        <c:v>1222.0</c:v>
                      </c:pt>
                      <c:pt idx="612">
                        <c:v>1224.0</c:v>
                      </c:pt>
                      <c:pt idx="613">
                        <c:v>1226.0</c:v>
                      </c:pt>
                      <c:pt idx="614">
                        <c:v>1228.0</c:v>
                      </c:pt>
                      <c:pt idx="615">
                        <c:v>1230.0</c:v>
                      </c:pt>
                      <c:pt idx="616">
                        <c:v>1232.0</c:v>
                      </c:pt>
                      <c:pt idx="617">
                        <c:v>1234.0</c:v>
                      </c:pt>
                      <c:pt idx="618">
                        <c:v>1236.0</c:v>
                      </c:pt>
                      <c:pt idx="619">
                        <c:v>1238.0</c:v>
                      </c:pt>
                      <c:pt idx="620">
                        <c:v>1240.0</c:v>
                      </c:pt>
                      <c:pt idx="621">
                        <c:v>1242.0</c:v>
                      </c:pt>
                      <c:pt idx="622">
                        <c:v>1244.0</c:v>
                      </c:pt>
                      <c:pt idx="623">
                        <c:v>1246.0</c:v>
                      </c:pt>
                      <c:pt idx="624">
                        <c:v>1248.0</c:v>
                      </c:pt>
                      <c:pt idx="625">
                        <c:v>1250.0</c:v>
                      </c:pt>
                      <c:pt idx="626">
                        <c:v>1252.0</c:v>
                      </c:pt>
                      <c:pt idx="627">
                        <c:v>1254.0</c:v>
                      </c:pt>
                      <c:pt idx="628">
                        <c:v>1256.0</c:v>
                      </c:pt>
                      <c:pt idx="629">
                        <c:v>1258.0</c:v>
                      </c:pt>
                      <c:pt idx="630">
                        <c:v>1260.0</c:v>
                      </c:pt>
                      <c:pt idx="631">
                        <c:v>1262.0</c:v>
                      </c:pt>
                      <c:pt idx="632">
                        <c:v>1264.0</c:v>
                      </c:pt>
                      <c:pt idx="633">
                        <c:v>1266.0</c:v>
                      </c:pt>
                      <c:pt idx="634">
                        <c:v>1268.0</c:v>
                      </c:pt>
                      <c:pt idx="635">
                        <c:v>1270.0</c:v>
                      </c:pt>
                      <c:pt idx="636">
                        <c:v>1272.0</c:v>
                      </c:pt>
                      <c:pt idx="637">
                        <c:v>1274.0</c:v>
                      </c:pt>
                      <c:pt idx="638">
                        <c:v>1276.0</c:v>
                      </c:pt>
                      <c:pt idx="639">
                        <c:v>1278.0</c:v>
                      </c:pt>
                      <c:pt idx="640">
                        <c:v>1280.0</c:v>
                      </c:pt>
                      <c:pt idx="641">
                        <c:v>1282.0</c:v>
                      </c:pt>
                      <c:pt idx="642">
                        <c:v>1284.0</c:v>
                      </c:pt>
                      <c:pt idx="643">
                        <c:v>1286.0</c:v>
                      </c:pt>
                      <c:pt idx="644">
                        <c:v>1288.0</c:v>
                      </c:pt>
                      <c:pt idx="645">
                        <c:v>1290.0</c:v>
                      </c:pt>
                      <c:pt idx="646">
                        <c:v>1292.0</c:v>
                      </c:pt>
                      <c:pt idx="647">
                        <c:v>1294.0</c:v>
                      </c:pt>
                      <c:pt idx="648">
                        <c:v>1296.0</c:v>
                      </c:pt>
                      <c:pt idx="649">
                        <c:v>1298.0</c:v>
                      </c:pt>
                      <c:pt idx="650">
                        <c:v>1300.0</c:v>
                      </c:pt>
                      <c:pt idx="651">
                        <c:v>1302.0</c:v>
                      </c:pt>
                      <c:pt idx="652">
                        <c:v>1304.0</c:v>
                      </c:pt>
                      <c:pt idx="653">
                        <c:v>1306.0</c:v>
                      </c:pt>
                      <c:pt idx="654">
                        <c:v>1308.0</c:v>
                      </c:pt>
                      <c:pt idx="655">
                        <c:v>1310.0</c:v>
                      </c:pt>
                      <c:pt idx="656">
                        <c:v>1312.0</c:v>
                      </c:pt>
                      <c:pt idx="657">
                        <c:v>1314.0</c:v>
                      </c:pt>
                      <c:pt idx="658">
                        <c:v>1316.0</c:v>
                      </c:pt>
                      <c:pt idx="659">
                        <c:v>1318.0</c:v>
                      </c:pt>
                      <c:pt idx="660">
                        <c:v>1320.0</c:v>
                      </c:pt>
                      <c:pt idx="661">
                        <c:v>1322.0</c:v>
                      </c:pt>
                      <c:pt idx="662">
                        <c:v>1324.0</c:v>
                      </c:pt>
                      <c:pt idx="663">
                        <c:v>1326.0</c:v>
                      </c:pt>
                      <c:pt idx="664">
                        <c:v>1328.0</c:v>
                      </c:pt>
                      <c:pt idx="665">
                        <c:v>1330.0</c:v>
                      </c:pt>
                      <c:pt idx="666">
                        <c:v>1332.0</c:v>
                      </c:pt>
                      <c:pt idx="667">
                        <c:v>1334.0</c:v>
                      </c:pt>
                      <c:pt idx="668">
                        <c:v>1336.0</c:v>
                      </c:pt>
                      <c:pt idx="669">
                        <c:v>1338.0</c:v>
                      </c:pt>
                      <c:pt idx="670">
                        <c:v>1340.0</c:v>
                      </c:pt>
                      <c:pt idx="671">
                        <c:v>1342.0</c:v>
                      </c:pt>
                      <c:pt idx="672">
                        <c:v>1344.0</c:v>
                      </c:pt>
                      <c:pt idx="673">
                        <c:v>1346.0</c:v>
                      </c:pt>
                      <c:pt idx="674">
                        <c:v>1348.0</c:v>
                      </c:pt>
                      <c:pt idx="675">
                        <c:v>1350.0</c:v>
                      </c:pt>
                      <c:pt idx="676">
                        <c:v>1352.0</c:v>
                      </c:pt>
                      <c:pt idx="677">
                        <c:v>1354.0</c:v>
                      </c:pt>
                      <c:pt idx="678">
                        <c:v>1356.0</c:v>
                      </c:pt>
                      <c:pt idx="679">
                        <c:v>1358.0</c:v>
                      </c:pt>
                      <c:pt idx="680">
                        <c:v>1360.0</c:v>
                      </c:pt>
                      <c:pt idx="681">
                        <c:v>1362.0</c:v>
                      </c:pt>
                      <c:pt idx="682">
                        <c:v>1364.0</c:v>
                      </c:pt>
                      <c:pt idx="683">
                        <c:v>1366.0</c:v>
                      </c:pt>
                      <c:pt idx="684">
                        <c:v>1368.0</c:v>
                      </c:pt>
                      <c:pt idx="685">
                        <c:v>1370.0</c:v>
                      </c:pt>
                      <c:pt idx="686">
                        <c:v>1372.0</c:v>
                      </c:pt>
                      <c:pt idx="687">
                        <c:v>1374.0</c:v>
                      </c:pt>
                      <c:pt idx="688">
                        <c:v>1376.0</c:v>
                      </c:pt>
                      <c:pt idx="689">
                        <c:v>1378.0</c:v>
                      </c:pt>
                      <c:pt idx="690">
                        <c:v>1380.0</c:v>
                      </c:pt>
                      <c:pt idx="691">
                        <c:v>1382.0</c:v>
                      </c:pt>
                      <c:pt idx="692">
                        <c:v>1384.0</c:v>
                      </c:pt>
                      <c:pt idx="693">
                        <c:v>1386.0</c:v>
                      </c:pt>
                      <c:pt idx="694">
                        <c:v>1388.0</c:v>
                      </c:pt>
                      <c:pt idx="695">
                        <c:v>1390.0</c:v>
                      </c:pt>
                      <c:pt idx="696">
                        <c:v>1392.0</c:v>
                      </c:pt>
                      <c:pt idx="697">
                        <c:v>1394.0</c:v>
                      </c:pt>
                      <c:pt idx="698">
                        <c:v>1396.0</c:v>
                      </c:pt>
                      <c:pt idx="699">
                        <c:v>1398.0</c:v>
                      </c:pt>
                      <c:pt idx="700">
                        <c:v>1400.0</c:v>
                      </c:pt>
                      <c:pt idx="701">
                        <c:v>1402.0</c:v>
                      </c:pt>
                      <c:pt idx="702">
                        <c:v>1404.0</c:v>
                      </c:pt>
                      <c:pt idx="703">
                        <c:v>1406.0</c:v>
                      </c:pt>
                      <c:pt idx="704">
                        <c:v>1408.0</c:v>
                      </c:pt>
                      <c:pt idx="705">
                        <c:v>1410.0</c:v>
                      </c:pt>
                      <c:pt idx="706">
                        <c:v>1412.0</c:v>
                      </c:pt>
                      <c:pt idx="707">
                        <c:v>1414.0</c:v>
                      </c:pt>
                      <c:pt idx="708">
                        <c:v>1416.0</c:v>
                      </c:pt>
                      <c:pt idx="709">
                        <c:v>1418.0</c:v>
                      </c:pt>
                      <c:pt idx="710">
                        <c:v>1420.0</c:v>
                      </c:pt>
                      <c:pt idx="711">
                        <c:v>1422.0</c:v>
                      </c:pt>
                      <c:pt idx="712">
                        <c:v>1424.0</c:v>
                      </c:pt>
                      <c:pt idx="713">
                        <c:v>1426.0</c:v>
                      </c:pt>
                      <c:pt idx="714">
                        <c:v>1428.0</c:v>
                      </c:pt>
                      <c:pt idx="715">
                        <c:v>1430.0</c:v>
                      </c:pt>
                      <c:pt idx="716">
                        <c:v>1432.0</c:v>
                      </c:pt>
                      <c:pt idx="717">
                        <c:v>1434.0</c:v>
                      </c:pt>
                      <c:pt idx="718">
                        <c:v>1436.0</c:v>
                      </c:pt>
                      <c:pt idx="719">
                        <c:v>1438.0</c:v>
                      </c:pt>
                      <c:pt idx="720">
                        <c:v>1440.0</c:v>
                      </c:pt>
                      <c:pt idx="721">
                        <c:v>1442.0</c:v>
                      </c:pt>
                      <c:pt idx="722">
                        <c:v>1444.0</c:v>
                      </c:pt>
                      <c:pt idx="723">
                        <c:v>1446.0</c:v>
                      </c:pt>
                      <c:pt idx="724">
                        <c:v>1448.0</c:v>
                      </c:pt>
                      <c:pt idx="725">
                        <c:v>1450.0</c:v>
                      </c:pt>
                      <c:pt idx="726">
                        <c:v>1452.0</c:v>
                      </c:pt>
                      <c:pt idx="727">
                        <c:v>1454.0</c:v>
                      </c:pt>
                      <c:pt idx="728">
                        <c:v>1456.0</c:v>
                      </c:pt>
                      <c:pt idx="729">
                        <c:v>1458.0</c:v>
                      </c:pt>
                      <c:pt idx="730">
                        <c:v>1460.0</c:v>
                      </c:pt>
                      <c:pt idx="731">
                        <c:v>1462.0</c:v>
                      </c:pt>
                      <c:pt idx="732">
                        <c:v>1464.0</c:v>
                      </c:pt>
                      <c:pt idx="733">
                        <c:v>1466.0</c:v>
                      </c:pt>
                      <c:pt idx="734">
                        <c:v>1468.0</c:v>
                      </c:pt>
                      <c:pt idx="735">
                        <c:v>1470.0</c:v>
                      </c:pt>
                      <c:pt idx="736">
                        <c:v>1472.0</c:v>
                      </c:pt>
                      <c:pt idx="737">
                        <c:v>1474.0</c:v>
                      </c:pt>
                      <c:pt idx="738">
                        <c:v>1476.0</c:v>
                      </c:pt>
                      <c:pt idx="739">
                        <c:v>1478.0</c:v>
                      </c:pt>
                      <c:pt idx="740">
                        <c:v>1480.0</c:v>
                      </c:pt>
                      <c:pt idx="741">
                        <c:v>1482.0</c:v>
                      </c:pt>
                      <c:pt idx="742">
                        <c:v>1484.0</c:v>
                      </c:pt>
                      <c:pt idx="743">
                        <c:v>1486.0</c:v>
                      </c:pt>
                      <c:pt idx="744">
                        <c:v>1488.0</c:v>
                      </c:pt>
                      <c:pt idx="745">
                        <c:v>1490.0</c:v>
                      </c:pt>
                      <c:pt idx="746">
                        <c:v>1492.0</c:v>
                      </c:pt>
                      <c:pt idx="747">
                        <c:v>1494.0</c:v>
                      </c:pt>
                      <c:pt idx="748">
                        <c:v>1496.0</c:v>
                      </c:pt>
                      <c:pt idx="749">
                        <c:v>1498.0</c:v>
                      </c:pt>
                      <c:pt idx="750">
                        <c:v>1500.0</c:v>
                      </c:pt>
                      <c:pt idx="751">
                        <c:v>1502.0</c:v>
                      </c:pt>
                      <c:pt idx="752">
                        <c:v>1504.0</c:v>
                      </c:pt>
                      <c:pt idx="753">
                        <c:v>1506.0</c:v>
                      </c:pt>
                      <c:pt idx="754">
                        <c:v>1508.0</c:v>
                      </c:pt>
                      <c:pt idx="755">
                        <c:v>1510.0</c:v>
                      </c:pt>
                      <c:pt idx="756">
                        <c:v>1512.0</c:v>
                      </c:pt>
                      <c:pt idx="757">
                        <c:v>1514.0</c:v>
                      </c:pt>
                      <c:pt idx="758">
                        <c:v>1516.0</c:v>
                      </c:pt>
                      <c:pt idx="759">
                        <c:v>1518.0</c:v>
                      </c:pt>
                      <c:pt idx="760">
                        <c:v>1520.0</c:v>
                      </c:pt>
                      <c:pt idx="761">
                        <c:v>1522.0</c:v>
                      </c:pt>
                      <c:pt idx="762">
                        <c:v>1524.0</c:v>
                      </c:pt>
                      <c:pt idx="763">
                        <c:v>1526.0</c:v>
                      </c:pt>
                      <c:pt idx="764">
                        <c:v>1528.0</c:v>
                      </c:pt>
                      <c:pt idx="765">
                        <c:v>1530.0</c:v>
                      </c:pt>
                      <c:pt idx="766">
                        <c:v>1532.0</c:v>
                      </c:pt>
                      <c:pt idx="767">
                        <c:v>1534.0</c:v>
                      </c:pt>
                      <c:pt idx="768">
                        <c:v>1536.0</c:v>
                      </c:pt>
                      <c:pt idx="769">
                        <c:v>1538.0</c:v>
                      </c:pt>
                      <c:pt idx="770">
                        <c:v>1540.0</c:v>
                      </c:pt>
                      <c:pt idx="771">
                        <c:v>1542.0</c:v>
                      </c:pt>
                      <c:pt idx="772">
                        <c:v>1544.0</c:v>
                      </c:pt>
                      <c:pt idx="773">
                        <c:v>1546.0</c:v>
                      </c:pt>
                      <c:pt idx="774">
                        <c:v>1548.0</c:v>
                      </c:pt>
                      <c:pt idx="775">
                        <c:v>1550.0</c:v>
                      </c:pt>
                      <c:pt idx="776">
                        <c:v>1552.0</c:v>
                      </c:pt>
                      <c:pt idx="777">
                        <c:v>1554.0</c:v>
                      </c:pt>
                      <c:pt idx="778">
                        <c:v>1556.0</c:v>
                      </c:pt>
                      <c:pt idx="779">
                        <c:v>1558.0</c:v>
                      </c:pt>
                      <c:pt idx="780">
                        <c:v>1560.0</c:v>
                      </c:pt>
                      <c:pt idx="781">
                        <c:v>1562.0</c:v>
                      </c:pt>
                      <c:pt idx="782">
                        <c:v>1564.0</c:v>
                      </c:pt>
                      <c:pt idx="783">
                        <c:v>1566.0</c:v>
                      </c:pt>
                      <c:pt idx="784">
                        <c:v>1568.0</c:v>
                      </c:pt>
                      <c:pt idx="785">
                        <c:v>1570.0</c:v>
                      </c:pt>
                      <c:pt idx="786">
                        <c:v>1572.0</c:v>
                      </c:pt>
                      <c:pt idx="787">
                        <c:v>1574.0</c:v>
                      </c:pt>
                      <c:pt idx="788">
                        <c:v>1576.0</c:v>
                      </c:pt>
                      <c:pt idx="789">
                        <c:v>1578.0</c:v>
                      </c:pt>
                      <c:pt idx="790">
                        <c:v>1580.0</c:v>
                      </c:pt>
                      <c:pt idx="791">
                        <c:v>1582.0</c:v>
                      </c:pt>
                      <c:pt idx="792">
                        <c:v>1584.0</c:v>
                      </c:pt>
                      <c:pt idx="793">
                        <c:v>1586.0</c:v>
                      </c:pt>
                      <c:pt idx="794">
                        <c:v>1588.0</c:v>
                      </c:pt>
                      <c:pt idx="795">
                        <c:v>1590.0</c:v>
                      </c:pt>
                      <c:pt idx="796">
                        <c:v>1592.0</c:v>
                      </c:pt>
                      <c:pt idx="797">
                        <c:v>1594.0</c:v>
                      </c:pt>
                      <c:pt idx="798">
                        <c:v>1596.0</c:v>
                      </c:pt>
                      <c:pt idx="799">
                        <c:v>1598.0</c:v>
                      </c:pt>
                      <c:pt idx="800">
                        <c:v>1600.0</c:v>
                      </c:pt>
                      <c:pt idx="801">
                        <c:v>1602.0</c:v>
                      </c:pt>
                      <c:pt idx="802">
                        <c:v>1604.0</c:v>
                      </c:pt>
                      <c:pt idx="803">
                        <c:v>1606.0</c:v>
                      </c:pt>
                      <c:pt idx="804">
                        <c:v>1608.0</c:v>
                      </c:pt>
                      <c:pt idx="805">
                        <c:v>1610.0</c:v>
                      </c:pt>
                      <c:pt idx="806">
                        <c:v>1612.0</c:v>
                      </c:pt>
                      <c:pt idx="807">
                        <c:v>1614.0</c:v>
                      </c:pt>
                      <c:pt idx="808">
                        <c:v>1616.0</c:v>
                      </c:pt>
                      <c:pt idx="809">
                        <c:v>1618.0</c:v>
                      </c:pt>
                      <c:pt idx="810">
                        <c:v>1620.0</c:v>
                      </c:pt>
                      <c:pt idx="811">
                        <c:v>1622.0</c:v>
                      </c:pt>
                      <c:pt idx="812">
                        <c:v>1624.0</c:v>
                      </c:pt>
                      <c:pt idx="813">
                        <c:v>1626.0</c:v>
                      </c:pt>
                      <c:pt idx="814">
                        <c:v>1628.0</c:v>
                      </c:pt>
                      <c:pt idx="815">
                        <c:v>1630.0</c:v>
                      </c:pt>
                      <c:pt idx="816">
                        <c:v>1632.0</c:v>
                      </c:pt>
                      <c:pt idx="817">
                        <c:v>1634.0</c:v>
                      </c:pt>
                      <c:pt idx="818">
                        <c:v>1636.0</c:v>
                      </c:pt>
                      <c:pt idx="819">
                        <c:v>1638.0</c:v>
                      </c:pt>
                      <c:pt idx="820">
                        <c:v>1640.0</c:v>
                      </c:pt>
                      <c:pt idx="821">
                        <c:v>1642.0</c:v>
                      </c:pt>
                      <c:pt idx="822">
                        <c:v>1644.0</c:v>
                      </c:pt>
                      <c:pt idx="823">
                        <c:v>1646.0</c:v>
                      </c:pt>
                      <c:pt idx="824">
                        <c:v>1648.0</c:v>
                      </c:pt>
                      <c:pt idx="825">
                        <c:v>1650.0</c:v>
                      </c:pt>
                      <c:pt idx="826">
                        <c:v>1652.0</c:v>
                      </c:pt>
                      <c:pt idx="827">
                        <c:v>1654.0</c:v>
                      </c:pt>
                      <c:pt idx="828">
                        <c:v>1656.0</c:v>
                      </c:pt>
                      <c:pt idx="829">
                        <c:v>1658.0</c:v>
                      </c:pt>
                      <c:pt idx="830">
                        <c:v>1660.0</c:v>
                      </c:pt>
                      <c:pt idx="831">
                        <c:v>1662.0</c:v>
                      </c:pt>
                      <c:pt idx="832">
                        <c:v>1664.0</c:v>
                      </c:pt>
                      <c:pt idx="833">
                        <c:v>1666.0</c:v>
                      </c:pt>
                      <c:pt idx="834">
                        <c:v>1668.0</c:v>
                      </c:pt>
                      <c:pt idx="835">
                        <c:v>1670.0</c:v>
                      </c:pt>
                      <c:pt idx="836">
                        <c:v>1672.0</c:v>
                      </c:pt>
                      <c:pt idx="837">
                        <c:v>1674.0</c:v>
                      </c:pt>
                      <c:pt idx="838">
                        <c:v>1676.0</c:v>
                      </c:pt>
                      <c:pt idx="839">
                        <c:v>1678.0</c:v>
                      </c:pt>
                      <c:pt idx="840">
                        <c:v>1680.0</c:v>
                      </c:pt>
                      <c:pt idx="841">
                        <c:v>1682.0</c:v>
                      </c:pt>
                      <c:pt idx="842">
                        <c:v>1684.0</c:v>
                      </c:pt>
                      <c:pt idx="843">
                        <c:v>1686.0</c:v>
                      </c:pt>
                      <c:pt idx="844">
                        <c:v>1688.0</c:v>
                      </c:pt>
                      <c:pt idx="845">
                        <c:v>1690.0</c:v>
                      </c:pt>
                      <c:pt idx="846">
                        <c:v>1692.0</c:v>
                      </c:pt>
                      <c:pt idx="847">
                        <c:v>1694.0</c:v>
                      </c:pt>
                      <c:pt idx="848">
                        <c:v>1696.0</c:v>
                      </c:pt>
                      <c:pt idx="849">
                        <c:v>1698.0</c:v>
                      </c:pt>
                      <c:pt idx="850">
                        <c:v>1700.0</c:v>
                      </c:pt>
                      <c:pt idx="851">
                        <c:v>1702.0</c:v>
                      </c:pt>
                      <c:pt idx="852">
                        <c:v>1704.0</c:v>
                      </c:pt>
                      <c:pt idx="853">
                        <c:v>1706.0</c:v>
                      </c:pt>
                      <c:pt idx="854">
                        <c:v>1708.0</c:v>
                      </c:pt>
                      <c:pt idx="855">
                        <c:v>1710.0</c:v>
                      </c:pt>
                      <c:pt idx="856">
                        <c:v>1712.0</c:v>
                      </c:pt>
                      <c:pt idx="857">
                        <c:v>1714.0</c:v>
                      </c:pt>
                      <c:pt idx="858">
                        <c:v>1716.0</c:v>
                      </c:pt>
                      <c:pt idx="859">
                        <c:v>1718.0</c:v>
                      </c:pt>
                      <c:pt idx="860">
                        <c:v>1720.0</c:v>
                      </c:pt>
                      <c:pt idx="861">
                        <c:v>1722.0</c:v>
                      </c:pt>
                      <c:pt idx="862">
                        <c:v>1724.0</c:v>
                      </c:pt>
                      <c:pt idx="863">
                        <c:v>1726.0</c:v>
                      </c:pt>
                      <c:pt idx="864">
                        <c:v>1728.0</c:v>
                      </c:pt>
                      <c:pt idx="865">
                        <c:v>1730.0</c:v>
                      </c:pt>
                      <c:pt idx="866">
                        <c:v>1732.0</c:v>
                      </c:pt>
                      <c:pt idx="867">
                        <c:v>1734.0</c:v>
                      </c:pt>
                      <c:pt idx="868">
                        <c:v>1736.0</c:v>
                      </c:pt>
                      <c:pt idx="869">
                        <c:v>1738.0</c:v>
                      </c:pt>
                      <c:pt idx="870">
                        <c:v>1740.0</c:v>
                      </c:pt>
                      <c:pt idx="871">
                        <c:v>1742.0</c:v>
                      </c:pt>
                      <c:pt idx="872">
                        <c:v>1744.0</c:v>
                      </c:pt>
                      <c:pt idx="873">
                        <c:v>1746.0</c:v>
                      </c:pt>
                      <c:pt idx="874">
                        <c:v>1748.0</c:v>
                      </c:pt>
                      <c:pt idx="875">
                        <c:v>1750.0</c:v>
                      </c:pt>
                      <c:pt idx="876">
                        <c:v>1752.0</c:v>
                      </c:pt>
                      <c:pt idx="877">
                        <c:v>1754.0</c:v>
                      </c:pt>
                      <c:pt idx="878">
                        <c:v>1756.0</c:v>
                      </c:pt>
                      <c:pt idx="879">
                        <c:v>1758.0</c:v>
                      </c:pt>
                      <c:pt idx="880">
                        <c:v>1760.0</c:v>
                      </c:pt>
                      <c:pt idx="881">
                        <c:v>1762.0</c:v>
                      </c:pt>
                      <c:pt idx="882">
                        <c:v>1764.0</c:v>
                      </c:pt>
                      <c:pt idx="883">
                        <c:v>1766.0</c:v>
                      </c:pt>
                      <c:pt idx="884">
                        <c:v>1768.0</c:v>
                      </c:pt>
                      <c:pt idx="885">
                        <c:v>1770.0</c:v>
                      </c:pt>
                      <c:pt idx="886">
                        <c:v>1772.0</c:v>
                      </c:pt>
                      <c:pt idx="887">
                        <c:v>1774.0</c:v>
                      </c:pt>
                      <c:pt idx="888">
                        <c:v>1776.0</c:v>
                      </c:pt>
                      <c:pt idx="889">
                        <c:v>1778.0</c:v>
                      </c:pt>
                      <c:pt idx="890">
                        <c:v>1780.0</c:v>
                      </c:pt>
                      <c:pt idx="891">
                        <c:v>1782.0</c:v>
                      </c:pt>
                      <c:pt idx="892">
                        <c:v>1784.0</c:v>
                      </c:pt>
                      <c:pt idx="893">
                        <c:v>1786.0</c:v>
                      </c:pt>
                      <c:pt idx="894">
                        <c:v>1788.0</c:v>
                      </c:pt>
                      <c:pt idx="895">
                        <c:v>1790.0</c:v>
                      </c:pt>
                      <c:pt idx="896">
                        <c:v>1792.0</c:v>
                      </c:pt>
                      <c:pt idx="897">
                        <c:v>1794.0</c:v>
                      </c:pt>
                      <c:pt idx="898">
                        <c:v>1796.0</c:v>
                      </c:pt>
                      <c:pt idx="899">
                        <c:v>1798.0</c:v>
                      </c:pt>
                      <c:pt idx="900">
                        <c:v>1800.0</c:v>
                      </c:pt>
                      <c:pt idx="901">
                        <c:v>1802.0</c:v>
                      </c:pt>
                      <c:pt idx="902">
                        <c:v>1804.0</c:v>
                      </c:pt>
                      <c:pt idx="903">
                        <c:v>1806.0</c:v>
                      </c:pt>
                      <c:pt idx="904">
                        <c:v>1808.0</c:v>
                      </c:pt>
                      <c:pt idx="905">
                        <c:v>1810.0</c:v>
                      </c:pt>
                      <c:pt idx="906">
                        <c:v>1812.0</c:v>
                      </c:pt>
                      <c:pt idx="907">
                        <c:v>1814.0</c:v>
                      </c:pt>
                      <c:pt idx="908">
                        <c:v>1816.0</c:v>
                      </c:pt>
                      <c:pt idx="909">
                        <c:v>1818.0</c:v>
                      </c:pt>
                      <c:pt idx="910">
                        <c:v>1820.0</c:v>
                      </c:pt>
                      <c:pt idx="911">
                        <c:v>1822.0</c:v>
                      </c:pt>
                      <c:pt idx="912">
                        <c:v>1824.0</c:v>
                      </c:pt>
                      <c:pt idx="913">
                        <c:v>1826.0</c:v>
                      </c:pt>
                      <c:pt idx="914">
                        <c:v>1828.0</c:v>
                      </c:pt>
                      <c:pt idx="915">
                        <c:v>1830.0</c:v>
                      </c:pt>
                      <c:pt idx="916">
                        <c:v>1832.0</c:v>
                      </c:pt>
                      <c:pt idx="917">
                        <c:v>1834.0</c:v>
                      </c:pt>
                      <c:pt idx="918">
                        <c:v>1836.0</c:v>
                      </c:pt>
                      <c:pt idx="919">
                        <c:v>1838.0</c:v>
                      </c:pt>
                      <c:pt idx="920">
                        <c:v>1840.0</c:v>
                      </c:pt>
                      <c:pt idx="921">
                        <c:v>1842.0</c:v>
                      </c:pt>
                      <c:pt idx="922">
                        <c:v>1844.0</c:v>
                      </c:pt>
                      <c:pt idx="923">
                        <c:v>1846.0</c:v>
                      </c:pt>
                      <c:pt idx="924">
                        <c:v>1848.0</c:v>
                      </c:pt>
                      <c:pt idx="925">
                        <c:v>1850.0</c:v>
                      </c:pt>
                      <c:pt idx="926">
                        <c:v>1852.0</c:v>
                      </c:pt>
                      <c:pt idx="927">
                        <c:v>1854.0</c:v>
                      </c:pt>
                      <c:pt idx="928">
                        <c:v>1856.0</c:v>
                      </c:pt>
                      <c:pt idx="929">
                        <c:v>1858.0</c:v>
                      </c:pt>
                      <c:pt idx="930">
                        <c:v>1860.0</c:v>
                      </c:pt>
                      <c:pt idx="931">
                        <c:v>1862.0</c:v>
                      </c:pt>
                      <c:pt idx="932">
                        <c:v>1864.0</c:v>
                      </c:pt>
                      <c:pt idx="933">
                        <c:v>1866.0</c:v>
                      </c:pt>
                      <c:pt idx="934">
                        <c:v>1868.0</c:v>
                      </c:pt>
                      <c:pt idx="935">
                        <c:v>1870.0</c:v>
                      </c:pt>
                      <c:pt idx="936">
                        <c:v>1872.0</c:v>
                      </c:pt>
                      <c:pt idx="937">
                        <c:v>1874.0</c:v>
                      </c:pt>
                      <c:pt idx="938">
                        <c:v>1876.0</c:v>
                      </c:pt>
                      <c:pt idx="939">
                        <c:v>1878.0</c:v>
                      </c:pt>
                      <c:pt idx="940">
                        <c:v>1880.0</c:v>
                      </c:pt>
                      <c:pt idx="941">
                        <c:v>1882.0</c:v>
                      </c:pt>
                      <c:pt idx="942">
                        <c:v>1884.0</c:v>
                      </c:pt>
                      <c:pt idx="943">
                        <c:v>1886.0</c:v>
                      </c:pt>
                      <c:pt idx="944">
                        <c:v>1888.0</c:v>
                      </c:pt>
                      <c:pt idx="945">
                        <c:v>1890.0</c:v>
                      </c:pt>
                      <c:pt idx="946">
                        <c:v>1892.0</c:v>
                      </c:pt>
                      <c:pt idx="947">
                        <c:v>1894.0</c:v>
                      </c:pt>
                      <c:pt idx="948">
                        <c:v>1896.0</c:v>
                      </c:pt>
                      <c:pt idx="949">
                        <c:v>1898.0</c:v>
                      </c:pt>
                      <c:pt idx="950">
                        <c:v>1900.0</c:v>
                      </c:pt>
                      <c:pt idx="951">
                        <c:v>1902.0</c:v>
                      </c:pt>
                      <c:pt idx="952">
                        <c:v>1904.0</c:v>
                      </c:pt>
                      <c:pt idx="953">
                        <c:v>1906.0</c:v>
                      </c:pt>
                      <c:pt idx="954">
                        <c:v>1908.0</c:v>
                      </c:pt>
                      <c:pt idx="955">
                        <c:v>1910.0</c:v>
                      </c:pt>
                      <c:pt idx="956">
                        <c:v>1912.0</c:v>
                      </c:pt>
                      <c:pt idx="957">
                        <c:v>1914.0</c:v>
                      </c:pt>
                      <c:pt idx="958">
                        <c:v>1916.0</c:v>
                      </c:pt>
                      <c:pt idx="959">
                        <c:v>1918.0</c:v>
                      </c:pt>
                      <c:pt idx="960">
                        <c:v>1920.0</c:v>
                      </c:pt>
                      <c:pt idx="961">
                        <c:v>1922.0</c:v>
                      </c:pt>
                      <c:pt idx="962">
                        <c:v>1924.0</c:v>
                      </c:pt>
                      <c:pt idx="963">
                        <c:v>1926.0</c:v>
                      </c:pt>
                      <c:pt idx="964">
                        <c:v>1928.0</c:v>
                      </c:pt>
                      <c:pt idx="965">
                        <c:v>1930.0</c:v>
                      </c:pt>
                      <c:pt idx="966">
                        <c:v>1932.0</c:v>
                      </c:pt>
                      <c:pt idx="967">
                        <c:v>1934.0</c:v>
                      </c:pt>
                      <c:pt idx="968">
                        <c:v>1936.0</c:v>
                      </c:pt>
                      <c:pt idx="969">
                        <c:v>1938.0</c:v>
                      </c:pt>
                      <c:pt idx="970">
                        <c:v>1940.0</c:v>
                      </c:pt>
                      <c:pt idx="971">
                        <c:v>1942.0</c:v>
                      </c:pt>
                      <c:pt idx="972">
                        <c:v>1944.0</c:v>
                      </c:pt>
                      <c:pt idx="973">
                        <c:v>1946.0</c:v>
                      </c:pt>
                      <c:pt idx="974">
                        <c:v>1948.0</c:v>
                      </c:pt>
                      <c:pt idx="975">
                        <c:v>1950.0</c:v>
                      </c:pt>
                      <c:pt idx="976">
                        <c:v>1952.0</c:v>
                      </c:pt>
                      <c:pt idx="977">
                        <c:v>1954.0</c:v>
                      </c:pt>
                      <c:pt idx="978">
                        <c:v>1956.0</c:v>
                      </c:pt>
                      <c:pt idx="979">
                        <c:v>1958.0</c:v>
                      </c:pt>
                      <c:pt idx="980">
                        <c:v>1960.0</c:v>
                      </c:pt>
                      <c:pt idx="981">
                        <c:v>1962.0</c:v>
                      </c:pt>
                      <c:pt idx="982">
                        <c:v>1964.0</c:v>
                      </c:pt>
                      <c:pt idx="983">
                        <c:v>1966.0</c:v>
                      </c:pt>
                      <c:pt idx="984">
                        <c:v>1968.0</c:v>
                      </c:pt>
                      <c:pt idx="985">
                        <c:v>1970.0</c:v>
                      </c:pt>
                      <c:pt idx="986">
                        <c:v>1972.0</c:v>
                      </c:pt>
                      <c:pt idx="987">
                        <c:v>1974.0</c:v>
                      </c:pt>
                      <c:pt idx="988">
                        <c:v>1976.0</c:v>
                      </c:pt>
                      <c:pt idx="989">
                        <c:v>1978.0</c:v>
                      </c:pt>
                      <c:pt idx="990">
                        <c:v>1980.0</c:v>
                      </c:pt>
                      <c:pt idx="991">
                        <c:v>1982.0</c:v>
                      </c:pt>
                      <c:pt idx="992">
                        <c:v>1984.0</c:v>
                      </c:pt>
                      <c:pt idx="993">
                        <c:v>1986.0</c:v>
                      </c:pt>
                      <c:pt idx="994">
                        <c:v>1988.0</c:v>
                      </c:pt>
                      <c:pt idx="995">
                        <c:v>1990.0</c:v>
                      </c:pt>
                      <c:pt idx="996">
                        <c:v>1992.0</c:v>
                      </c:pt>
                      <c:pt idx="997">
                        <c:v>1994.0</c:v>
                      </c:pt>
                      <c:pt idx="998">
                        <c:v>1996.0</c:v>
                      </c:pt>
                      <c:pt idx="999">
                        <c:v>1998.0</c:v>
                      </c:pt>
                      <c:pt idx="1000">
                        <c:v>2000.0</c:v>
                      </c:pt>
                      <c:pt idx="1001">
                        <c:v>2002.0</c:v>
                      </c:pt>
                      <c:pt idx="1002">
                        <c:v>2004.0</c:v>
                      </c:pt>
                      <c:pt idx="1003">
                        <c:v>2006.0</c:v>
                      </c:pt>
                      <c:pt idx="1004">
                        <c:v>2008.0</c:v>
                      </c:pt>
                      <c:pt idx="1005">
                        <c:v>2010.0</c:v>
                      </c:pt>
                      <c:pt idx="1006">
                        <c:v>2012.0</c:v>
                      </c:pt>
                      <c:pt idx="1007">
                        <c:v>2014.0</c:v>
                      </c:pt>
                      <c:pt idx="1008">
                        <c:v>2016.0</c:v>
                      </c:pt>
                      <c:pt idx="1009">
                        <c:v>2018.0</c:v>
                      </c:pt>
                      <c:pt idx="1010">
                        <c:v>2020.0</c:v>
                      </c:pt>
                      <c:pt idx="1011">
                        <c:v>2022.0</c:v>
                      </c:pt>
                      <c:pt idx="1012">
                        <c:v>2024.0</c:v>
                      </c:pt>
                      <c:pt idx="1013">
                        <c:v>2026.0</c:v>
                      </c:pt>
                      <c:pt idx="1014">
                        <c:v>2028.0</c:v>
                      </c:pt>
                      <c:pt idx="1015">
                        <c:v>2030.0</c:v>
                      </c:pt>
                      <c:pt idx="1016">
                        <c:v>2032.0</c:v>
                      </c:pt>
                      <c:pt idx="1017">
                        <c:v>2034.0</c:v>
                      </c:pt>
                      <c:pt idx="1018">
                        <c:v>2036.0</c:v>
                      </c:pt>
                      <c:pt idx="1019">
                        <c:v>2038.0</c:v>
                      </c:pt>
                      <c:pt idx="1020">
                        <c:v>2040.0</c:v>
                      </c:pt>
                      <c:pt idx="1021">
                        <c:v>2042.0</c:v>
                      </c:pt>
                      <c:pt idx="1022">
                        <c:v>2044.0</c:v>
                      </c:pt>
                      <c:pt idx="1023">
                        <c:v>2046.0</c:v>
                      </c:pt>
                      <c:pt idx="1024">
                        <c:v>2048.0</c:v>
                      </c:pt>
                      <c:pt idx="1025">
                        <c:v>2050.0</c:v>
                      </c:pt>
                      <c:pt idx="1026">
                        <c:v>2052.0</c:v>
                      </c:pt>
                      <c:pt idx="1027">
                        <c:v>2054.0</c:v>
                      </c:pt>
                      <c:pt idx="1028">
                        <c:v>2056.0</c:v>
                      </c:pt>
                      <c:pt idx="1029">
                        <c:v>2058.0</c:v>
                      </c:pt>
                      <c:pt idx="1030">
                        <c:v>2060.0</c:v>
                      </c:pt>
                      <c:pt idx="1031">
                        <c:v>2062.0</c:v>
                      </c:pt>
                      <c:pt idx="1032">
                        <c:v>2064.0</c:v>
                      </c:pt>
                      <c:pt idx="1033">
                        <c:v>2066.0</c:v>
                      </c:pt>
                      <c:pt idx="1034">
                        <c:v>2068.0</c:v>
                      </c:pt>
                      <c:pt idx="1035">
                        <c:v>2070.0</c:v>
                      </c:pt>
                      <c:pt idx="1036">
                        <c:v>2072.0</c:v>
                      </c:pt>
                      <c:pt idx="1037">
                        <c:v>2074.0</c:v>
                      </c:pt>
                      <c:pt idx="1038">
                        <c:v>2076.0</c:v>
                      </c:pt>
                      <c:pt idx="1039">
                        <c:v>2078.0</c:v>
                      </c:pt>
                      <c:pt idx="1040">
                        <c:v>2080.0</c:v>
                      </c:pt>
                      <c:pt idx="1041">
                        <c:v>2082.0</c:v>
                      </c:pt>
                      <c:pt idx="1042">
                        <c:v>2084.0</c:v>
                      </c:pt>
                      <c:pt idx="1043">
                        <c:v>2086.0</c:v>
                      </c:pt>
                      <c:pt idx="1044">
                        <c:v>2088.0</c:v>
                      </c:pt>
                      <c:pt idx="1045">
                        <c:v>2090.0</c:v>
                      </c:pt>
                      <c:pt idx="1046">
                        <c:v>2092.0</c:v>
                      </c:pt>
                      <c:pt idx="1047">
                        <c:v>2094.0</c:v>
                      </c:pt>
                      <c:pt idx="1048">
                        <c:v>2096.0</c:v>
                      </c:pt>
                      <c:pt idx="1049">
                        <c:v>2098.0</c:v>
                      </c:pt>
                      <c:pt idx="1050">
                        <c:v>2100.0</c:v>
                      </c:pt>
                      <c:pt idx="1051">
                        <c:v>2102.0</c:v>
                      </c:pt>
                      <c:pt idx="1052">
                        <c:v>2104.0</c:v>
                      </c:pt>
                      <c:pt idx="1053">
                        <c:v>2106.0</c:v>
                      </c:pt>
                      <c:pt idx="1054">
                        <c:v>2108.0</c:v>
                      </c:pt>
                      <c:pt idx="1055">
                        <c:v>2110.0</c:v>
                      </c:pt>
                      <c:pt idx="1056">
                        <c:v>2112.0</c:v>
                      </c:pt>
                      <c:pt idx="1057">
                        <c:v>2114.0</c:v>
                      </c:pt>
                      <c:pt idx="1058">
                        <c:v>2116.0</c:v>
                      </c:pt>
                      <c:pt idx="1059">
                        <c:v>2118.0</c:v>
                      </c:pt>
                      <c:pt idx="1060">
                        <c:v>2120.0</c:v>
                      </c:pt>
                      <c:pt idx="1061">
                        <c:v>2122.0</c:v>
                      </c:pt>
                      <c:pt idx="1062">
                        <c:v>2124.0</c:v>
                      </c:pt>
                      <c:pt idx="1063">
                        <c:v>2126.0</c:v>
                      </c:pt>
                      <c:pt idx="1064">
                        <c:v>2128.0</c:v>
                      </c:pt>
                      <c:pt idx="1065">
                        <c:v>2130.0</c:v>
                      </c:pt>
                      <c:pt idx="1066">
                        <c:v>2132.0</c:v>
                      </c:pt>
                      <c:pt idx="1067">
                        <c:v>2134.0</c:v>
                      </c:pt>
                      <c:pt idx="1068">
                        <c:v>2136.0</c:v>
                      </c:pt>
                      <c:pt idx="1069">
                        <c:v>2138.0</c:v>
                      </c:pt>
                      <c:pt idx="1070">
                        <c:v>2140.0</c:v>
                      </c:pt>
                      <c:pt idx="1071">
                        <c:v>2142.0</c:v>
                      </c:pt>
                      <c:pt idx="1072">
                        <c:v>2144.0</c:v>
                      </c:pt>
                      <c:pt idx="1073">
                        <c:v>2146.0</c:v>
                      </c:pt>
                      <c:pt idx="1074">
                        <c:v>2148.0</c:v>
                      </c:pt>
                      <c:pt idx="1075">
                        <c:v>2150.0</c:v>
                      </c:pt>
                      <c:pt idx="1076">
                        <c:v>2152.0</c:v>
                      </c:pt>
                      <c:pt idx="1077">
                        <c:v>2154.0</c:v>
                      </c:pt>
                      <c:pt idx="1078">
                        <c:v>2156.0</c:v>
                      </c:pt>
                      <c:pt idx="1079">
                        <c:v>2158.0</c:v>
                      </c:pt>
                      <c:pt idx="1080">
                        <c:v>2160.0</c:v>
                      </c:pt>
                      <c:pt idx="1081">
                        <c:v>2162.0</c:v>
                      </c:pt>
                      <c:pt idx="1082">
                        <c:v>2164.0</c:v>
                      </c:pt>
                      <c:pt idx="1083">
                        <c:v>2166.0</c:v>
                      </c:pt>
                      <c:pt idx="1084">
                        <c:v>2168.0</c:v>
                      </c:pt>
                      <c:pt idx="1085">
                        <c:v>2170.0</c:v>
                      </c:pt>
                      <c:pt idx="1086">
                        <c:v>2172.0</c:v>
                      </c:pt>
                      <c:pt idx="1087">
                        <c:v>2174.0</c:v>
                      </c:pt>
                      <c:pt idx="1088">
                        <c:v>2176.0</c:v>
                      </c:pt>
                      <c:pt idx="1089">
                        <c:v>2178.0</c:v>
                      </c:pt>
                      <c:pt idx="1090">
                        <c:v>2180.0</c:v>
                      </c:pt>
                      <c:pt idx="1091">
                        <c:v>2182.0</c:v>
                      </c:pt>
                      <c:pt idx="1092">
                        <c:v>2184.0</c:v>
                      </c:pt>
                      <c:pt idx="1093">
                        <c:v>2186.0</c:v>
                      </c:pt>
                      <c:pt idx="1094">
                        <c:v>2188.0</c:v>
                      </c:pt>
                      <c:pt idx="1095">
                        <c:v>2190.0</c:v>
                      </c:pt>
                      <c:pt idx="1096">
                        <c:v>2192.0</c:v>
                      </c:pt>
                      <c:pt idx="1097">
                        <c:v>2194.0</c:v>
                      </c:pt>
                      <c:pt idx="1098">
                        <c:v>2196.0</c:v>
                      </c:pt>
                      <c:pt idx="1099">
                        <c:v>2198.0</c:v>
                      </c:pt>
                      <c:pt idx="1100">
                        <c:v>2200.0</c:v>
                      </c:pt>
                      <c:pt idx="1101">
                        <c:v>2202.0</c:v>
                      </c:pt>
                      <c:pt idx="1102">
                        <c:v>2204.0</c:v>
                      </c:pt>
                      <c:pt idx="1103">
                        <c:v>2206.0</c:v>
                      </c:pt>
                      <c:pt idx="1104">
                        <c:v>2208.0</c:v>
                      </c:pt>
                      <c:pt idx="1105">
                        <c:v>2210.0</c:v>
                      </c:pt>
                      <c:pt idx="1106">
                        <c:v>2212.0</c:v>
                      </c:pt>
                      <c:pt idx="1107">
                        <c:v>2214.0</c:v>
                      </c:pt>
                      <c:pt idx="1108">
                        <c:v>2216.0</c:v>
                      </c:pt>
                      <c:pt idx="1109">
                        <c:v>2218.0</c:v>
                      </c:pt>
                      <c:pt idx="1110">
                        <c:v>2220.0</c:v>
                      </c:pt>
                      <c:pt idx="1111">
                        <c:v>2222.0</c:v>
                      </c:pt>
                      <c:pt idx="1112">
                        <c:v>2224.0</c:v>
                      </c:pt>
                      <c:pt idx="1113">
                        <c:v>2226.0</c:v>
                      </c:pt>
                      <c:pt idx="1114">
                        <c:v>2228.0</c:v>
                      </c:pt>
                      <c:pt idx="1115">
                        <c:v>2230.0</c:v>
                      </c:pt>
                      <c:pt idx="1116">
                        <c:v>2232.0</c:v>
                      </c:pt>
                      <c:pt idx="1117">
                        <c:v>2234.0</c:v>
                      </c:pt>
                      <c:pt idx="1118">
                        <c:v>2236.0</c:v>
                      </c:pt>
                      <c:pt idx="1119">
                        <c:v>2238.0</c:v>
                      </c:pt>
                      <c:pt idx="1120">
                        <c:v>2240.0</c:v>
                      </c:pt>
                      <c:pt idx="1121">
                        <c:v>2242.0</c:v>
                      </c:pt>
                      <c:pt idx="1122">
                        <c:v>2244.0</c:v>
                      </c:pt>
                      <c:pt idx="1123">
                        <c:v>2246.0</c:v>
                      </c:pt>
                      <c:pt idx="1124">
                        <c:v>2248.0</c:v>
                      </c:pt>
                      <c:pt idx="1125">
                        <c:v>2250.0</c:v>
                      </c:pt>
                      <c:pt idx="1126">
                        <c:v>2252.0</c:v>
                      </c:pt>
                      <c:pt idx="1127">
                        <c:v>2254.0</c:v>
                      </c:pt>
                      <c:pt idx="1128">
                        <c:v>2256.0</c:v>
                      </c:pt>
                      <c:pt idx="1129">
                        <c:v>2258.0</c:v>
                      </c:pt>
                      <c:pt idx="1130">
                        <c:v>2260.0</c:v>
                      </c:pt>
                      <c:pt idx="1131">
                        <c:v>2262.0</c:v>
                      </c:pt>
                      <c:pt idx="1132">
                        <c:v>2264.0</c:v>
                      </c:pt>
                      <c:pt idx="1133">
                        <c:v>2266.0</c:v>
                      </c:pt>
                      <c:pt idx="1134">
                        <c:v>2268.0</c:v>
                      </c:pt>
                      <c:pt idx="1135">
                        <c:v>2270.0</c:v>
                      </c:pt>
                      <c:pt idx="1136">
                        <c:v>2272.0</c:v>
                      </c:pt>
                      <c:pt idx="1137">
                        <c:v>2274.0</c:v>
                      </c:pt>
                      <c:pt idx="1138">
                        <c:v>2276.0</c:v>
                      </c:pt>
                      <c:pt idx="1139">
                        <c:v>2278.0</c:v>
                      </c:pt>
                      <c:pt idx="1140">
                        <c:v>2280.0</c:v>
                      </c:pt>
                      <c:pt idx="1141">
                        <c:v>2282.0</c:v>
                      </c:pt>
                      <c:pt idx="1142">
                        <c:v>2284.0</c:v>
                      </c:pt>
                      <c:pt idx="1143">
                        <c:v>2286.0</c:v>
                      </c:pt>
                      <c:pt idx="1144">
                        <c:v>2288.0</c:v>
                      </c:pt>
                      <c:pt idx="1145">
                        <c:v>2290.0</c:v>
                      </c:pt>
                      <c:pt idx="1146">
                        <c:v>2292.0</c:v>
                      </c:pt>
                      <c:pt idx="1147">
                        <c:v>2294.0</c:v>
                      </c:pt>
                      <c:pt idx="1148">
                        <c:v>2296.0</c:v>
                      </c:pt>
                      <c:pt idx="1149">
                        <c:v>2298.0</c:v>
                      </c:pt>
                      <c:pt idx="1150">
                        <c:v>2300.0</c:v>
                      </c:pt>
                      <c:pt idx="1151">
                        <c:v>2302.0</c:v>
                      </c:pt>
                      <c:pt idx="1152">
                        <c:v>2304.0</c:v>
                      </c:pt>
                      <c:pt idx="1153">
                        <c:v>2306.0</c:v>
                      </c:pt>
                      <c:pt idx="1154">
                        <c:v>2308.0</c:v>
                      </c:pt>
                      <c:pt idx="1155">
                        <c:v>2310.0</c:v>
                      </c:pt>
                      <c:pt idx="1156">
                        <c:v>2312.0</c:v>
                      </c:pt>
                      <c:pt idx="1157">
                        <c:v>2314.0</c:v>
                      </c:pt>
                      <c:pt idx="1158">
                        <c:v>2316.0</c:v>
                      </c:pt>
                      <c:pt idx="1159">
                        <c:v>2318.0</c:v>
                      </c:pt>
                      <c:pt idx="1160">
                        <c:v>2320.0</c:v>
                      </c:pt>
                      <c:pt idx="1161">
                        <c:v>2322.0</c:v>
                      </c:pt>
                      <c:pt idx="1162">
                        <c:v>2324.0</c:v>
                      </c:pt>
                      <c:pt idx="1163">
                        <c:v>2326.0</c:v>
                      </c:pt>
                      <c:pt idx="1164">
                        <c:v>2328.0</c:v>
                      </c:pt>
                      <c:pt idx="1165">
                        <c:v>2330.0</c:v>
                      </c:pt>
                      <c:pt idx="1166">
                        <c:v>2332.0</c:v>
                      </c:pt>
                      <c:pt idx="1167">
                        <c:v>2334.0</c:v>
                      </c:pt>
                      <c:pt idx="1168">
                        <c:v>2336.0</c:v>
                      </c:pt>
                      <c:pt idx="1169">
                        <c:v>2338.0</c:v>
                      </c:pt>
                      <c:pt idx="1170">
                        <c:v>2340.0</c:v>
                      </c:pt>
                      <c:pt idx="1171">
                        <c:v>2342.0</c:v>
                      </c:pt>
                      <c:pt idx="1172">
                        <c:v>2344.0</c:v>
                      </c:pt>
                      <c:pt idx="1173">
                        <c:v>2346.0</c:v>
                      </c:pt>
                      <c:pt idx="1174">
                        <c:v>2348.0</c:v>
                      </c:pt>
                      <c:pt idx="1175">
                        <c:v>2350.0</c:v>
                      </c:pt>
                      <c:pt idx="1176">
                        <c:v>2352.0</c:v>
                      </c:pt>
                      <c:pt idx="1177">
                        <c:v>2354.0</c:v>
                      </c:pt>
                      <c:pt idx="1178">
                        <c:v>2356.0</c:v>
                      </c:pt>
                      <c:pt idx="1179">
                        <c:v>2358.0</c:v>
                      </c:pt>
                      <c:pt idx="1180">
                        <c:v>2360.0</c:v>
                      </c:pt>
                      <c:pt idx="1181">
                        <c:v>2362.0</c:v>
                      </c:pt>
                      <c:pt idx="1182">
                        <c:v>2364.0</c:v>
                      </c:pt>
                      <c:pt idx="1183">
                        <c:v>2366.0</c:v>
                      </c:pt>
                      <c:pt idx="1184">
                        <c:v>2368.0</c:v>
                      </c:pt>
                      <c:pt idx="1185">
                        <c:v>2370.0</c:v>
                      </c:pt>
                      <c:pt idx="1186">
                        <c:v>2372.0</c:v>
                      </c:pt>
                      <c:pt idx="1187">
                        <c:v>2374.0</c:v>
                      </c:pt>
                      <c:pt idx="1188">
                        <c:v>2376.0</c:v>
                      </c:pt>
                      <c:pt idx="1189">
                        <c:v>2378.0</c:v>
                      </c:pt>
                      <c:pt idx="1190">
                        <c:v>2380.0</c:v>
                      </c:pt>
                      <c:pt idx="1191">
                        <c:v>2382.0</c:v>
                      </c:pt>
                      <c:pt idx="1192">
                        <c:v>2384.0</c:v>
                      </c:pt>
                      <c:pt idx="1193">
                        <c:v>2386.0</c:v>
                      </c:pt>
                      <c:pt idx="1194">
                        <c:v>2388.0</c:v>
                      </c:pt>
                      <c:pt idx="1195">
                        <c:v>2390.0</c:v>
                      </c:pt>
                      <c:pt idx="1196">
                        <c:v>2392.0</c:v>
                      </c:pt>
                      <c:pt idx="1197">
                        <c:v>2394.0</c:v>
                      </c:pt>
                      <c:pt idx="1198">
                        <c:v>2396.0</c:v>
                      </c:pt>
                      <c:pt idx="1199">
                        <c:v>2398.0</c:v>
                      </c:pt>
                      <c:pt idx="1200">
                        <c:v>2400.0</c:v>
                      </c:pt>
                      <c:pt idx="1201">
                        <c:v>2402.0</c:v>
                      </c:pt>
                      <c:pt idx="1202">
                        <c:v>2404.0</c:v>
                      </c:pt>
                      <c:pt idx="1203">
                        <c:v>2406.0</c:v>
                      </c:pt>
                      <c:pt idx="1204">
                        <c:v>2408.0</c:v>
                      </c:pt>
                      <c:pt idx="1205">
                        <c:v>2410.0</c:v>
                      </c:pt>
                      <c:pt idx="1206">
                        <c:v>2412.0</c:v>
                      </c:pt>
                      <c:pt idx="1207">
                        <c:v>2414.0</c:v>
                      </c:pt>
                      <c:pt idx="1208">
                        <c:v>2416.0</c:v>
                      </c:pt>
                      <c:pt idx="1209">
                        <c:v>2418.0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Sheet8!$F$1:$F$616</c15:sqref>
                        </c15:formulaRef>
                      </c:ext>
                    </c:extLst>
                    <c:numCache>
                      <c:formatCode>General</c:formatCode>
                      <c:ptCount val="616"/>
                      <c:pt idx="0">
                        <c:v>78.0</c:v>
                      </c:pt>
                      <c:pt idx="1">
                        <c:v>78.0</c:v>
                      </c:pt>
                      <c:pt idx="2">
                        <c:v>78.0</c:v>
                      </c:pt>
                      <c:pt idx="3">
                        <c:v>78.0</c:v>
                      </c:pt>
                      <c:pt idx="4">
                        <c:v>78.0</c:v>
                      </c:pt>
                      <c:pt idx="5">
                        <c:v>78.0</c:v>
                      </c:pt>
                      <c:pt idx="6">
                        <c:v>78.0</c:v>
                      </c:pt>
                      <c:pt idx="7">
                        <c:v>78.0</c:v>
                      </c:pt>
                      <c:pt idx="8">
                        <c:v>78.0</c:v>
                      </c:pt>
                      <c:pt idx="9">
                        <c:v>78.0</c:v>
                      </c:pt>
                      <c:pt idx="10">
                        <c:v>78.0</c:v>
                      </c:pt>
                      <c:pt idx="11">
                        <c:v>78.0</c:v>
                      </c:pt>
                      <c:pt idx="12">
                        <c:v>78.0</c:v>
                      </c:pt>
                      <c:pt idx="13">
                        <c:v>78.0</c:v>
                      </c:pt>
                      <c:pt idx="14">
                        <c:v>78.0</c:v>
                      </c:pt>
                      <c:pt idx="15">
                        <c:v>78.0</c:v>
                      </c:pt>
                      <c:pt idx="16">
                        <c:v>78.0</c:v>
                      </c:pt>
                      <c:pt idx="17">
                        <c:v>78.0</c:v>
                      </c:pt>
                      <c:pt idx="18">
                        <c:v>78.0</c:v>
                      </c:pt>
                      <c:pt idx="19">
                        <c:v>78.0</c:v>
                      </c:pt>
                      <c:pt idx="20">
                        <c:v>78.0</c:v>
                      </c:pt>
                      <c:pt idx="21">
                        <c:v>78.0</c:v>
                      </c:pt>
                      <c:pt idx="22">
                        <c:v>78.0</c:v>
                      </c:pt>
                      <c:pt idx="23">
                        <c:v>78.0</c:v>
                      </c:pt>
                      <c:pt idx="24">
                        <c:v>78.0</c:v>
                      </c:pt>
                      <c:pt idx="25">
                        <c:v>78.0</c:v>
                      </c:pt>
                      <c:pt idx="26">
                        <c:v>78.0</c:v>
                      </c:pt>
                      <c:pt idx="27">
                        <c:v>78.0</c:v>
                      </c:pt>
                      <c:pt idx="28">
                        <c:v>78.0</c:v>
                      </c:pt>
                      <c:pt idx="29">
                        <c:v>78.0</c:v>
                      </c:pt>
                      <c:pt idx="30">
                        <c:v>78.0</c:v>
                      </c:pt>
                      <c:pt idx="31">
                        <c:v>78.0</c:v>
                      </c:pt>
                      <c:pt idx="32">
                        <c:v>78.0</c:v>
                      </c:pt>
                      <c:pt idx="33">
                        <c:v>78.0</c:v>
                      </c:pt>
                      <c:pt idx="34">
                        <c:v>78.0</c:v>
                      </c:pt>
                      <c:pt idx="35">
                        <c:v>78.0</c:v>
                      </c:pt>
                      <c:pt idx="36">
                        <c:v>78.0</c:v>
                      </c:pt>
                      <c:pt idx="37">
                        <c:v>208.0</c:v>
                      </c:pt>
                      <c:pt idx="38">
                        <c:v>208.0</c:v>
                      </c:pt>
                      <c:pt idx="39">
                        <c:v>208.0</c:v>
                      </c:pt>
                      <c:pt idx="40">
                        <c:v>208.0</c:v>
                      </c:pt>
                      <c:pt idx="41">
                        <c:v>208.0</c:v>
                      </c:pt>
                      <c:pt idx="42">
                        <c:v>208.0</c:v>
                      </c:pt>
                      <c:pt idx="43">
                        <c:v>208.0</c:v>
                      </c:pt>
                      <c:pt idx="44">
                        <c:v>208.0</c:v>
                      </c:pt>
                      <c:pt idx="45">
                        <c:v>208.0</c:v>
                      </c:pt>
                      <c:pt idx="46">
                        <c:v>208.0</c:v>
                      </c:pt>
                      <c:pt idx="47">
                        <c:v>208.0</c:v>
                      </c:pt>
                      <c:pt idx="48">
                        <c:v>208.0</c:v>
                      </c:pt>
                      <c:pt idx="49">
                        <c:v>208.0</c:v>
                      </c:pt>
                      <c:pt idx="50">
                        <c:v>208.0</c:v>
                      </c:pt>
                      <c:pt idx="51">
                        <c:v>208.0</c:v>
                      </c:pt>
                      <c:pt idx="52">
                        <c:v>208.0</c:v>
                      </c:pt>
                      <c:pt idx="53">
                        <c:v>208.0</c:v>
                      </c:pt>
                      <c:pt idx="54">
                        <c:v>208.0</c:v>
                      </c:pt>
                      <c:pt idx="55">
                        <c:v>208.0</c:v>
                      </c:pt>
                      <c:pt idx="56">
                        <c:v>208.0</c:v>
                      </c:pt>
                      <c:pt idx="57">
                        <c:v>208.0</c:v>
                      </c:pt>
                      <c:pt idx="58">
                        <c:v>208.0</c:v>
                      </c:pt>
                      <c:pt idx="59">
                        <c:v>208.0</c:v>
                      </c:pt>
                      <c:pt idx="60">
                        <c:v>208.0</c:v>
                      </c:pt>
                      <c:pt idx="61">
                        <c:v>208.0</c:v>
                      </c:pt>
                      <c:pt idx="62">
                        <c:v>208.0</c:v>
                      </c:pt>
                      <c:pt idx="63">
                        <c:v>208.0</c:v>
                      </c:pt>
                      <c:pt idx="64">
                        <c:v>208.0</c:v>
                      </c:pt>
                      <c:pt idx="65">
                        <c:v>208.0</c:v>
                      </c:pt>
                      <c:pt idx="66">
                        <c:v>208.0</c:v>
                      </c:pt>
                      <c:pt idx="67">
                        <c:v>208.0</c:v>
                      </c:pt>
                      <c:pt idx="68">
                        <c:v>208.0</c:v>
                      </c:pt>
                      <c:pt idx="69">
                        <c:v>208.0</c:v>
                      </c:pt>
                      <c:pt idx="70">
                        <c:v>208.0</c:v>
                      </c:pt>
                      <c:pt idx="71">
                        <c:v>208.0</c:v>
                      </c:pt>
                      <c:pt idx="72">
                        <c:v>208.0</c:v>
                      </c:pt>
                      <c:pt idx="73">
                        <c:v>208.0</c:v>
                      </c:pt>
                      <c:pt idx="74">
                        <c:v>208.0</c:v>
                      </c:pt>
                      <c:pt idx="75">
                        <c:v>208.0</c:v>
                      </c:pt>
                      <c:pt idx="76">
                        <c:v>208.0</c:v>
                      </c:pt>
                      <c:pt idx="77">
                        <c:v>208.0</c:v>
                      </c:pt>
                      <c:pt idx="78">
                        <c:v>208.0</c:v>
                      </c:pt>
                      <c:pt idx="79">
                        <c:v>208.0</c:v>
                      </c:pt>
                      <c:pt idx="80">
                        <c:v>208.0</c:v>
                      </c:pt>
                      <c:pt idx="81">
                        <c:v>208.0</c:v>
                      </c:pt>
                      <c:pt idx="82">
                        <c:v>208.0</c:v>
                      </c:pt>
                      <c:pt idx="83">
                        <c:v>208.0</c:v>
                      </c:pt>
                      <c:pt idx="84">
                        <c:v>208.0</c:v>
                      </c:pt>
                      <c:pt idx="85">
                        <c:v>208.0</c:v>
                      </c:pt>
                      <c:pt idx="86">
                        <c:v>208.0</c:v>
                      </c:pt>
                      <c:pt idx="87">
                        <c:v>208.0</c:v>
                      </c:pt>
                      <c:pt idx="88">
                        <c:v>208.0</c:v>
                      </c:pt>
                      <c:pt idx="89">
                        <c:v>208.0</c:v>
                      </c:pt>
                      <c:pt idx="90">
                        <c:v>208.0</c:v>
                      </c:pt>
                      <c:pt idx="91">
                        <c:v>187.0</c:v>
                      </c:pt>
                      <c:pt idx="92">
                        <c:v>186.0</c:v>
                      </c:pt>
                      <c:pt idx="93">
                        <c:v>208.0</c:v>
                      </c:pt>
                      <c:pt idx="94">
                        <c:v>197.0</c:v>
                      </c:pt>
                      <c:pt idx="95">
                        <c:v>201.0</c:v>
                      </c:pt>
                      <c:pt idx="96">
                        <c:v>194.0</c:v>
                      </c:pt>
                      <c:pt idx="97">
                        <c:v>204.0</c:v>
                      </c:pt>
                      <c:pt idx="98">
                        <c:v>208.0</c:v>
                      </c:pt>
                      <c:pt idx="99">
                        <c:v>208.0</c:v>
                      </c:pt>
                      <c:pt idx="100">
                        <c:v>208.0</c:v>
                      </c:pt>
                      <c:pt idx="101">
                        <c:v>208.0</c:v>
                      </c:pt>
                      <c:pt idx="102">
                        <c:v>208.0</c:v>
                      </c:pt>
                      <c:pt idx="103">
                        <c:v>208.0</c:v>
                      </c:pt>
                      <c:pt idx="104">
                        <c:v>208.0</c:v>
                      </c:pt>
                      <c:pt idx="105">
                        <c:v>208.0</c:v>
                      </c:pt>
                      <c:pt idx="106">
                        <c:v>208.0</c:v>
                      </c:pt>
                      <c:pt idx="107">
                        <c:v>208.0</c:v>
                      </c:pt>
                      <c:pt idx="108">
                        <c:v>208.0</c:v>
                      </c:pt>
                      <c:pt idx="109">
                        <c:v>208.0</c:v>
                      </c:pt>
                      <c:pt idx="110">
                        <c:v>186.0</c:v>
                      </c:pt>
                      <c:pt idx="111">
                        <c:v>208.0</c:v>
                      </c:pt>
                      <c:pt idx="112">
                        <c:v>208.0</c:v>
                      </c:pt>
                      <c:pt idx="113">
                        <c:v>208.0</c:v>
                      </c:pt>
                      <c:pt idx="114">
                        <c:v>207.0</c:v>
                      </c:pt>
                      <c:pt idx="115">
                        <c:v>187.0</c:v>
                      </c:pt>
                      <c:pt idx="116">
                        <c:v>208.0</c:v>
                      </c:pt>
                      <c:pt idx="117">
                        <c:v>208.0</c:v>
                      </c:pt>
                      <c:pt idx="118">
                        <c:v>208.0</c:v>
                      </c:pt>
                      <c:pt idx="119">
                        <c:v>208.0</c:v>
                      </c:pt>
                      <c:pt idx="120">
                        <c:v>208.0</c:v>
                      </c:pt>
                      <c:pt idx="121">
                        <c:v>208.0</c:v>
                      </c:pt>
                      <c:pt idx="122">
                        <c:v>202.0</c:v>
                      </c:pt>
                      <c:pt idx="123">
                        <c:v>193.0</c:v>
                      </c:pt>
                      <c:pt idx="124">
                        <c:v>187.0</c:v>
                      </c:pt>
                      <c:pt idx="125">
                        <c:v>177.0</c:v>
                      </c:pt>
                      <c:pt idx="126">
                        <c:v>208.0</c:v>
                      </c:pt>
                      <c:pt idx="127">
                        <c:v>179.0</c:v>
                      </c:pt>
                      <c:pt idx="128">
                        <c:v>164.0</c:v>
                      </c:pt>
                      <c:pt idx="129">
                        <c:v>157.0</c:v>
                      </c:pt>
                      <c:pt idx="130">
                        <c:v>156.0</c:v>
                      </c:pt>
                      <c:pt idx="131">
                        <c:v>156.0</c:v>
                      </c:pt>
                      <c:pt idx="132">
                        <c:v>156.0</c:v>
                      </c:pt>
                      <c:pt idx="133">
                        <c:v>156.0</c:v>
                      </c:pt>
                      <c:pt idx="134">
                        <c:v>156.0</c:v>
                      </c:pt>
                      <c:pt idx="135">
                        <c:v>155.0</c:v>
                      </c:pt>
                      <c:pt idx="136">
                        <c:v>155.0</c:v>
                      </c:pt>
                      <c:pt idx="137">
                        <c:v>153.0</c:v>
                      </c:pt>
                      <c:pt idx="138">
                        <c:v>146.0</c:v>
                      </c:pt>
                      <c:pt idx="139">
                        <c:v>145.0</c:v>
                      </c:pt>
                      <c:pt idx="140">
                        <c:v>145.0</c:v>
                      </c:pt>
                      <c:pt idx="141">
                        <c:v>144.0</c:v>
                      </c:pt>
                      <c:pt idx="142">
                        <c:v>139.0</c:v>
                      </c:pt>
                      <c:pt idx="143">
                        <c:v>134.0</c:v>
                      </c:pt>
                      <c:pt idx="144">
                        <c:v>125.0</c:v>
                      </c:pt>
                      <c:pt idx="145">
                        <c:v>125.0</c:v>
                      </c:pt>
                      <c:pt idx="146">
                        <c:v>121.0</c:v>
                      </c:pt>
                      <c:pt idx="147">
                        <c:v>121.0</c:v>
                      </c:pt>
                      <c:pt idx="148">
                        <c:v>120.0</c:v>
                      </c:pt>
                      <c:pt idx="149">
                        <c:v>118.0</c:v>
                      </c:pt>
                      <c:pt idx="150">
                        <c:v>113.0</c:v>
                      </c:pt>
                      <c:pt idx="151">
                        <c:v>111.0</c:v>
                      </c:pt>
                      <c:pt idx="152">
                        <c:v>108.0</c:v>
                      </c:pt>
                      <c:pt idx="153">
                        <c:v>108.0</c:v>
                      </c:pt>
                      <c:pt idx="154">
                        <c:v>107.0</c:v>
                      </c:pt>
                      <c:pt idx="155">
                        <c:v>99.0</c:v>
                      </c:pt>
                      <c:pt idx="156">
                        <c:v>96.0</c:v>
                      </c:pt>
                      <c:pt idx="157">
                        <c:v>90.0</c:v>
                      </c:pt>
                      <c:pt idx="158">
                        <c:v>84.0</c:v>
                      </c:pt>
                      <c:pt idx="159">
                        <c:v>79.0</c:v>
                      </c:pt>
                      <c:pt idx="160">
                        <c:v>75.0</c:v>
                      </c:pt>
                      <c:pt idx="161">
                        <c:v>74.0</c:v>
                      </c:pt>
                      <c:pt idx="162">
                        <c:v>80.0</c:v>
                      </c:pt>
                      <c:pt idx="163">
                        <c:v>112.0</c:v>
                      </c:pt>
                      <c:pt idx="164">
                        <c:v>186.0</c:v>
                      </c:pt>
                      <c:pt idx="165">
                        <c:v>183.0</c:v>
                      </c:pt>
                      <c:pt idx="166">
                        <c:v>148.0</c:v>
                      </c:pt>
                      <c:pt idx="167">
                        <c:v>129.0</c:v>
                      </c:pt>
                      <c:pt idx="168">
                        <c:v>123.0</c:v>
                      </c:pt>
                      <c:pt idx="169">
                        <c:v>208.0</c:v>
                      </c:pt>
                      <c:pt idx="170">
                        <c:v>162.0</c:v>
                      </c:pt>
                      <c:pt idx="171">
                        <c:v>124.0</c:v>
                      </c:pt>
                      <c:pt idx="172">
                        <c:v>134.0</c:v>
                      </c:pt>
                      <c:pt idx="173">
                        <c:v>115.0</c:v>
                      </c:pt>
                      <c:pt idx="174">
                        <c:v>115.0</c:v>
                      </c:pt>
                      <c:pt idx="175">
                        <c:v>111.0</c:v>
                      </c:pt>
                      <c:pt idx="176">
                        <c:v>113.0</c:v>
                      </c:pt>
                      <c:pt idx="177">
                        <c:v>143.0</c:v>
                      </c:pt>
                      <c:pt idx="178">
                        <c:v>185.0</c:v>
                      </c:pt>
                      <c:pt idx="179">
                        <c:v>148.0</c:v>
                      </c:pt>
                      <c:pt idx="180">
                        <c:v>126.0</c:v>
                      </c:pt>
                      <c:pt idx="181">
                        <c:v>119.0</c:v>
                      </c:pt>
                      <c:pt idx="182">
                        <c:v>133.0</c:v>
                      </c:pt>
                      <c:pt idx="183">
                        <c:v>139.0</c:v>
                      </c:pt>
                      <c:pt idx="184">
                        <c:v>116.0</c:v>
                      </c:pt>
                      <c:pt idx="185">
                        <c:v>170.0</c:v>
                      </c:pt>
                      <c:pt idx="186">
                        <c:v>139.0</c:v>
                      </c:pt>
                      <c:pt idx="187">
                        <c:v>107.0</c:v>
                      </c:pt>
                      <c:pt idx="188">
                        <c:v>137.0</c:v>
                      </c:pt>
                      <c:pt idx="189">
                        <c:v>125.0</c:v>
                      </c:pt>
                      <c:pt idx="190">
                        <c:v>90.0</c:v>
                      </c:pt>
                      <c:pt idx="191">
                        <c:v>80.0</c:v>
                      </c:pt>
                      <c:pt idx="192">
                        <c:v>77.0</c:v>
                      </c:pt>
                      <c:pt idx="193">
                        <c:v>67.0</c:v>
                      </c:pt>
                      <c:pt idx="194">
                        <c:v>62.0</c:v>
                      </c:pt>
                      <c:pt idx="195">
                        <c:v>56.0</c:v>
                      </c:pt>
                      <c:pt idx="196">
                        <c:v>52.0</c:v>
                      </c:pt>
                      <c:pt idx="197">
                        <c:v>48.0</c:v>
                      </c:pt>
                      <c:pt idx="198">
                        <c:v>43.0</c:v>
                      </c:pt>
                      <c:pt idx="199">
                        <c:v>38.0</c:v>
                      </c:pt>
                      <c:pt idx="200">
                        <c:v>35.0</c:v>
                      </c:pt>
                      <c:pt idx="201">
                        <c:v>31.0</c:v>
                      </c:pt>
                      <c:pt idx="202">
                        <c:v>26.0</c:v>
                      </c:pt>
                      <c:pt idx="203">
                        <c:v>24.0</c:v>
                      </c:pt>
                      <c:pt idx="204">
                        <c:v>20.0</c:v>
                      </c:pt>
                      <c:pt idx="205">
                        <c:v>20.0</c:v>
                      </c:pt>
                      <c:pt idx="206">
                        <c:v>16.0</c:v>
                      </c:pt>
                      <c:pt idx="207">
                        <c:v>14.0</c:v>
                      </c:pt>
                      <c:pt idx="208">
                        <c:v>79.0</c:v>
                      </c:pt>
                      <c:pt idx="209">
                        <c:v>55.0</c:v>
                      </c:pt>
                      <c:pt idx="210">
                        <c:v>37.0</c:v>
                      </c:pt>
                      <c:pt idx="211">
                        <c:v>64.0</c:v>
                      </c:pt>
                      <c:pt idx="212">
                        <c:v>52.0</c:v>
                      </c:pt>
                      <c:pt idx="213">
                        <c:v>56.0</c:v>
                      </c:pt>
                      <c:pt idx="214">
                        <c:v>22.0</c:v>
                      </c:pt>
                      <c:pt idx="215">
                        <c:v>14.0</c:v>
                      </c:pt>
                      <c:pt idx="216">
                        <c:v>28.0</c:v>
                      </c:pt>
                      <c:pt idx="217">
                        <c:v>33.0</c:v>
                      </c:pt>
                      <c:pt idx="218">
                        <c:v>17.0</c:v>
                      </c:pt>
                      <c:pt idx="219">
                        <c:v>28.0</c:v>
                      </c:pt>
                      <c:pt idx="220">
                        <c:v>23.0</c:v>
                      </c:pt>
                      <c:pt idx="221">
                        <c:v>22.0</c:v>
                      </c:pt>
                      <c:pt idx="222">
                        <c:v>9.0</c:v>
                      </c:pt>
                      <c:pt idx="223">
                        <c:v>21.0</c:v>
                      </c:pt>
                      <c:pt idx="224">
                        <c:v>8.0</c:v>
                      </c:pt>
                      <c:pt idx="225">
                        <c:v>13.0</c:v>
                      </c:pt>
                      <c:pt idx="226">
                        <c:v>13.0</c:v>
                      </c:pt>
                      <c:pt idx="227">
                        <c:v>42.0</c:v>
                      </c:pt>
                      <c:pt idx="228">
                        <c:v>4.0</c:v>
                      </c:pt>
                      <c:pt idx="229">
                        <c:v>58.0</c:v>
                      </c:pt>
                      <c:pt idx="230">
                        <c:v>15.0</c:v>
                      </c:pt>
                      <c:pt idx="231">
                        <c:v>8.0</c:v>
                      </c:pt>
                      <c:pt idx="232">
                        <c:v>22.0</c:v>
                      </c:pt>
                      <c:pt idx="233">
                        <c:v>10.0</c:v>
                      </c:pt>
                      <c:pt idx="234">
                        <c:v>26.0</c:v>
                      </c:pt>
                      <c:pt idx="235">
                        <c:v>6.0</c:v>
                      </c:pt>
                      <c:pt idx="236">
                        <c:v>9.0</c:v>
                      </c:pt>
                      <c:pt idx="237">
                        <c:v>55.0</c:v>
                      </c:pt>
                      <c:pt idx="238">
                        <c:v>48.0</c:v>
                      </c:pt>
                      <c:pt idx="239">
                        <c:v>72.0</c:v>
                      </c:pt>
                      <c:pt idx="240">
                        <c:v>10.0</c:v>
                      </c:pt>
                      <c:pt idx="241">
                        <c:v>9.0</c:v>
                      </c:pt>
                      <c:pt idx="242">
                        <c:v>25.0</c:v>
                      </c:pt>
                      <c:pt idx="243">
                        <c:v>9.0</c:v>
                      </c:pt>
                      <c:pt idx="244">
                        <c:v>30.0</c:v>
                      </c:pt>
                      <c:pt idx="245">
                        <c:v>20.0</c:v>
                      </c:pt>
                      <c:pt idx="246">
                        <c:v>26.0</c:v>
                      </c:pt>
                      <c:pt idx="247">
                        <c:v>10.0</c:v>
                      </c:pt>
                      <c:pt idx="248">
                        <c:v>8.0</c:v>
                      </c:pt>
                      <c:pt idx="249">
                        <c:v>4.0</c:v>
                      </c:pt>
                      <c:pt idx="250">
                        <c:v>24.0</c:v>
                      </c:pt>
                      <c:pt idx="251">
                        <c:v>28.0</c:v>
                      </c:pt>
                      <c:pt idx="252">
                        <c:v>14.0</c:v>
                      </c:pt>
                      <c:pt idx="253">
                        <c:v>26.0</c:v>
                      </c:pt>
                      <c:pt idx="254">
                        <c:v>9.0</c:v>
                      </c:pt>
                      <c:pt idx="255">
                        <c:v>10.0</c:v>
                      </c:pt>
                      <c:pt idx="256">
                        <c:v>55.0</c:v>
                      </c:pt>
                      <c:pt idx="257">
                        <c:v>22.0</c:v>
                      </c:pt>
                      <c:pt idx="258">
                        <c:v>4.0</c:v>
                      </c:pt>
                      <c:pt idx="259">
                        <c:v>59.0</c:v>
                      </c:pt>
                      <c:pt idx="260">
                        <c:v>21.0</c:v>
                      </c:pt>
                      <c:pt idx="261">
                        <c:v>28.0</c:v>
                      </c:pt>
                      <c:pt idx="262">
                        <c:v>40.0</c:v>
                      </c:pt>
                      <c:pt idx="263">
                        <c:v>9.0</c:v>
                      </c:pt>
                      <c:pt idx="264">
                        <c:v>26.0</c:v>
                      </c:pt>
                      <c:pt idx="265">
                        <c:v>9.0</c:v>
                      </c:pt>
                      <c:pt idx="266">
                        <c:v>55.0</c:v>
                      </c:pt>
                      <c:pt idx="267">
                        <c:v>27.0</c:v>
                      </c:pt>
                      <c:pt idx="268">
                        <c:v>14.0</c:v>
                      </c:pt>
                      <c:pt idx="269">
                        <c:v>60.0</c:v>
                      </c:pt>
                      <c:pt idx="270">
                        <c:v>8.0</c:v>
                      </c:pt>
                      <c:pt idx="271">
                        <c:v>23.0</c:v>
                      </c:pt>
                      <c:pt idx="272">
                        <c:v>72.0</c:v>
                      </c:pt>
                      <c:pt idx="273">
                        <c:v>26.0</c:v>
                      </c:pt>
                      <c:pt idx="274">
                        <c:v>27.0</c:v>
                      </c:pt>
                      <c:pt idx="275">
                        <c:v>14.0</c:v>
                      </c:pt>
                      <c:pt idx="276">
                        <c:v>27.0</c:v>
                      </c:pt>
                      <c:pt idx="277">
                        <c:v>56.0</c:v>
                      </c:pt>
                      <c:pt idx="278">
                        <c:v>8.0</c:v>
                      </c:pt>
                      <c:pt idx="279">
                        <c:v>9.0</c:v>
                      </c:pt>
                      <c:pt idx="280">
                        <c:v>9.0</c:v>
                      </c:pt>
                      <c:pt idx="281">
                        <c:v>41.0</c:v>
                      </c:pt>
                      <c:pt idx="282">
                        <c:v>4.0</c:v>
                      </c:pt>
                      <c:pt idx="283">
                        <c:v>22.0</c:v>
                      </c:pt>
                      <c:pt idx="284">
                        <c:v>55.0</c:v>
                      </c:pt>
                      <c:pt idx="285">
                        <c:v>7.0</c:v>
                      </c:pt>
                      <c:pt idx="286">
                        <c:v>13.0</c:v>
                      </c:pt>
                      <c:pt idx="287">
                        <c:v>26.0</c:v>
                      </c:pt>
                      <c:pt idx="288">
                        <c:v>4.0</c:v>
                      </c:pt>
                      <c:pt idx="289">
                        <c:v>69.0</c:v>
                      </c:pt>
                      <c:pt idx="290">
                        <c:v>4.0</c:v>
                      </c:pt>
                      <c:pt idx="291">
                        <c:v>13.0</c:v>
                      </c:pt>
                      <c:pt idx="292">
                        <c:v>9.0</c:v>
                      </c:pt>
                      <c:pt idx="293">
                        <c:v>8.0</c:v>
                      </c:pt>
                      <c:pt idx="294">
                        <c:v>10.0</c:v>
                      </c:pt>
                      <c:pt idx="295">
                        <c:v>14.0</c:v>
                      </c:pt>
                      <c:pt idx="296">
                        <c:v>9.0</c:v>
                      </c:pt>
                      <c:pt idx="297">
                        <c:v>13.0</c:v>
                      </c:pt>
                      <c:pt idx="298">
                        <c:v>26.0</c:v>
                      </c:pt>
                      <c:pt idx="299">
                        <c:v>4.0</c:v>
                      </c:pt>
                      <c:pt idx="300">
                        <c:v>8.0</c:v>
                      </c:pt>
                      <c:pt idx="301">
                        <c:v>121.0</c:v>
                      </c:pt>
                      <c:pt idx="302">
                        <c:v>60.0</c:v>
                      </c:pt>
                      <c:pt idx="303">
                        <c:v>4.0</c:v>
                      </c:pt>
                      <c:pt idx="304">
                        <c:v>4.0</c:v>
                      </c:pt>
                      <c:pt idx="305">
                        <c:v>15.0</c:v>
                      </c:pt>
                      <c:pt idx="306">
                        <c:v>4.0</c:v>
                      </c:pt>
                      <c:pt idx="307">
                        <c:v>4.0</c:v>
                      </c:pt>
                      <c:pt idx="308">
                        <c:v>27.0</c:v>
                      </c:pt>
                      <c:pt idx="309">
                        <c:v>13.0</c:v>
                      </c:pt>
                      <c:pt idx="310">
                        <c:v>9.0</c:v>
                      </c:pt>
                      <c:pt idx="311">
                        <c:v>18.0</c:v>
                      </c:pt>
                      <c:pt idx="312">
                        <c:v>26.0</c:v>
                      </c:pt>
                      <c:pt idx="313">
                        <c:v>25.0</c:v>
                      </c:pt>
                      <c:pt idx="314">
                        <c:v>73.0</c:v>
                      </c:pt>
                      <c:pt idx="315">
                        <c:v>8.0</c:v>
                      </c:pt>
                      <c:pt idx="316">
                        <c:v>55.0</c:v>
                      </c:pt>
                      <c:pt idx="317">
                        <c:v>31.0</c:v>
                      </c:pt>
                      <c:pt idx="318">
                        <c:v>57.0</c:v>
                      </c:pt>
                      <c:pt idx="319">
                        <c:v>22.0</c:v>
                      </c:pt>
                      <c:pt idx="320">
                        <c:v>9.0</c:v>
                      </c:pt>
                      <c:pt idx="321">
                        <c:v>61.0</c:v>
                      </c:pt>
                      <c:pt idx="322">
                        <c:v>25.0</c:v>
                      </c:pt>
                      <c:pt idx="323">
                        <c:v>15.0</c:v>
                      </c:pt>
                      <c:pt idx="324">
                        <c:v>25.0</c:v>
                      </c:pt>
                      <c:pt idx="325">
                        <c:v>29.0</c:v>
                      </c:pt>
                      <c:pt idx="326">
                        <c:v>22.0</c:v>
                      </c:pt>
                      <c:pt idx="327">
                        <c:v>20.0</c:v>
                      </c:pt>
                      <c:pt idx="328">
                        <c:v>73.0</c:v>
                      </c:pt>
                      <c:pt idx="329">
                        <c:v>9.0</c:v>
                      </c:pt>
                      <c:pt idx="330">
                        <c:v>9.0</c:v>
                      </c:pt>
                      <c:pt idx="331">
                        <c:v>128.0</c:v>
                      </c:pt>
                      <c:pt idx="332">
                        <c:v>9.0</c:v>
                      </c:pt>
                      <c:pt idx="333">
                        <c:v>59.0</c:v>
                      </c:pt>
                      <c:pt idx="334">
                        <c:v>84.0</c:v>
                      </c:pt>
                      <c:pt idx="335">
                        <c:v>14.0</c:v>
                      </c:pt>
                      <c:pt idx="336">
                        <c:v>28.0</c:v>
                      </c:pt>
                      <c:pt idx="337">
                        <c:v>111.0</c:v>
                      </c:pt>
                      <c:pt idx="338">
                        <c:v>22.0</c:v>
                      </c:pt>
                      <c:pt idx="339">
                        <c:v>27.0</c:v>
                      </c:pt>
                      <c:pt idx="340">
                        <c:v>27.0</c:v>
                      </c:pt>
                      <c:pt idx="341">
                        <c:v>73.0</c:v>
                      </c:pt>
                      <c:pt idx="342">
                        <c:v>28.0</c:v>
                      </c:pt>
                      <c:pt idx="343">
                        <c:v>27.0</c:v>
                      </c:pt>
                      <c:pt idx="344">
                        <c:v>9.0</c:v>
                      </c:pt>
                      <c:pt idx="345">
                        <c:v>9.0</c:v>
                      </c:pt>
                      <c:pt idx="346">
                        <c:v>14.0</c:v>
                      </c:pt>
                      <c:pt idx="347">
                        <c:v>8.0</c:v>
                      </c:pt>
                      <c:pt idx="348">
                        <c:v>4.0</c:v>
                      </c:pt>
                      <c:pt idx="349">
                        <c:v>23.0</c:v>
                      </c:pt>
                      <c:pt idx="350">
                        <c:v>38.0</c:v>
                      </c:pt>
                      <c:pt idx="351">
                        <c:v>15.0</c:v>
                      </c:pt>
                      <c:pt idx="352">
                        <c:v>13.0</c:v>
                      </c:pt>
                      <c:pt idx="353">
                        <c:v>22.0</c:v>
                      </c:pt>
                      <c:pt idx="354">
                        <c:v>26.0</c:v>
                      </c:pt>
                      <c:pt idx="355">
                        <c:v>26.0</c:v>
                      </c:pt>
                      <c:pt idx="356">
                        <c:v>22.0</c:v>
                      </c:pt>
                      <c:pt idx="357">
                        <c:v>22.0</c:v>
                      </c:pt>
                      <c:pt idx="358">
                        <c:v>28.0</c:v>
                      </c:pt>
                      <c:pt idx="359">
                        <c:v>7.0</c:v>
                      </c:pt>
                      <c:pt idx="360">
                        <c:v>9.0</c:v>
                      </c:pt>
                      <c:pt idx="361">
                        <c:v>12.0</c:v>
                      </c:pt>
                      <c:pt idx="362">
                        <c:v>96.0</c:v>
                      </c:pt>
                      <c:pt idx="363">
                        <c:v>22.0</c:v>
                      </c:pt>
                      <c:pt idx="364">
                        <c:v>86.0</c:v>
                      </c:pt>
                      <c:pt idx="365">
                        <c:v>21.0</c:v>
                      </c:pt>
                      <c:pt idx="366">
                        <c:v>27.0</c:v>
                      </c:pt>
                      <c:pt idx="367">
                        <c:v>21.0</c:v>
                      </c:pt>
                      <c:pt idx="368">
                        <c:v>8.0</c:v>
                      </c:pt>
                      <c:pt idx="369">
                        <c:v>8.0</c:v>
                      </c:pt>
                      <c:pt idx="370">
                        <c:v>13.0</c:v>
                      </c:pt>
                      <c:pt idx="371">
                        <c:v>14.0</c:v>
                      </c:pt>
                      <c:pt idx="372">
                        <c:v>28.0</c:v>
                      </c:pt>
                      <c:pt idx="373">
                        <c:v>21.0</c:v>
                      </c:pt>
                      <c:pt idx="374">
                        <c:v>12.0</c:v>
                      </c:pt>
                      <c:pt idx="375">
                        <c:v>48.0</c:v>
                      </c:pt>
                      <c:pt idx="376">
                        <c:v>25.0</c:v>
                      </c:pt>
                      <c:pt idx="377">
                        <c:v>13.0</c:v>
                      </c:pt>
                      <c:pt idx="378">
                        <c:v>40.0</c:v>
                      </c:pt>
                      <c:pt idx="379">
                        <c:v>27.0</c:v>
                      </c:pt>
                      <c:pt idx="380">
                        <c:v>5.0</c:v>
                      </c:pt>
                      <c:pt idx="381">
                        <c:v>41.0</c:v>
                      </c:pt>
                      <c:pt idx="382">
                        <c:v>27.0</c:v>
                      </c:pt>
                      <c:pt idx="383">
                        <c:v>21.0</c:v>
                      </c:pt>
                      <c:pt idx="384">
                        <c:v>78.0</c:v>
                      </c:pt>
                      <c:pt idx="385">
                        <c:v>15.0</c:v>
                      </c:pt>
                      <c:pt idx="386">
                        <c:v>3.0</c:v>
                      </c:pt>
                      <c:pt idx="387">
                        <c:v>23.0</c:v>
                      </c:pt>
                      <c:pt idx="388">
                        <c:v>42.0</c:v>
                      </c:pt>
                      <c:pt idx="389">
                        <c:v>4.0</c:v>
                      </c:pt>
                      <c:pt idx="390">
                        <c:v>27.0</c:v>
                      </c:pt>
                      <c:pt idx="391">
                        <c:v>4.0</c:v>
                      </c:pt>
                      <c:pt idx="392">
                        <c:v>9.0</c:v>
                      </c:pt>
                      <c:pt idx="393">
                        <c:v>30.0</c:v>
                      </c:pt>
                      <c:pt idx="394">
                        <c:v>13.0</c:v>
                      </c:pt>
                      <c:pt idx="395">
                        <c:v>4.0</c:v>
                      </c:pt>
                      <c:pt idx="396">
                        <c:v>27.0</c:v>
                      </c:pt>
                      <c:pt idx="397">
                        <c:v>29.0</c:v>
                      </c:pt>
                      <c:pt idx="398">
                        <c:v>12.0</c:v>
                      </c:pt>
                      <c:pt idx="399">
                        <c:v>41.0</c:v>
                      </c:pt>
                      <c:pt idx="400">
                        <c:v>21.0</c:v>
                      </c:pt>
                      <c:pt idx="401">
                        <c:v>26.0</c:v>
                      </c:pt>
                      <c:pt idx="402">
                        <c:v>23.0</c:v>
                      </c:pt>
                      <c:pt idx="403">
                        <c:v>8.0</c:v>
                      </c:pt>
                      <c:pt idx="404">
                        <c:v>21.0</c:v>
                      </c:pt>
                      <c:pt idx="405">
                        <c:v>21.0</c:v>
                      </c:pt>
                      <c:pt idx="406">
                        <c:v>27.0</c:v>
                      </c:pt>
                      <c:pt idx="407">
                        <c:v>8.0</c:v>
                      </c:pt>
                      <c:pt idx="408">
                        <c:v>4.0</c:v>
                      </c:pt>
                      <c:pt idx="409">
                        <c:v>63.0</c:v>
                      </c:pt>
                      <c:pt idx="410">
                        <c:v>28.0</c:v>
                      </c:pt>
                      <c:pt idx="411">
                        <c:v>61.0</c:v>
                      </c:pt>
                      <c:pt idx="412">
                        <c:v>14.0</c:v>
                      </c:pt>
                      <c:pt idx="413">
                        <c:v>13.0</c:v>
                      </c:pt>
                      <c:pt idx="414">
                        <c:v>31.0</c:v>
                      </c:pt>
                      <c:pt idx="415">
                        <c:v>5.0</c:v>
                      </c:pt>
                      <c:pt idx="416">
                        <c:v>75.0</c:v>
                      </c:pt>
                      <c:pt idx="417">
                        <c:v>76.0</c:v>
                      </c:pt>
                      <c:pt idx="418">
                        <c:v>10.0</c:v>
                      </c:pt>
                      <c:pt idx="419">
                        <c:v>73.0</c:v>
                      </c:pt>
                      <c:pt idx="420">
                        <c:v>22.0</c:v>
                      </c:pt>
                      <c:pt idx="421">
                        <c:v>14.0</c:v>
                      </c:pt>
                      <c:pt idx="422">
                        <c:v>29.0</c:v>
                      </c:pt>
                      <c:pt idx="423">
                        <c:v>75.0</c:v>
                      </c:pt>
                      <c:pt idx="424">
                        <c:v>76.0</c:v>
                      </c:pt>
                      <c:pt idx="425">
                        <c:v>42.0</c:v>
                      </c:pt>
                      <c:pt idx="426">
                        <c:v>8.0</c:v>
                      </c:pt>
                      <c:pt idx="427">
                        <c:v>26.0</c:v>
                      </c:pt>
                      <c:pt idx="428">
                        <c:v>9.0</c:v>
                      </c:pt>
                      <c:pt idx="429">
                        <c:v>4.0</c:v>
                      </c:pt>
                      <c:pt idx="430">
                        <c:v>5.0</c:v>
                      </c:pt>
                      <c:pt idx="431">
                        <c:v>23.0</c:v>
                      </c:pt>
                      <c:pt idx="432">
                        <c:v>4.0</c:v>
                      </c:pt>
                      <c:pt idx="433">
                        <c:v>40.0</c:v>
                      </c:pt>
                      <c:pt idx="434">
                        <c:v>9.0</c:v>
                      </c:pt>
                      <c:pt idx="435">
                        <c:v>56.0</c:v>
                      </c:pt>
                      <c:pt idx="436">
                        <c:v>9.0</c:v>
                      </c:pt>
                      <c:pt idx="437">
                        <c:v>21.0</c:v>
                      </c:pt>
                      <c:pt idx="438">
                        <c:v>9.0</c:v>
                      </c:pt>
                      <c:pt idx="439">
                        <c:v>42.0</c:v>
                      </c:pt>
                      <c:pt idx="440">
                        <c:v>29.0</c:v>
                      </c:pt>
                      <c:pt idx="441">
                        <c:v>27.0</c:v>
                      </c:pt>
                      <c:pt idx="442">
                        <c:v>47.0</c:v>
                      </c:pt>
                      <c:pt idx="443">
                        <c:v>9.0</c:v>
                      </c:pt>
                      <c:pt idx="444">
                        <c:v>7.0</c:v>
                      </c:pt>
                      <c:pt idx="445">
                        <c:v>46.0</c:v>
                      </c:pt>
                      <c:pt idx="446">
                        <c:v>73.0</c:v>
                      </c:pt>
                      <c:pt idx="447">
                        <c:v>4.0</c:v>
                      </c:pt>
                      <c:pt idx="448">
                        <c:v>81.0</c:v>
                      </c:pt>
                      <c:pt idx="449">
                        <c:v>26.0</c:v>
                      </c:pt>
                      <c:pt idx="450">
                        <c:v>23.0</c:v>
                      </c:pt>
                      <c:pt idx="451">
                        <c:v>38.0</c:v>
                      </c:pt>
                      <c:pt idx="452">
                        <c:v>9.0</c:v>
                      </c:pt>
                      <c:pt idx="453">
                        <c:v>38.0</c:v>
                      </c:pt>
                      <c:pt idx="454">
                        <c:v>31.0</c:v>
                      </c:pt>
                      <c:pt idx="455">
                        <c:v>15.0</c:v>
                      </c:pt>
                      <c:pt idx="456">
                        <c:v>22.0</c:v>
                      </c:pt>
                      <c:pt idx="457">
                        <c:v>26.0</c:v>
                      </c:pt>
                      <c:pt idx="458">
                        <c:v>8.0</c:v>
                      </c:pt>
                      <c:pt idx="459">
                        <c:v>8.0</c:v>
                      </c:pt>
                      <c:pt idx="460">
                        <c:v>29.0</c:v>
                      </c:pt>
                      <c:pt idx="461">
                        <c:v>6.0</c:v>
                      </c:pt>
                      <c:pt idx="462">
                        <c:v>8.0</c:v>
                      </c:pt>
                      <c:pt idx="463">
                        <c:v>9.0</c:v>
                      </c:pt>
                      <c:pt idx="464">
                        <c:v>9.0</c:v>
                      </c:pt>
                      <c:pt idx="465">
                        <c:v>22.0</c:v>
                      </c:pt>
                      <c:pt idx="466">
                        <c:v>7.0</c:v>
                      </c:pt>
                      <c:pt idx="467">
                        <c:v>22.0</c:v>
                      </c:pt>
                      <c:pt idx="468">
                        <c:v>27.0</c:v>
                      </c:pt>
                      <c:pt idx="469">
                        <c:v>4.0</c:v>
                      </c:pt>
                      <c:pt idx="470">
                        <c:v>8.0</c:v>
                      </c:pt>
                      <c:pt idx="471">
                        <c:v>28.0</c:v>
                      </c:pt>
                      <c:pt idx="472">
                        <c:v>32.0</c:v>
                      </c:pt>
                      <c:pt idx="473">
                        <c:v>9.0</c:v>
                      </c:pt>
                      <c:pt idx="474">
                        <c:v>38.0</c:v>
                      </c:pt>
                      <c:pt idx="475">
                        <c:v>4.0</c:v>
                      </c:pt>
                      <c:pt idx="476">
                        <c:v>4.0</c:v>
                      </c:pt>
                      <c:pt idx="477">
                        <c:v>12.0</c:v>
                      </c:pt>
                      <c:pt idx="478">
                        <c:v>58.0</c:v>
                      </c:pt>
                      <c:pt idx="479">
                        <c:v>9.0</c:v>
                      </c:pt>
                      <c:pt idx="480">
                        <c:v>26.0</c:v>
                      </c:pt>
                      <c:pt idx="481">
                        <c:v>8.0</c:v>
                      </c:pt>
                      <c:pt idx="482">
                        <c:v>13.0</c:v>
                      </c:pt>
                      <c:pt idx="483">
                        <c:v>8.0</c:v>
                      </c:pt>
                      <c:pt idx="484">
                        <c:v>9.0</c:v>
                      </c:pt>
                      <c:pt idx="485">
                        <c:v>57.0</c:v>
                      </c:pt>
                      <c:pt idx="486">
                        <c:v>10.0</c:v>
                      </c:pt>
                      <c:pt idx="487">
                        <c:v>8.0</c:v>
                      </c:pt>
                      <c:pt idx="488">
                        <c:v>22.0</c:v>
                      </c:pt>
                      <c:pt idx="489">
                        <c:v>26.0</c:v>
                      </c:pt>
                      <c:pt idx="490">
                        <c:v>29.0</c:v>
                      </c:pt>
                      <c:pt idx="491">
                        <c:v>8.0</c:v>
                      </c:pt>
                      <c:pt idx="492">
                        <c:v>75.0</c:v>
                      </c:pt>
                      <c:pt idx="493">
                        <c:v>26.0</c:v>
                      </c:pt>
                      <c:pt idx="494">
                        <c:v>27.0</c:v>
                      </c:pt>
                      <c:pt idx="495">
                        <c:v>8.0</c:v>
                      </c:pt>
                      <c:pt idx="496">
                        <c:v>9.0</c:v>
                      </c:pt>
                      <c:pt idx="497">
                        <c:v>10.0</c:v>
                      </c:pt>
                      <c:pt idx="498">
                        <c:v>3.0</c:v>
                      </c:pt>
                      <c:pt idx="499">
                        <c:v>15.0</c:v>
                      </c:pt>
                      <c:pt idx="500">
                        <c:v>13.0</c:v>
                      </c:pt>
                      <c:pt idx="501">
                        <c:v>27.0</c:v>
                      </c:pt>
                      <c:pt idx="502">
                        <c:v>3.0</c:v>
                      </c:pt>
                      <c:pt idx="503">
                        <c:v>13.0</c:v>
                      </c:pt>
                      <c:pt idx="504">
                        <c:v>28.0</c:v>
                      </c:pt>
                      <c:pt idx="505">
                        <c:v>12.0</c:v>
                      </c:pt>
                      <c:pt idx="506">
                        <c:v>40.0</c:v>
                      </c:pt>
                      <c:pt idx="507">
                        <c:v>22.0</c:v>
                      </c:pt>
                      <c:pt idx="508">
                        <c:v>66.0</c:v>
                      </c:pt>
                      <c:pt idx="509">
                        <c:v>13.0</c:v>
                      </c:pt>
                      <c:pt idx="510">
                        <c:v>21.0</c:v>
                      </c:pt>
                      <c:pt idx="511">
                        <c:v>25.0</c:v>
                      </c:pt>
                      <c:pt idx="512">
                        <c:v>28.0</c:v>
                      </c:pt>
                      <c:pt idx="513">
                        <c:v>5.0</c:v>
                      </c:pt>
                      <c:pt idx="514">
                        <c:v>41.0</c:v>
                      </c:pt>
                      <c:pt idx="515">
                        <c:v>32.0</c:v>
                      </c:pt>
                      <c:pt idx="516">
                        <c:v>22.0</c:v>
                      </c:pt>
                      <c:pt idx="517">
                        <c:v>43.0</c:v>
                      </c:pt>
                      <c:pt idx="518">
                        <c:v>43.0</c:v>
                      </c:pt>
                      <c:pt idx="519">
                        <c:v>13.0</c:v>
                      </c:pt>
                      <c:pt idx="520">
                        <c:v>9.0</c:v>
                      </c:pt>
                      <c:pt idx="521">
                        <c:v>26.0</c:v>
                      </c:pt>
                      <c:pt idx="522">
                        <c:v>22.0</c:v>
                      </c:pt>
                      <c:pt idx="523">
                        <c:v>4.0</c:v>
                      </c:pt>
                      <c:pt idx="524">
                        <c:v>7.0</c:v>
                      </c:pt>
                      <c:pt idx="525">
                        <c:v>13.0</c:v>
                      </c:pt>
                      <c:pt idx="526">
                        <c:v>22.0</c:v>
                      </c:pt>
                      <c:pt idx="527">
                        <c:v>27.0</c:v>
                      </c:pt>
                      <c:pt idx="528">
                        <c:v>14.0</c:v>
                      </c:pt>
                      <c:pt idx="529">
                        <c:v>43.0</c:v>
                      </c:pt>
                      <c:pt idx="530">
                        <c:v>75.0</c:v>
                      </c:pt>
                      <c:pt idx="531">
                        <c:v>40.0</c:v>
                      </c:pt>
                      <c:pt idx="532">
                        <c:v>27.0</c:v>
                      </c:pt>
                      <c:pt idx="533">
                        <c:v>107.0</c:v>
                      </c:pt>
                      <c:pt idx="534">
                        <c:v>4.0</c:v>
                      </c:pt>
                      <c:pt idx="535">
                        <c:v>22.0</c:v>
                      </c:pt>
                      <c:pt idx="536">
                        <c:v>9.0</c:v>
                      </c:pt>
                      <c:pt idx="537">
                        <c:v>20.0</c:v>
                      </c:pt>
                      <c:pt idx="538">
                        <c:v>27.0</c:v>
                      </c:pt>
                      <c:pt idx="539">
                        <c:v>9.0</c:v>
                      </c:pt>
                      <c:pt idx="540">
                        <c:v>4.0</c:v>
                      </c:pt>
                      <c:pt idx="541">
                        <c:v>13.0</c:v>
                      </c:pt>
                      <c:pt idx="542">
                        <c:v>21.0</c:v>
                      </c:pt>
                      <c:pt idx="543">
                        <c:v>10.0</c:v>
                      </c:pt>
                      <c:pt idx="544">
                        <c:v>8.0</c:v>
                      </c:pt>
                      <c:pt idx="545">
                        <c:v>8.0</c:v>
                      </c:pt>
                      <c:pt idx="546">
                        <c:v>138.0</c:v>
                      </c:pt>
                      <c:pt idx="547">
                        <c:v>9.0</c:v>
                      </c:pt>
                      <c:pt idx="548">
                        <c:v>4.0</c:v>
                      </c:pt>
                      <c:pt idx="549">
                        <c:v>4.0</c:v>
                      </c:pt>
                      <c:pt idx="550">
                        <c:v>27.0</c:v>
                      </c:pt>
                      <c:pt idx="551">
                        <c:v>3.0</c:v>
                      </c:pt>
                      <c:pt idx="552">
                        <c:v>8.0</c:v>
                      </c:pt>
                      <c:pt idx="553">
                        <c:v>4.0</c:v>
                      </c:pt>
                      <c:pt idx="554">
                        <c:v>22.0</c:v>
                      </c:pt>
                      <c:pt idx="555">
                        <c:v>8.0</c:v>
                      </c:pt>
                      <c:pt idx="556">
                        <c:v>4.0</c:v>
                      </c:pt>
                      <c:pt idx="557">
                        <c:v>14.0</c:v>
                      </c:pt>
                      <c:pt idx="558">
                        <c:v>4.0</c:v>
                      </c:pt>
                      <c:pt idx="559">
                        <c:v>16.0</c:v>
                      </c:pt>
                      <c:pt idx="560">
                        <c:v>8.0</c:v>
                      </c:pt>
                      <c:pt idx="561">
                        <c:v>25.0</c:v>
                      </c:pt>
                      <c:pt idx="562">
                        <c:v>13.0</c:v>
                      </c:pt>
                      <c:pt idx="563">
                        <c:v>27.0</c:v>
                      </c:pt>
                      <c:pt idx="564">
                        <c:v>8.0</c:v>
                      </c:pt>
                      <c:pt idx="565">
                        <c:v>14.0</c:v>
                      </c:pt>
                      <c:pt idx="566">
                        <c:v>14.0</c:v>
                      </c:pt>
                      <c:pt idx="567">
                        <c:v>27.0</c:v>
                      </c:pt>
                      <c:pt idx="568">
                        <c:v>8.0</c:v>
                      </c:pt>
                      <c:pt idx="569">
                        <c:v>8.0</c:v>
                      </c:pt>
                      <c:pt idx="570">
                        <c:v>10.0</c:v>
                      </c:pt>
                      <c:pt idx="571">
                        <c:v>8.0</c:v>
                      </c:pt>
                      <c:pt idx="572">
                        <c:v>9.0</c:v>
                      </c:pt>
                      <c:pt idx="573">
                        <c:v>22.0</c:v>
                      </c:pt>
                      <c:pt idx="574">
                        <c:v>57.0</c:v>
                      </c:pt>
                      <c:pt idx="575">
                        <c:v>8.0</c:v>
                      </c:pt>
                      <c:pt idx="576">
                        <c:v>5.0</c:v>
                      </c:pt>
                      <c:pt idx="577">
                        <c:v>9.0</c:v>
                      </c:pt>
                      <c:pt idx="578">
                        <c:v>13.0</c:v>
                      </c:pt>
                      <c:pt idx="579">
                        <c:v>9.0</c:v>
                      </c:pt>
                      <c:pt idx="580">
                        <c:v>9.0</c:v>
                      </c:pt>
                      <c:pt idx="581">
                        <c:v>22.0</c:v>
                      </c:pt>
                      <c:pt idx="582">
                        <c:v>57.0</c:v>
                      </c:pt>
                      <c:pt idx="583">
                        <c:v>23.0</c:v>
                      </c:pt>
                      <c:pt idx="584">
                        <c:v>24.0</c:v>
                      </c:pt>
                      <c:pt idx="585">
                        <c:v>70.0</c:v>
                      </c:pt>
                      <c:pt idx="586">
                        <c:v>26.0</c:v>
                      </c:pt>
                      <c:pt idx="587">
                        <c:v>4.0</c:v>
                      </c:pt>
                      <c:pt idx="588">
                        <c:v>11.0</c:v>
                      </c:pt>
                      <c:pt idx="589">
                        <c:v>5.0</c:v>
                      </c:pt>
                      <c:pt idx="590">
                        <c:v>23.0</c:v>
                      </c:pt>
                      <c:pt idx="591">
                        <c:v>23.0</c:v>
                      </c:pt>
                      <c:pt idx="592">
                        <c:v>14.0</c:v>
                      </c:pt>
                      <c:pt idx="593">
                        <c:v>73.0</c:v>
                      </c:pt>
                      <c:pt idx="594">
                        <c:v>9.0</c:v>
                      </c:pt>
                      <c:pt idx="595">
                        <c:v>28.0</c:v>
                      </c:pt>
                      <c:pt idx="596">
                        <c:v>9.0</c:v>
                      </c:pt>
                      <c:pt idx="597">
                        <c:v>17.0</c:v>
                      </c:pt>
                      <c:pt idx="598">
                        <c:v>23.0</c:v>
                      </c:pt>
                      <c:pt idx="599">
                        <c:v>27.0</c:v>
                      </c:pt>
                      <c:pt idx="600">
                        <c:v>4.0</c:v>
                      </c:pt>
                      <c:pt idx="601">
                        <c:v>13.0</c:v>
                      </c:pt>
                      <c:pt idx="602">
                        <c:v>28.0</c:v>
                      </c:pt>
                      <c:pt idx="603">
                        <c:v>14.0</c:v>
                      </c:pt>
                      <c:pt idx="604">
                        <c:v>13.0</c:v>
                      </c:pt>
                      <c:pt idx="605">
                        <c:v>24.0</c:v>
                      </c:pt>
                      <c:pt idx="606">
                        <c:v>16.0</c:v>
                      </c:pt>
                      <c:pt idx="607">
                        <c:v>43.0</c:v>
                      </c:pt>
                      <c:pt idx="608">
                        <c:v>26.0</c:v>
                      </c:pt>
                      <c:pt idx="609">
                        <c:v>41.0</c:v>
                      </c:pt>
                      <c:pt idx="610">
                        <c:v>9.0</c:v>
                      </c:pt>
                      <c:pt idx="611">
                        <c:v>14.0</c:v>
                      </c:pt>
                      <c:pt idx="612">
                        <c:v>9.0</c:v>
                      </c:pt>
                      <c:pt idx="613">
                        <c:v>42.0</c:v>
                      </c:pt>
                      <c:pt idx="614">
                        <c:v>21.0</c:v>
                      </c:pt>
                      <c:pt idx="615">
                        <c:v>63.0</c:v>
                      </c:pt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3-181B-486F-AA0B-9A9CFB855153}"/>
                  </c:ext>
                </c:extLst>
              </c15:ser>
            </c15:filteredLineSeries>
          </c:ext>
        </c:extLst>
      </c:lineChart>
      <c:lineChart>
        <c:grouping val="standard"/>
        <c:varyColors val="0"/>
        <c:ser>
          <c:idx val="3"/>
          <c:order val="3"/>
          <c:tx>
            <c:strRef>
              <c:f>Sheet8!$M$1</c:f>
              <c:strCache>
                <c:ptCount val="1"/>
                <c:pt idx="0">
                  <c:v>Resource Utilization</c:v>
                </c:pt>
              </c:strCache>
            </c:strRef>
          </c:tx>
          <c:spPr>
            <a:ln w="22225" cap="rnd">
              <a:solidFill>
                <a:schemeClr val="accent1">
                  <a:lumMod val="75000"/>
                </a:schemeClr>
              </a:solidFill>
              <a:prstDash val="lgDash"/>
              <a:round/>
            </a:ln>
            <a:effectLst/>
          </c:spPr>
          <c:marker>
            <c:symbol val="none"/>
          </c:marker>
          <c:val>
            <c:numRef>
              <c:f>Sheet8!$AH$1:$AH$1210</c:f>
              <c:numCache>
                <c:formatCode>General</c:formatCode>
                <c:ptCount val="1210"/>
                <c:pt idx="0">
                  <c:v>0.9375</c:v>
                </c:pt>
                <c:pt idx="1">
                  <c:v>0.9375</c:v>
                </c:pt>
                <c:pt idx="2">
                  <c:v>0.9375</c:v>
                </c:pt>
                <c:pt idx="3">
                  <c:v>0.9375</c:v>
                </c:pt>
                <c:pt idx="4">
                  <c:v>0.9375</c:v>
                </c:pt>
                <c:pt idx="5">
                  <c:v>0.9375</c:v>
                </c:pt>
                <c:pt idx="6">
                  <c:v>0.9375</c:v>
                </c:pt>
                <c:pt idx="7">
                  <c:v>0.9375</c:v>
                </c:pt>
                <c:pt idx="8">
                  <c:v>0.9375</c:v>
                </c:pt>
                <c:pt idx="9">
                  <c:v>0.9375</c:v>
                </c:pt>
                <c:pt idx="10">
                  <c:v>0.9375</c:v>
                </c:pt>
                <c:pt idx="11">
                  <c:v>0.9375</c:v>
                </c:pt>
                <c:pt idx="12">
                  <c:v>0.9375</c:v>
                </c:pt>
                <c:pt idx="13">
                  <c:v>0.9375</c:v>
                </c:pt>
                <c:pt idx="14">
                  <c:v>0.9375</c:v>
                </c:pt>
                <c:pt idx="15">
                  <c:v>0.9375</c:v>
                </c:pt>
                <c:pt idx="16">
                  <c:v>0.9375</c:v>
                </c:pt>
                <c:pt idx="17">
                  <c:v>0.9375</c:v>
                </c:pt>
                <c:pt idx="18">
                  <c:v>0.9375</c:v>
                </c:pt>
                <c:pt idx="19">
                  <c:v>0.9375</c:v>
                </c:pt>
                <c:pt idx="20">
                  <c:v>0.9375</c:v>
                </c:pt>
                <c:pt idx="21">
                  <c:v>0.9375</c:v>
                </c:pt>
                <c:pt idx="22">
                  <c:v>0.9375</c:v>
                </c:pt>
                <c:pt idx="23">
                  <c:v>0.9375</c:v>
                </c:pt>
                <c:pt idx="24">
                  <c:v>0.9375</c:v>
                </c:pt>
                <c:pt idx="25">
                  <c:v>0.9375</c:v>
                </c:pt>
                <c:pt idx="26">
                  <c:v>0.9375</c:v>
                </c:pt>
                <c:pt idx="27">
                  <c:v>0.9375</c:v>
                </c:pt>
                <c:pt idx="28">
                  <c:v>0.9375</c:v>
                </c:pt>
                <c:pt idx="29">
                  <c:v>0.9375</c:v>
                </c:pt>
                <c:pt idx="30">
                  <c:v>0.9375</c:v>
                </c:pt>
                <c:pt idx="31">
                  <c:v>0.9375</c:v>
                </c:pt>
                <c:pt idx="32">
                  <c:v>0.9375</c:v>
                </c:pt>
                <c:pt idx="33">
                  <c:v>0.9375</c:v>
                </c:pt>
                <c:pt idx="34">
                  <c:v>0.9375</c:v>
                </c:pt>
                <c:pt idx="35">
                  <c:v>0.9375</c:v>
                </c:pt>
                <c:pt idx="36">
                  <c:v>0.9375</c:v>
                </c:pt>
                <c:pt idx="37">
                  <c:v>0.9765625</c:v>
                </c:pt>
                <c:pt idx="38">
                  <c:v>0.9765625</c:v>
                </c:pt>
                <c:pt idx="39">
                  <c:v>0.9765625</c:v>
                </c:pt>
                <c:pt idx="40">
                  <c:v>0.9765625</c:v>
                </c:pt>
                <c:pt idx="41">
                  <c:v>0.9765625</c:v>
                </c:pt>
                <c:pt idx="42">
                  <c:v>0.9765625</c:v>
                </c:pt>
                <c:pt idx="43">
                  <c:v>0.9765625</c:v>
                </c:pt>
                <c:pt idx="44">
                  <c:v>0.9765625</c:v>
                </c:pt>
                <c:pt idx="45">
                  <c:v>0.9765625</c:v>
                </c:pt>
                <c:pt idx="46">
                  <c:v>0.9765625</c:v>
                </c:pt>
                <c:pt idx="47">
                  <c:v>0.9765625</c:v>
                </c:pt>
                <c:pt idx="48">
                  <c:v>0.9765625</c:v>
                </c:pt>
                <c:pt idx="49">
                  <c:v>0.9765625</c:v>
                </c:pt>
                <c:pt idx="50">
                  <c:v>0.9765625</c:v>
                </c:pt>
                <c:pt idx="51">
                  <c:v>0.9765625</c:v>
                </c:pt>
                <c:pt idx="52">
                  <c:v>0.9765625</c:v>
                </c:pt>
                <c:pt idx="53">
                  <c:v>0.9765625</c:v>
                </c:pt>
                <c:pt idx="54">
                  <c:v>0.9765625</c:v>
                </c:pt>
                <c:pt idx="55">
                  <c:v>0.9765625</c:v>
                </c:pt>
                <c:pt idx="56">
                  <c:v>0.9765625</c:v>
                </c:pt>
                <c:pt idx="57">
                  <c:v>0.96484375</c:v>
                </c:pt>
                <c:pt idx="58">
                  <c:v>0.96484375</c:v>
                </c:pt>
                <c:pt idx="59">
                  <c:v>0.96484375</c:v>
                </c:pt>
                <c:pt idx="60">
                  <c:v>0.96484375</c:v>
                </c:pt>
                <c:pt idx="61">
                  <c:v>0.953125</c:v>
                </c:pt>
                <c:pt idx="62">
                  <c:v>0.953125</c:v>
                </c:pt>
                <c:pt idx="63">
                  <c:v>0.953125</c:v>
                </c:pt>
                <c:pt idx="64">
                  <c:v>0.953125</c:v>
                </c:pt>
                <c:pt idx="65">
                  <c:v>0.94140625</c:v>
                </c:pt>
                <c:pt idx="66">
                  <c:v>0.9296875</c:v>
                </c:pt>
                <c:pt idx="67">
                  <c:v>0.9296875</c:v>
                </c:pt>
                <c:pt idx="68">
                  <c:v>0.9296875</c:v>
                </c:pt>
                <c:pt idx="69">
                  <c:v>0.8828125</c:v>
                </c:pt>
                <c:pt idx="70">
                  <c:v>0.87109375</c:v>
                </c:pt>
                <c:pt idx="71">
                  <c:v>0.859375</c:v>
                </c:pt>
                <c:pt idx="72">
                  <c:v>0.8359375</c:v>
                </c:pt>
                <c:pt idx="73">
                  <c:v>0.8359375</c:v>
                </c:pt>
                <c:pt idx="74">
                  <c:v>0.82421875</c:v>
                </c:pt>
                <c:pt idx="75">
                  <c:v>0.82421875</c:v>
                </c:pt>
                <c:pt idx="76">
                  <c:v>0.82421875</c:v>
                </c:pt>
                <c:pt idx="77">
                  <c:v>0.82421875</c:v>
                </c:pt>
                <c:pt idx="78">
                  <c:v>0.82421875</c:v>
                </c:pt>
                <c:pt idx="79">
                  <c:v>0.82421875</c:v>
                </c:pt>
                <c:pt idx="80">
                  <c:v>0.82421875</c:v>
                </c:pt>
                <c:pt idx="81">
                  <c:v>0.82421875</c:v>
                </c:pt>
                <c:pt idx="82">
                  <c:v>0.82421875</c:v>
                </c:pt>
                <c:pt idx="83">
                  <c:v>0.82421875</c:v>
                </c:pt>
                <c:pt idx="84">
                  <c:v>0.82421875</c:v>
                </c:pt>
                <c:pt idx="85">
                  <c:v>0.82421875</c:v>
                </c:pt>
                <c:pt idx="86">
                  <c:v>0.82421875</c:v>
                </c:pt>
                <c:pt idx="87">
                  <c:v>0.82421875</c:v>
                </c:pt>
                <c:pt idx="88">
                  <c:v>0.82421875</c:v>
                </c:pt>
                <c:pt idx="89">
                  <c:v>0.82421875</c:v>
                </c:pt>
                <c:pt idx="90">
                  <c:v>0.82421875</c:v>
                </c:pt>
                <c:pt idx="91">
                  <c:v>0.81790864</c:v>
                </c:pt>
                <c:pt idx="92">
                  <c:v>0.81760818</c:v>
                </c:pt>
                <c:pt idx="93">
                  <c:v>0.82421875</c:v>
                </c:pt>
                <c:pt idx="94">
                  <c:v>0.82091343</c:v>
                </c:pt>
                <c:pt idx="95">
                  <c:v>0.82211536</c:v>
                </c:pt>
                <c:pt idx="96">
                  <c:v>0.82001203</c:v>
                </c:pt>
                <c:pt idx="97">
                  <c:v>0.82301682</c:v>
                </c:pt>
                <c:pt idx="98">
                  <c:v>0.82421875</c:v>
                </c:pt>
                <c:pt idx="99">
                  <c:v>0.82421875</c:v>
                </c:pt>
                <c:pt idx="100">
                  <c:v>0.82421875</c:v>
                </c:pt>
                <c:pt idx="101">
                  <c:v>0.8125</c:v>
                </c:pt>
                <c:pt idx="102">
                  <c:v>0.80078125</c:v>
                </c:pt>
                <c:pt idx="103">
                  <c:v>0.80078125</c:v>
                </c:pt>
                <c:pt idx="104">
                  <c:v>0.7890625</c:v>
                </c:pt>
                <c:pt idx="105">
                  <c:v>0.7890625</c:v>
                </c:pt>
                <c:pt idx="106">
                  <c:v>0.77734375</c:v>
                </c:pt>
                <c:pt idx="107">
                  <c:v>0.77734375</c:v>
                </c:pt>
                <c:pt idx="108">
                  <c:v>0.77734375</c:v>
                </c:pt>
                <c:pt idx="109">
                  <c:v>0.77734375</c:v>
                </c:pt>
                <c:pt idx="110">
                  <c:v>0.75901443</c:v>
                </c:pt>
                <c:pt idx="111">
                  <c:v>0.75390625</c:v>
                </c:pt>
                <c:pt idx="112">
                  <c:v>0.7421875</c:v>
                </c:pt>
                <c:pt idx="113">
                  <c:v>0.73046875</c:v>
                </c:pt>
                <c:pt idx="114">
                  <c:v>0.73016828</c:v>
                </c:pt>
                <c:pt idx="115">
                  <c:v>0.72415864</c:v>
                </c:pt>
                <c:pt idx="116">
                  <c:v>0.72115386</c:v>
                </c:pt>
                <c:pt idx="117">
                  <c:v>0.72115386</c:v>
                </c:pt>
                <c:pt idx="118">
                  <c:v>0.71274036</c:v>
                </c:pt>
                <c:pt idx="119">
                  <c:v>0.71274036</c:v>
                </c:pt>
                <c:pt idx="120">
                  <c:v>0.71274036</c:v>
                </c:pt>
                <c:pt idx="121">
                  <c:v>0.71274036</c:v>
                </c:pt>
                <c:pt idx="122">
                  <c:v>0.68870193</c:v>
                </c:pt>
                <c:pt idx="123">
                  <c:v>0.66947114</c:v>
                </c:pt>
                <c:pt idx="124">
                  <c:v>0.66556489</c:v>
                </c:pt>
                <c:pt idx="125">
                  <c:v>0.66256011</c:v>
                </c:pt>
                <c:pt idx="126">
                  <c:v>0.6875</c:v>
                </c:pt>
                <c:pt idx="127">
                  <c:v>0.66316104</c:v>
                </c:pt>
                <c:pt idx="128">
                  <c:v>0.65865386</c:v>
                </c:pt>
                <c:pt idx="129">
                  <c:v>0.65655047</c:v>
                </c:pt>
                <c:pt idx="130">
                  <c:v>0.65625</c:v>
                </c:pt>
                <c:pt idx="131">
                  <c:v>0.65625</c:v>
                </c:pt>
                <c:pt idx="132">
                  <c:v>0.65625</c:v>
                </c:pt>
                <c:pt idx="133">
                  <c:v>0.65625</c:v>
                </c:pt>
                <c:pt idx="134">
                  <c:v>0.65625</c:v>
                </c:pt>
                <c:pt idx="135">
                  <c:v>0.65594953</c:v>
                </c:pt>
                <c:pt idx="136">
                  <c:v>0.65594953</c:v>
                </c:pt>
                <c:pt idx="137">
                  <c:v>0.64362979</c:v>
                </c:pt>
                <c:pt idx="138">
                  <c:v>0.62980771</c:v>
                </c:pt>
                <c:pt idx="139">
                  <c:v>0.61778843</c:v>
                </c:pt>
                <c:pt idx="140">
                  <c:v>0.61778843</c:v>
                </c:pt>
                <c:pt idx="141">
                  <c:v>0.61748797</c:v>
                </c:pt>
                <c:pt idx="142">
                  <c:v>0.61598557</c:v>
                </c:pt>
                <c:pt idx="143">
                  <c:v>0.60276443</c:v>
                </c:pt>
                <c:pt idx="144">
                  <c:v>0.60006011</c:v>
                </c:pt>
                <c:pt idx="145">
                  <c:v>0.60006011</c:v>
                </c:pt>
                <c:pt idx="146">
                  <c:v>0.58713943</c:v>
                </c:pt>
                <c:pt idx="147">
                  <c:v>0.58713943</c:v>
                </c:pt>
                <c:pt idx="148">
                  <c:v>0.58683896</c:v>
                </c:pt>
                <c:pt idx="149">
                  <c:v>0.57451922</c:v>
                </c:pt>
                <c:pt idx="150">
                  <c:v>0.56129807</c:v>
                </c:pt>
                <c:pt idx="151">
                  <c:v>0.54897839</c:v>
                </c:pt>
                <c:pt idx="152">
                  <c:v>0.54807693</c:v>
                </c:pt>
                <c:pt idx="153">
                  <c:v>0.54807693</c:v>
                </c:pt>
                <c:pt idx="154">
                  <c:v>0.53605771</c:v>
                </c:pt>
                <c:pt idx="155">
                  <c:v>0.53365386</c:v>
                </c:pt>
                <c:pt idx="156">
                  <c:v>0.53275239</c:v>
                </c:pt>
                <c:pt idx="157">
                  <c:v>0.50751203</c:v>
                </c:pt>
                <c:pt idx="158">
                  <c:v>0.48227164</c:v>
                </c:pt>
                <c:pt idx="159">
                  <c:v>0.48076922</c:v>
                </c:pt>
                <c:pt idx="160">
                  <c:v>0.46784857</c:v>
                </c:pt>
                <c:pt idx="161">
                  <c:v>0.46754807</c:v>
                </c:pt>
                <c:pt idx="162">
                  <c:v>0.45763221</c:v>
                </c:pt>
                <c:pt idx="163">
                  <c:v>0.46724761</c:v>
                </c:pt>
                <c:pt idx="164">
                  <c:v>0.53485578</c:v>
                </c:pt>
                <c:pt idx="165">
                  <c:v>0.53125</c:v>
                </c:pt>
                <c:pt idx="166">
                  <c:v>0.48918268</c:v>
                </c:pt>
                <c:pt idx="167">
                  <c:v>0.47235578</c:v>
                </c:pt>
                <c:pt idx="168">
                  <c:v>0.47055289</c:v>
                </c:pt>
                <c:pt idx="169">
                  <c:v>0.56129807</c:v>
                </c:pt>
                <c:pt idx="170">
                  <c:v>0.50600964</c:v>
                </c:pt>
                <c:pt idx="171">
                  <c:v>0.47085336</c:v>
                </c:pt>
                <c:pt idx="172">
                  <c:v>0.47385818</c:v>
                </c:pt>
                <c:pt idx="173">
                  <c:v>0.46814904</c:v>
                </c:pt>
                <c:pt idx="174">
                  <c:v>0.46814904</c:v>
                </c:pt>
                <c:pt idx="175">
                  <c:v>0.45522836</c:v>
                </c:pt>
                <c:pt idx="176">
                  <c:v>0.44411057</c:v>
                </c:pt>
                <c:pt idx="177">
                  <c:v>0.46634614</c:v>
                </c:pt>
                <c:pt idx="178">
                  <c:v>0.50841343</c:v>
                </c:pt>
                <c:pt idx="179">
                  <c:v>0.45552886</c:v>
                </c:pt>
                <c:pt idx="180">
                  <c:v>0.42067307</c:v>
                </c:pt>
                <c:pt idx="181">
                  <c:v>0.41225961</c:v>
                </c:pt>
                <c:pt idx="182">
                  <c:v>0.42067307</c:v>
                </c:pt>
                <c:pt idx="183">
                  <c:v>0.42788461</c:v>
                </c:pt>
                <c:pt idx="184">
                  <c:v>0.40024039</c:v>
                </c:pt>
                <c:pt idx="185">
                  <c:v>0.46514422</c:v>
                </c:pt>
                <c:pt idx="186">
                  <c:v>0.41947114</c:v>
                </c:pt>
                <c:pt idx="187">
                  <c:v>0.37259614</c:v>
                </c:pt>
                <c:pt idx="188">
                  <c:v>0.40865386</c:v>
                </c:pt>
                <c:pt idx="189">
                  <c:v>0.39423078</c:v>
                </c:pt>
                <c:pt idx="190">
                  <c:v>0.36688703</c:v>
                </c:pt>
                <c:pt idx="191">
                  <c:v>0.32872596</c:v>
                </c:pt>
                <c:pt idx="192">
                  <c:v>0.32782453</c:v>
                </c:pt>
                <c:pt idx="193">
                  <c:v>0.31310096</c:v>
                </c:pt>
                <c:pt idx="194">
                  <c:v>0.31159857</c:v>
                </c:pt>
                <c:pt idx="195">
                  <c:v>0.30979568</c:v>
                </c:pt>
                <c:pt idx="196">
                  <c:v>0.30859375</c:v>
                </c:pt>
                <c:pt idx="197">
                  <c:v>0.29567307</c:v>
                </c:pt>
                <c:pt idx="198">
                  <c:v>0.29417068</c:v>
                </c:pt>
                <c:pt idx="199">
                  <c:v>0.29266828</c:v>
                </c:pt>
                <c:pt idx="200">
                  <c:v>0.29176682</c:v>
                </c:pt>
                <c:pt idx="201">
                  <c:v>0.29056489</c:v>
                </c:pt>
                <c:pt idx="202">
                  <c:v>0.2421875</c:v>
                </c:pt>
                <c:pt idx="203">
                  <c:v>0.24158654</c:v>
                </c:pt>
                <c:pt idx="204">
                  <c:v>0.21694711</c:v>
                </c:pt>
                <c:pt idx="205">
                  <c:v>0.21694711</c:v>
                </c:pt>
                <c:pt idx="206">
                  <c:v>0.1923077</c:v>
                </c:pt>
                <c:pt idx="207">
                  <c:v>0.16826923</c:v>
                </c:pt>
                <c:pt idx="208">
                  <c:v>0.21274039</c:v>
                </c:pt>
                <c:pt idx="209">
                  <c:v>0.17548077</c:v>
                </c:pt>
                <c:pt idx="210">
                  <c:v>0.14002404</c:v>
                </c:pt>
                <c:pt idx="211">
                  <c:v>0.16947116</c:v>
                </c:pt>
                <c:pt idx="212">
                  <c:v>0.13822116</c:v>
                </c:pt>
                <c:pt idx="213">
                  <c:v>0.15384616</c:v>
                </c:pt>
                <c:pt idx="214">
                  <c:v>0.15384616</c:v>
                </c:pt>
                <c:pt idx="215">
                  <c:v>0.15384616</c:v>
                </c:pt>
                <c:pt idx="216">
                  <c:v>0.050480768</c:v>
                </c:pt>
                <c:pt idx="217">
                  <c:v>0.056490384</c:v>
                </c:pt>
                <c:pt idx="218">
                  <c:v>0.037259616</c:v>
                </c:pt>
                <c:pt idx="219">
                  <c:v>0.07692308</c:v>
                </c:pt>
                <c:pt idx="220">
                  <c:v>0.02764423</c:v>
                </c:pt>
                <c:pt idx="221">
                  <c:v>0.026442308</c:v>
                </c:pt>
                <c:pt idx="222">
                  <c:v>0.010817308</c:v>
                </c:pt>
                <c:pt idx="223">
                  <c:v>0.025240384</c:v>
                </c:pt>
                <c:pt idx="224">
                  <c:v>0.009615385</c:v>
                </c:pt>
                <c:pt idx="225">
                  <c:v>0.015625</c:v>
                </c:pt>
                <c:pt idx="226">
                  <c:v>0.015625</c:v>
                </c:pt>
                <c:pt idx="227">
                  <c:v>0.050480768</c:v>
                </c:pt>
                <c:pt idx="228">
                  <c:v>0.0048076925</c:v>
                </c:pt>
                <c:pt idx="229">
                  <c:v>0.069711536</c:v>
                </c:pt>
                <c:pt idx="230">
                  <c:v>0.018028846</c:v>
                </c:pt>
                <c:pt idx="231">
                  <c:v>0.009615385</c:v>
                </c:pt>
                <c:pt idx="232">
                  <c:v>0.026442308</c:v>
                </c:pt>
                <c:pt idx="233">
                  <c:v>0.012019231</c:v>
                </c:pt>
                <c:pt idx="234">
                  <c:v>0.03125</c:v>
                </c:pt>
                <c:pt idx="235">
                  <c:v>0.0072115385</c:v>
                </c:pt>
                <c:pt idx="236">
                  <c:v>0.010817308</c:v>
                </c:pt>
                <c:pt idx="237">
                  <c:v>0.066105768</c:v>
                </c:pt>
                <c:pt idx="238">
                  <c:v>0.057692308</c:v>
                </c:pt>
                <c:pt idx="239">
                  <c:v>0.086538464</c:v>
                </c:pt>
                <c:pt idx="240">
                  <c:v>0.012019231</c:v>
                </c:pt>
                <c:pt idx="241">
                  <c:v>0.010817308</c:v>
                </c:pt>
                <c:pt idx="242">
                  <c:v>0.030048076</c:v>
                </c:pt>
                <c:pt idx="243">
                  <c:v>0.010817308</c:v>
                </c:pt>
                <c:pt idx="244">
                  <c:v>0.036057692</c:v>
                </c:pt>
                <c:pt idx="245">
                  <c:v>0.024038462</c:v>
                </c:pt>
                <c:pt idx="246">
                  <c:v>0.03125</c:v>
                </c:pt>
                <c:pt idx="247">
                  <c:v>0.012019231</c:v>
                </c:pt>
                <c:pt idx="248">
                  <c:v>0.009615385</c:v>
                </c:pt>
                <c:pt idx="249">
                  <c:v>0.0048076925</c:v>
                </c:pt>
                <c:pt idx="250">
                  <c:v>0.028846154</c:v>
                </c:pt>
                <c:pt idx="251">
                  <c:v>0.033653848</c:v>
                </c:pt>
                <c:pt idx="252">
                  <c:v>0.016826924</c:v>
                </c:pt>
                <c:pt idx="253">
                  <c:v>0.03125</c:v>
                </c:pt>
                <c:pt idx="254">
                  <c:v>0.010817308</c:v>
                </c:pt>
                <c:pt idx="255">
                  <c:v>0.012019231</c:v>
                </c:pt>
                <c:pt idx="256">
                  <c:v>0.066105768</c:v>
                </c:pt>
                <c:pt idx="257">
                  <c:v>0.026442308</c:v>
                </c:pt>
                <c:pt idx="258">
                  <c:v>0.0048076925</c:v>
                </c:pt>
                <c:pt idx="259">
                  <c:v>0.07692308</c:v>
                </c:pt>
                <c:pt idx="260">
                  <c:v>0.025240384</c:v>
                </c:pt>
                <c:pt idx="261">
                  <c:v>0.033653848</c:v>
                </c:pt>
                <c:pt idx="262">
                  <c:v>0.048076924</c:v>
                </c:pt>
                <c:pt idx="263">
                  <c:v>0.010817308</c:v>
                </c:pt>
                <c:pt idx="264">
                  <c:v>0.03125</c:v>
                </c:pt>
                <c:pt idx="265">
                  <c:v>0.010817308</c:v>
                </c:pt>
                <c:pt idx="266">
                  <c:v>0.066105768</c:v>
                </c:pt>
                <c:pt idx="267">
                  <c:v>0.032451924</c:v>
                </c:pt>
                <c:pt idx="268">
                  <c:v>0.016826924</c:v>
                </c:pt>
                <c:pt idx="269">
                  <c:v>0.072115384</c:v>
                </c:pt>
                <c:pt idx="270">
                  <c:v>0.009615385</c:v>
                </c:pt>
                <c:pt idx="271">
                  <c:v>0.02764423</c:v>
                </c:pt>
                <c:pt idx="272">
                  <c:v>0.086538464</c:v>
                </c:pt>
                <c:pt idx="273">
                  <c:v>0.03125</c:v>
                </c:pt>
                <c:pt idx="274">
                  <c:v>0.15384616</c:v>
                </c:pt>
                <c:pt idx="275">
                  <c:v>0.016826924</c:v>
                </c:pt>
                <c:pt idx="276">
                  <c:v>0.032451924</c:v>
                </c:pt>
                <c:pt idx="277">
                  <c:v>0.067307696</c:v>
                </c:pt>
                <c:pt idx="278">
                  <c:v>0.009615385</c:v>
                </c:pt>
                <c:pt idx="279">
                  <c:v>0.010817308</c:v>
                </c:pt>
                <c:pt idx="280">
                  <c:v>0.010817308</c:v>
                </c:pt>
                <c:pt idx="281">
                  <c:v>0.049278848</c:v>
                </c:pt>
                <c:pt idx="282">
                  <c:v>0.0048076925</c:v>
                </c:pt>
                <c:pt idx="283">
                  <c:v>0.026442308</c:v>
                </c:pt>
                <c:pt idx="284">
                  <c:v>0.066105768</c:v>
                </c:pt>
                <c:pt idx="285">
                  <c:v>0.008413462</c:v>
                </c:pt>
                <c:pt idx="286">
                  <c:v>0.015625</c:v>
                </c:pt>
                <c:pt idx="287">
                  <c:v>0.03125</c:v>
                </c:pt>
                <c:pt idx="288">
                  <c:v>0.0048076925</c:v>
                </c:pt>
                <c:pt idx="289">
                  <c:v>0.082932696</c:v>
                </c:pt>
                <c:pt idx="290">
                  <c:v>0.0048076925</c:v>
                </c:pt>
                <c:pt idx="291">
                  <c:v>0.015625</c:v>
                </c:pt>
                <c:pt idx="292">
                  <c:v>0.010817308</c:v>
                </c:pt>
                <c:pt idx="293">
                  <c:v>0.009615385</c:v>
                </c:pt>
                <c:pt idx="294">
                  <c:v>0.012019231</c:v>
                </c:pt>
                <c:pt idx="295">
                  <c:v>0.016826924</c:v>
                </c:pt>
                <c:pt idx="296">
                  <c:v>0.010817308</c:v>
                </c:pt>
                <c:pt idx="297">
                  <c:v>0.015625</c:v>
                </c:pt>
                <c:pt idx="298">
                  <c:v>0.03125</c:v>
                </c:pt>
                <c:pt idx="299">
                  <c:v>0.0048076925</c:v>
                </c:pt>
                <c:pt idx="300">
                  <c:v>0.009615385</c:v>
                </c:pt>
                <c:pt idx="301">
                  <c:v>0.1454327</c:v>
                </c:pt>
                <c:pt idx="302">
                  <c:v>0.072115384</c:v>
                </c:pt>
                <c:pt idx="303">
                  <c:v>0.0048076925</c:v>
                </c:pt>
                <c:pt idx="304">
                  <c:v>0.0048076925</c:v>
                </c:pt>
                <c:pt idx="305">
                  <c:v>0.018028846</c:v>
                </c:pt>
                <c:pt idx="306">
                  <c:v>0.0048076925</c:v>
                </c:pt>
                <c:pt idx="307">
                  <c:v>0.0048076925</c:v>
                </c:pt>
                <c:pt idx="308">
                  <c:v>0.15384616</c:v>
                </c:pt>
                <c:pt idx="309">
                  <c:v>0.015625</c:v>
                </c:pt>
                <c:pt idx="310">
                  <c:v>0.010817308</c:v>
                </c:pt>
                <c:pt idx="311">
                  <c:v>0.30769232</c:v>
                </c:pt>
                <c:pt idx="312">
                  <c:v>0.03125</c:v>
                </c:pt>
                <c:pt idx="313">
                  <c:v>0.030048076</c:v>
                </c:pt>
                <c:pt idx="314">
                  <c:v>0.15384616</c:v>
                </c:pt>
                <c:pt idx="315">
                  <c:v>0.009615385</c:v>
                </c:pt>
                <c:pt idx="316">
                  <c:v>0.066105768</c:v>
                </c:pt>
                <c:pt idx="317">
                  <c:v>0.30769232</c:v>
                </c:pt>
                <c:pt idx="318">
                  <c:v>0.068509616</c:v>
                </c:pt>
                <c:pt idx="319">
                  <c:v>0.026442308</c:v>
                </c:pt>
                <c:pt idx="320">
                  <c:v>0.010817308</c:v>
                </c:pt>
                <c:pt idx="321">
                  <c:v>0.073317304</c:v>
                </c:pt>
                <c:pt idx="322">
                  <c:v>0.030048076</c:v>
                </c:pt>
                <c:pt idx="323">
                  <c:v>0.018028846</c:v>
                </c:pt>
                <c:pt idx="324">
                  <c:v>0.030048076</c:v>
                </c:pt>
                <c:pt idx="325">
                  <c:v>0.034855768</c:v>
                </c:pt>
                <c:pt idx="326">
                  <c:v>0.026442308</c:v>
                </c:pt>
                <c:pt idx="327">
                  <c:v>0.024038462</c:v>
                </c:pt>
                <c:pt idx="328">
                  <c:v>0.087740384</c:v>
                </c:pt>
                <c:pt idx="329">
                  <c:v>0.010817308</c:v>
                </c:pt>
                <c:pt idx="330">
                  <c:v>0.010817308</c:v>
                </c:pt>
                <c:pt idx="331">
                  <c:v>0.15384616</c:v>
                </c:pt>
                <c:pt idx="332">
                  <c:v>0.010817308</c:v>
                </c:pt>
                <c:pt idx="333">
                  <c:v>0.070913464</c:v>
                </c:pt>
                <c:pt idx="334">
                  <c:v>0.15384616</c:v>
                </c:pt>
                <c:pt idx="335">
                  <c:v>0.016826924</c:v>
                </c:pt>
                <c:pt idx="336">
                  <c:v>0.033653848</c:v>
                </c:pt>
                <c:pt idx="337">
                  <c:v>0.13341346</c:v>
                </c:pt>
                <c:pt idx="338">
                  <c:v>0.026442308</c:v>
                </c:pt>
                <c:pt idx="339">
                  <c:v>0.032451924</c:v>
                </c:pt>
                <c:pt idx="340">
                  <c:v>0.032451924</c:v>
                </c:pt>
                <c:pt idx="341">
                  <c:v>0.46153846</c:v>
                </c:pt>
                <c:pt idx="342">
                  <c:v>0.033653848</c:v>
                </c:pt>
                <c:pt idx="343">
                  <c:v>0.032451924</c:v>
                </c:pt>
                <c:pt idx="344">
                  <c:v>0.010817308</c:v>
                </c:pt>
                <c:pt idx="345">
                  <c:v>0.010817308</c:v>
                </c:pt>
                <c:pt idx="346">
                  <c:v>0.016826924</c:v>
                </c:pt>
                <c:pt idx="347">
                  <c:v>0.009615385</c:v>
                </c:pt>
                <c:pt idx="348">
                  <c:v>0.0048076925</c:v>
                </c:pt>
                <c:pt idx="349">
                  <c:v>0.02764423</c:v>
                </c:pt>
                <c:pt idx="350">
                  <c:v>0.15384616</c:v>
                </c:pt>
                <c:pt idx="351">
                  <c:v>0.018028846</c:v>
                </c:pt>
                <c:pt idx="352">
                  <c:v>0.015625</c:v>
                </c:pt>
                <c:pt idx="353">
                  <c:v>0.026442308</c:v>
                </c:pt>
                <c:pt idx="354">
                  <c:v>0.03125</c:v>
                </c:pt>
                <c:pt idx="355">
                  <c:v>0.03125</c:v>
                </c:pt>
                <c:pt idx="356">
                  <c:v>0.026442308</c:v>
                </c:pt>
                <c:pt idx="357">
                  <c:v>0.026442308</c:v>
                </c:pt>
                <c:pt idx="358">
                  <c:v>0.033653848</c:v>
                </c:pt>
                <c:pt idx="359">
                  <c:v>0.008413462</c:v>
                </c:pt>
                <c:pt idx="360">
                  <c:v>0.010817308</c:v>
                </c:pt>
                <c:pt idx="361">
                  <c:v>0.014423077</c:v>
                </c:pt>
                <c:pt idx="362">
                  <c:v>0.11538462</c:v>
                </c:pt>
                <c:pt idx="363">
                  <c:v>0.026442308</c:v>
                </c:pt>
                <c:pt idx="364">
                  <c:v>0.10336538</c:v>
                </c:pt>
                <c:pt idx="365">
                  <c:v>0.025240384</c:v>
                </c:pt>
                <c:pt idx="366">
                  <c:v>0.032451924</c:v>
                </c:pt>
                <c:pt idx="367">
                  <c:v>0.025240384</c:v>
                </c:pt>
                <c:pt idx="368">
                  <c:v>0.009615385</c:v>
                </c:pt>
                <c:pt idx="369">
                  <c:v>0.009615385</c:v>
                </c:pt>
                <c:pt idx="370">
                  <c:v>0.015625</c:v>
                </c:pt>
                <c:pt idx="371">
                  <c:v>0.016826924</c:v>
                </c:pt>
                <c:pt idx="372">
                  <c:v>0.033653848</c:v>
                </c:pt>
                <c:pt idx="373">
                  <c:v>0.025240384</c:v>
                </c:pt>
                <c:pt idx="374">
                  <c:v>0.014423077</c:v>
                </c:pt>
                <c:pt idx="375">
                  <c:v>0.07692308</c:v>
                </c:pt>
                <c:pt idx="376">
                  <c:v>0.030048076</c:v>
                </c:pt>
                <c:pt idx="377">
                  <c:v>0.015625</c:v>
                </c:pt>
                <c:pt idx="378">
                  <c:v>0.15384616</c:v>
                </c:pt>
                <c:pt idx="379">
                  <c:v>0.032451924</c:v>
                </c:pt>
                <c:pt idx="380">
                  <c:v>0.0060096155</c:v>
                </c:pt>
                <c:pt idx="381">
                  <c:v>0.049278848</c:v>
                </c:pt>
                <c:pt idx="382">
                  <c:v>0.032451924</c:v>
                </c:pt>
                <c:pt idx="383">
                  <c:v>0.025240384</c:v>
                </c:pt>
                <c:pt idx="384">
                  <c:v>1.0</c:v>
                </c:pt>
                <c:pt idx="385">
                  <c:v>0.018028846</c:v>
                </c:pt>
                <c:pt idx="386">
                  <c:v>0.0036057692</c:v>
                </c:pt>
                <c:pt idx="387">
                  <c:v>0.02764423</c:v>
                </c:pt>
                <c:pt idx="388">
                  <c:v>0.050480768</c:v>
                </c:pt>
                <c:pt idx="389">
                  <c:v>0.0048076925</c:v>
                </c:pt>
                <c:pt idx="390">
                  <c:v>0.032451924</c:v>
                </c:pt>
                <c:pt idx="391">
                  <c:v>0.0048076925</c:v>
                </c:pt>
                <c:pt idx="392">
                  <c:v>0.010817308</c:v>
                </c:pt>
                <c:pt idx="393">
                  <c:v>0.07692308</c:v>
                </c:pt>
                <c:pt idx="394">
                  <c:v>0.015625</c:v>
                </c:pt>
                <c:pt idx="395">
                  <c:v>0.0048076925</c:v>
                </c:pt>
                <c:pt idx="396">
                  <c:v>0.032451924</c:v>
                </c:pt>
                <c:pt idx="397">
                  <c:v>0.034855768</c:v>
                </c:pt>
                <c:pt idx="398">
                  <c:v>0.014423077</c:v>
                </c:pt>
                <c:pt idx="399">
                  <c:v>0.46153846</c:v>
                </c:pt>
                <c:pt idx="400">
                  <c:v>0.025240384</c:v>
                </c:pt>
                <c:pt idx="401">
                  <c:v>0.03125</c:v>
                </c:pt>
                <c:pt idx="402">
                  <c:v>0.02764423</c:v>
                </c:pt>
                <c:pt idx="403">
                  <c:v>0.009615385</c:v>
                </c:pt>
                <c:pt idx="404">
                  <c:v>0.025240384</c:v>
                </c:pt>
                <c:pt idx="405">
                  <c:v>0.025240384</c:v>
                </c:pt>
                <c:pt idx="406">
                  <c:v>0.032451924</c:v>
                </c:pt>
                <c:pt idx="407">
                  <c:v>0.009615385</c:v>
                </c:pt>
                <c:pt idx="408">
                  <c:v>0.0048076925</c:v>
                </c:pt>
                <c:pt idx="409">
                  <c:v>0.075721152</c:v>
                </c:pt>
                <c:pt idx="410">
                  <c:v>0.033653848</c:v>
                </c:pt>
                <c:pt idx="411">
                  <c:v>0.073317304</c:v>
                </c:pt>
                <c:pt idx="412">
                  <c:v>0.016826924</c:v>
                </c:pt>
                <c:pt idx="413">
                  <c:v>0.015625</c:v>
                </c:pt>
                <c:pt idx="414">
                  <c:v>0.07692308</c:v>
                </c:pt>
                <c:pt idx="415">
                  <c:v>0.0060096155</c:v>
                </c:pt>
                <c:pt idx="416">
                  <c:v>0.090144232</c:v>
                </c:pt>
                <c:pt idx="417">
                  <c:v>0.091346152</c:v>
                </c:pt>
                <c:pt idx="418">
                  <c:v>0.012019231</c:v>
                </c:pt>
                <c:pt idx="419">
                  <c:v>0.087740384</c:v>
                </c:pt>
                <c:pt idx="420">
                  <c:v>0.026442308</c:v>
                </c:pt>
                <c:pt idx="421">
                  <c:v>0.016826924</c:v>
                </c:pt>
                <c:pt idx="422">
                  <c:v>0.034855768</c:v>
                </c:pt>
                <c:pt idx="423">
                  <c:v>0.15384616</c:v>
                </c:pt>
                <c:pt idx="424">
                  <c:v>0.091346152</c:v>
                </c:pt>
                <c:pt idx="425">
                  <c:v>0.050480768</c:v>
                </c:pt>
                <c:pt idx="426">
                  <c:v>0.009615385</c:v>
                </c:pt>
                <c:pt idx="427">
                  <c:v>0.03125</c:v>
                </c:pt>
                <c:pt idx="428">
                  <c:v>0.010817308</c:v>
                </c:pt>
                <c:pt idx="429">
                  <c:v>0.0048076925</c:v>
                </c:pt>
                <c:pt idx="430">
                  <c:v>0.0060096155</c:v>
                </c:pt>
                <c:pt idx="431">
                  <c:v>0.02764423</c:v>
                </c:pt>
                <c:pt idx="432">
                  <c:v>0.0048076925</c:v>
                </c:pt>
                <c:pt idx="433">
                  <c:v>0.048076924</c:v>
                </c:pt>
                <c:pt idx="434">
                  <c:v>0.010817308</c:v>
                </c:pt>
                <c:pt idx="435">
                  <c:v>0.53846157</c:v>
                </c:pt>
                <c:pt idx="436">
                  <c:v>0.010817308</c:v>
                </c:pt>
                <c:pt idx="437">
                  <c:v>0.025240384</c:v>
                </c:pt>
                <c:pt idx="438">
                  <c:v>0.010817308</c:v>
                </c:pt>
                <c:pt idx="439">
                  <c:v>0.050480768</c:v>
                </c:pt>
                <c:pt idx="440">
                  <c:v>0.034855768</c:v>
                </c:pt>
                <c:pt idx="441">
                  <c:v>0.032451924</c:v>
                </c:pt>
                <c:pt idx="442">
                  <c:v>0.056490384</c:v>
                </c:pt>
                <c:pt idx="443">
                  <c:v>0.010817308</c:v>
                </c:pt>
                <c:pt idx="444">
                  <c:v>0.008413462</c:v>
                </c:pt>
                <c:pt idx="445">
                  <c:v>0.46153846</c:v>
                </c:pt>
                <c:pt idx="446">
                  <c:v>0.087740384</c:v>
                </c:pt>
                <c:pt idx="447">
                  <c:v>0.0048076925</c:v>
                </c:pt>
                <c:pt idx="448">
                  <c:v>0.097355768</c:v>
                </c:pt>
                <c:pt idx="449">
                  <c:v>0.03125</c:v>
                </c:pt>
                <c:pt idx="450">
                  <c:v>0.02764423</c:v>
                </c:pt>
                <c:pt idx="451">
                  <c:v>0.15384616</c:v>
                </c:pt>
                <c:pt idx="452">
                  <c:v>0.010817308</c:v>
                </c:pt>
                <c:pt idx="453">
                  <c:v>0.045673076</c:v>
                </c:pt>
                <c:pt idx="454">
                  <c:v>0.037259616</c:v>
                </c:pt>
                <c:pt idx="455">
                  <c:v>0.018028846</c:v>
                </c:pt>
                <c:pt idx="456">
                  <c:v>0.026442308</c:v>
                </c:pt>
                <c:pt idx="457">
                  <c:v>0.03125</c:v>
                </c:pt>
                <c:pt idx="458">
                  <c:v>0.009615385</c:v>
                </c:pt>
                <c:pt idx="459">
                  <c:v>0.009615385</c:v>
                </c:pt>
                <c:pt idx="460">
                  <c:v>0.38461539</c:v>
                </c:pt>
                <c:pt idx="461">
                  <c:v>0.0072115385</c:v>
                </c:pt>
                <c:pt idx="462">
                  <c:v>0.009615385</c:v>
                </c:pt>
                <c:pt idx="463">
                  <c:v>0.010817308</c:v>
                </c:pt>
                <c:pt idx="464">
                  <c:v>0.010817308</c:v>
                </c:pt>
                <c:pt idx="465">
                  <c:v>0.026442308</c:v>
                </c:pt>
                <c:pt idx="466">
                  <c:v>0.008413462</c:v>
                </c:pt>
                <c:pt idx="467">
                  <c:v>0.026442308</c:v>
                </c:pt>
                <c:pt idx="468">
                  <c:v>0.032451924</c:v>
                </c:pt>
                <c:pt idx="469">
                  <c:v>0.0048076925</c:v>
                </c:pt>
                <c:pt idx="470">
                  <c:v>0.009615385</c:v>
                </c:pt>
                <c:pt idx="471">
                  <c:v>0.033653848</c:v>
                </c:pt>
                <c:pt idx="472">
                  <c:v>0.23076923</c:v>
                </c:pt>
                <c:pt idx="473">
                  <c:v>0.010817308</c:v>
                </c:pt>
                <c:pt idx="474">
                  <c:v>0.045673076</c:v>
                </c:pt>
                <c:pt idx="475">
                  <c:v>0.0048076925</c:v>
                </c:pt>
                <c:pt idx="476">
                  <c:v>0.0048076925</c:v>
                </c:pt>
                <c:pt idx="477">
                  <c:v>0.014423077</c:v>
                </c:pt>
                <c:pt idx="478">
                  <c:v>0.069711536</c:v>
                </c:pt>
                <c:pt idx="479">
                  <c:v>0.010817308</c:v>
                </c:pt>
                <c:pt idx="480">
                  <c:v>0.03125</c:v>
                </c:pt>
                <c:pt idx="481">
                  <c:v>0.009615385</c:v>
                </c:pt>
                <c:pt idx="482">
                  <c:v>0.015625</c:v>
                </c:pt>
                <c:pt idx="483">
                  <c:v>0.009615385</c:v>
                </c:pt>
                <c:pt idx="484">
                  <c:v>0.010817308</c:v>
                </c:pt>
                <c:pt idx="485">
                  <c:v>0.068509616</c:v>
                </c:pt>
                <c:pt idx="486">
                  <c:v>0.012019231</c:v>
                </c:pt>
                <c:pt idx="487">
                  <c:v>0.009615385</c:v>
                </c:pt>
                <c:pt idx="488">
                  <c:v>0.026442308</c:v>
                </c:pt>
                <c:pt idx="489">
                  <c:v>0.03125</c:v>
                </c:pt>
                <c:pt idx="490">
                  <c:v>0.034855768</c:v>
                </c:pt>
                <c:pt idx="491">
                  <c:v>0.009615385</c:v>
                </c:pt>
                <c:pt idx="492">
                  <c:v>0.090144232</c:v>
                </c:pt>
                <c:pt idx="493">
                  <c:v>0.03125</c:v>
                </c:pt>
                <c:pt idx="494">
                  <c:v>0.032451924</c:v>
                </c:pt>
                <c:pt idx="495">
                  <c:v>0.009615385</c:v>
                </c:pt>
                <c:pt idx="496">
                  <c:v>0.010817308</c:v>
                </c:pt>
                <c:pt idx="497">
                  <c:v>0.012019231</c:v>
                </c:pt>
                <c:pt idx="498">
                  <c:v>0.0036057692</c:v>
                </c:pt>
                <c:pt idx="499">
                  <c:v>0.018028846</c:v>
                </c:pt>
                <c:pt idx="500">
                  <c:v>0.015625</c:v>
                </c:pt>
                <c:pt idx="501">
                  <c:v>0.032451924</c:v>
                </c:pt>
                <c:pt idx="502">
                  <c:v>0.0036057692</c:v>
                </c:pt>
                <c:pt idx="503">
                  <c:v>0.015625</c:v>
                </c:pt>
                <c:pt idx="504">
                  <c:v>0.033653848</c:v>
                </c:pt>
                <c:pt idx="505">
                  <c:v>0.014423077</c:v>
                </c:pt>
                <c:pt idx="506">
                  <c:v>0.048076924</c:v>
                </c:pt>
                <c:pt idx="507">
                  <c:v>0.026442308</c:v>
                </c:pt>
                <c:pt idx="508">
                  <c:v>0.15384616</c:v>
                </c:pt>
                <c:pt idx="509">
                  <c:v>0.015625</c:v>
                </c:pt>
                <c:pt idx="510">
                  <c:v>0.025240384</c:v>
                </c:pt>
                <c:pt idx="511">
                  <c:v>0.030048076</c:v>
                </c:pt>
                <c:pt idx="512">
                  <c:v>0.033653848</c:v>
                </c:pt>
                <c:pt idx="513">
                  <c:v>0.0060096155</c:v>
                </c:pt>
                <c:pt idx="514">
                  <c:v>0.049278848</c:v>
                </c:pt>
                <c:pt idx="515">
                  <c:v>0.03846154</c:v>
                </c:pt>
                <c:pt idx="516">
                  <c:v>0.026442308</c:v>
                </c:pt>
                <c:pt idx="517">
                  <c:v>0.051682692</c:v>
                </c:pt>
                <c:pt idx="518">
                  <c:v>0.61538464</c:v>
                </c:pt>
                <c:pt idx="519">
                  <c:v>0.015625</c:v>
                </c:pt>
                <c:pt idx="520">
                  <c:v>0.010817308</c:v>
                </c:pt>
                <c:pt idx="521">
                  <c:v>0.03125</c:v>
                </c:pt>
                <c:pt idx="522">
                  <c:v>0.026442308</c:v>
                </c:pt>
                <c:pt idx="523">
                  <c:v>0.0048076925</c:v>
                </c:pt>
                <c:pt idx="524">
                  <c:v>0.008413462</c:v>
                </c:pt>
                <c:pt idx="525">
                  <c:v>0.015625</c:v>
                </c:pt>
                <c:pt idx="526">
                  <c:v>0.026442308</c:v>
                </c:pt>
                <c:pt idx="527">
                  <c:v>0.30769232</c:v>
                </c:pt>
                <c:pt idx="528">
                  <c:v>0.016826924</c:v>
                </c:pt>
                <c:pt idx="529">
                  <c:v>0.051682692</c:v>
                </c:pt>
                <c:pt idx="530">
                  <c:v>0.53846157</c:v>
                </c:pt>
                <c:pt idx="531">
                  <c:v>0.048076924</c:v>
                </c:pt>
                <c:pt idx="532">
                  <c:v>0.032451924</c:v>
                </c:pt>
                <c:pt idx="533">
                  <c:v>0.12860577</c:v>
                </c:pt>
                <c:pt idx="534">
                  <c:v>0.0048076925</c:v>
                </c:pt>
                <c:pt idx="535">
                  <c:v>0.026442308</c:v>
                </c:pt>
                <c:pt idx="536">
                  <c:v>0.010817308</c:v>
                </c:pt>
                <c:pt idx="537">
                  <c:v>0.024038462</c:v>
                </c:pt>
                <c:pt idx="538">
                  <c:v>0.032451924</c:v>
                </c:pt>
                <c:pt idx="539">
                  <c:v>0.010817308</c:v>
                </c:pt>
                <c:pt idx="540">
                  <c:v>0.0048076925</c:v>
                </c:pt>
                <c:pt idx="541">
                  <c:v>0.015625</c:v>
                </c:pt>
                <c:pt idx="542">
                  <c:v>0.025240384</c:v>
                </c:pt>
                <c:pt idx="543">
                  <c:v>0.012019231</c:v>
                </c:pt>
                <c:pt idx="544">
                  <c:v>0.009615385</c:v>
                </c:pt>
                <c:pt idx="545">
                  <c:v>0.009615385</c:v>
                </c:pt>
                <c:pt idx="546">
                  <c:v>0.16586539</c:v>
                </c:pt>
                <c:pt idx="547">
                  <c:v>0.010817308</c:v>
                </c:pt>
                <c:pt idx="548">
                  <c:v>0.0048076925</c:v>
                </c:pt>
                <c:pt idx="549">
                  <c:v>0.0048076925</c:v>
                </c:pt>
                <c:pt idx="550">
                  <c:v>0.032451924</c:v>
                </c:pt>
                <c:pt idx="551">
                  <c:v>0.0036057692</c:v>
                </c:pt>
                <c:pt idx="552">
                  <c:v>0.009615385</c:v>
                </c:pt>
                <c:pt idx="553">
                  <c:v>0.0048076925</c:v>
                </c:pt>
                <c:pt idx="554">
                  <c:v>0.026442308</c:v>
                </c:pt>
                <c:pt idx="555">
                  <c:v>0.009615385</c:v>
                </c:pt>
                <c:pt idx="556">
                  <c:v>0.0048076925</c:v>
                </c:pt>
                <c:pt idx="557">
                  <c:v>0.016826924</c:v>
                </c:pt>
                <c:pt idx="558">
                  <c:v>0.0048076925</c:v>
                </c:pt>
                <c:pt idx="559">
                  <c:v>0.01923077</c:v>
                </c:pt>
                <c:pt idx="560">
                  <c:v>0.009615385</c:v>
                </c:pt>
                <c:pt idx="561">
                  <c:v>0.030048076</c:v>
                </c:pt>
                <c:pt idx="562">
                  <c:v>0.015625</c:v>
                </c:pt>
                <c:pt idx="563">
                  <c:v>0.07692308</c:v>
                </c:pt>
                <c:pt idx="564">
                  <c:v>0.009615385</c:v>
                </c:pt>
                <c:pt idx="565">
                  <c:v>0.016826924</c:v>
                </c:pt>
                <c:pt idx="566">
                  <c:v>0.016826924</c:v>
                </c:pt>
                <c:pt idx="567">
                  <c:v>0.032451924</c:v>
                </c:pt>
                <c:pt idx="568">
                  <c:v>0.009615385</c:v>
                </c:pt>
                <c:pt idx="569">
                  <c:v>0.009615385</c:v>
                </c:pt>
                <c:pt idx="570">
                  <c:v>0.012019231</c:v>
                </c:pt>
                <c:pt idx="571">
                  <c:v>0.009615385</c:v>
                </c:pt>
                <c:pt idx="572">
                  <c:v>0.010817308</c:v>
                </c:pt>
                <c:pt idx="573">
                  <c:v>0.026442308</c:v>
                </c:pt>
                <c:pt idx="574">
                  <c:v>0.068509616</c:v>
                </c:pt>
                <c:pt idx="575">
                  <c:v>0.009615385</c:v>
                </c:pt>
                <c:pt idx="576">
                  <c:v>0.0060096155</c:v>
                </c:pt>
                <c:pt idx="577">
                  <c:v>0.010817308</c:v>
                </c:pt>
                <c:pt idx="578">
                  <c:v>0.015625</c:v>
                </c:pt>
                <c:pt idx="579">
                  <c:v>0.010817308</c:v>
                </c:pt>
                <c:pt idx="580">
                  <c:v>0.010817308</c:v>
                </c:pt>
                <c:pt idx="581">
                  <c:v>0.026442308</c:v>
                </c:pt>
                <c:pt idx="582">
                  <c:v>0.068509616</c:v>
                </c:pt>
                <c:pt idx="583">
                  <c:v>0.02764423</c:v>
                </c:pt>
                <c:pt idx="584">
                  <c:v>0.028846154</c:v>
                </c:pt>
                <c:pt idx="585">
                  <c:v>0.084134616</c:v>
                </c:pt>
                <c:pt idx="586">
                  <c:v>0.03125</c:v>
                </c:pt>
                <c:pt idx="587">
                  <c:v>0.0048076925</c:v>
                </c:pt>
                <c:pt idx="588">
                  <c:v>0.013221154</c:v>
                </c:pt>
                <c:pt idx="589">
                  <c:v>0.0060096155</c:v>
                </c:pt>
                <c:pt idx="590">
                  <c:v>0.02764423</c:v>
                </c:pt>
                <c:pt idx="591">
                  <c:v>0.02764423</c:v>
                </c:pt>
                <c:pt idx="592">
                  <c:v>0.016826924</c:v>
                </c:pt>
                <c:pt idx="593">
                  <c:v>0.087740384</c:v>
                </c:pt>
                <c:pt idx="594">
                  <c:v>0.15384616</c:v>
                </c:pt>
                <c:pt idx="595">
                  <c:v>0.033653848</c:v>
                </c:pt>
                <c:pt idx="596">
                  <c:v>0.010817308</c:v>
                </c:pt>
                <c:pt idx="597">
                  <c:v>0.020432692</c:v>
                </c:pt>
                <c:pt idx="598">
                  <c:v>0.02764423</c:v>
                </c:pt>
                <c:pt idx="599">
                  <c:v>0.032451924</c:v>
                </c:pt>
                <c:pt idx="600">
                  <c:v>0.0048076925</c:v>
                </c:pt>
                <c:pt idx="601">
                  <c:v>0.015625</c:v>
                </c:pt>
                <c:pt idx="602">
                  <c:v>0.033653848</c:v>
                </c:pt>
                <c:pt idx="603">
                  <c:v>0.016826924</c:v>
                </c:pt>
                <c:pt idx="604">
                  <c:v>0.015625</c:v>
                </c:pt>
                <c:pt idx="605">
                  <c:v>0.028846154</c:v>
                </c:pt>
                <c:pt idx="606">
                  <c:v>0.01923077</c:v>
                </c:pt>
                <c:pt idx="607">
                  <c:v>0.051682692</c:v>
                </c:pt>
                <c:pt idx="608">
                  <c:v>0.03125</c:v>
                </c:pt>
                <c:pt idx="609">
                  <c:v>0.049278848</c:v>
                </c:pt>
                <c:pt idx="610">
                  <c:v>0.010817308</c:v>
                </c:pt>
                <c:pt idx="611">
                  <c:v>0.016826924</c:v>
                </c:pt>
                <c:pt idx="612">
                  <c:v>0.010817308</c:v>
                </c:pt>
                <c:pt idx="613">
                  <c:v>0.050480768</c:v>
                </c:pt>
                <c:pt idx="614">
                  <c:v>0.025240384</c:v>
                </c:pt>
                <c:pt idx="615">
                  <c:v>0.075721152</c:v>
                </c:pt>
                <c:pt idx="616">
                  <c:v>0.0048076925</c:v>
                </c:pt>
                <c:pt idx="617">
                  <c:v>0.0048076925</c:v>
                </c:pt>
                <c:pt idx="618">
                  <c:v>0.018028846</c:v>
                </c:pt>
                <c:pt idx="619">
                  <c:v>0.026442308</c:v>
                </c:pt>
                <c:pt idx="620">
                  <c:v>0.088942304</c:v>
                </c:pt>
                <c:pt idx="621">
                  <c:v>0.010817308</c:v>
                </c:pt>
                <c:pt idx="622">
                  <c:v>0.025240384</c:v>
                </c:pt>
                <c:pt idx="623">
                  <c:v>0.026442308</c:v>
                </c:pt>
                <c:pt idx="624">
                  <c:v>0.07692308</c:v>
                </c:pt>
                <c:pt idx="625">
                  <c:v>0.0048076925</c:v>
                </c:pt>
                <c:pt idx="626">
                  <c:v>0.03125</c:v>
                </c:pt>
                <c:pt idx="627">
                  <c:v>0.0048076925</c:v>
                </c:pt>
                <c:pt idx="628">
                  <c:v>0.026442308</c:v>
                </c:pt>
                <c:pt idx="629">
                  <c:v>0.0048076925</c:v>
                </c:pt>
                <c:pt idx="630">
                  <c:v>0.0036057692</c:v>
                </c:pt>
                <c:pt idx="631">
                  <c:v>0.009615385</c:v>
                </c:pt>
                <c:pt idx="632">
                  <c:v>0.010817308</c:v>
                </c:pt>
                <c:pt idx="633">
                  <c:v>0.015625</c:v>
                </c:pt>
                <c:pt idx="634">
                  <c:v>0.02764423</c:v>
                </c:pt>
                <c:pt idx="635">
                  <c:v>0.024038462</c:v>
                </c:pt>
                <c:pt idx="636">
                  <c:v>0.014423077</c:v>
                </c:pt>
                <c:pt idx="637">
                  <c:v>0.010817308</c:v>
                </c:pt>
                <c:pt idx="638">
                  <c:v>0.010817308</c:v>
                </c:pt>
                <c:pt idx="639">
                  <c:v>0.009615385</c:v>
                </c:pt>
                <c:pt idx="640">
                  <c:v>0.01923077</c:v>
                </c:pt>
                <c:pt idx="641">
                  <c:v>0.009615385</c:v>
                </c:pt>
                <c:pt idx="642">
                  <c:v>0.0036057692</c:v>
                </c:pt>
                <c:pt idx="643">
                  <c:v>0.033653848</c:v>
                </c:pt>
                <c:pt idx="644">
                  <c:v>0.016826924</c:v>
                </c:pt>
                <c:pt idx="645">
                  <c:v>0.010817308</c:v>
                </c:pt>
                <c:pt idx="646">
                  <c:v>0.23076923</c:v>
                </c:pt>
                <c:pt idx="647">
                  <c:v>0.0048076925</c:v>
                </c:pt>
                <c:pt idx="648">
                  <c:v>0.03125</c:v>
                </c:pt>
                <c:pt idx="649">
                  <c:v>0.018028846</c:v>
                </c:pt>
                <c:pt idx="650">
                  <c:v>0.016826924</c:v>
                </c:pt>
                <c:pt idx="651">
                  <c:v>0.009615385</c:v>
                </c:pt>
                <c:pt idx="652">
                  <c:v>0.009615385</c:v>
                </c:pt>
                <c:pt idx="653">
                  <c:v>0.081730768</c:v>
                </c:pt>
                <c:pt idx="654">
                  <c:v>0.010817308</c:v>
                </c:pt>
                <c:pt idx="655">
                  <c:v>0.034855768</c:v>
                </c:pt>
                <c:pt idx="656">
                  <c:v>0.026442308</c:v>
                </c:pt>
                <c:pt idx="657">
                  <c:v>0.009615385</c:v>
                </c:pt>
                <c:pt idx="658">
                  <c:v>0.034855768</c:v>
                </c:pt>
                <c:pt idx="659">
                  <c:v>0.028846154</c:v>
                </c:pt>
                <c:pt idx="660">
                  <c:v>0.008413462</c:v>
                </c:pt>
                <c:pt idx="661">
                  <c:v>0.021634616</c:v>
                </c:pt>
                <c:pt idx="662">
                  <c:v>0.032451924</c:v>
                </c:pt>
                <c:pt idx="663">
                  <c:v>0.087740384</c:v>
                </c:pt>
                <c:pt idx="664">
                  <c:v>0.53846157</c:v>
                </c:pt>
                <c:pt idx="665">
                  <c:v>0.025240384</c:v>
                </c:pt>
                <c:pt idx="666">
                  <c:v>0.010817308</c:v>
                </c:pt>
                <c:pt idx="667">
                  <c:v>0.30769232</c:v>
                </c:pt>
                <c:pt idx="668">
                  <c:v>0.009615385</c:v>
                </c:pt>
                <c:pt idx="669">
                  <c:v>0.026442308</c:v>
                </c:pt>
                <c:pt idx="670">
                  <c:v>0.073317304</c:v>
                </c:pt>
                <c:pt idx="671">
                  <c:v>0.009615385</c:v>
                </c:pt>
                <c:pt idx="672">
                  <c:v>0.009615385</c:v>
                </c:pt>
                <c:pt idx="673">
                  <c:v>0.0060096155</c:v>
                </c:pt>
                <c:pt idx="674">
                  <c:v>0.048076924</c:v>
                </c:pt>
                <c:pt idx="675">
                  <c:v>0.032451924</c:v>
                </c:pt>
                <c:pt idx="676">
                  <c:v>0.075721152</c:v>
                </c:pt>
                <c:pt idx="677">
                  <c:v>0.010817308</c:v>
                </c:pt>
                <c:pt idx="678">
                  <c:v>0.025240384</c:v>
                </c:pt>
                <c:pt idx="679">
                  <c:v>0.015625</c:v>
                </c:pt>
                <c:pt idx="680">
                  <c:v>0.012019231</c:v>
                </c:pt>
                <c:pt idx="681">
                  <c:v>0.07692308</c:v>
                </c:pt>
                <c:pt idx="682">
                  <c:v>0.012019231</c:v>
                </c:pt>
                <c:pt idx="683">
                  <c:v>0.026442308</c:v>
                </c:pt>
                <c:pt idx="684">
                  <c:v>0.014423077</c:v>
                </c:pt>
                <c:pt idx="685">
                  <c:v>0.046875</c:v>
                </c:pt>
                <c:pt idx="686">
                  <c:v>0.025240384</c:v>
                </c:pt>
                <c:pt idx="687">
                  <c:v>0.026442308</c:v>
                </c:pt>
                <c:pt idx="688">
                  <c:v>0.030048076</c:v>
                </c:pt>
                <c:pt idx="689">
                  <c:v>0.033653848</c:v>
                </c:pt>
                <c:pt idx="690">
                  <c:v>0.009615385</c:v>
                </c:pt>
                <c:pt idx="691">
                  <c:v>0.016826924</c:v>
                </c:pt>
                <c:pt idx="692">
                  <c:v>0.015625</c:v>
                </c:pt>
                <c:pt idx="693">
                  <c:v>0.015625</c:v>
                </c:pt>
                <c:pt idx="694">
                  <c:v>0.0048076925</c:v>
                </c:pt>
                <c:pt idx="695">
                  <c:v>0.0048076925</c:v>
                </c:pt>
                <c:pt idx="696">
                  <c:v>0.032451924</c:v>
                </c:pt>
                <c:pt idx="697">
                  <c:v>0.022836538</c:v>
                </c:pt>
                <c:pt idx="698">
                  <c:v>0.014423077</c:v>
                </c:pt>
                <c:pt idx="699">
                  <c:v>0.012019231</c:v>
                </c:pt>
                <c:pt idx="700">
                  <c:v>0.38461539</c:v>
                </c:pt>
                <c:pt idx="701">
                  <c:v>0.032451924</c:v>
                </c:pt>
                <c:pt idx="702">
                  <c:v>0.17307693</c:v>
                </c:pt>
                <c:pt idx="703">
                  <c:v>0.033653848</c:v>
                </c:pt>
                <c:pt idx="704">
                  <c:v>0.010817308</c:v>
                </c:pt>
                <c:pt idx="705">
                  <c:v>0.026442308</c:v>
                </c:pt>
                <c:pt idx="706">
                  <c:v>0.026442308</c:v>
                </c:pt>
                <c:pt idx="707">
                  <c:v>0.032451924</c:v>
                </c:pt>
                <c:pt idx="708">
                  <c:v>0.032451924</c:v>
                </c:pt>
                <c:pt idx="709">
                  <c:v>0.010817308</c:v>
                </c:pt>
                <c:pt idx="710">
                  <c:v>0.051682692</c:v>
                </c:pt>
                <c:pt idx="711">
                  <c:v>0.03125</c:v>
                </c:pt>
                <c:pt idx="712">
                  <c:v>0.026442308</c:v>
                </c:pt>
                <c:pt idx="713">
                  <c:v>0.23076923</c:v>
                </c:pt>
                <c:pt idx="714">
                  <c:v>0.069711536</c:v>
                </c:pt>
                <c:pt idx="715">
                  <c:v>0.010817308</c:v>
                </c:pt>
                <c:pt idx="716">
                  <c:v>0.84615386</c:v>
                </c:pt>
                <c:pt idx="717">
                  <c:v>0.034855768</c:v>
                </c:pt>
                <c:pt idx="718">
                  <c:v>0.014423077</c:v>
                </c:pt>
                <c:pt idx="719">
                  <c:v>0.016826924</c:v>
                </c:pt>
                <c:pt idx="720">
                  <c:v>0.090144232</c:v>
                </c:pt>
                <c:pt idx="721">
                  <c:v>0.025240384</c:v>
                </c:pt>
                <c:pt idx="722">
                  <c:v>0.036057692</c:v>
                </c:pt>
                <c:pt idx="723">
                  <c:v>0.015625</c:v>
                </c:pt>
                <c:pt idx="724">
                  <c:v>0.09254808</c:v>
                </c:pt>
                <c:pt idx="725">
                  <c:v>0.085336536</c:v>
                </c:pt>
                <c:pt idx="726">
                  <c:v>0.009615385</c:v>
                </c:pt>
                <c:pt idx="727">
                  <c:v>0.045673076</c:v>
                </c:pt>
                <c:pt idx="728">
                  <c:v>0.010817308</c:v>
                </c:pt>
                <c:pt idx="729">
                  <c:v>0.026442308</c:v>
                </c:pt>
                <c:pt idx="730">
                  <c:v>0.016826924</c:v>
                </c:pt>
                <c:pt idx="731">
                  <c:v>0.009615385</c:v>
                </c:pt>
                <c:pt idx="732">
                  <c:v>0.014423077</c:v>
                </c:pt>
                <c:pt idx="733">
                  <c:v>0.010817308</c:v>
                </c:pt>
                <c:pt idx="734">
                  <c:v>0.15384616</c:v>
                </c:pt>
                <c:pt idx="735">
                  <c:v>0.026442308</c:v>
                </c:pt>
                <c:pt idx="736">
                  <c:v>0.0048076925</c:v>
                </c:pt>
                <c:pt idx="737">
                  <c:v>0.032451924</c:v>
                </c:pt>
                <c:pt idx="738">
                  <c:v>0.014423077</c:v>
                </c:pt>
                <c:pt idx="739">
                  <c:v>0.032451924</c:v>
                </c:pt>
                <c:pt idx="740">
                  <c:v>0.009615385</c:v>
                </c:pt>
                <c:pt idx="741">
                  <c:v>0.068509616</c:v>
                </c:pt>
                <c:pt idx="742">
                  <c:v>0.026442308</c:v>
                </c:pt>
                <c:pt idx="743">
                  <c:v>0.028846154</c:v>
                </c:pt>
                <c:pt idx="744">
                  <c:v>0.010817308</c:v>
                </c:pt>
                <c:pt idx="745">
                  <c:v>0.050480768</c:v>
                </c:pt>
                <c:pt idx="746">
                  <c:v>0.052884616</c:v>
                </c:pt>
                <c:pt idx="747">
                  <c:v>0.034855768</c:v>
                </c:pt>
                <c:pt idx="748">
                  <c:v>0.009615385</c:v>
                </c:pt>
                <c:pt idx="749">
                  <c:v>0.026442308</c:v>
                </c:pt>
                <c:pt idx="750">
                  <c:v>0.009615385</c:v>
                </c:pt>
                <c:pt idx="751">
                  <c:v>0.015625</c:v>
                </c:pt>
                <c:pt idx="752">
                  <c:v>0.46153846</c:v>
                </c:pt>
                <c:pt idx="753">
                  <c:v>0.13221154</c:v>
                </c:pt>
                <c:pt idx="754">
                  <c:v>0.030048076</c:v>
                </c:pt>
                <c:pt idx="755">
                  <c:v>0.0048076925</c:v>
                </c:pt>
                <c:pt idx="756">
                  <c:v>0.009615385</c:v>
                </c:pt>
                <c:pt idx="757">
                  <c:v>0.0048076925</c:v>
                </c:pt>
                <c:pt idx="758">
                  <c:v>0.009615385</c:v>
                </c:pt>
                <c:pt idx="759">
                  <c:v>0.034855768</c:v>
                </c:pt>
                <c:pt idx="760">
                  <c:v>0.010817308</c:v>
                </c:pt>
                <c:pt idx="761">
                  <c:v>0.034855768</c:v>
                </c:pt>
                <c:pt idx="762">
                  <c:v>0.016826924</c:v>
                </c:pt>
                <c:pt idx="763">
                  <c:v>0.008413462</c:v>
                </c:pt>
                <c:pt idx="764">
                  <c:v>0.010817308</c:v>
                </c:pt>
                <c:pt idx="765">
                  <c:v>0.010817308</c:v>
                </c:pt>
                <c:pt idx="766">
                  <c:v>0.033653848</c:v>
                </c:pt>
                <c:pt idx="767">
                  <c:v>0.15384616</c:v>
                </c:pt>
                <c:pt idx="768">
                  <c:v>0.074519232</c:v>
                </c:pt>
                <c:pt idx="769">
                  <c:v>0.070913464</c:v>
                </c:pt>
                <c:pt idx="770">
                  <c:v>0.010817308</c:v>
                </c:pt>
                <c:pt idx="771">
                  <c:v>0.0048076925</c:v>
                </c:pt>
                <c:pt idx="772">
                  <c:v>0.073317304</c:v>
                </c:pt>
                <c:pt idx="773">
                  <c:v>0.02764423</c:v>
                </c:pt>
                <c:pt idx="774">
                  <c:v>0.045673076</c:v>
                </c:pt>
                <c:pt idx="775">
                  <c:v>0.015625</c:v>
                </c:pt>
                <c:pt idx="776">
                  <c:v>0.010817308</c:v>
                </c:pt>
                <c:pt idx="777">
                  <c:v>0.013221154</c:v>
                </c:pt>
                <c:pt idx="778">
                  <c:v>0.014423077</c:v>
                </c:pt>
                <c:pt idx="779">
                  <c:v>0.051682692</c:v>
                </c:pt>
                <c:pt idx="780">
                  <c:v>0.07692308</c:v>
                </c:pt>
                <c:pt idx="781">
                  <c:v>0.010817308</c:v>
                </c:pt>
                <c:pt idx="782">
                  <c:v>0.07692308</c:v>
                </c:pt>
                <c:pt idx="783">
                  <c:v>0.61538464</c:v>
                </c:pt>
                <c:pt idx="784">
                  <c:v>0.19951923</c:v>
                </c:pt>
                <c:pt idx="785">
                  <c:v>0.009615385</c:v>
                </c:pt>
                <c:pt idx="786">
                  <c:v>0.074519232</c:v>
                </c:pt>
                <c:pt idx="787">
                  <c:v>0.009615385</c:v>
                </c:pt>
                <c:pt idx="788">
                  <c:v>0.0048076925</c:v>
                </c:pt>
                <c:pt idx="789">
                  <c:v>0.012019231</c:v>
                </c:pt>
                <c:pt idx="790">
                  <c:v>0.07692308</c:v>
                </c:pt>
                <c:pt idx="791">
                  <c:v>0.010817308</c:v>
                </c:pt>
                <c:pt idx="792">
                  <c:v>0.0060096155</c:v>
                </c:pt>
                <c:pt idx="793">
                  <c:v>0.024038462</c:v>
                </c:pt>
                <c:pt idx="794">
                  <c:v>0.0036057692</c:v>
                </c:pt>
                <c:pt idx="795">
                  <c:v>0.010817308</c:v>
                </c:pt>
                <c:pt idx="796">
                  <c:v>0.1670673</c:v>
                </c:pt>
                <c:pt idx="797">
                  <c:v>0.014423077</c:v>
                </c:pt>
                <c:pt idx="798">
                  <c:v>0.032451924</c:v>
                </c:pt>
                <c:pt idx="799">
                  <c:v>0.0036057692</c:v>
                </c:pt>
                <c:pt idx="800">
                  <c:v>0.048076924</c:v>
                </c:pt>
                <c:pt idx="801">
                  <c:v>0.072115384</c:v>
                </c:pt>
                <c:pt idx="802">
                  <c:v>0.033653848</c:v>
                </c:pt>
                <c:pt idx="803">
                  <c:v>0.010817308</c:v>
                </c:pt>
                <c:pt idx="804">
                  <c:v>0.03125</c:v>
                </c:pt>
                <c:pt idx="805">
                  <c:v>0.016826924</c:v>
                </c:pt>
                <c:pt idx="806">
                  <c:v>0.009615385</c:v>
                </c:pt>
                <c:pt idx="807">
                  <c:v>0.0048076925</c:v>
                </c:pt>
                <c:pt idx="808">
                  <c:v>0.009615385</c:v>
                </c:pt>
                <c:pt idx="809">
                  <c:v>0.009615385</c:v>
                </c:pt>
                <c:pt idx="810">
                  <c:v>0.012019231</c:v>
                </c:pt>
                <c:pt idx="811">
                  <c:v>0.032451924</c:v>
                </c:pt>
                <c:pt idx="812">
                  <c:v>0.009615385</c:v>
                </c:pt>
                <c:pt idx="813">
                  <c:v>0.009615385</c:v>
                </c:pt>
                <c:pt idx="814">
                  <c:v>0.010817308</c:v>
                </c:pt>
                <c:pt idx="815">
                  <c:v>0.033653848</c:v>
                </c:pt>
                <c:pt idx="816">
                  <c:v>0.0048076925</c:v>
                </c:pt>
                <c:pt idx="817">
                  <c:v>0.010817308</c:v>
                </c:pt>
                <c:pt idx="818">
                  <c:v>0.010817308</c:v>
                </c:pt>
                <c:pt idx="819">
                  <c:v>0.02764423</c:v>
                </c:pt>
                <c:pt idx="820">
                  <c:v>0.009615385</c:v>
                </c:pt>
                <c:pt idx="821">
                  <c:v>0.044471152</c:v>
                </c:pt>
                <c:pt idx="822">
                  <c:v>0.010817308</c:v>
                </c:pt>
                <c:pt idx="823">
                  <c:v>0.016826924</c:v>
                </c:pt>
                <c:pt idx="824">
                  <c:v>0.009615385</c:v>
                </c:pt>
                <c:pt idx="825">
                  <c:v>0.010817308</c:v>
                </c:pt>
                <c:pt idx="826">
                  <c:v>0.009615385</c:v>
                </c:pt>
                <c:pt idx="827">
                  <c:v>0.015625</c:v>
                </c:pt>
                <c:pt idx="828">
                  <c:v>0.009615385</c:v>
                </c:pt>
                <c:pt idx="829">
                  <c:v>0.033653848</c:v>
                </c:pt>
                <c:pt idx="830">
                  <c:v>0.03125</c:v>
                </c:pt>
                <c:pt idx="831">
                  <c:v>0.009615385</c:v>
                </c:pt>
                <c:pt idx="832">
                  <c:v>0.0048076925</c:v>
                </c:pt>
                <c:pt idx="833">
                  <c:v>0.02764423</c:v>
                </c:pt>
                <c:pt idx="834">
                  <c:v>0.23076923</c:v>
                </c:pt>
                <c:pt idx="835">
                  <c:v>0.0048076925</c:v>
                </c:pt>
                <c:pt idx="836">
                  <c:v>0.0048076925</c:v>
                </c:pt>
                <c:pt idx="837">
                  <c:v>0.46153846</c:v>
                </c:pt>
                <c:pt idx="838">
                  <c:v>0.030048076</c:v>
                </c:pt>
                <c:pt idx="839">
                  <c:v>0.009615385</c:v>
                </c:pt>
                <c:pt idx="840">
                  <c:v>0.032451924</c:v>
                </c:pt>
                <c:pt idx="841">
                  <c:v>0.032451924</c:v>
                </c:pt>
                <c:pt idx="842">
                  <c:v>0.010817308</c:v>
                </c:pt>
                <c:pt idx="843">
                  <c:v>0.010817308</c:v>
                </c:pt>
                <c:pt idx="844">
                  <c:v>0.15384616</c:v>
                </c:pt>
                <c:pt idx="845">
                  <c:v>0.024038462</c:v>
                </c:pt>
                <c:pt idx="846">
                  <c:v>0.0048076925</c:v>
                </c:pt>
                <c:pt idx="847">
                  <c:v>0.16586539</c:v>
                </c:pt>
                <c:pt idx="848">
                  <c:v>0.016826924</c:v>
                </c:pt>
                <c:pt idx="849">
                  <c:v>0.026442308</c:v>
                </c:pt>
                <c:pt idx="850">
                  <c:v>0.030048076</c:v>
                </c:pt>
                <c:pt idx="851">
                  <c:v>0.032451924</c:v>
                </c:pt>
                <c:pt idx="852">
                  <c:v>0.02764423</c:v>
                </c:pt>
                <c:pt idx="853">
                  <c:v>0.53846157</c:v>
                </c:pt>
                <c:pt idx="854">
                  <c:v>0.028846154</c:v>
                </c:pt>
                <c:pt idx="855">
                  <c:v>0.03125</c:v>
                </c:pt>
                <c:pt idx="856">
                  <c:v>0.033653848</c:v>
                </c:pt>
                <c:pt idx="857">
                  <c:v>0.02764423</c:v>
                </c:pt>
                <c:pt idx="858">
                  <c:v>0.009615385</c:v>
                </c:pt>
                <c:pt idx="859">
                  <c:v>0.016826924</c:v>
                </c:pt>
                <c:pt idx="860">
                  <c:v>0.026442308</c:v>
                </c:pt>
                <c:pt idx="861">
                  <c:v>0.0048076925</c:v>
                </c:pt>
                <c:pt idx="862">
                  <c:v>0.025240384</c:v>
                </c:pt>
                <c:pt idx="863">
                  <c:v>0.046875</c:v>
                </c:pt>
                <c:pt idx="864">
                  <c:v>0.010817308</c:v>
                </c:pt>
                <c:pt idx="865">
                  <c:v>0.014423077</c:v>
                </c:pt>
                <c:pt idx="866">
                  <c:v>0.008413462</c:v>
                </c:pt>
                <c:pt idx="867">
                  <c:v>0.025240384</c:v>
                </c:pt>
                <c:pt idx="868">
                  <c:v>0.15384616</c:v>
                </c:pt>
                <c:pt idx="869">
                  <c:v>0.009615385</c:v>
                </c:pt>
                <c:pt idx="870">
                  <c:v>0.0048076925</c:v>
                </c:pt>
                <c:pt idx="871">
                  <c:v>0.53846157</c:v>
                </c:pt>
                <c:pt idx="872">
                  <c:v>0.016826924</c:v>
                </c:pt>
                <c:pt idx="873">
                  <c:v>0.0048076925</c:v>
                </c:pt>
                <c:pt idx="874">
                  <c:v>0.091346152</c:v>
                </c:pt>
                <c:pt idx="875">
                  <c:v>0.009615385</c:v>
                </c:pt>
                <c:pt idx="876">
                  <c:v>0.016826924</c:v>
                </c:pt>
                <c:pt idx="877">
                  <c:v>0.099759616</c:v>
                </c:pt>
                <c:pt idx="878">
                  <c:v>0.033653848</c:v>
                </c:pt>
                <c:pt idx="879">
                  <c:v>0.009615385</c:v>
                </c:pt>
                <c:pt idx="880">
                  <c:v>0.074519232</c:v>
                </c:pt>
                <c:pt idx="881">
                  <c:v>0.1358173</c:v>
                </c:pt>
                <c:pt idx="882">
                  <c:v>0.016826924</c:v>
                </c:pt>
                <c:pt idx="883">
                  <c:v>0.0048076925</c:v>
                </c:pt>
                <c:pt idx="884">
                  <c:v>0.02764423</c:v>
                </c:pt>
                <c:pt idx="885">
                  <c:v>0.030048076</c:v>
                </c:pt>
                <c:pt idx="886">
                  <c:v>0.028846154</c:v>
                </c:pt>
                <c:pt idx="887">
                  <c:v>0.015625</c:v>
                </c:pt>
                <c:pt idx="888">
                  <c:v>0.0024038462</c:v>
                </c:pt>
                <c:pt idx="889">
                  <c:v>0.009615385</c:v>
                </c:pt>
                <c:pt idx="890">
                  <c:v>0.02764423</c:v>
                </c:pt>
                <c:pt idx="891">
                  <c:v>0.016826924</c:v>
                </c:pt>
                <c:pt idx="892">
                  <c:v>0.009615385</c:v>
                </c:pt>
                <c:pt idx="893">
                  <c:v>0.010817308</c:v>
                </c:pt>
                <c:pt idx="894">
                  <c:v>0.0048076925</c:v>
                </c:pt>
                <c:pt idx="895">
                  <c:v>0.0048076925</c:v>
                </c:pt>
                <c:pt idx="896">
                  <c:v>0.009615385</c:v>
                </c:pt>
                <c:pt idx="897">
                  <c:v>0.016826924</c:v>
                </c:pt>
                <c:pt idx="898">
                  <c:v>0.014423077</c:v>
                </c:pt>
                <c:pt idx="899">
                  <c:v>0.069711536</c:v>
                </c:pt>
                <c:pt idx="900">
                  <c:v>0.03125</c:v>
                </c:pt>
                <c:pt idx="901">
                  <c:v>0.38461539</c:v>
                </c:pt>
                <c:pt idx="902">
                  <c:v>0.088942304</c:v>
                </c:pt>
                <c:pt idx="903">
                  <c:v>0.010817308</c:v>
                </c:pt>
                <c:pt idx="904">
                  <c:v>0.0048076925</c:v>
                </c:pt>
                <c:pt idx="905">
                  <c:v>0.03125</c:v>
                </c:pt>
                <c:pt idx="906">
                  <c:v>0.024038462</c:v>
                </c:pt>
                <c:pt idx="907">
                  <c:v>0.028846154</c:v>
                </c:pt>
                <c:pt idx="908">
                  <c:v>0.010817308</c:v>
                </c:pt>
                <c:pt idx="909">
                  <c:v>0.0048076925</c:v>
                </c:pt>
                <c:pt idx="910">
                  <c:v>0.014423077</c:v>
                </c:pt>
                <c:pt idx="911">
                  <c:v>0.07692308</c:v>
                </c:pt>
                <c:pt idx="912">
                  <c:v>0.008413462</c:v>
                </c:pt>
                <c:pt idx="913">
                  <c:v>0.0048076925</c:v>
                </c:pt>
                <c:pt idx="914">
                  <c:v>0.018028846</c:v>
                </c:pt>
                <c:pt idx="915">
                  <c:v>0.010817308</c:v>
                </c:pt>
                <c:pt idx="916">
                  <c:v>0.016826924</c:v>
                </c:pt>
                <c:pt idx="917">
                  <c:v>0.61538464</c:v>
                </c:pt>
                <c:pt idx="918">
                  <c:v>0.02764423</c:v>
                </c:pt>
                <c:pt idx="919">
                  <c:v>0.009615385</c:v>
                </c:pt>
                <c:pt idx="920">
                  <c:v>0.01923077</c:v>
                </c:pt>
                <c:pt idx="921">
                  <c:v>0.025240384</c:v>
                </c:pt>
                <c:pt idx="922">
                  <c:v>0.010817308</c:v>
                </c:pt>
                <c:pt idx="923">
                  <c:v>0.0036057692</c:v>
                </c:pt>
                <c:pt idx="924">
                  <c:v>0.0048076925</c:v>
                </c:pt>
                <c:pt idx="925">
                  <c:v>0.0048076925</c:v>
                </c:pt>
                <c:pt idx="926">
                  <c:v>0.015625</c:v>
                </c:pt>
                <c:pt idx="927">
                  <c:v>0.010817308</c:v>
                </c:pt>
                <c:pt idx="928">
                  <c:v>0.015625</c:v>
                </c:pt>
                <c:pt idx="929">
                  <c:v>0.016826924</c:v>
                </c:pt>
                <c:pt idx="930">
                  <c:v>0.010817308</c:v>
                </c:pt>
                <c:pt idx="931">
                  <c:v>0.068509616</c:v>
                </c:pt>
                <c:pt idx="932">
                  <c:v>0.009615385</c:v>
                </c:pt>
                <c:pt idx="933">
                  <c:v>0.015625</c:v>
                </c:pt>
                <c:pt idx="934">
                  <c:v>0.0048076925</c:v>
                </c:pt>
                <c:pt idx="935">
                  <c:v>0.010817308</c:v>
                </c:pt>
                <c:pt idx="936">
                  <c:v>0.045673076</c:v>
                </c:pt>
                <c:pt idx="937">
                  <c:v>0.10817308</c:v>
                </c:pt>
                <c:pt idx="938">
                  <c:v>0.009615385</c:v>
                </c:pt>
                <c:pt idx="939">
                  <c:v>0.03125</c:v>
                </c:pt>
                <c:pt idx="940">
                  <c:v>0.015625</c:v>
                </c:pt>
                <c:pt idx="941">
                  <c:v>0.009615385</c:v>
                </c:pt>
                <c:pt idx="942">
                  <c:v>0.010817308</c:v>
                </c:pt>
                <c:pt idx="943">
                  <c:v>0.046875</c:v>
                </c:pt>
                <c:pt idx="944">
                  <c:v>0.026442308</c:v>
                </c:pt>
                <c:pt idx="945">
                  <c:v>0.015625</c:v>
                </c:pt>
                <c:pt idx="946">
                  <c:v>0.069711536</c:v>
                </c:pt>
                <c:pt idx="947">
                  <c:v>0.07692308</c:v>
                </c:pt>
                <c:pt idx="948">
                  <c:v>0.07692308</c:v>
                </c:pt>
                <c:pt idx="949">
                  <c:v>0.010817308</c:v>
                </c:pt>
                <c:pt idx="950">
                  <c:v>0.073317304</c:v>
                </c:pt>
                <c:pt idx="951">
                  <c:v>0.0060096155</c:v>
                </c:pt>
                <c:pt idx="952">
                  <c:v>0.0036057692</c:v>
                </c:pt>
                <c:pt idx="953">
                  <c:v>0.090144232</c:v>
                </c:pt>
                <c:pt idx="954">
                  <c:v>0.032451924</c:v>
                </c:pt>
                <c:pt idx="955">
                  <c:v>0.032451924</c:v>
                </c:pt>
                <c:pt idx="956">
                  <c:v>0.015625</c:v>
                </c:pt>
                <c:pt idx="957">
                  <c:v>0.016826924</c:v>
                </c:pt>
                <c:pt idx="958">
                  <c:v>0.010817308</c:v>
                </c:pt>
                <c:pt idx="959">
                  <c:v>0.0048076925</c:v>
                </c:pt>
                <c:pt idx="960">
                  <c:v>0.03125</c:v>
                </c:pt>
                <c:pt idx="961">
                  <c:v>0.010817308</c:v>
                </c:pt>
                <c:pt idx="962">
                  <c:v>0.015625</c:v>
                </c:pt>
                <c:pt idx="963">
                  <c:v>0.010817308</c:v>
                </c:pt>
                <c:pt idx="964">
                  <c:v>0.009615385</c:v>
                </c:pt>
                <c:pt idx="965">
                  <c:v>0.009615385</c:v>
                </c:pt>
                <c:pt idx="966">
                  <c:v>0.048076924</c:v>
                </c:pt>
                <c:pt idx="967">
                  <c:v>0.010817308</c:v>
                </c:pt>
                <c:pt idx="968">
                  <c:v>0.23076923</c:v>
                </c:pt>
                <c:pt idx="969">
                  <c:v>0.010817308</c:v>
                </c:pt>
                <c:pt idx="970">
                  <c:v>0.091346152</c:v>
                </c:pt>
                <c:pt idx="971">
                  <c:v>0.46153846</c:v>
                </c:pt>
                <c:pt idx="972">
                  <c:v>0.02764423</c:v>
                </c:pt>
                <c:pt idx="973">
                  <c:v>0.064903848</c:v>
                </c:pt>
                <c:pt idx="974">
                  <c:v>0.015625</c:v>
                </c:pt>
                <c:pt idx="975">
                  <c:v>0.010817308</c:v>
                </c:pt>
                <c:pt idx="976">
                  <c:v>0.010817308</c:v>
                </c:pt>
                <c:pt idx="977">
                  <c:v>0.052884616</c:v>
                </c:pt>
                <c:pt idx="978">
                  <c:v>0.53846157</c:v>
                </c:pt>
                <c:pt idx="979">
                  <c:v>0.0048076925</c:v>
                </c:pt>
                <c:pt idx="980">
                  <c:v>0.015625</c:v>
                </c:pt>
                <c:pt idx="981">
                  <c:v>0.018028846</c:v>
                </c:pt>
                <c:pt idx="982">
                  <c:v>0.0048076925</c:v>
                </c:pt>
                <c:pt idx="983">
                  <c:v>0.015625</c:v>
                </c:pt>
                <c:pt idx="984">
                  <c:v>0.38461539</c:v>
                </c:pt>
                <c:pt idx="985">
                  <c:v>0.010817308</c:v>
                </c:pt>
                <c:pt idx="986">
                  <c:v>0.016826924</c:v>
                </c:pt>
                <c:pt idx="987">
                  <c:v>0.03125</c:v>
                </c:pt>
                <c:pt idx="988">
                  <c:v>0.02764423</c:v>
                </c:pt>
                <c:pt idx="989">
                  <c:v>0.016826924</c:v>
                </c:pt>
                <c:pt idx="990">
                  <c:v>0.074519232</c:v>
                </c:pt>
                <c:pt idx="991">
                  <c:v>0.0048076925</c:v>
                </c:pt>
                <c:pt idx="992">
                  <c:v>0.02764423</c:v>
                </c:pt>
                <c:pt idx="993">
                  <c:v>0.048076924</c:v>
                </c:pt>
                <c:pt idx="994">
                  <c:v>0.0036057692</c:v>
                </c:pt>
                <c:pt idx="995">
                  <c:v>0.0048076925</c:v>
                </c:pt>
                <c:pt idx="996">
                  <c:v>0.010817308</c:v>
                </c:pt>
                <c:pt idx="997">
                  <c:v>0.010817308</c:v>
                </c:pt>
                <c:pt idx="998">
                  <c:v>0.073317304</c:v>
                </c:pt>
                <c:pt idx="999">
                  <c:v>0.026442308</c:v>
                </c:pt>
                <c:pt idx="1000">
                  <c:v>0.009615385</c:v>
                </c:pt>
                <c:pt idx="1001">
                  <c:v>0.010817308</c:v>
                </c:pt>
                <c:pt idx="1002">
                  <c:v>0.07692308</c:v>
                </c:pt>
                <c:pt idx="1003">
                  <c:v>0.0048076925</c:v>
                </c:pt>
                <c:pt idx="1004">
                  <c:v>0.030048076</c:v>
                </c:pt>
                <c:pt idx="1005">
                  <c:v>0.009615385</c:v>
                </c:pt>
                <c:pt idx="1006">
                  <c:v>0.03125</c:v>
                </c:pt>
                <c:pt idx="1007">
                  <c:v>0.009615385</c:v>
                </c:pt>
                <c:pt idx="1008">
                  <c:v>0.008413462</c:v>
                </c:pt>
                <c:pt idx="1009">
                  <c:v>0.034855768</c:v>
                </c:pt>
                <c:pt idx="1010">
                  <c:v>0.0036057692</c:v>
                </c:pt>
                <c:pt idx="1011">
                  <c:v>0.050480768</c:v>
                </c:pt>
                <c:pt idx="1012">
                  <c:v>0.009615385</c:v>
                </c:pt>
                <c:pt idx="1013">
                  <c:v>0.010817308</c:v>
                </c:pt>
                <c:pt idx="1014">
                  <c:v>0.07932692</c:v>
                </c:pt>
                <c:pt idx="1015">
                  <c:v>0.009615385</c:v>
                </c:pt>
                <c:pt idx="1016">
                  <c:v>0.045673076</c:v>
                </c:pt>
                <c:pt idx="1017">
                  <c:v>0.03125</c:v>
                </c:pt>
                <c:pt idx="1018">
                  <c:v>0.009615385</c:v>
                </c:pt>
                <c:pt idx="1019">
                  <c:v>0.010817308</c:v>
                </c:pt>
                <c:pt idx="1020">
                  <c:v>0.61538464</c:v>
                </c:pt>
                <c:pt idx="1021">
                  <c:v>0.009615385</c:v>
                </c:pt>
                <c:pt idx="1022">
                  <c:v>0.015625</c:v>
                </c:pt>
                <c:pt idx="1023">
                  <c:v>0.0048076925</c:v>
                </c:pt>
                <c:pt idx="1024">
                  <c:v>0.0048076925</c:v>
                </c:pt>
                <c:pt idx="1025">
                  <c:v>0.010817308</c:v>
                </c:pt>
                <c:pt idx="1026">
                  <c:v>0.009615385</c:v>
                </c:pt>
                <c:pt idx="1027">
                  <c:v>0.016826924</c:v>
                </c:pt>
                <c:pt idx="1028">
                  <c:v>0.0048076925</c:v>
                </c:pt>
                <c:pt idx="1029">
                  <c:v>0.010817308</c:v>
                </c:pt>
                <c:pt idx="1030">
                  <c:v>0.066105768</c:v>
                </c:pt>
                <c:pt idx="1031">
                  <c:v>0.0036057692</c:v>
                </c:pt>
                <c:pt idx="1032">
                  <c:v>0.010817308</c:v>
                </c:pt>
                <c:pt idx="1033">
                  <c:v>0.0060096155</c:v>
                </c:pt>
                <c:pt idx="1034">
                  <c:v>0.025240384</c:v>
                </c:pt>
                <c:pt idx="1035">
                  <c:v>0.07692308</c:v>
                </c:pt>
                <c:pt idx="1036">
                  <c:v>0.034855768</c:v>
                </c:pt>
                <c:pt idx="1037">
                  <c:v>0.016826924</c:v>
                </c:pt>
                <c:pt idx="1038">
                  <c:v>0.010817308</c:v>
                </c:pt>
                <c:pt idx="1039">
                  <c:v>0.010817308</c:v>
                </c:pt>
                <c:pt idx="1040">
                  <c:v>0.0048076925</c:v>
                </c:pt>
                <c:pt idx="1041">
                  <c:v>0.025240384</c:v>
                </c:pt>
                <c:pt idx="1042">
                  <c:v>0.025240384</c:v>
                </c:pt>
                <c:pt idx="1043">
                  <c:v>0.073317304</c:v>
                </c:pt>
                <c:pt idx="1044">
                  <c:v>0.032451924</c:v>
                </c:pt>
                <c:pt idx="1045">
                  <c:v>0.013221154</c:v>
                </c:pt>
                <c:pt idx="1046">
                  <c:v>0.030048076</c:v>
                </c:pt>
                <c:pt idx="1047">
                  <c:v>0.024038462</c:v>
                </c:pt>
                <c:pt idx="1048">
                  <c:v>0.03125</c:v>
                </c:pt>
                <c:pt idx="1049">
                  <c:v>0.009615385</c:v>
                </c:pt>
                <c:pt idx="1050">
                  <c:v>0.015625</c:v>
                </c:pt>
                <c:pt idx="1051">
                  <c:v>0.15384616</c:v>
                </c:pt>
                <c:pt idx="1052">
                  <c:v>0.010817308</c:v>
                </c:pt>
                <c:pt idx="1053">
                  <c:v>0.0048076925</c:v>
                </c:pt>
                <c:pt idx="1054">
                  <c:v>0.02764423</c:v>
                </c:pt>
                <c:pt idx="1055">
                  <c:v>0.009615385</c:v>
                </c:pt>
                <c:pt idx="1056">
                  <c:v>0.026442308</c:v>
                </c:pt>
                <c:pt idx="1057">
                  <c:v>0.016826924</c:v>
                </c:pt>
                <c:pt idx="1058">
                  <c:v>0.026442308</c:v>
                </c:pt>
                <c:pt idx="1059">
                  <c:v>0.012019231</c:v>
                </c:pt>
                <c:pt idx="1060">
                  <c:v>0.22836539</c:v>
                </c:pt>
                <c:pt idx="1061">
                  <c:v>0.024038462</c:v>
                </c:pt>
                <c:pt idx="1062">
                  <c:v>0.015625</c:v>
                </c:pt>
                <c:pt idx="1063">
                  <c:v>0.033653848</c:v>
                </c:pt>
                <c:pt idx="1064">
                  <c:v>0.026442308</c:v>
                </c:pt>
                <c:pt idx="1065">
                  <c:v>0.03125</c:v>
                </c:pt>
                <c:pt idx="1066">
                  <c:v>0.025240384</c:v>
                </c:pt>
                <c:pt idx="1067">
                  <c:v>0.024038462</c:v>
                </c:pt>
                <c:pt idx="1068">
                  <c:v>0.026442308</c:v>
                </c:pt>
                <c:pt idx="1069">
                  <c:v>0.0048076925</c:v>
                </c:pt>
                <c:pt idx="1070">
                  <c:v>0.030048076</c:v>
                </c:pt>
                <c:pt idx="1071">
                  <c:v>0.015625</c:v>
                </c:pt>
                <c:pt idx="1072">
                  <c:v>0.46153846</c:v>
                </c:pt>
                <c:pt idx="1073">
                  <c:v>0.015625</c:v>
                </c:pt>
                <c:pt idx="1074">
                  <c:v>0.010817308</c:v>
                </c:pt>
                <c:pt idx="1075">
                  <c:v>0.0036057692</c:v>
                </c:pt>
                <c:pt idx="1076">
                  <c:v>0.046875</c:v>
                </c:pt>
                <c:pt idx="1077">
                  <c:v>0.10096154</c:v>
                </c:pt>
                <c:pt idx="1078">
                  <c:v>0.07692308</c:v>
                </c:pt>
                <c:pt idx="1079">
                  <c:v>0.0048076925</c:v>
                </c:pt>
                <c:pt idx="1080">
                  <c:v>0.014423077</c:v>
                </c:pt>
                <c:pt idx="1081">
                  <c:v>0.009615385</c:v>
                </c:pt>
                <c:pt idx="1082">
                  <c:v>0.0048076925</c:v>
                </c:pt>
                <c:pt idx="1083">
                  <c:v>0.015625</c:v>
                </c:pt>
                <c:pt idx="1084">
                  <c:v>0.032451924</c:v>
                </c:pt>
                <c:pt idx="1085">
                  <c:v>0.025240384</c:v>
                </c:pt>
                <c:pt idx="1086">
                  <c:v>0.049278848</c:v>
                </c:pt>
                <c:pt idx="1087">
                  <c:v>0.07692308</c:v>
                </c:pt>
                <c:pt idx="1088">
                  <c:v>0.033653848</c:v>
                </c:pt>
                <c:pt idx="1089">
                  <c:v>0.025240384</c:v>
                </c:pt>
                <c:pt idx="1090">
                  <c:v>0.1670673</c:v>
                </c:pt>
                <c:pt idx="1091">
                  <c:v>0.009615385</c:v>
                </c:pt>
                <c:pt idx="1092">
                  <c:v>0.049278848</c:v>
                </c:pt>
                <c:pt idx="1093">
                  <c:v>0.76923078</c:v>
                </c:pt>
                <c:pt idx="1094">
                  <c:v>0.010817308</c:v>
                </c:pt>
                <c:pt idx="1095">
                  <c:v>0.009615385</c:v>
                </c:pt>
                <c:pt idx="1096">
                  <c:v>0.07692308</c:v>
                </c:pt>
                <c:pt idx="1097">
                  <c:v>0.0048076925</c:v>
                </c:pt>
                <c:pt idx="1098">
                  <c:v>0.028846154</c:v>
                </c:pt>
                <c:pt idx="1099">
                  <c:v>0.07692308</c:v>
                </c:pt>
                <c:pt idx="1100">
                  <c:v>0.034855768</c:v>
                </c:pt>
                <c:pt idx="1101">
                  <c:v>0.009615385</c:v>
                </c:pt>
                <c:pt idx="1102">
                  <c:v>0.0060096155</c:v>
                </c:pt>
                <c:pt idx="1103">
                  <c:v>0.009615385</c:v>
                </c:pt>
                <c:pt idx="1104">
                  <c:v>0.009615385</c:v>
                </c:pt>
                <c:pt idx="1105">
                  <c:v>0.0048076925</c:v>
                </c:pt>
                <c:pt idx="1106">
                  <c:v>0.009615385</c:v>
                </c:pt>
                <c:pt idx="1107">
                  <c:v>0.010817308</c:v>
                </c:pt>
                <c:pt idx="1108">
                  <c:v>0.009615385</c:v>
                </c:pt>
                <c:pt idx="1109">
                  <c:v>0.0048076925</c:v>
                </c:pt>
                <c:pt idx="1110">
                  <c:v>0.009615385</c:v>
                </c:pt>
                <c:pt idx="1111">
                  <c:v>0.010817308</c:v>
                </c:pt>
                <c:pt idx="1112">
                  <c:v>0.070913464</c:v>
                </c:pt>
                <c:pt idx="1113">
                  <c:v>0.014423077</c:v>
                </c:pt>
                <c:pt idx="1114">
                  <c:v>0.070913464</c:v>
                </c:pt>
                <c:pt idx="1115">
                  <c:v>0.009615385</c:v>
                </c:pt>
                <c:pt idx="1116">
                  <c:v>0.009615385</c:v>
                </c:pt>
                <c:pt idx="1117">
                  <c:v>0.0048076925</c:v>
                </c:pt>
                <c:pt idx="1118">
                  <c:v>0.014423077</c:v>
                </c:pt>
                <c:pt idx="1119">
                  <c:v>0.009615385</c:v>
                </c:pt>
                <c:pt idx="1120">
                  <c:v>0.015625</c:v>
                </c:pt>
                <c:pt idx="1121">
                  <c:v>0.38461539</c:v>
                </c:pt>
                <c:pt idx="1122">
                  <c:v>0.010817308</c:v>
                </c:pt>
                <c:pt idx="1123">
                  <c:v>0.032451924</c:v>
                </c:pt>
                <c:pt idx="1124">
                  <c:v>0.048076924</c:v>
                </c:pt>
                <c:pt idx="1125">
                  <c:v>0.088942304</c:v>
                </c:pt>
                <c:pt idx="1126">
                  <c:v>0.015625</c:v>
                </c:pt>
                <c:pt idx="1127">
                  <c:v>0.044471152</c:v>
                </c:pt>
                <c:pt idx="1128">
                  <c:v>0.03125</c:v>
                </c:pt>
                <c:pt idx="1129">
                  <c:v>0.010817308</c:v>
                </c:pt>
                <c:pt idx="1130">
                  <c:v>0.010817308</c:v>
                </c:pt>
                <c:pt idx="1131">
                  <c:v>0.032451924</c:v>
                </c:pt>
                <c:pt idx="1132">
                  <c:v>0.032451924</c:v>
                </c:pt>
                <c:pt idx="1133">
                  <c:v>0.010817308</c:v>
                </c:pt>
                <c:pt idx="1134">
                  <c:v>0.014423077</c:v>
                </c:pt>
                <c:pt idx="1135">
                  <c:v>0.016826924</c:v>
                </c:pt>
                <c:pt idx="1136">
                  <c:v>0.010817308</c:v>
                </c:pt>
                <c:pt idx="1137">
                  <c:v>0.010817308</c:v>
                </c:pt>
                <c:pt idx="1138">
                  <c:v>0.0048076925</c:v>
                </c:pt>
                <c:pt idx="1139">
                  <c:v>0.046875</c:v>
                </c:pt>
                <c:pt idx="1140">
                  <c:v>0.009615385</c:v>
                </c:pt>
                <c:pt idx="1141">
                  <c:v>0.0048076925</c:v>
                </c:pt>
                <c:pt idx="1142">
                  <c:v>0.0048076925</c:v>
                </c:pt>
                <c:pt idx="1143">
                  <c:v>0.014423077</c:v>
                </c:pt>
                <c:pt idx="1144">
                  <c:v>0.015625</c:v>
                </c:pt>
                <c:pt idx="1145">
                  <c:v>0.020432692</c:v>
                </c:pt>
                <c:pt idx="1146">
                  <c:v>0.03125</c:v>
                </c:pt>
                <c:pt idx="1147">
                  <c:v>0.009615385</c:v>
                </c:pt>
                <c:pt idx="1148">
                  <c:v>0.07692308</c:v>
                </c:pt>
                <c:pt idx="1149">
                  <c:v>0.0036057692</c:v>
                </c:pt>
                <c:pt idx="1150">
                  <c:v>0.088942304</c:v>
                </c:pt>
                <c:pt idx="1151">
                  <c:v>1.0</c:v>
                </c:pt>
                <c:pt idx="1152">
                  <c:v>0.010817308</c:v>
                </c:pt>
                <c:pt idx="1153">
                  <c:v>0.0048076925</c:v>
                </c:pt>
                <c:pt idx="1154">
                  <c:v>0.032451924</c:v>
                </c:pt>
                <c:pt idx="1155">
                  <c:v>0.010817308</c:v>
                </c:pt>
                <c:pt idx="1156">
                  <c:v>0.03125</c:v>
                </c:pt>
                <c:pt idx="1157">
                  <c:v>0.032451924</c:v>
                </c:pt>
                <c:pt idx="1158">
                  <c:v>0.0048076925</c:v>
                </c:pt>
                <c:pt idx="1159">
                  <c:v>0.016826924</c:v>
                </c:pt>
                <c:pt idx="1160">
                  <c:v>0.015625</c:v>
                </c:pt>
                <c:pt idx="1161">
                  <c:v>0.009615385</c:v>
                </c:pt>
                <c:pt idx="1162">
                  <c:v>0.032451924</c:v>
                </c:pt>
                <c:pt idx="1163">
                  <c:v>0.009615385</c:v>
                </c:pt>
                <c:pt idx="1164">
                  <c:v>0.012019231</c:v>
                </c:pt>
                <c:pt idx="1165">
                  <c:v>0.03125</c:v>
                </c:pt>
                <c:pt idx="1166">
                  <c:v>0.010817308</c:v>
                </c:pt>
                <c:pt idx="1167">
                  <c:v>0.02764423</c:v>
                </c:pt>
                <c:pt idx="1168">
                  <c:v>0.024038462</c:v>
                </c:pt>
                <c:pt idx="1169">
                  <c:v>0.38461539</c:v>
                </c:pt>
                <c:pt idx="1170">
                  <c:v>0.009615385</c:v>
                </c:pt>
                <c:pt idx="1171">
                  <c:v>0.010817308</c:v>
                </c:pt>
                <c:pt idx="1172">
                  <c:v>0.009615385</c:v>
                </c:pt>
                <c:pt idx="1173">
                  <c:v>0.0048076925</c:v>
                </c:pt>
                <c:pt idx="1174">
                  <c:v>0.015625</c:v>
                </c:pt>
                <c:pt idx="1175">
                  <c:v>0.026442308</c:v>
                </c:pt>
                <c:pt idx="1176">
                  <c:v>0.010817308</c:v>
                </c:pt>
                <c:pt idx="1177">
                  <c:v>0.010817308</c:v>
                </c:pt>
                <c:pt idx="1178">
                  <c:v>0.016826924</c:v>
                </c:pt>
                <c:pt idx="1179">
                  <c:v>0.0072115385</c:v>
                </c:pt>
                <c:pt idx="1180">
                  <c:v>0.010817308</c:v>
                </c:pt>
                <c:pt idx="1181">
                  <c:v>0.069711536</c:v>
                </c:pt>
                <c:pt idx="1182">
                  <c:v>0.1358173</c:v>
                </c:pt>
                <c:pt idx="1183">
                  <c:v>0.010817308</c:v>
                </c:pt>
                <c:pt idx="1184">
                  <c:v>0.03125</c:v>
                </c:pt>
                <c:pt idx="1185">
                  <c:v>0.0036057692</c:v>
                </c:pt>
                <c:pt idx="1186">
                  <c:v>0.06370192</c:v>
                </c:pt>
                <c:pt idx="1187">
                  <c:v>0.0036057692</c:v>
                </c:pt>
                <c:pt idx="1188">
                  <c:v>0.53846157</c:v>
                </c:pt>
                <c:pt idx="1189">
                  <c:v>0.010817308</c:v>
                </c:pt>
                <c:pt idx="1190">
                  <c:v>0.010817308</c:v>
                </c:pt>
                <c:pt idx="1191">
                  <c:v>0.014423077</c:v>
                </c:pt>
                <c:pt idx="1192">
                  <c:v>0.033653848</c:v>
                </c:pt>
                <c:pt idx="1193">
                  <c:v>0.0048076925</c:v>
                </c:pt>
                <c:pt idx="1194">
                  <c:v>0.013221154</c:v>
                </c:pt>
                <c:pt idx="1195">
                  <c:v>0.0036057692</c:v>
                </c:pt>
                <c:pt idx="1196">
                  <c:v>0.0036057692</c:v>
                </c:pt>
                <c:pt idx="1197">
                  <c:v>0.0036057692</c:v>
                </c:pt>
                <c:pt idx="1198">
                  <c:v>0.0048076925</c:v>
                </c:pt>
                <c:pt idx="1199">
                  <c:v>0.0048076925</c:v>
                </c:pt>
                <c:pt idx="1200">
                  <c:v>0.0036057692</c:v>
                </c:pt>
                <c:pt idx="1201">
                  <c:v>0.0048076925</c:v>
                </c:pt>
                <c:pt idx="1202">
                  <c:v>0.0036057692</c:v>
                </c:pt>
                <c:pt idx="1203">
                  <c:v>0.0048076925</c:v>
                </c:pt>
                <c:pt idx="1204">
                  <c:v>0.0048076925</c:v>
                </c:pt>
                <c:pt idx="1205">
                  <c:v>0.015625</c:v>
                </c:pt>
                <c:pt idx="1206">
                  <c:v>0.0048076925</c:v>
                </c:pt>
                <c:pt idx="1207">
                  <c:v>0.009615385</c:v>
                </c:pt>
                <c:pt idx="1208">
                  <c:v>0.0036057692</c:v>
                </c:pt>
                <c:pt idx="1209">
                  <c:v>0.0048076925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181B-486F-AA0B-9A9CFB8551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7709776"/>
        <c:axId val="2127704384"/>
      </c:lineChart>
      <c:catAx>
        <c:axId val="21241867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Time (~1000 cycles)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317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27698864"/>
        <c:crosses val="autoZero"/>
        <c:auto val="1"/>
        <c:lblAlgn val="ctr"/>
        <c:lblOffset val="100"/>
        <c:tickLblSkip val="100"/>
        <c:noMultiLvlLbl val="0"/>
      </c:catAx>
      <c:valAx>
        <c:axId val="2127698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Concurrent CTAs</a:t>
                </a:r>
              </a:p>
            </c:rich>
          </c:tx>
          <c:layout>
            <c:manualLayout>
              <c:xMode val="edge"/>
              <c:yMode val="edge"/>
              <c:x val="2.15441819772523E-5"/>
              <c:y val="0.1257336449280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24186736"/>
        <c:crossesAt val="1.0"/>
        <c:crossBetween val="midCat"/>
      </c:valAx>
      <c:valAx>
        <c:axId val="2127704384"/>
        <c:scaling>
          <c:orientation val="minMax"/>
          <c:max val="1.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Utilization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27709776"/>
        <c:crosses val="max"/>
        <c:crossBetween val="between"/>
        <c:majorUnit val="0.2"/>
      </c:valAx>
      <c:catAx>
        <c:axId val="21277097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27704384"/>
        <c:crosses val="autoZero"/>
        <c:auto val="1"/>
        <c:lblAlgn val="ctr"/>
        <c:lblOffset val="100"/>
        <c:noMultiLvlLbl val="0"/>
      </c:cat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0676291557305337"/>
          <c:y val="0.0719933508311461"/>
          <c:w val="0.899999956572135"/>
          <c:h val="0.09660986281599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1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87037401574803"/>
          <c:y val="0.179200568265671"/>
          <c:w val="0.818347112860892"/>
          <c:h val="0.584192354037297"/>
        </c:manualLayout>
      </c:layout>
      <c:lineChart>
        <c:grouping val="standard"/>
        <c:varyColors val="0"/>
        <c:ser>
          <c:idx val="1"/>
          <c:order val="0"/>
          <c:tx>
            <c:strRef>
              <c:f>Sheet8!$M$3</c:f>
              <c:strCache>
                <c:ptCount val="1"/>
                <c:pt idx="0">
                  <c:v>Concurrent Parent CTAs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Sheet8!$H$1:$H$810</c:f>
              <c:numCache>
                <c:formatCode>General</c:formatCode>
                <c:ptCount val="810"/>
                <c:pt idx="0">
                  <c:v>0.0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  <c:pt idx="10">
                  <c:v>20.0</c:v>
                </c:pt>
                <c:pt idx="11">
                  <c:v>22.0</c:v>
                </c:pt>
                <c:pt idx="12">
                  <c:v>24.0</c:v>
                </c:pt>
                <c:pt idx="13">
                  <c:v>26.0</c:v>
                </c:pt>
                <c:pt idx="14">
                  <c:v>28.0</c:v>
                </c:pt>
                <c:pt idx="15">
                  <c:v>30.0</c:v>
                </c:pt>
                <c:pt idx="16">
                  <c:v>32.0</c:v>
                </c:pt>
                <c:pt idx="17">
                  <c:v>34.0</c:v>
                </c:pt>
                <c:pt idx="18">
                  <c:v>36.0</c:v>
                </c:pt>
                <c:pt idx="19">
                  <c:v>38.0</c:v>
                </c:pt>
                <c:pt idx="20">
                  <c:v>40.0</c:v>
                </c:pt>
                <c:pt idx="21">
                  <c:v>42.0</c:v>
                </c:pt>
                <c:pt idx="22">
                  <c:v>44.0</c:v>
                </c:pt>
                <c:pt idx="23">
                  <c:v>46.0</c:v>
                </c:pt>
                <c:pt idx="24">
                  <c:v>48.0</c:v>
                </c:pt>
                <c:pt idx="25">
                  <c:v>50.0</c:v>
                </c:pt>
                <c:pt idx="26">
                  <c:v>52.0</c:v>
                </c:pt>
                <c:pt idx="27">
                  <c:v>54.0</c:v>
                </c:pt>
                <c:pt idx="28">
                  <c:v>56.0</c:v>
                </c:pt>
                <c:pt idx="29">
                  <c:v>58.0</c:v>
                </c:pt>
                <c:pt idx="30">
                  <c:v>60.0</c:v>
                </c:pt>
                <c:pt idx="31">
                  <c:v>62.0</c:v>
                </c:pt>
                <c:pt idx="32">
                  <c:v>64.0</c:v>
                </c:pt>
                <c:pt idx="33">
                  <c:v>66.0</c:v>
                </c:pt>
                <c:pt idx="34">
                  <c:v>68.0</c:v>
                </c:pt>
                <c:pt idx="35">
                  <c:v>70.0</c:v>
                </c:pt>
                <c:pt idx="36">
                  <c:v>72.0</c:v>
                </c:pt>
                <c:pt idx="37">
                  <c:v>74.0</c:v>
                </c:pt>
                <c:pt idx="38">
                  <c:v>76.0</c:v>
                </c:pt>
                <c:pt idx="39">
                  <c:v>78.0</c:v>
                </c:pt>
                <c:pt idx="40">
                  <c:v>80.0</c:v>
                </c:pt>
                <c:pt idx="41">
                  <c:v>82.0</c:v>
                </c:pt>
                <c:pt idx="42">
                  <c:v>84.0</c:v>
                </c:pt>
                <c:pt idx="43">
                  <c:v>86.0</c:v>
                </c:pt>
                <c:pt idx="44">
                  <c:v>88.0</c:v>
                </c:pt>
                <c:pt idx="45">
                  <c:v>90.0</c:v>
                </c:pt>
                <c:pt idx="46">
                  <c:v>92.0</c:v>
                </c:pt>
                <c:pt idx="47">
                  <c:v>94.0</c:v>
                </c:pt>
                <c:pt idx="48">
                  <c:v>96.0</c:v>
                </c:pt>
                <c:pt idx="49">
                  <c:v>98.0</c:v>
                </c:pt>
                <c:pt idx="50">
                  <c:v>100.0</c:v>
                </c:pt>
                <c:pt idx="51">
                  <c:v>102.0</c:v>
                </c:pt>
                <c:pt idx="52">
                  <c:v>104.0</c:v>
                </c:pt>
                <c:pt idx="53">
                  <c:v>106.0</c:v>
                </c:pt>
                <c:pt idx="54">
                  <c:v>108.0</c:v>
                </c:pt>
                <c:pt idx="55">
                  <c:v>110.0</c:v>
                </c:pt>
                <c:pt idx="56">
                  <c:v>112.0</c:v>
                </c:pt>
                <c:pt idx="57">
                  <c:v>114.0</c:v>
                </c:pt>
                <c:pt idx="58">
                  <c:v>116.0</c:v>
                </c:pt>
                <c:pt idx="59">
                  <c:v>118.0</c:v>
                </c:pt>
                <c:pt idx="60">
                  <c:v>120.0</c:v>
                </c:pt>
                <c:pt idx="61">
                  <c:v>122.0</c:v>
                </c:pt>
                <c:pt idx="62">
                  <c:v>124.0</c:v>
                </c:pt>
                <c:pt idx="63">
                  <c:v>126.0</c:v>
                </c:pt>
                <c:pt idx="64">
                  <c:v>128.0</c:v>
                </c:pt>
                <c:pt idx="65">
                  <c:v>130.0</c:v>
                </c:pt>
                <c:pt idx="66">
                  <c:v>132.0</c:v>
                </c:pt>
                <c:pt idx="67">
                  <c:v>134.0</c:v>
                </c:pt>
                <c:pt idx="68">
                  <c:v>136.0</c:v>
                </c:pt>
                <c:pt idx="69">
                  <c:v>138.0</c:v>
                </c:pt>
                <c:pt idx="70">
                  <c:v>140.0</c:v>
                </c:pt>
                <c:pt idx="71">
                  <c:v>142.0</c:v>
                </c:pt>
                <c:pt idx="72">
                  <c:v>144.0</c:v>
                </c:pt>
                <c:pt idx="73">
                  <c:v>146.0</c:v>
                </c:pt>
                <c:pt idx="74">
                  <c:v>148.0</c:v>
                </c:pt>
                <c:pt idx="75">
                  <c:v>150.0</c:v>
                </c:pt>
                <c:pt idx="76">
                  <c:v>152.0</c:v>
                </c:pt>
                <c:pt idx="77">
                  <c:v>154.0</c:v>
                </c:pt>
                <c:pt idx="78">
                  <c:v>156.0</c:v>
                </c:pt>
                <c:pt idx="79">
                  <c:v>158.0</c:v>
                </c:pt>
                <c:pt idx="80">
                  <c:v>160.0</c:v>
                </c:pt>
                <c:pt idx="81">
                  <c:v>162.0</c:v>
                </c:pt>
                <c:pt idx="82">
                  <c:v>164.0</c:v>
                </c:pt>
                <c:pt idx="83">
                  <c:v>166.0</c:v>
                </c:pt>
                <c:pt idx="84">
                  <c:v>168.0</c:v>
                </c:pt>
                <c:pt idx="85">
                  <c:v>170.0</c:v>
                </c:pt>
                <c:pt idx="86">
                  <c:v>172.0</c:v>
                </c:pt>
                <c:pt idx="87">
                  <c:v>174.0</c:v>
                </c:pt>
                <c:pt idx="88">
                  <c:v>176.0</c:v>
                </c:pt>
                <c:pt idx="89">
                  <c:v>178.0</c:v>
                </c:pt>
                <c:pt idx="90">
                  <c:v>180.0</c:v>
                </c:pt>
                <c:pt idx="91">
                  <c:v>182.0</c:v>
                </c:pt>
                <c:pt idx="92">
                  <c:v>184.0</c:v>
                </c:pt>
                <c:pt idx="93">
                  <c:v>186.0</c:v>
                </c:pt>
                <c:pt idx="94">
                  <c:v>188.0</c:v>
                </c:pt>
                <c:pt idx="95">
                  <c:v>190.0</c:v>
                </c:pt>
                <c:pt idx="96">
                  <c:v>192.0</c:v>
                </c:pt>
                <c:pt idx="97">
                  <c:v>194.0</c:v>
                </c:pt>
                <c:pt idx="98">
                  <c:v>196.0</c:v>
                </c:pt>
                <c:pt idx="99">
                  <c:v>198.0</c:v>
                </c:pt>
                <c:pt idx="100">
                  <c:v>200.0</c:v>
                </c:pt>
                <c:pt idx="101">
                  <c:v>202.0</c:v>
                </c:pt>
                <c:pt idx="102">
                  <c:v>204.0</c:v>
                </c:pt>
                <c:pt idx="103">
                  <c:v>206.0</c:v>
                </c:pt>
                <c:pt idx="104">
                  <c:v>208.0</c:v>
                </c:pt>
                <c:pt idx="105">
                  <c:v>210.0</c:v>
                </c:pt>
                <c:pt idx="106">
                  <c:v>212.0</c:v>
                </c:pt>
                <c:pt idx="107">
                  <c:v>214.0</c:v>
                </c:pt>
                <c:pt idx="108">
                  <c:v>216.0</c:v>
                </c:pt>
                <c:pt idx="109">
                  <c:v>218.0</c:v>
                </c:pt>
                <c:pt idx="110">
                  <c:v>220.0</c:v>
                </c:pt>
                <c:pt idx="111">
                  <c:v>222.0</c:v>
                </c:pt>
                <c:pt idx="112">
                  <c:v>224.0</c:v>
                </c:pt>
                <c:pt idx="113">
                  <c:v>226.0</c:v>
                </c:pt>
                <c:pt idx="114">
                  <c:v>228.0</c:v>
                </c:pt>
                <c:pt idx="115">
                  <c:v>230.0</c:v>
                </c:pt>
                <c:pt idx="116">
                  <c:v>232.0</c:v>
                </c:pt>
                <c:pt idx="117">
                  <c:v>234.0</c:v>
                </c:pt>
                <c:pt idx="118">
                  <c:v>236.0</c:v>
                </c:pt>
                <c:pt idx="119">
                  <c:v>238.0</c:v>
                </c:pt>
                <c:pt idx="120">
                  <c:v>240.0</c:v>
                </c:pt>
                <c:pt idx="121">
                  <c:v>242.0</c:v>
                </c:pt>
                <c:pt idx="122">
                  <c:v>244.0</c:v>
                </c:pt>
                <c:pt idx="123">
                  <c:v>246.0</c:v>
                </c:pt>
                <c:pt idx="124">
                  <c:v>248.0</c:v>
                </c:pt>
                <c:pt idx="125">
                  <c:v>250.0</c:v>
                </c:pt>
                <c:pt idx="126">
                  <c:v>252.0</c:v>
                </c:pt>
                <c:pt idx="127">
                  <c:v>254.0</c:v>
                </c:pt>
                <c:pt idx="128">
                  <c:v>256.0</c:v>
                </c:pt>
                <c:pt idx="129">
                  <c:v>258.0</c:v>
                </c:pt>
                <c:pt idx="130">
                  <c:v>260.0</c:v>
                </c:pt>
                <c:pt idx="131">
                  <c:v>262.0</c:v>
                </c:pt>
                <c:pt idx="132">
                  <c:v>264.0</c:v>
                </c:pt>
                <c:pt idx="133">
                  <c:v>266.0</c:v>
                </c:pt>
                <c:pt idx="134">
                  <c:v>268.0</c:v>
                </c:pt>
                <c:pt idx="135">
                  <c:v>270.0</c:v>
                </c:pt>
                <c:pt idx="136">
                  <c:v>272.0</c:v>
                </c:pt>
                <c:pt idx="137">
                  <c:v>274.0</c:v>
                </c:pt>
                <c:pt idx="138">
                  <c:v>276.0</c:v>
                </c:pt>
                <c:pt idx="139">
                  <c:v>278.0</c:v>
                </c:pt>
                <c:pt idx="140">
                  <c:v>280.0</c:v>
                </c:pt>
                <c:pt idx="141">
                  <c:v>282.0</c:v>
                </c:pt>
                <c:pt idx="142">
                  <c:v>284.0</c:v>
                </c:pt>
                <c:pt idx="143">
                  <c:v>286.0</c:v>
                </c:pt>
                <c:pt idx="144">
                  <c:v>288.0</c:v>
                </c:pt>
                <c:pt idx="145">
                  <c:v>290.0</c:v>
                </c:pt>
                <c:pt idx="146">
                  <c:v>292.0</c:v>
                </c:pt>
                <c:pt idx="147">
                  <c:v>294.0</c:v>
                </c:pt>
                <c:pt idx="148">
                  <c:v>296.0</c:v>
                </c:pt>
                <c:pt idx="149">
                  <c:v>298.0</c:v>
                </c:pt>
                <c:pt idx="150">
                  <c:v>300.0</c:v>
                </c:pt>
                <c:pt idx="151">
                  <c:v>302.0</c:v>
                </c:pt>
                <c:pt idx="152">
                  <c:v>304.0</c:v>
                </c:pt>
                <c:pt idx="153">
                  <c:v>306.0</c:v>
                </c:pt>
                <c:pt idx="154">
                  <c:v>308.0</c:v>
                </c:pt>
                <c:pt idx="155">
                  <c:v>310.0</c:v>
                </c:pt>
                <c:pt idx="156">
                  <c:v>312.0</c:v>
                </c:pt>
                <c:pt idx="157">
                  <c:v>314.0</c:v>
                </c:pt>
                <c:pt idx="158">
                  <c:v>316.0</c:v>
                </c:pt>
                <c:pt idx="159">
                  <c:v>318.0</c:v>
                </c:pt>
                <c:pt idx="160">
                  <c:v>320.0</c:v>
                </c:pt>
                <c:pt idx="161">
                  <c:v>322.0</c:v>
                </c:pt>
                <c:pt idx="162">
                  <c:v>324.0</c:v>
                </c:pt>
                <c:pt idx="163">
                  <c:v>326.0</c:v>
                </c:pt>
                <c:pt idx="164">
                  <c:v>328.0</c:v>
                </c:pt>
                <c:pt idx="165">
                  <c:v>330.0</c:v>
                </c:pt>
                <c:pt idx="166">
                  <c:v>332.0</c:v>
                </c:pt>
                <c:pt idx="167">
                  <c:v>334.0</c:v>
                </c:pt>
                <c:pt idx="168">
                  <c:v>336.0</c:v>
                </c:pt>
                <c:pt idx="169">
                  <c:v>338.0</c:v>
                </c:pt>
                <c:pt idx="170">
                  <c:v>340.0</c:v>
                </c:pt>
                <c:pt idx="171">
                  <c:v>342.0</c:v>
                </c:pt>
                <c:pt idx="172">
                  <c:v>344.0</c:v>
                </c:pt>
                <c:pt idx="173">
                  <c:v>346.0</c:v>
                </c:pt>
                <c:pt idx="174">
                  <c:v>348.0</c:v>
                </c:pt>
                <c:pt idx="175">
                  <c:v>350.0</c:v>
                </c:pt>
                <c:pt idx="176">
                  <c:v>352.0</c:v>
                </c:pt>
                <c:pt idx="177">
                  <c:v>354.0</c:v>
                </c:pt>
                <c:pt idx="178">
                  <c:v>356.0</c:v>
                </c:pt>
                <c:pt idx="179">
                  <c:v>358.0</c:v>
                </c:pt>
                <c:pt idx="180">
                  <c:v>360.0</c:v>
                </c:pt>
                <c:pt idx="181">
                  <c:v>362.0</c:v>
                </c:pt>
                <c:pt idx="182">
                  <c:v>364.0</c:v>
                </c:pt>
                <c:pt idx="183">
                  <c:v>366.0</c:v>
                </c:pt>
                <c:pt idx="184">
                  <c:v>368.0</c:v>
                </c:pt>
                <c:pt idx="185">
                  <c:v>370.0</c:v>
                </c:pt>
                <c:pt idx="186">
                  <c:v>372.0</c:v>
                </c:pt>
                <c:pt idx="187">
                  <c:v>374.0</c:v>
                </c:pt>
                <c:pt idx="188">
                  <c:v>376.0</c:v>
                </c:pt>
                <c:pt idx="189">
                  <c:v>378.0</c:v>
                </c:pt>
                <c:pt idx="190">
                  <c:v>380.0</c:v>
                </c:pt>
                <c:pt idx="191">
                  <c:v>382.0</c:v>
                </c:pt>
                <c:pt idx="192">
                  <c:v>384.0</c:v>
                </c:pt>
                <c:pt idx="193">
                  <c:v>386.0</c:v>
                </c:pt>
                <c:pt idx="194">
                  <c:v>388.0</c:v>
                </c:pt>
                <c:pt idx="195">
                  <c:v>390.0</c:v>
                </c:pt>
                <c:pt idx="196">
                  <c:v>392.0</c:v>
                </c:pt>
                <c:pt idx="197">
                  <c:v>394.0</c:v>
                </c:pt>
                <c:pt idx="198">
                  <c:v>396.0</c:v>
                </c:pt>
                <c:pt idx="199">
                  <c:v>398.0</c:v>
                </c:pt>
                <c:pt idx="200">
                  <c:v>400.0</c:v>
                </c:pt>
                <c:pt idx="201">
                  <c:v>402.0</c:v>
                </c:pt>
                <c:pt idx="202">
                  <c:v>404.0</c:v>
                </c:pt>
                <c:pt idx="203">
                  <c:v>406.0</c:v>
                </c:pt>
                <c:pt idx="204">
                  <c:v>408.0</c:v>
                </c:pt>
                <c:pt idx="205">
                  <c:v>410.0</c:v>
                </c:pt>
                <c:pt idx="206">
                  <c:v>412.0</c:v>
                </c:pt>
                <c:pt idx="207">
                  <c:v>414.0</c:v>
                </c:pt>
                <c:pt idx="208">
                  <c:v>416.0</c:v>
                </c:pt>
                <c:pt idx="209">
                  <c:v>418.0</c:v>
                </c:pt>
                <c:pt idx="210">
                  <c:v>420.0</c:v>
                </c:pt>
                <c:pt idx="211">
                  <c:v>422.0</c:v>
                </c:pt>
                <c:pt idx="212">
                  <c:v>424.0</c:v>
                </c:pt>
                <c:pt idx="213">
                  <c:v>426.0</c:v>
                </c:pt>
                <c:pt idx="214">
                  <c:v>428.0</c:v>
                </c:pt>
                <c:pt idx="215">
                  <c:v>430.0</c:v>
                </c:pt>
                <c:pt idx="216">
                  <c:v>432.0</c:v>
                </c:pt>
                <c:pt idx="217">
                  <c:v>434.0</c:v>
                </c:pt>
                <c:pt idx="218">
                  <c:v>436.0</c:v>
                </c:pt>
                <c:pt idx="219">
                  <c:v>438.0</c:v>
                </c:pt>
                <c:pt idx="220">
                  <c:v>440.0</c:v>
                </c:pt>
                <c:pt idx="221">
                  <c:v>442.0</c:v>
                </c:pt>
                <c:pt idx="222">
                  <c:v>444.0</c:v>
                </c:pt>
                <c:pt idx="223">
                  <c:v>446.0</c:v>
                </c:pt>
                <c:pt idx="224">
                  <c:v>448.0</c:v>
                </c:pt>
                <c:pt idx="225">
                  <c:v>450.0</c:v>
                </c:pt>
                <c:pt idx="226">
                  <c:v>452.0</c:v>
                </c:pt>
                <c:pt idx="227">
                  <c:v>454.0</c:v>
                </c:pt>
                <c:pt idx="228">
                  <c:v>456.0</c:v>
                </c:pt>
                <c:pt idx="229">
                  <c:v>458.0</c:v>
                </c:pt>
                <c:pt idx="230">
                  <c:v>460.0</c:v>
                </c:pt>
                <c:pt idx="231">
                  <c:v>462.0</c:v>
                </c:pt>
                <c:pt idx="232">
                  <c:v>464.0</c:v>
                </c:pt>
                <c:pt idx="233">
                  <c:v>466.0</c:v>
                </c:pt>
                <c:pt idx="234">
                  <c:v>468.0</c:v>
                </c:pt>
                <c:pt idx="235">
                  <c:v>470.0</c:v>
                </c:pt>
                <c:pt idx="236">
                  <c:v>472.0</c:v>
                </c:pt>
                <c:pt idx="237">
                  <c:v>474.0</c:v>
                </c:pt>
                <c:pt idx="238">
                  <c:v>476.0</c:v>
                </c:pt>
                <c:pt idx="239">
                  <c:v>478.0</c:v>
                </c:pt>
                <c:pt idx="240">
                  <c:v>480.0</c:v>
                </c:pt>
                <c:pt idx="241">
                  <c:v>482.0</c:v>
                </c:pt>
                <c:pt idx="242">
                  <c:v>484.0</c:v>
                </c:pt>
                <c:pt idx="243">
                  <c:v>486.0</c:v>
                </c:pt>
                <c:pt idx="244">
                  <c:v>488.0</c:v>
                </c:pt>
                <c:pt idx="245">
                  <c:v>490.0</c:v>
                </c:pt>
                <c:pt idx="246">
                  <c:v>492.0</c:v>
                </c:pt>
                <c:pt idx="247">
                  <c:v>494.0</c:v>
                </c:pt>
                <c:pt idx="248">
                  <c:v>496.0</c:v>
                </c:pt>
                <c:pt idx="249">
                  <c:v>498.0</c:v>
                </c:pt>
                <c:pt idx="250">
                  <c:v>500.0</c:v>
                </c:pt>
                <c:pt idx="251">
                  <c:v>502.0</c:v>
                </c:pt>
                <c:pt idx="252">
                  <c:v>504.0</c:v>
                </c:pt>
                <c:pt idx="253">
                  <c:v>506.0</c:v>
                </c:pt>
                <c:pt idx="254">
                  <c:v>508.0</c:v>
                </c:pt>
                <c:pt idx="255">
                  <c:v>510.0</c:v>
                </c:pt>
                <c:pt idx="256">
                  <c:v>512.0</c:v>
                </c:pt>
                <c:pt idx="257">
                  <c:v>514.0</c:v>
                </c:pt>
                <c:pt idx="258">
                  <c:v>516.0</c:v>
                </c:pt>
                <c:pt idx="259">
                  <c:v>518.0</c:v>
                </c:pt>
                <c:pt idx="260">
                  <c:v>520.0</c:v>
                </c:pt>
                <c:pt idx="261">
                  <c:v>522.0</c:v>
                </c:pt>
                <c:pt idx="262">
                  <c:v>524.0</c:v>
                </c:pt>
                <c:pt idx="263">
                  <c:v>526.0</c:v>
                </c:pt>
                <c:pt idx="264">
                  <c:v>528.0</c:v>
                </c:pt>
                <c:pt idx="265">
                  <c:v>530.0</c:v>
                </c:pt>
                <c:pt idx="266">
                  <c:v>532.0</c:v>
                </c:pt>
                <c:pt idx="267">
                  <c:v>534.0</c:v>
                </c:pt>
                <c:pt idx="268">
                  <c:v>536.0</c:v>
                </c:pt>
                <c:pt idx="269">
                  <c:v>538.0</c:v>
                </c:pt>
                <c:pt idx="270">
                  <c:v>540.0</c:v>
                </c:pt>
                <c:pt idx="271">
                  <c:v>542.0</c:v>
                </c:pt>
                <c:pt idx="272">
                  <c:v>544.0</c:v>
                </c:pt>
                <c:pt idx="273">
                  <c:v>546.0</c:v>
                </c:pt>
                <c:pt idx="274">
                  <c:v>548.0</c:v>
                </c:pt>
                <c:pt idx="275">
                  <c:v>550.0</c:v>
                </c:pt>
                <c:pt idx="276">
                  <c:v>552.0</c:v>
                </c:pt>
                <c:pt idx="277">
                  <c:v>554.0</c:v>
                </c:pt>
                <c:pt idx="278">
                  <c:v>556.0</c:v>
                </c:pt>
                <c:pt idx="279">
                  <c:v>558.0</c:v>
                </c:pt>
                <c:pt idx="280">
                  <c:v>560.0</c:v>
                </c:pt>
                <c:pt idx="281">
                  <c:v>562.0</c:v>
                </c:pt>
                <c:pt idx="282">
                  <c:v>564.0</c:v>
                </c:pt>
                <c:pt idx="283">
                  <c:v>566.0</c:v>
                </c:pt>
                <c:pt idx="284">
                  <c:v>568.0</c:v>
                </c:pt>
                <c:pt idx="285">
                  <c:v>570.0</c:v>
                </c:pt>
                <c:pt idx="286">
                  <c:v>572.0</c:v>
                </c:pt>
                <c:pt idx="287">
                  <c:v>574.0</c:v>
                </c:pt>
                <c:pt idx="288">
                  <c:v>576.0</c:v>
                </c:pt>
                <c:pt idx="289">
                  <c:v>578.0</c:v>
                </c:pt>
                <c:pt idx="290">
                  <c:v>580.0</c:v>
                </c:pt>
                <c:pt idx="291">
                  <c:v>582.0</c:v>
                </c:pt>
                <c:pt idx="292">
                  <c:v>584.0</c:v>
                </c:pt>
                <c:pt idx="293">
                  <c:v>586.0</c:v>
                </c:pt>
                <c:pt idx="294">
                  <c:v>588.0</c:v>
                </c:pt>
                <c:pt idx="295">
                  <c:v>590.0</c:v>
                </c:pt>
                <c:pt idx="296">
                  <c:v>592.0</c:v>
                </c:pt>
                <c:pt idx="297">
                  <c:v>594.0</c:v>
                </c:pt>
                <c:pt idx="298">
                  <c:v>596.0</c:v>
                </c:pt>
                <c:pt idx="299">
                  <c:v>598.0</c:v>
                </c:pt>
                <c:pt idx="300">
                  <c:v>600.0</c:v>
                </c:pt>
                <c:pt idx="301">
                  <c:v>602.0</c:v>
                </c:pt>
                <c:pt idx="302">
                  <c:v>604.0</c:v>
                </c:pt>
                <c:pt idx="303">
                  <c:v>606.0</c:v>
                </c:pt>
                <c:pt idx="304">
                  <c:v>608.0</c:v>
                </c:pt>
                <c:pt idx="305">
                  <c:v>610.0</c:v>
                </c:pt>
                <c:pt idx="306">
                  <c:v>612.0</c:v>
                </c:pt>
                <c:pt idx="307">
                  <c:v>614.0</c:v>
                </c:pt>
                <c:pt idx="308">
                  <c:v>616.0</c:v>
                </c:pt>
                <c:pt idx="309">
                  <c:v>618.0</c:v>
                </c:pt>
                <c:pt idx="310">
                  <c:v>620.0</c:v>
                </c:pt>
                <c:pt idx="311">
                  <c:v>622.0</c:v>
                </c:pt>
                <c:pt idx="312">
                  <c:v>624.0</c:v>
                </c:pt>
                <c:pt idx="313">
                  <c:v>626.0</c:v>
                </c:pt>
                <c:pt idx="314">
                  <c:v>628.0</c:v>
                </c:pt>
                <c:pt idx="315">
                  <c:v>630.0</c:v>
                </c:pt>
                <c:pt idx="316">
                  <c:v>632.0</c:v>
                </c:pt>
                <c:pt idx="317">
                  <c:v>634.0</c:v>
                </c:pt>
                <c:pt idx="318">
                  <c:v>636.0</c:v>
                </c:pt>
                <c:pt idx="319">
                  <c:v>638.0</c:v>
                </c:pt>
                <c:pt idx="320">
                  <c:v>640.0</c:v>
                </c:pt>
                <c:pt idx="321">
                  <c:v>642.0</c:v>
                </c:pt>
                <c:pt idx="322">
                  <c:v>644.0</c:v>
                </c:pt>
                <c:pt idx="323">
                  <c:v>646.0</c:v>
                </c:pt>
                <c:pt idx="324">
                  <c:v>648.0</c:v>
                </c:pt>
                <c:pt idx="325">
                  <c:v>650.0</c:v>
                </c:pt>
                <c:pt idx="326">
                  <c:v>652.0</c:v>
                </c:pt>
                <c:pt idx="327">
                  <c:v>654.0</c:v>
                </c:pt>
                <c:pt idx="328">
                  <c:v>656.0</c:v>
                </c:pt>
                <c:pt idx="329">
                  <c:v>658.0</c:v>
                </c:pt>
                <c:pt idx="330">
                  <c:v>660.0</c:v>
                </c:pt>
                <c:pt idx="331">
                  <c:v>662.0</c:v>
                </c:pt>
                <c:pt idx="332">
                  <c:v>664.0</c:v>
                </c:pt>
                <c:pt idx="333">
                  <c:v>666.0</c:v>
                </c:pt>
                <c:pt idx="334">
                  <c:v>668.0</c:v>
                </c:pt>
                <c:pt idx="335">
                  <c:v>670.0</c:v>
                </c:pt>
                <c:pt idx="336">
                  <c:v>672.0</c:v>
                </c:pt>
                <c:pt idx="337">
                  <c:v>674.0</c:v>
                </c:pt>
                <c:pt idx="338">
                  <c:v>676.0</c:v>
                </c:pt>
                <c:pt idx="339">
                  <c:v>678.0</c:v>
                </c:pt>
                <c:pt idx="340">
                  <c:v>680.0</c:v>
                </c:pt>
                <c:pt idx="341">
                  <c:v>682.0</c:v>
                </c:pt>
                <c:pt idx="342">
                  <c:v>684.0</c:v>
                </c:pt>
                <c:pt idx="343">
                  <c:v>686.0</c:v>
                </c:pt>
                <c:pt idx="344">
                  <c:v>688.0</c:v>
                </c:pt>
                <c:pt idx="345">
                  <c:v>690.0</c:v>
                </c:pt>
                <c:pt idx="346">
                  <c:v>692.0</c:v>
                </c:pt>
                <c:pt idx="347">
                  <c:v>694.0</c:v>
                </c:pt>
                <c:pt idx="348">
                  <c:v>696.0</c:v>
                </c:pt>
                <c:pt idx="349">
                  <c:v>698.0</c:v>
                </c:pt>
                <c:pt idx="350">
                  <c:v>700.0</c:v>
                </c:pt>
                <c:pt idx="351">
                  <c:v>702.0</c:v>
                </c:pt>
                <c:pt idx="352">
                  <c:v>704.0</c:v>
                </c:pt>
                <c:pt idx="353">
                  <c:v>706.0</c:v>
                </c:pt>
                <c:pt idx="354">
                  <c:v>708.0</c:v>
                </c:pt>
                <c:pt idx="355">
                  <c:v>710.0</c:v>
                </c:pt>
                <c:pt idx="356">
                  <c:v>712.0</c:v>
                </c:pt>
                <c:pt idx="357">
                  <c:v>714.0</c:v>
                </c:pt>
                <c:pt idx="358">
                  <c:v>716.0</c:v>
                </c:pt>
                <c:pt idx="359">
                  <c:v>718.0</c:v>
                </c:pt>
                <c:pt idx="360">
                  <c:v>720.0</c:v>
                </c:pt>
                <c:pt idx="361">
                  <c:v>722.0</c:v>
                </c:pt>
                <c:pt idx="362">
                  <c:v>724.0</c:v>
                </c:pt>
                <c:pt idx="363">
                  <c:v>726.0</c:v>
                </c:pt>
                <c:pt idx="364">
                  <c:v>728.0</c:v>
                </c:pt>
                <c:pt idx="365">
                  <c:v>730.0</c:v>
                </c:pt>
                <c:pt idx="366">
                  <c:v>732.0</c:v>
                </c:pt>
                <c:pt idx="367">
                  <c:v>734.0</c:v>
                </c:pt>
                <c:pt idx="368">
                  <c:v>736.0</c:v>
                </c:pt>
                <c:pt idx="369">
                  <c:v>738.0</c:v>
                </c:pt>
                <c:pt idx="370">
                  <c:v>740.0</c:v>
                </c:pt>
                <c:pt idx="371">
                  <c:v>742.0</c:v>
                </c:pt>
                <c:pt idx="372">
                  <c:v>744.0</c:v>
                </c:pt>
                <c:pt idx="373">
                  <c:v>746.0</c:v>
                </c:pt>
                <c:pt idx="374">
                  <c:v>748.0</c:v>
                </c:pt>
                <c:pt idx="375">
                  <c:v>750.0</c:v>
                </c:pt>
                <c:pt idx="376">
                  <c:v>752.0</c:v>
                </c:pt>
                <c:pt idx="377">
                  <c:v>754.0</c:v>
                </c:pt>
                <c:pt idx="378">
                  <c:v>756.0</c:v>
                </c:pt>
                <c:pt idx="379">
                  <c:v>758.0</c:v>
                </c:pt>
                <c:pt idx="380">
                  <c:v>760.0</c:v>
                </c:pt>
                <c:pt idx="381">
                  <c:v>762.0</c:v>
                </c:pt>
                <c:pt idx="382">
                  <c:v>764.0</c:v>
                </c:pt>
                <c:pt idx="383">
                  <c:v>766.0</c:v>
                </c:pt>
                <c:pt idx="384">
                  <c:v>768.0</c:v>
                </c:pt>
                <c:pt idx="385">
                  <c:v>770.0</c:v>
                </c:pt>
                <c:pt idx="386">
                  <c:v>772.0</c:v>
                </c:pt>
                <c:pt idx="387">
                  <c:v>774.0</c:v>
                </c:pt>
                <c:pt idx="388">
                  <c:v>776.0</c:v>
                </c:pt>
                <c:pt idx="389">
                  <c:v>778.0</c:v>
                </c:pt>
                <c:pt idx="390">
                  <c:v>780.0</c:v>
                </c:pt>
                <c:pt idx="391">
                  <c:v>782.0</c:v>
                </c:pt>
                <c:pt idx="392">
                  <c:v>784.0</c:v>
                </c:pt>
                <c:pt idx="393">
                  <c:v>786.0</c:v>
                </c:pt>
                <c:pt idx="394">
                  <c:v>788.0</c:v>
                </c:pt>
                <c:pt idx="395">
                  <c:v>790.0</c:v>
                </c:pt>
                <c:pt idx="396">
                  <c:v>792.0</c:v>
                </c:pt>
                <c:pt idx="397">
                  <c:v>794.0</c:v>
                </c:pt>
                <c:pt idx="398">
                  <c:v>796.0</c:v>
                </c:pt>
                <c:pt idx="399">
                  <c:v>798.0</c:v>
                </c:pt>
                <c:pt idx="400">
                  <c:v>800.0</c:v>
                </c:pt>
                <c:pt idx="401">
                  <c:v>802.0</c:v>
                </c:pt>
                <c:pt idx="402">
                  <c:v>804.0</c:v>
                </c:pt>
                <c:pt idx="403">
                  <c:v>806.0</c:v>
                </c:pt>
                <c:pt idx="404">
                  <c:v>808.0</c:v>
                </c:pt>
                <c:pt idx="405">
                  <c:v>810.0</c:v>
                </c:pt>
                <c:pt idx="406">
                  <c:v>812.0</c:v>
                </c:pt>
                <c:pt idx="407">
                  <c:v>814.0</c:v>
                </c:pt>
                <c:pt idx="408">
                  <c:v>816.0</c:v>
                </c:pt>
                <c:pt idx="409">
                  <c:v>818.0</c:v>
                </c:pt>
                <c:pt idx="410">
                  <c:v>820.0</c:v>
                </c:pt>
                <c:pt idx="411">
                  <c:v>822.0</c:v>
                </c:pt>
                <c:pt idx="412">
                  <c:v>824.0</c:v>
                </c:pt>
                <c:pt idx="413">
                  <c:v>826.0</c:v>
                </c:pt>
                <c:pt idx="414">
                  <c:v>828.0</c:v>
                </c:pt>
                <c:pt idx="415">
                  <c:v>830.0</c:v>
                </c:pt>
                <c:pt idx="416">
                  <c:v>832.0</c:v>
                </c:pt>
                <c:pt idx="417">
                  <c:v>834.0</c:v>
                </c:pt>
                <c:pt idx="418">
                  <c:v>836.0</c:v>
                </c:pt>
                <c:pt idx="419">
                  <c:v>838.0</c:v>
                </c:pt>
                <c:pt idx="420">
                  <c:v>840.0</c:v>
                </c:pt>
                <c:pt idx="421">
                  <c:v>842.0</c:v>
                </c:pt>
                <c:pt idx="422">
                  <c:v>844.0</c:v>
                </c:pt>
                <c:pt idx="423">
                  <c:v>846.0</c:v>
                </c:pt>
                <c:pt idx="424">
                  <c:v>848.0</c:v>
                </c:pt>
                <c:pt idx="425">
                  <c:v>850.0</c:v>
                </c:pt>
                <c:pt idx="426">
                  <c:v>852.0</c:v>
                </c:pt>
                <c:pt idx="427">
                  <c:v>854.0</c:v>
                </c:pt>
                <c:pt idx="428">
                  <c:v>856.0</c:v>
                </c:pt>
                <c:pt idx="429">
                  <c:v>858.0</c:v>
                </c:pt>
                <c:pt idx="430">
                  <c:v>860.0</c:v>
                </c:pt>
                <c:pt idx="431">
                  <c:v>862.0</c:v>
                </c:pt>
                <c:pt idx="432">
                  <c:v>864.0</c:v>
                </c:pt>
                <c:pt idx="433">
                  <c:v>866.0</c:v>
                </c:pt>
                <c:pt idx="434">
                  <c:v>868.0</c:v>
                </c:pt>
                <c:pt idx="435">
                  <c:v>870.0</c:v>
                </c:pt>
                <c:pt idx="436">
                  <c:v>872.0</c:v>
                </c:pt>
                <c:pt idx="437">
                  <c:v>874.0</c:v>
                </c:pt>
                <c:pt idx="438">
                  <c:v>876.0</c:v>
                </c:pt>
                <c:pt idx="439">
                  <c:v>878.0</c:v>
                </c:pt>
                <c:pt idx="440">
                  <c:v>880.0</c:v>
                </c:pt>
                <c:pt idx="441">
                  <c:v>882.0</c:v>
                </c:pt>
                <c:pt idx="442">
                  <c:v>884.0</c:v>
                </c:pt>
                <c:pt idx="443">
                  <c:v>886.0</c:v>
                </c:pt>
                <c:pt idx="444">
                  <c:v>888.0</c:v>
                </c:pt>
                <c:pt idx="445">
                  <c:v>890.0</c:v>
                </c:pt>
                <c:pt idx="446">
                  <c:v>892.0</c:v>
                </c:pt>
                <c:pt idx="447">
                  <c:v>894.0</c:v>
                </c:pt>
                <c:pt idx="448">
                  <c:v>896.0</c:v>
                </c:pt>
                <c:pt idx="449">
                  <c:v>898.0</c:v>
                </c:pt>
                <c:pt idx="450">
                  <c:v>900.0</c:v>
                </c:pt>
                <c:pt idx="451">
                  <c:v>902.0</c:v>
                </c:pt>
                <c:pt idx="452">
                  <c:v>904.0</c:v>
                </c:pt>
                <c:pt idx="453">
                  <c:v>906.0</c:v>
                </c:pt>
                <c:pt idx="454">
                  <c:v>908.0</c:v>
                </c:pt>
                <c:pt idx="455">
                  <c:v>910.0</c:v>
                </c:pt>
                <c:pt idx="456">
                  <c:v>912.0</c:v>
                </c:pt>
                <c:pt idx="457">
                  <c:v>914.0</c:v>
                </c:pt>
                <c:pt idx="458">
                  <c:v>916.0</c:v>
                </c:pt>
                <c:pt idx="459">
                  <c:v>918.0</c:v>
                </c:pt>
                <c:pt idx="460">
                  <c:v>920.0</c:v>
                </c:pt>
                <c:pt idx="461">
                  <c:v>922.0</c:v>
                </c:pt>
                <c:pt idx="462">
                  <c:v>924.0</c:v>
                </c:pt>
                <c:pt idx="463">
                  <c:v>926.0</c:v>
                </c:pt>
                <c:pt idx="464">
                  <c:v>928.0</c:v>
                </c:pt>
                <c:pt idx="465">
                  <c:v>930.0</c:v>
                </c:pt>
                <c:pt idx="466">
                  <c:v>932.0</c:v>
                </c:pt>
                <c:pt idx="467">
                  <c:v>934.0</c:v>
                </c:pt>
                <c:pt idx="468">
                  <c:v>936.0</c:v>
                </c:pt>
                <c:pt idx="469">
                  <c:v>938.0</c:v>
                </c:pt>
                <c:pt idx="470">
                  <c:v>940.0</c:v>
                </c:pt>
                <c:pt idx="471">
                  <c:v>942.0</c:v>
                </c:pt>
                <c:pt idx="472">
                  <c:v>944.0</c:v>
                </c:pt>
                <c:pt idx="473">
                  <c:v>946.0</c:v>
                </c:pt>
                <c:pt idx="474">
                  <c:v>948.0</c:v>
                </c:pt>
                <c:pt idx="475">
                  <c:v>950.0</c:v>
                </c:pt>
                <c:pt idx="476">
                  <c:v>952.0</c:v>
                </c:pt>
                <c:pt idx="477">
                  <c:v>954.0</c:v>
                </c:pt>
                <c:pt idx="478">
                  <c:v>956.0</c:v>
                </c:pt>
                <c:pt idx="479">
                  <c:v>958.0</c:v>
                </c:pt>
                <c:pt idx="480">
                  <c:v>960.0</c:v>
                </c:pt>
                <c:pt idx="481">
                  <c:v>962.0</c:v>
                </c:pt>
                <c:pt idx="482">
                  <c:v>964.0</c:v>
                </c:pt>
                <c:pt idx="483">
                  <c:v>966.0</c:v>
                </c:pt>
                <c:pt idx="484">
                  <c:v>968.0</c:v>
                </c:pt>
                <c:pt idx="485">
                  <c:v>970.0</c:v>
                </c:pt>
                <c:pt idx="486">
                  <c:v>972.0</c:v>
                </c:pt>
                <c:pt idx="487">
                  <c:v>974.0</c:v>
                </c:pt>
                <c:pt idx="488">
                  <c:v>976.0</c:v>
                </c:pt>
                <c:pt idx="489">
                  <c:v>978.0</c:v>
                </c:pt>
                <c:pt idx="490">
                  <c:v>980.0</c:v>
                </c:pt>
                <c:pt idx="491">
                  <c:v>982.0</c:v>
                </c:pt>
                <c:pt idx="492">
                  <c:v>984.0</c:v>
                </c:pt>
                <c:pt idx="493">
                  <c:v>986.0</c:v>
                </c:pt>
                <c:pt idx="494">
                  <c:v>988.0</c:v>
                </c:pt>
                <c:pt idx="495">
                  <c:v>990.0</c:v>
                </c:pt>
                <c:pt idx="496">
                  <c:v>992.0</c:v>
                </c:pt>
                <c:pt idx="497">
                  <c:v>994.0</c:v>
                </c:pt>
                <c:pt idx="498">
                  <c:v>996.0</c:v>
                </c:pt>
                <c:pt idx="499">
                  <c:v>998.0</c:v>
                </c:pt>
                <c:pt idx="500">
                  <c:v>1000.0</c:v>
                </c:pt>
                <c:pt idx="501">
                  <c:v>1002.0</c:v>
                </c:pt>
                <c:pt idx="502">
                  <c:v>1004.0</c:v>
                </c:pt>
                <c:pt idx="503">
                  <c:v>1006.0</c:v>
                </c:pt>
                <c:pt idx="504">
                  <c:v>1008.0</c:v>
                </c:pt>
                <c:pt idx="505">
                  <c:v>1010.0</c:v>
                </c:pt>
                <c:pt idx="506">
                  <c:v>1012.0</c:v>
                </c:pt>
                <c:pt idx="507">
                  <c:v>1014.0</c:v>
                </c:pt>
                <c:pt idx="508">
                  <c:v>1016.0</c:v>
                </c:pt>
                <c:pt idx="509">
                  <c:v>1018.0</c:v>
                </c:pt>
                <c:pt idx="510">
                  <c:v>1020.0</c:v>
                </c:pt>
                <c:pt idx="511">
                  <c:v>1022.0</c:v>
                </c:pt>
                <c:pt idx="512">
                  <c:v>1024.0</c:v>
                </c:pt>
                <c:pt idx="513">
                  <c:v>1026.0</c:v>
                </c:pt>
                <c:pt idx="514">
                  <c:v>1028.0</c:v>
                </c:pt>
                <c:pt idx="515">
                  <c:v>1030.0</c:v>
                </c:pt>
                <c:pt idx="516">
                  <c:v>1032.0</c:v>
                </c:pt>
                <c:pt idx="517">
                  <c:v>1034.0</c:v>
                </c:pt>
                <c:pt idx="518">
                  <c:v>1036.0</c:v>
                </c:pt>
                <c:pt idx="519">
                  <c:v>1038.0</c:v>
                </c:pt>
                <c:pt idx="520">
                  <c:v>1040.0</c:v>
                </c:pt>
                <c:pt idx="521">
                  <c:v>1042.0</c:v>
                </c:pt>
                <c:pt idx="522">
                  <c:v>1044.0</c:v>
                </c:pt>
                <c:pt idx="523">
                  <c:v>1046.0</c:v>
                </c:pt>
                <c:pt idx="524">
                  <c:v>1048.0</c:v>
                </c:pt>
                <c:pt idx="525">
                  <c:v>1050.0</c:v>
                </c:pt>
                <c:pt idx="526">
                  <c:v>1052.0</c:v>
                </c:pt>
                <c:pt idx="527">
                  <c:v>1054.0</c:v>
                </c:pt>
                <c:pt idx="528">
                  <c:v>1056.0</c:v>
                </c:pt>
                <c:pt idx="529">
                  <c:v>1058.0</c:v>
                </c:pt>
                <c:pt idx="530">
                  <c:v>1060.0</c:v>
                </c:pt>
                <c:pt idx="531">
                  <c:v>1062.0</c:v>
                </c:pt>
                <c:pt idx="532">
                  <c:v>1064.0</c:v>
                </c:pt>
                <c:pt idx="533">
                  <c:v>1066.0</c:v>
                </c:pt>
                <c:pt idx="534">
                  <c:v>1068.0</c:v>
                </c:pt>
                <c:pt idx="535">
                  <c:v>1070.0</c:v>
                </c:pt>
                <c:pt idx="536">
                  <c:v>1072.0</c:v>
                </c:pt>
                <c:pt idx="537">
                  <c:v>1074.0</c:v>
                </c:pt>
                <c:pt idx="538">
                  <c:v>1076.0</c:v>
                </c:pt>
                <c:pt idx="539">
                  <c:v>1078.0</c:v>
                </c:pt>
                <c:pt idx="540">
                  <c:v>1080.0</c:v>
                </c:pt>
                <c:pt idx="541">
                  <c:v>1082.0</c:v>
                </c:pt>
                <c:pt idx="542">
                  <c:v>1084.0</c:v>
                </c:pt>
                <c:pt idx="543">
                  <c:v>1086.0</c:v>
                </c:pt>
                <c:pt idx="544">
                  <c:v>1088.0</c:v>
                </c:pt>
                <c:pt idx="545">
                  <c:v>1090.0</c:v>
                </c:pt>
                <c:pt idx="546">
                  <c:v>1092.0</c:v>
                </c:pt>
                <c:pt idx="547">
                  <c:v>1094.0</c:v>
                </c:pt>
                <c:pt idx="548">
                  <c:v>1096.0</c:v>
                </c:pt>
                <c:pt idx="549">
                  <c:v>1098.0</c:v>
                </c:pt>
                <c:pt idx="550">
                  <c:v>1100.0</c:v>
                </c:pt>
                <c:pt idx="551">
                  <c:v>1102.0</c:v>
                </c:pt>
                <c:pt idx="552">
                  <c:v>1104.0</c:v>
                </c:pt>
                <c:pt idx="553">
                  <c:v>1106.0</c:v>
                </c:pt>
                <c:pt idx="554">
                  <c:v>1108.0</c:v>
                </c:pt>
                <c:pt idx="555">
                  <c:v>1110.0</c:v>
                </c:pt>
                <c:pt idx="556">
                  <c:v>1112.0</c:v>
                </c:pt>
                <c:pt idx="557">
                  <c:v>1114.0</c:v>
                </c:pt>
                <c:pt idx="558">
                  <c:v>1116.0</c:v>
                </c:pt>
                <c:pt idx="559">
                  <c:v>1118.0</c:v>
                </c:pt>
                <c:pt idx="560">
                  <c:v>1120.0</c:v>
                </c:pt>
                <c:pt idx="561">
                  <c:v>1122.0</c:v>
                </c:pt>
                <c:pt idx="562">
                  <c:v>1124.0</c:v>
                </c:pt>
                <c:pt idx="563">
                  <c:v>1126.0</c:v>
                </c:pt>
                <c:pt idx="564">
                  <c:v>1128.0</c:v>
                </c:pt>
                <c:pt idx="565">
                  <c:v>1130.0</c:v>
                </c:pt>
                <c:pt idx="566">
                  <c:v>1132.0</c:v>
                </c:pt>
                <c:pt idx="567">
                  <c:v>1134.0</c:v>
                </c:pt>
                <c:pt idx="568">
                  <c:v>1136.0</c:v>
                </c:pt>
                <c:pt idx="569">
                  <c:v>1138.0</c:v>
                </c:pt>
                <c:pt idx="570">
                  <c:v>1140.0</c:v>
                </c:pt>
                <c:pt idx="571">
                  <c:v>1142.0</c:v>
                </c:pt>
                <c:pt idx="572">
                  <c:v>1144.0</c:v>
                </c:pt>
                <c:pt idx="573">
                  <c:v>1146.0</c:v>
                </c:pt>
                <c:pt idx="574">
                  <c:v>1148.0</c:v>
                </c:pt>
                <c:pt idx="575">
                  <c:v>1150.0</c:v>
                </c:pt>
                <c:pt idx="576">
                  <c:v>1152.0</c:v>
                </c:pt>
                <c:pt idx="577">
                  <c:v>1154.0</c:v>
                </c:pt>
                <c:pt idx="578">
                  <c:v>1156.0</c:v>
                </c:pt>
                <c:pt idx="579">
                  <c:v>1158.0</c:v>
                </c:pt>
                <c:pt idx="580">
                  <c:v>1160.0</c:v>
                </c:pt>
                <c:pt idx="581">
                  <c:v>1162.0</c:v>
                </c:pt>
                <c:pt idx="582">
                  <c:v>1164.0</c:v>
                </c:pt>
                <c:pt idx="583">
                  <c:v>1166.0</c:v>
                </c:pt>
                <c:pt idx="584">
                  <c:v>1168.0</c:v>
                </c:pt>
                <c:pt idx="585">
                  <c:v>1170.0</c:v>
                </c:pt>
                <c:pt idx="586">
                  <c:v>1172.0</c:v>
                </c:pt>
                <c:pt idx="587">
                  <c:v>1174.0</c:v>
                </c:pt>
                <c:pt idx="588">
                  <c:v>1176.0</c:v>
                </c:pt>
                <c:pt idx="589">
                  <c:v>1178.0</c:v>
                </c:pt>
                <c:pt idx="590">
                  <c:v>1180.0</c:v>
                </c:pt>
                <c:pt idx="591">
                  <c:v>1182.0</c:v>
                </c:pt>
                <c:pt idx="592">
                  <c:v>1184.0</c:v>
                </c:pt>
                <c:pt idx="593">
                  <c:v>1186.0</c:v>
                </c:pt>
                <c:pt idx="594">
                  <c:v>1188.0</c:v>
                </c:pt>
                <c:pt idx="595">
                  <c:v>1190.0</c:v>
                </c:pt>
                <c:pt idx="596">
                  <c:v>1192.0</c:v>
                </c:pt>
                <c:pt idx="597">
                  <c:v>1194.0</c:v>
                </c:pt>
                <c:pt idx="598">
                  <c:v>1196.0</c:v>
                </c:pt>
                <c:pt idx="599">
                  <c:v>1198.0</c:v>
                </c:pt>
                <c:pt idx="600">
                  <c:v>1200.0</c:v>
                </c:pt>
                <c:pt idx="601">
                  <c:v>1202.0</c:v>
                </c:pt>
                <c:pt idx="602">
                  <c:v>1204.0</c:v>
                </c:pt>
                <c:pt idx="603">
                  <c:v>1206.0</c:v>
                </c:pt>
                <c:pt idx="604">
                  <c:v>1208.0</c:v>
                </c:pt>
                <c:pt idx="605">
                  <c:v>1210.0</c:v>
                </c:pt>
                <c:pt idx="606">
                  <c:v>1212.0</c:v>
                </c:pt>
                <c:pt idx="607">
                  <c:v>1214.0</c:v>
                </c:pt>
                <c:pt idx="608">
                  <c:v>1216.0</c:v>
                </c:pt>
                <c:pt idx="609">
                  <c:v>1218.0</c:v>
                </c:pt>
                <c:pt idx="610">
                  <c:v>1220.0</c:v>
                </c:pt>
                <c:pt idx="611">
                  <c:v>1222.0</c:v>
                </c:pt>
                <c:pt idx="612">
                  <c:v>1224.0</c:v>
                </c:pt>
                <c:pt idx="613">
                  <c:v>1226.0</c:v>
                </c:pt>
                <c:pt idx="614">
                  <c:v>1228.0</c:v>
                </c:pt>
                <c:pt idx="615">
                  <c:v>1230.0</c:v>
                </c:pt>
                <c:pt idx="616">
                  <c:v>1232.0</c:v>
                </c:pt>
                <c:pt idx="617">
                  <c:v>1234.0</c:v>
                </c:pt>
                <c:pt idx="618">
                  <c:v>1236.0</c:v>
                </c:pt>
                <c:pt idx="619">
                  <c:v>1238.0</c:v>
                </c:pt>
                <c:pt idx="620">
                  <c:v>1240.0</c:v>
                </c:pt>
                <c:pt idx="621">
                  <c:v>1242.0</c:v>
                </c:pt>
                <c:pt idx="622">
                  <c:v>1244.0</c:v>
                </c:pt>
                <c:pt idx="623">
                  <c:v>1246.0</c:v>
                </c:pt>
                <c:pt idx="624">
                  <c:v>1248.0</c:v>
                </c:pt>
                <c:pt idx="625">
                  <c:v>1250.0</c:v>
                </c:pt>
                <c:pt idx="626">
                  <c:v>1252.0</c:v>
                </c:pt>
                <c:pt idx="627">
                  <c:v>1254.0</c:v>
                </c:pt>
                <c:pt idx="628">
                  <c:v>1256.0</c:v>
                </c:pt>
                <c:pt idx="629">
                  <c:v>1258.0</c:v>
                </c:pt>
                <c:pt idx="630">
                  <c:v>1260.0</c:v>
                </c:pt>
                <c:pt idx="631">
                  <c:v>1262.0</c:v>
                </c:pt>
                <c:pt idx="632">
                  <c:v>1264.0</c:v>
                </c:pt>
                <c:pt idx="633">
                  <c:v>1266.0</c:v>
                </c:pt>
                <c:pt idx="634">
                  <c:v>1268.0</c:v>
                </c:pt>
                <c:pt idx="635">
                  <c:v>1270.0</c:v>
                </c:pt>
                <c:pt idx="636">
                  <c:v>1272.0</c:v>
                </c:pt>
                <c:pt idx="637">
                  <c:v>1274.0</c:v>
                </c:pt>
                <c:pt idx="638">
                  <c:v>1276.0</c:v>
                </c:pt>
                <c:pt idx="639">
                  <c:v>1278.0</c:v>
                </c:pt>
                <c:pt idx="640">
                  <c:v>1280.0</c:v>
                </c:pt>
                <c:pt idx="641">
                  <c:v>1282.0</c:v>
                </c:pt>
                <c:pt idx="642">
                  <c:v>1284.0</c:v>
                </c:pt>
                <c:pt idx="643">
                  <c:v>1286.0</c:v>
                </c:pt>
                <c:pt idx="644">
                  <c:v>1288.0</c:v>
                </c:pt>
                <c:pt idx="645">
                  <c:v>1290.0</c:v>
                </c:pt>
                <c:pt idx="646">
                  <c:v>1292.0</c:v>
                </c:pt>
                <c:pt idx="647">
                  <c:v>1294.0</c:v>
                </c:pt>
                <c:pt idx="648">
                  <c:v>1296.0</c:v>
                </c:pt>
                <c:pt idx="649">
                  <c:v>1298.0</c:v>
                </c:pt>
                <c:pt idx="650">
                  <c:v>1300.0</c:v>
                </c:pt>
                <c:pt idx="651">
                  <c:v>1302.0</c:v>
                </c:pt>
                <c:pt idx="652">
                  <c:v>1304.0</c:v>
                </c:pt>
                <c:pt idx="653">
                  <c:v>1306.0</c:v>
                </c:pt>
                <c:pt idx="654">
                  <c:v>1308.0</c:v>
                </c:pt>
                <c:pt idx="655">
                  <c:v>1310.0</c:v>
                </c:pt>
                <c:pt idx="656">
                  <c:v>1312.0</c:v>
                </c:pt>
                <c:pt idx="657">
                  <c:v>1314.0</c:v>
                </c:pt>
                <c:pt idx="658">
                  <c:v>1316.0</c:v>
                </c:pt>
                <c:pt idx="659">
                  <c:v>1318.0</c:v>
                </c:pt>
                <c:pt idx="660">
                  <c:v>1320.0</c:v>
                </c:pt>
                <c:pt idx="661">
                  <c:v>1322.0</c:v>
                </c:pt>
                <c:pt idx="662">
                  <c:v>1324.0</c:v>
                </c:pt>
                <c:pt idx="663">
                  <c:v>1326.0</c:v>
                </c:pt>
                <c:pt idx="664">
                  <c:v>1328.0</c:v>
                </c:pt>
                <c:pt idx="665">
                  <c:v>1330.0</c:v>
                </c:pt>
                <c:pt idx="666">
                  <c:v>1332.0</c:v>
                </c:pt>
                <c:pt idx="667">
                  <c:v>1334.0</c:v>
                </c:pt>
                <c:pt idx="668">
                  <c:v>1336.0</c:v>
                </c:pt>
                <c:pt idx="669">
                  <c:v>1338.0</c:v>
                </c:pt>
                <c:pt idx="670">
                  <c:v>1340.0</c:v>
                </c:pt>
                <c:pt idx="671">
                  <c:v>1342.0</c:v>
                </c:pt>
                <c:pt idx="672">
                  <c:v>1344.0</c:v>
                </c:pt>
                <c:pt idx="673">
                  <c:v>1346.0</c:v>
                </c:pt>
                <c:pt idx="674">
                  <c:v>1348.0</c:v>
                </c:pt>
                <c:pt idx="675">
                  <c:v>1350.0</c:v>
                </c:pt>
                <c:pt idx="676">
                  <c:v>1352.0</c:v>
                </c:pt>
                <c:pt idx="677">
                  <c:v>1354.0</c:v>
                </c:pt>
                <c:pt idx="678">
                  <c:v>1356.0</c:v>
                </c:pt>
                <c:pt idx="679">
                  <c:v>1358.0</c:v>
                </c:pt>
                <c:pt idx="680">
                  <c:v>1360.0</c:v>
                </c:pt>
                <c:pt idx="681">
                  <c:v>1362.0</c:v>
                </c:pt>
                <c:pt idx="682">
                  <c:v>1364.0</c:v>
                </c:pt>
                <c:pt idx="683">
                  <c:v>1366.0</c:v>
                </c:pt>
                <c:pt idx="684">
                  <c:v>1368.0</c:v>
                </c:pt>
                <c:pt idx="685">
                  <c:v>1370.0</c:v>
                </c:pt>
                <c:pt idx="686">
                  <c:v>1372.0</c:v>
                </c:pt>
                <c:pt idx="687">
                  <c:v>1374.0</c:v>
                </c:pt>
                <c:pt idx="688">
                  <c:v>1376.0</c:v>
                </c:pt>
                <c:pt idx="689">
                  <c:v>1378.0</c:v>
                </c:pt>
                <c:pt idx="690">
                  <c:v>1380.0</c:v>
                </c:pt>
                <c:pt idx="691">
                  <c:v>1382.0</c:v>
                </c:pt>
                <c:pt idx="692">
                  <c:v>1384.0</c:v>
                </c:pt>
                <c:pt idx="693">
                  <c:v>1386.0</c:v>
                </c:pt>
                <c:pt idx="694">
                  <c:v>1388.0</c:v>
                </c:pt>
                <c:pt idx="695">
                  <c:v>1390.0</c:v>
                </c:pt>
                <c:pt idx="696">
                  <c:v>1392.0</c:v>
                </c:pt>
                <c:pt idx="697">
                  <c:v>1394.0</c:v>
                </c:pt>
                <c:pt idx="698">
                  <c:v>1396.0</c:v>
                </c:pt>
                <c:pt idx="699">
                  <c:v>1398.0</c:v>
                </c:pt>
                <c:pt idx="700">
                  <c:v>1400.0</c:v>
                </c:pt>
                <c:pt idx="701">
                  <c:v>1402.0</c:v>
                </c:pt>
                <c:pt idx="702">
                  <c:v>1404.0</c:v>
                </c:pt>
                <c:pt idx="703">
                  <c:v>1406.0</c:v>
                </c:pt>
                <c:pt idx="704">
                  <c:v>1408.0</c:v>
                </c:pt>
                <c:pt idx="705">
                  <c:v>1410.0</c:v>
                </c:pt>
                <c:pt idx="706">
                  <c:v>1412.0</c:v>
                </c:pt>
                <c:pt idx="707">
                  <c:v>1414.0</c:v>
                </c:pt>
                <c:pt idx="708">
                  <c:v>1416.0</c:v>
                </c:pt>
                <c:pt idx="709">
                  <c:v>1418.0</c:v>
                </c:pt>
                <c:pt idx="710">
                  <c:v>1420.0</c:v>
                </c:pt>
                <c:pt idx="711">
                  <c:v>1422.0</c:v>
                </c:pt>
                <c:pt idx="712">
                  <c:v>1424.0</c:v>
                </c:pt>
                <c:pt idx="713">
                  <c:v>1426.0</c:v>
                </c:pt>
                <c:pt idx="714">
                  <c:v>1428.0</c:v>
                </c:pt>
                <c:pt idx="715">
                  <c:v>1430.0</c:v>
                </c:pt>
                <c:pt idx="716">
                  <c:v>1432.0</c:v>
                </c:pt>
                <c:pt idx="717">
                  <c:v>1434.0</c:v>
                </c:pt>
                <c:pt idx="718">
                  <c:v>1436.0</c:v>
                </c:pt>
                <c:pt idx="719">
                  <c:v>1438.0</c:v>
                </c:pt>
                <c:pt idx="720">
                  <c:v>1440.0</c:v>
                </c:pt>
                <c:pt idx="721">
                  <c:v>1442.0</c:v>
                </c:pt>
                <c:pt idx="722">
                  <c:v>1444.0</c:v>
                </c:pt>
                <c:pt idx="723">
                  <c:v>1446.0</c:v>
                </c:pt>
                <c:pt idx="724">
                  <c:v>1448.0</c:v>
                </c:pt>
                <c:pt idx="725">
                  <c:v>1450.0</c:v>
                </c:pt>
                <c:pt idx="726">
                  <c:v>1452.0</c:v>
                </c:pt>
                <c:pt idx="727">
                  <c:v>1454.0</c:v>
                </c:pt>
                <c:pt idx="728">
                  <c:v>1456.0</c:v>
                </c:pt>
                <c:pt idx="729">
                  <c:v>1458.0</c:v>
                </c:pt>
                <c:pt idx="730">
                  <c:v>1460.0</c:v>
                </c:pt>
                <c:pt idx="731">
                  <c:v>1462.0</c:v>
                </c:pt>
                <c:pt idx="732">
                  <c:v>1464.0</c:v>
                </c:pt>
                <c:pt idx="733">
                  <c:v>1466.0</c:v>
                </c:pt>
                <c:pt idx="734">
                  <c:v>1468.0</c:v>
                </c:pt>
                <c:pt idx="735">
                  <c:v>1470.0</c:v>
                </c:pt>
                <c:pt idx="736">
                  <c:v>1472.0</c:v>
                </c:pt>
                <c:pt idx="737">
                  <c:v>1474.0</c:v>
                </c:pt>
                <c:pt idx="738">
                  <c:v>1476.0</c:v>
                </c:pt>
                <c:pt idx="739">
                  <c:v>1478.0</c:v>
                </c:pt>
                <c:pt idx="740">
                  <c:v>1480.0</c:v>
                </c:pt>
                <c:pt idx="741">
                  <c:v>1482.0</c:v>
                </c:pt>
                <c:pt idx="742">
                  <c:v>1484.0</c:v>
                </c:pt>
                <c:pt idx="743">
                  <c:v>1486.0</c:v>
                </c:pt>
                <c:pt idx="744">
                  <c:v>1488.0</c:v>
                </c:pt>
                <c:pt idx="745">
                  <c:v>1490.0</c:v>
                </c:pt>
                <c:pt idx="746">
                  <c:v>1492.0</c:v>
                </c:pt>
                <c:pt idx="747">
                  <c:v>1494.0</c:v>
                </c:pt>
                <c:pt idx="748">
                  <c:v>1496.0</c:v>
                </c:pt>
                <c:pt idx="749">
                  <c:v>1498.0</c:v>
                </c:pt>
                <c:pt idx="750">
                  <c:v>1500.0</c:v>
                </c:pt>
                <c:pt idx="751">
                  <c:v>1502.0</c:v>
                </c:pt>
                <c:pt idx="752">
                  <c:v>1504.0</c:v>
                </c:pt>
                <c:pt idx="753">
                  <c:v>1506.0</c:v>
                </c:pt>
                <c:pt idx="754">
                  <c:v>1508.0</c:v>
                </c:pt>
                <c:pt idx="755">
                  <c:v>1510.0</c:v>
                </c:pt>
                <c:pt idx="756">
                  <c:v>1512.0</c:v>
                </c:pt>
                <c:pt idx="757">
                  <c:v>1514.0</c:v>
                </c:pt>
                <c:pt idx="758">
                  <c:v>1516.0</c:v>
                </c:pt>
                <c:pt idx="759">
                  <c:v>1518.0</c:v>
                </c:pt>
                <c:pt idx="760">
                  <c:v>1520.0</c:v>
                </c:pt>
                <c:pt idx="761">
                  <c:v>1522.0</c:v>
                </c:pt>
                <c:pt idx="762">
                  <c:v>1524.0</c:v>
                </c:pt>
                <c:pt idx="763">
                  <c:v>1526.0</c:v>
                </c:pt>
                <c:pt idx="764">
                  <c:v>1528.0</c:v>
                </c:pt>
                <c:pt idx="765">
                  <c:v>1530.0</c:v>
                </c:pt>
                <c:pt idx="766">
                  <c:v>1532.0</c:v>
                </c:pt>
                <c:pt idx="767">
                  <c:v>1534.0</c:v>
                </c:pt>
                <c:pt idx="768">
                  <c:v>1536.0</c:v>
                </c:pt>
                <c:pt idx="769">
                  <c:v>1538.0</c:v>
                </c:pt>
                <c:pt idx="770">
                  <c:v>1540.0</c:v>
                </c:pt>
                <c:pt idx="771">
                  <c:v>1542.0</c:v>
                </c:pt>
                <c:pt idx="772">
                  <c:v>1544.0</c:v>
                </c:pt>
                <c:pt idx="773">
                  <c:v>1546.0</c:v>
                </c:pt>
                <c:pt idx="774">
                  <c:v>1548.0</c:v>
                </c:pt>
                <c:pt idx="775">
                  <c:v>1550.0</c:v>
                </c:pt>
                <c:pt idx="776">
                  <c:v>1552.0</c:v>
                </c:pt>
                <c:pt idx="777">
                  <c:v>1554.0</c:v>
                </c:pt>
                <c:pt idx="778">
                  <c:v>1556.0</c:v>
                </c:pt>
                <c:pt idx="779">
                  <c:v>1558.0</c:v>
                </c:pt>
                <c:pt idx="780">
                  <c:v>1560.0</c:v>
                </c:pt>
                <c:pt idx="781">
                  <c:v>1562.0</c:v>
                </c:pt>
                <c:pt idx="782">
                  <c:v>1564.0</c:v>
                </c:pt>
                <c:pt idx="783">
                  <c:v>1566.0</c:v>
                </c:pt>
                <c:pt idx="784">
                  <c:v>1568.0</c:v>
                </c:pt>
                <c:pt idx="785">
                  <c:v>1570.0</c:v>
                </c:pt>
                <c:pt idx="786">
                  <c:v>1572.0</c:v>
                </c:pt>
                <c:pt idx="787">
                  <c:v>1574.0</c:v>
                </c:pt>
                <c:pt idx="788">
                  <c:v>1576.0</c:v>
                </c:pt>
                <c:pt idx="789">
                  <c:v>1578.0</c:v>
                </c:pt>
                <c:pt idx="790">
                  <c:v>1580.0</c:v>
                </c:pt>
                <c:pt idx="791">
                  <c:v>1582.0</c:v>
                </c:pt>
                <c:pt idx="792">
                  <c:v>1584.0</c:v>
                </c:pt>
                <c:pt idx="793">
                  <c:v>1586.0</c:v>
                </c:pt>
                <c:pt idx="794">
                  <c:v>1588.0</c:v>
                </c:pt>
                <c:pt idx="795">
                  <c:v>1590.0</c:v>
                </c:pt>
                <c:pt idx="796">
                  <c:v>1592.0</c:v>
                </c:pt>
                <c:pt idx="797">
                  <c:v>1594.0</c:v>
                </c:pt>
                <c:pt idx="798">
                  <c:v>1596.0</c:v>
                </c:pt>
                <c:pt idx="799">
                  <c:v>1598.0</c:v>
                </c:pt>
                <c:pt idx="800">
                  <c:v>1600.0</c:v>
                </c:pt>
                <c:pt idx="801">
                  <c:v>1602.0</c:v>
                </c:pt>
                <c:pt idx="802">
                  <c:v>1604.0</c:v>
                </c:pt>
                <c:pt idx="803">
                  <c:v>1606.0</c:v>
                </c:pt>
                <c:pt idx="804">
                  <c:v>1608.0</c:v>
                </c:pt>
                <c:pt idx="805">
                  <c:v>1610.0</c:v>
                </c:pt>
                <c:pt idx="806">
                  <c:v>1612.0</c:v>
                </c:pt>
                <c:pt idx="807">
                  <c:v>1614.0</c:v>
                </c:pt>
                <c:pt idx="808">
                  <c:v>1616.0</c:v>
                </c:pt>
                <c:pt idx="809">
                  <c:v>1618.0</c:v>
                </c:pt>
              </c:numCache>
            </c:numRef>
          </c:cat>
          <c:val>
            <c:numRef>
              <c:f>Sheet8!$K$1:$K$810</c:f>
              <c:numCache>
                <c:formatCode>General</c:formatCode>
                <c:ptCount val="810"/>
                <c:pt idx="0">
                  <c:v>78.0</c:v>
                </c:pt>
                <c:pt idx="1">
                  <c:v>78.0</c:v>
                </c:pt>
                <c:pt idx="2">
                  <c:v>78.0</c:v>
                </c:pt>
                <c:pt idx="3">
                  <c:v>78.0</c:v>
                </c:pt>
                <c:pt idx="4">
                  <c:v>78.0</c:v>
                </c:pt>
                <c:pt idx="5">
                  <c:v>78.0</c:v>
                </c:pt>
                <c:pt idx="6">
                  <c:v>78.0</c:v>
                </c:pt>
                <c:pt idx="7">
                  <c:v>78.0</c:v>
                </c:pt>
                <c:pt idx="8">
                  <c:v>78.0</c:v>
                </c:pt>
                <c:pt idx="9">
                  <c:v>78.0</c:v>
                </c:pt>
                <c:pt idx="10">
                  <c:v>78.0</c:v>
                </c:pt>
                <c:pt idx="11">
                  <c:v>78.0</c:v>
                </c:pt>
                <c:pt idx="12">
                  <c:v>78.0</c:v>
                </c:pt>
                <c:pt idx="13">
                  <c:v>78.0</c:v>
                </c:pt>
                <c:pt idx="14">
                  <c:v>78.0</c:v>
                </c:pt>
                <c:pt idx="15">
                  <c:v>78.0</c:v>
                </c:pt>
                <c:pt idx="16">
                  <c:v>78.0</c:v>
                </c:pt>
                <c:pt idx="17">
                  <c:v>78.0</c:v>
                </c:pt>
                <c:pt idx="18">
                  <c:v>78.0</c:v>
                </c:pt>
                <c:pt idx="19">
                  <c:v>78.0</c:v>
                </c:pt>
                <c:pt idx="20">
                  <c:v>78.0</c:v>
                </c:pt>
                <c:pt idx="21">
                  <c:v>78.0</c:v>
                </c:pt>
                <c:pt idx="22">
                  <c:v>78.0</c:v>
                </c:pt>
                <c:pt idx="23">
                  <c:v>78.0</c:v>
                </c:pt>
                <c:pt idx="24">
                  <c:v>78.0</c:v>
                </c:pt>
                <c:pt idx="25">
                  <c:v>78.0</c:v>
                </c:pt>
                <c:pt idx="26">
                  <c:v>78.0</c:v>
                </c:pt>
                <c:pt idx="27">
                  <c:v>78.0</c:v>
                </c:pt>
                <c:pt idx="28">
                  <c:v>78.0</c:v>
                </c:pt>
                <c:pt idx="29">
                  <c:v>78.0</c:v>
                </c:pt>
                <c:pt idx="30">
                  <c:v>78.0</c:v>
                </c:pt>
                <c:pt idx="31">
                  <c:v>78.0</c:v>
                </c:pt>
                <c:pt idx="32">
                  <c:v>78.0</c:v>
                </c:pt>
                <c:pt idx="33">
                  <c:v>78.0</c:v>
                </c:pt>
                <c:pt idx="34">
                  <c:v>78.0</c:v>
                </c:pt>
                <c:pt idx="35">
                  <c:v>78.0</c:v>
                </c:pt>
                <c:pt idx="36">
                  <c:v>78.0</c:v>
                </c:pt>
                <c:pt idx="37">
                  <c:v>78.0</c:v>
                </c:pt>
                <c:pt idx="38">
                  <c:v>78.0</c:v>
                </c:pt>
                <c:pt idx="39">
                  <c:v>78.0</c:v>
                </c:pt>
                <c:pt idx="40">
                  <c:v>78.0</c:v>
                </c:pt>
                <c:pt idx="41">
                  <c:v>78.0</c:v>
                </c:pt>
                <c:pt idx="42">
                  <c:v>78.0</c:v>
                </c:pt>
                <c:pt idx="43">
                  <c:v>78.0</c:v>
                </c:pt>
                <c:pt idx="44">
                  <c:v>78.0</c:v>
                </c:pt>
                <c:pt idx="45">
                  <c:v>77.0</c:v>
                </c:pt>
                <c:pt idx="46">
                  <c:v>77.0</c:v>
                </c:pt>
                <c:pt idx="47">
                  <c:v>77.0</c:v>
                </c:pt>
                <c:pt idx="48">
                  <c:v>77.0</c:v>
                </c:pt>
                <c:pt idx="49">
                  <c:v>77.0</c:v>
                </c:pt>
                <c:pt idx="50">
                  <c:v>77.0</c:v>
                </c:pt>
                <c:pt idx="51">
                  <c:v>77.0</c:v>
                </c:pt>
                <c:pt idx="52">
                  <c:v>77.0</c:v>
                </c:pt>
                <c:pt idx="53">
                  <c:v>77.0</c:v>
                </c:pt>
                <c:pt idx="54">
                  <c:v>77.0</c:v>
                </c:pt>
                <c:pt idx="55">
                  <c:v>77.0</c:v>
                </c:pt>
                <c:pt idx="56">
                  <c:v>77.0</c:v>
                </c:pt>
                <c:pt idx="57">
                  <c:v>77.0</c:v>
                </c:pt>
                <c:pt idx="58">
                  <c:v>77.0</c:v>
                </c:pt>
                <c:pt idx="59">
                  <c:v>77.0</c:v>
                </c:pt>
                <c:pt idx="60">
                  <c:v>77.0</c:v>
                </c:pt>
                <c:pt idx="61">
                  <c:v>77.0</c:v>
                </c:pt>
                <c:pt idx="62">
                  <c:v>77.0</c:v>
                </c:pt>
                <c:pt idx="63">
                  <c:v>77.0</c:v>
                </c:pt>
                <c:pt idx="64">
                  <c:v>77.0</c:v>
                </c:pt>
                <c:pt idx="65">
                  <c:v>77.0</c:v>
                </c:pt>
                <c:pt idx="66">
                  <c:v>77.0</c:v>
                </c:pt>
                <c:pt idx="67">
                  <c:v>77.0</c:v>
                </c:pt>
                <c:pt idx="68">
                  <c:v>76.0</c:v>
                </c:pt>
                <c:pt idx="69">
                  <c:v>76.0</c:v>
                </c:pt>
                <c:pt idx="70">
                  <c:v>76.0</c:v>
                </c:pt>
                <c:pt idx="71">
                  <c:v>76.0</c:v>
                </c:pt>
                <c:pt idx="72">
                  <c:v>76.0</c:v>
                </c:pt>
                <c:pt idx="73">
                  <c:v>76.0</c:v>
                </c:pt>
                <c:pt idx="74">
                  <c:v>76.0</c:v>
                </c:pt>
                <c:pt idx="75">
                  <c:v>76.0</c:v>
                </c:pt>
                <c:pt idx="76">
                  <c:v>76.0</c:v>
                </c:pt>
                <c:pt idx="77">
                  <c:v>76.0</c:v>
                </c:pt>
                <c:pt idx="78">
                  <c:v>76.0</c:v>
                </c:pt>
                <c:pt idx="79">
                  <c:v>76.0</c:v>
                </c:pt>
                <c:pt idx="80">
                  <c:v>76.0</c:v>
                </c:pt>
                <c:pt idx="81">
                  <c:v>76.0</c:v>
                </c:pt>
                <c:pt idx="82">
                  <c:v>76.0</c:v>
                </c:pt>
                <c:pt idx="83">
                  <c:v>76.0</c:v>
                </c:pt>
                <c:pt idx="84">
                  <c:v>76.0</c:v>
                </c:pt>
                <c:pt idx="85">
                  <c:v>75.0</c:v>
                </c:pt>
                <c:pt idx="86">
                  <c:v>75.0</c:v>
                </c:pt>
                <c:pt idx="87">
                  <c:v>75.0</c:v>
                </c:pt>
                <c:pt idx="88">
                  <c:v>75.0</c:v>
                </c:pt>
                <c:pt idx="89">
                  <c:v>75.0</c:v>
                </c:pt>
                <c:pt idx="90">
                  <c:v>75.0</c:v>
                </c:pt>
                <c:pt idx="91">
                  <c:v>75.0</c:v>
                </c:pt>
                <c:pt idx="92">
                  <c:v>75.0</c:v>
                </c:pt>
                <c:pt idx="93">
                  <c:v>75.0</c:v>
                </c:pt>
                <c:pt idx="94">
                  <c:v>74.0</c:v>
                </c:pt>
                <c:pt idx="95">
                  <c:v>74.0</c:v>
                </c:pt>
                <c:pt idx="96">
                  <c:v>74.0</c:v>
                </c:pt>
                <c:pt idx="97">
                  <c:v>74.0</c:v>
                </c:pt>
                <c:pt idx="98">
                  <c:v>74.0</c:v>
                </c:pt>
                <c:pt idx="99">
                  <c:v>74.0</c:v>
                </c:pt>
                <c:pt idx="100">
                  <c:v>74.0</c:v>
                </c:pt>
                <c:pt idx="101">
                  <c:v>74.0</c:v>
                </c:pt>
                <c:pt idx="102">
                  <c:v>74.0</c:v>
                </c:pt>
                <c:pt idx="103">
                  <c:v>74.0</c:v>
                </c:pt>
                <c:pt idx="104">
                  <c:v>74.0</c:v>
                </c:pt>
                <c:pt idx="105">
                  <c:v>74.0</c:v>
                </c:pt>
                <c:pt idx="106">
                  <c:v>72.0</c:v>
                </c:pt>
                <c:pt idx="107">
                  <c:v>72.0</c:v>
                </c:pt>
                <c:pt idx="108">
                  <c:v>72.0</c:v>
                </c:pt>
                <c:pt idx="109">
                  <c:v>71.0</c:v>
                </c:pt>
                <c:pt idx="110">
                  <c:v>70.0</c:v>
                </c:pt>
                <c:pt idx="111">
                  <c:v>70.0</c:v>
                </c:pt>
                <c:pt idx="112">
                  <c:v>70.0</c:v>
                </c:pt>
                <c:pt idx="113">
                  <c:v>70.0</c:v>
                </c:pt>
                <c:pt idx="114">
                  <c:v>70.0</c:v>
                </c:pt>
                <c:pt idx="115">
                  <c:v>70.0</c:v>
                </c:pt>
                <c:pt idx="116">
                  <c:v>70.0</c:v>
                </c:pt>
                <c:pt idx="117">
                  <c:v>70.0</c:v>
                </c:pt>
                <c:pt idx="118">
                  <c:v>70.0</c:v>
                </c:pt>
                <c:pt idx="119">
                  <c:v>70.0</c:v>
                </c:pt>
                <c:pt idx="120">
                  <c:v>70.0</c:v>
                </c:pt>
                <c:pt idx="121">
                  <c:v>70.0</c:v>
                </c:pt>
                <c:pt idx="122">
                  <c:v>70.0</c:v>
                </c:pt>
                <c:pt idx="123">
                  <c:v>70.0</c:v>
                </c:pt>
                <c:pt idx="124">
                  <c:v>70.0</c:v>
                </c:pt>
                <c:pt idx="125">
                  <c:v>70.0</c:v>
                </c:pt>
                <c:pt idx="126">
                  <c:v>70.0</c:v>
                </c:pt>
                <c:pt idx="127">
                  <c:v>70.0</c:v>
                </c:pt>
                <c:pt idx="128">
                  <c:v>70.0</c:v>
                </c:pt>
                <c:pt idx="129">
                  <c:v>70.0</c:v>
                </c:pt>
                <c:pt idx="130">
                  <c:v>70.0</c:v>
                </c:pt>
                <c:pt idx="131">
                  <c:v>70.0</c:v>
                </c:pt>
                <c:pt idx="132">
                  <c:v>70.0</c:v>
                </c:pt>
                <c:pt idx="133">
                  <c:v>70.0</c:v>
                </c:pt>
                <c:pt idx="134">
                  <c:v>70.0</c:v>
                </c:pt>
                <c:pt idx="135">
                  <c:v>70.0</c:v>
                </c:pt>
                <c:pt idx="136">
                  <c:v>70.0</c:v>
                </c:pt>
                <c:pt idx="137">
                  <c:v>70.0</c:v>
                </c:pt>
                <c:pt idx="138">
                  <c:v>70.0</c:v>
                </c:pt>
                <c:pt idx="139">
                  <c:v>70.0</c:v>
                </c:pt>
                <c:pt idx="140">
                  <c:v>70.0</c:v>
                </c:pt>
                <c:pt idx="141">
                  <c:v>70.0</c:v>
                </c:pt>
                <c:pt idx="142">
                  <c:v>70.0</c:v>
                </c:pt>
                <c:pt idx="143">
                  <c:v>70.0</c:v>
                </c:pt>
                <c:pt idx="144">
                  <c:v>70.0</c:v>
                </c:pt>
                <c:pt idx="145">
                  <c:v>70.0</c:v>
                </c:pt>
                <c:pt idx="146">
                  <c:v>70.0</c:v>
                </c:pt>
                <c:pt idx="147">
                  <c:v>69.0</c:v>
                </c:pt>
                <c:pt idx="148">
                  <c:v>69.0</c:v>
                </c:pt>
                <c:pt idx="149">
                  <c:v>69.0</c:v>
                </c:pt>
                <c:pt idx="150">
                  <c:v>69.0</c:v>
                </c:pt>
                <c:pt idx="151">
                  <c:v>69.0</c:v>
                </c:pt>
                <c:pt idx="152">
                  <c:v>69.0</c:v>
                </c:pt>
                <c:pt idx="153">
                  <c:v>69.0</c:v>
                </c:pt>
                <c:pt idx="154">
                  <c:v>69.0</c:v>
                </c:pt>
                <c:pt idx="155">
                  <c:v>69.0</c:v>
                </c:pt>
                <c:pt idx="156">
                  <c:v>69.0</c:v>
                </c:pt>
                <c:pt idx="157">
                  <c:v>69.0</c:v>
                </c:pt>
                <c:pt idx="158">
                  <c:v>69.0</c:v>
                </c:pt>
                <c:pt idx="159">
                  <c:v>69.0</c:v>
                </c:pt>
                <c:pt idx="160">
                  <c:v>69.0</c:v>
                </c:pt>
                <c:pt idx="161">
                  <c:v>69.0</c:v>
                </c:pt>
                <c:pt idx="162">
                  <c:v>69.0</c:v>
                </c:pt>
                <c:pt idx="163">
                  <c:v>69.0</c:v>
                </c:pt>
                <c:pt idx="164">
                  <c:v>69.0</c:v>
                </c:pt>
                <c:pt idx="165">
                  <c:v>69.0</c:v>
                </c:pt>
                <c:pt idx="166">
                  <c:v>69.0</c:v>
                </c:pt>
                <c:pt idx="167">
                  <c:v>69.0</c:v>
                </c:pt>
                <c:pt idx="168">
                  <c:v>69.0</c:v>
                </c:pt>
                <c:pt idx="169">
                  <c:v>68.0</c:v>
                </c:pt>
                <c:pt idx="170">
                  <c:v>68.0</c:v>
                </c:pt>
                <c:pt idx="171">
                  <c:v>68.0</c:v>
                </c:pt>
                <c:pt idx="172">
                  <c:v>68.0</c:v>
                </c:pt>
                <c:pt idx="173">
                  <c:v>68.0</c:v>
                </c:pt>
                <c:pt idx="174">
                  <c:v>68.0</c:v>
                </c:pt>
                <c:pt idx="175">
                  <c:v>67.0</c:v>
                </c:pt>
                <c:pt idx="176">
                  <c:v>67.0</c:v>
                </c:pt>
                <c:pt idx="177">
                  <c:v>67.0</c:v>
                </c:pt>
                <c:pt idx="178">
                  <c:v>67.0</c:v>
                </c:pt>
                <c:pt idx="179">
                  <c:v>67.0</c:v>
                </c:pt>
                <c:pt idx="180">
                  <c:v>66.0</c:v>
                </c:pt>
                <c:pt idx="181">
                  <c:v>65.0</c:v>
                </c:pt>
                <c:pt idx="182">
                  <c:v>65.0</c:v>
                </c:pt>
                <c:pt idx="183">
                  <c:v>65.0</c:v>
                </c:pt>
                <c:pt idx="184">
                  <c:v>64.0</c:v>
                </c:pt>
                <c:pt idx="185">
                  <c:v>64.0</c:v>
                </c:pt>
                <c:pt idx="186">
                  <c:v>64.0</c:v>
                </c:pt>
                <c:pt idx="187">
                  <c:v>64.0</c:v>
                </c:pt>
                <c:pt idx="188">
                  <c:v>64.0</c:v>
                </c:pt>
                <c:pt idx="189">
                  <c:v>64.0</c:v>
                </c:pt>
                <c:pt idx="190">
                  <c:v>64.0</c:v>
                </c:pt>
                <c:pt idx="191">
                  <c:v>64.0</c:v>
                </c:pt>
                <c:pt idx="192">
                  <c:v>64.0</c:v>
                </c:pt>
                <c:pt idx="193">
                  <c:v>64.0</c:v>
                </c:pt>
                <c:pt idx="194">
                  <c:v>63.0</c:v>
                </c:pt>
                <c:pt idx="195">
                  <c:v>63.0</c:v>
                </c:pt>
                <c:pt idx="196">
                  <c:v>63.0</c:v>
                </c:pt>
                <c:pt idx="197">
                  <c:v>63.0</c:v>
                </c:pt>
                <c:pt idx="198">
                  <c:v>63.0</c:v>
                </c:pt>
                <c:pt idx="199">
                  <c:v>63.0</c:v>
                </c:pt>
                <c:pt idx="200">
                  <c:v>63.0</c:v>
                </c:pt>
                <c:pt idx="201">
                  <c:v>63.0</c:v>
                </c:pt>
                <c:pt idx="202">
                  <c:v>63.0</c:v>
                </c:pt>
                <c:pt idx="203">
                  <c:v>63.0</c:v>
                </c:pt>
                <c:pt idx="204">
                  <c:v>63.0</c:v>
                </c:pt>
                <c:pt idx="205">
                  <c:v>63.0</c:v>
                </c:pt>
                <c:pt idx="206">
                  <c:v>63.0</c:v>
                </c:pt>
                <c:pt idx="207">
                  <c:v>63.0</c:v>
                </c:pt>
                <c:pt idx="208">
                  <c:v>63.0</c:v>
                </c:pt>
                <c:pt idx="209">
                  <c:v>63.0</c:v>
                </c:pt>
                <c:pt idx="210">
                  <c:v>63.0</c:v>
                </c:pt>
                <c:pt idx="211">
                  <c:v>63.0</c:v>
                </c:pt>
                <c:pt idx="212">
                  <c:v>63.0</c:v>
                </c:pt>
                <c:pt idx="213">
                  <c:v>63.0</c:v>
                </c:pt>
                <c:pt idx="214">
                  <c:v>63.0</c:v>
                </c:pt>
                <c:pt idx="215">
                  <c:v>63.0</c:v>
                </c:pt>
                <c:pt idx="216">
                  <c:v>63.0</c:v>
                </c:pt>
                <c:pt idx="217">
                  <c:v>63.0</c:v>
                </c:pt>
                <c:pt idx="218">
                  <c:v>63.0</c:v>
                </c:pt>
                <c:pt idx="219">
                  <c:v>63.0</c:v>
                </c:pt>
                <c:pt idx="220">
                  <c:v>63.0</c:v>
                </c:pt>
                <c:pt idx="221">
                  <c:v>63.0</c:v>
                </c:pt>
                <c:pt idx="222">
                  <c:v>63.0</c:v>
                </c:pt>
                <c:pt idx="223">
                  <c:v>63.0</c:v>
                </c:pt>
                <c:pt idx="224">
                  <c:v>63.0</c:v>
                </c:pt>
                <c:pt idx="225">
                  <c:v>62.0</c:v>
                </c:pt>
                <c:pt idx="226">
                  <c:v>62.0</c:v>
                </c:pt>
                <c:pt idx="227">
                  <c:v>62.0</c:v>
                </c:pt>
                <c:pt idx="228">
                  <c:v>62.0</c:v>
                </c:pt>
                <c:pt idx="229">
                  <c:v>62.0</c:v>
                </c:pt>
                <c:pt idx="230">
                  <c:v>62.0</c:v>
                </c:pt>
                <c:pt idx="231">
                  <c:v>62.0</c:v>
                </c:pt>
                <c:pt idx="232">
                  <c:v>62.0</c:v>
                </c:pt>
                <c:pt idx="233">
                  <c:v>62.0</c:v>
                </c:pt>
                <c:pt idx="234">
                  <c:v>62.0</c:v>
                </c:pt>
                <c:pt idx="235">
                  <c:v>62.0</c:v>
                </c:pt>
                <c:pt idx="236">
                  <c:v>62.0</c:v>
                </c:pt>
                <c:pt idx="237">
                  <c:v>62.0</c:v>
                </c:pt>
                <c:pt idx="238">
                  <c:v>62.0</c:v>
                </c:pt>
                <c:pt idx="239">
                  <c:v>62.0</c:v>
                </c:pt>
                <c:pt idx="240">
                  <c:v>62.0</c:v>
                </c:pt>
                <c:pt idx="241">
                  <c:v>62.0</c:v>
                </c:pt>
                <c:pt idx="242">
                  <c:v>62.0</c:v>
                </c:pt>
                <c:pt idx="243">
                  <c:v>62.0</c:v>
                </c:pt>
                <c:pt idx="244">
                  <c:v>62.0</c:v>
                </c:pt>
                <c:pt idx="245">
                  <c:v>62.0</c:v>
                </c:pt>
                <c:pt idx="246">
                  <c:v>62.0</c:v>
                </c:pt>
                <c:pt idx="247">
                  <c:v>61.0</c:v>
                </c:pt>
                <c:pt idx="248">
                  <c:v>61.0</c:v>
                </c:pt>
                <c:pt idx="249">
                  <c:v>61.0</c:v>
                </c:pt>
                <c:pt idx="250">
                  <c:v>61.0</c:v>
                </c:pt>
                <c:pt idx="251">
                  <c:v>61.0</c:v>
                </c:pt>
                <c:pt idx="252">
                  <c:v>61.0</c:v>
                </c:pt>
                <c:pt idx="253">
                  <c:v>60.0</c:v>
                </c:pt>
                <c:pt idx="254">
                  <c:v>60.0</c:v>
                </c:pt>
                <c:pt idx="255">
                  <c:v>60.0</c:v>
                </c:pt>
                <c:pt idx="256">
                  <c:v>60.0</c:v>
                </c:pt>
                <c:pt idx="257">
                  <c:v>60.0</c:v>
                </c:pt>
                <c:pt idx="258">
                  <c:v>60.0</c:v>
                </c:pt>
                <c:pt idx="259">
                  <c:v>59.0</c:v>
                </c:pt>
                <c:pt idx="260">
                  <c:v>59.0</c:v>
                </c:pt>
                <c:pt idx="261">
                  <c:v>59.0</c:v>
                </c:pt>
                <c:pt idx="262">
                  <c:v>58.0</c:v>
                </c:pt>
                <c:pt idx="263">
                  <c:v>58.0</c:v>
                </c:pt>
                <c:pt idx="264">
                  <c:v>58.0</c:v>
                </c:pt>
                <c:pt idx="265">
                  <c:v>58.0</c:v>
                </c:pt>
                <c:pt idx="266">
                  <c:v>58.0</c:v>
                </c:pt>
                <c:pt idx="267">
                  <c:v>58.0</c:v>
                </c:pt>
                <c:pt idx="268">
                  <c:v>57.0</c:v>
                </c:pt>
                <c:pt idx="269">
                  <c:v>57.0</c:v>
                </c:pt>
                <c:pt idx="270">
                  <c:v>57.0</c:v>
                </c:pt>
                <c:pt idx="271">
                  <c:v>57.0</c:v>
                </c:pt>
                <c:pt idx="272">
                  <c:v>57.0</c:v>
                </c:pt>
                <c:pt idx="273">
                  <c:v>57.0</c:v>
                </c:pt>
                <c:pt idx="274">
                  <c:v>56.0</c:v>
                </c:pt>
                <c:pt idx="275">
                  <c:v>55.0</c:v>
                </c:pt>
                <c:pt idx="276">
                  <c:v>55.0</c:v>
                </c:pt>
                <c:pt idx="277">
                  <c:v>55.0</c:v>
                </c:pt>
                <c:pt idx="278">
                  <c:v>53.0</c:v>
                </c:pt>
                <c:pt idx="279">
                  <c:v>53.0</c:v>
                </c:pt>
                <c:pt idx="280">
                  <c:v>53.0</c:v>
                </c:pt>
                <c:pt idx="281">
                  <c:v>52.0</c:v>
                </c:pt>
                <c:pt idx="282">
                  <c:v>52.0</c:v>
                </c:pt>
                <c:pt idx="283">
                  <c:v>52.0</c:v>
                </c:pt>
                <c:pt idx="284">
                  <c:v>52.0</c:v>
                </c:pt>
                <c:pt idx="285">
                  <c:v>52.0</c:v>
                </c:pt>
                <c:pt idx="286">
                  <c:v>51.0</c:v>
                </c:pt>
                <c:pt idx="287">
                  <c:v>51.0</c:v>
                </c:pt>
                <c:pt idx="288">
                  <c:v>51.0</c:v>
                </c:pt>
                <c:pt idx="289">
                  <c:v>51.0</c:v>
                </c:pt>
                <c:pt idx="290">
                  <c:v>51.0</c:v>
                </c:pt>
                <c:pt idx="291">
                  <c:v>51.0</c:v>
                </c:pt>
                <c:pt idx="292">
                  <c:v>51.0</c:v>
                </c:pt>
                <c:pt idx="293">
                  <c:v>50.0</c:v>
                </c:pt>
                <c:pt idx="294">
                  <c:v>50.0</c:v>
                </c:pt>
                <c:pt idx="295">
                  <c:v>50.0</c:v>
                </c:pt>
                <c:pt idx="296">
                  <c:v>49.0</c:v>
                </c:pt>
                <c:pt idx="297">
                  <c:v>49.0</c:v>
                </c:pt>
                <c:pt idx="298">
                  <c:v>47.0</c:v>
                </c:pt>
                <c:pt idx="299">
                  <c:v>47.0</c:v>
                </c:pt>
                <c:pt idx="300">
                  <c:v>47.0</c:v>
                </c:pt>
                <c:pt idx="301">
                  <c:v>47.0</c:v>
                </c:pt>
                <c:pt idx="302">
                  <c:v>47.0</c:v>
                </c:pt>
                <c:pt idx="303">
                  <c:v>47.0</c:v>
                </c:pt>
                <c:pt idx="304">
                  <c:v>47.0</c:v>
                </c:pt>
                <c:pt idx="305">
                  <c:v>47.0</c:v>
                </c:pt>
                <c:pt idx="306">
                  <c:v>46.0</c:v>
                </c:pt>
                <c:pt idx="307">
                  <c:v>45.0</c:v>
                </c:pt>
                <c:pt idx="308">
                  <c:v>45.0</c:v>
                </c:pt>
                <c:pt idx="309">
                  <c:v>45.0</c:v>
                </c:pt>
                <c:pt idx="310">
                  <c:v>45.0</c:v>
                </c:pt>
                <c:pt idx="311">
                  <c:v>45.0</c:v>
                </c:pt>
                <c:pt idx="312">
                  <c:v>44.0</c:v>
                </c:pt>
                <c:pt idx="313">
                  <c:v>44.0</c:v>
                </c:pt>
                <c:pt idx="314">
                  <c:v>44.0</c:v>
                </c:pt>
                <c:pt idx="315">
                  <c:v>43.0</c:v>
                </c:pt>
                <c:pt idx="316">
                  <c:v>43.0</c:v>
                </c:pt>
                <c:pt idx="317">
                  <c:v>43.0</c:v>
                </c:pt>
                <c:pt idx="318">
                  <c:v>43.0</c:v>
                </c:pt>
                <c:pt idx="319">
                  <c:v>43.0</c:v>
                </c:pt>
                <c:pt idx="320">
                  <c:v>43.0</c:v>
                </c:pt>
                <c:pt idx="321">
                  <c:v>43.0</c:v>
                </c:pt>
                <c:pt idx="322">
                  <c:v>43.0</c:v>
                </c:pt>
                <c:pt idx="323">
                  <c:v>43.0</c:v>
                </c:pt>
                <c:pt idx="324">
                  <c:v>43.0</c:v>
                </c:pt>
                <c:pt idx="325">
                  <c:v>43.0</c:v>
                </c:pt>
                <c:pt idx="326">
                  <c:v>43.0</c:v>
                </c:pt>
                <c:pt idx="327">
                  <c:v>43.0</c:v>
                </c:pt>
                <c:pt idx="328">
                  <c:v>43.0</c:v>
                </c:pt>
                <c:pt idx="329">
                  <c:v>43.0</c:v>
                </c:pt>
                <c:pt idx="330">
                  <c:v>42.0</c:v>
                </c:pt>
                <c:pt idx="331">
                  <c:v>42.0</c:v>
                </c:pt>
                <c:pt idx="332">
                  <c:v>42.0</c:v>
                </c:pt>
                <c:pt idx="333">
                  <c:v>42.0</c:v>
                </c:pt>
                <c:pt idx="334">
                  <c:v>42.0</c:v>
                </c:pt>
                <c:pt idx="335">
                  <c:v>42.0</c:v>
                </c:pt>
                <c:pt idx="336">
                  <c:v>42.0</c:v>
                </c:pt>
                <c:pt idx="337">
                  <c:v>42.0</c:v>
                </c:pt>
                <c:pt idx="338">
                  <c:v>42.0</c:v>
                </c:pt>
                <c:pt idx="339">
                  <c:v>42.0</c:v>
                </c:pt>
                <c:pt idx="340">
                  <c:v>42.0</c:v>
                </c:pt>
                <c:pt idx="341">
                  <c:v>42.0</c:v>
                </c:pt>
                <c:pt idx="342">
                  <c:v>42.0</c:v>
                </c:pt>
                <c:pt idx="343">
                  <c:v>40.0</c:v>
                </c:pt>
                <c:pt idx="344">
                  <c:v>39.0</c:v>
                </c:pt>
                <c:pt idx="345">
                  <c:v>39.0</c:v>
                </c:pt>
                <c:pt idx="346">
                  <c:v>38.0</c:v>
                </c:pt>
                <c:pt idx="347">
                  <c:v>38.0</c:v>
                </c:pt>
                <c:pt idx="348">
                  <c:v>37.0</c:v>
                </c:pt>
                <c:pt idx="349">
                  <c:v>37.0</c:v>
                </c:pt>
                <c:pt idx="350">
                  <c:v>37.0</c:v>
                </c:pt>
                <c:pt idx="351">
                  <c:v>37.0</c:v>
                </c:pt>
                <c:pt idx="352">
                  <c:v>37.0</c:v>
                </c:pt>
                <c:pt idx="353">
                  <c:v>37.0</c:v>
                </c:pt>
                <c:pt idx="354">
                  <c:v>37.0</c:v>
                </c:pt>
                <c:pt idx="355">
                  <c:v>37.0</c:v>
                </c:pt>
                <c:pt idx="356">
                  <c:v>37.0</c:v>
                </c:pt>
                <c:pt idx="357">
                  <c:v>37.0</c:v>
                </c:pt>
                <c:pt idx="358">
                  <c:v>36.0</c:v>
                </c:pt>
                <c:pt idx="359">
                  <c:v>36.0</c:v>
                </c:pt>
                <c:pt idx="360">
                  <c:v>35.0</c:v>
                </c:pt>
                <c:pt idx="361">
                  <c:v>35.0</c:v>
                </c:pt>
                <c:pt idx="362">
                  <c:v>35.0</c:v>
                </c:pt>
                <c:pt idx="363">
                  <c:v>35.0</c:v>
                </c:pt>
                <c:pt idx="364">
                  <c:v>35.0</c:v>
                </c:pt>
                <c:pt idx="365">
                  <c:v>33.0</c:v>
                </c:pt>
                <c:pt idx="366">
                  <c:v>33.0</c:v>
                </c:pt>
                <c:pt idx="367">
                  <c:v>33.0</c:v>
                </c:pt>
                <c:pt idx="368">
                  <c:v>32.0</c:v>
                </c:pt>
                <c:pt idx="369">
                  <c:v>32.0</c:v>
                </c:pt>
                <c:pt idx="370">
                  <c:v>30.0</c:v>
                </c:pt>
                <c:pt idx="371">
                  <c:v>30.0</c:v>
                </c:pt>
                <c:pt idx="372">
                  <c:v>30.0</c:v>
                </c:pt>
                <c:pt idx="373">
                  <c:v>30.0</c:v>
                </c:pt>
                <c:pt idx="374">
                  <c:v>30.0</c:v>
                </c:pt>
                <c:pt idx="375">
                  <c:v>30.0</c:v>
                </c:pt>
                <c:pt idx="376">
                  <c:v>29.0</c:v>
                </c:pt>
                <c:pt idx="377">
                  <c:v>29.0</c:v>
                </c:pt>
                <c:pt idx="378">
                  <c:v>29.0</c:v>
                </c:pt>
                <c:pt idx="379">
                  <c:v>28.0</c:v>
                </c:pt>
                <c:pt idx="380">
                  <c:v>28.0</c:v>
                </c:pt>
                <c:pt idx="381">
                  <c:v>28.0</c:v>
                </c:pt>
                <c:pt idx="382">
                  <c:v>28.0</c:v>
                </c:pt>
                <c:pt idx="383">
                  <c:v>28.0</c:v>
                </c:pt>
                <c:pt idx="384">
                  <c:v>28.0</c:v>
                </c:pt>
                <c:pt idx="385">
                  <c:v>28.0</c:v>
                </c:pt>
                <c:pt idx="386">
                  <c:v>28.0</c:v>
                </c:pt>
                <c:pt idx="387">
                  <c:v>28.0</c:v>
                </c:pt>
                <c:pt idx="388">
                  <c:v>26.0</c:v>
                </c:pt>
                <c:pt idx="389">
                  <c:v>26.0</c:v>
                </c:pt>
                <c:pt idx="390">
                  <c:v>26.0</c:v>
                </c:pt>
                <c:pt idx="391">
                  <c:v>25.0</c:v>
                </c:pt>
                <c:pt idx="392">
                  <c:v>25.0</c:v>
                </c:pt>
                <c:pt idx="393">
                  <c:v>25.0</c:v>
                </c:pt>
                <c:pt idx="394">
                  <c:v>24.0</c:v>
                </c:pt>
                <c:pt idx="395">
                  <c:v>24.0</c:v>
                </c:pt>
                <c:pt idx="396">
                  <c:v>24.0</c:v>
                </c:pt>
                <c:pt idx="397">
                  <c:v>24.0</c:v>
                </c:pt>
                <c:pt idx="398">
                  <c:v>24.0</c:v>
                </c:pt>
                <c:pt idx="399">
                  <c:v>24.0</c:v>
                </c:pt>
                <c:pt idx="400">
                  <c:v>24.0</c:v>
                </c:pt>
                <c:pt idx="401">
                  <c:v>24.0</c:v>
                </c:pt>
                <c:pt idx="402">
                  <c:v>24.0</c:v>
                </c:pt>
                <c:pt idx="403">
                  <c:v>23.0</c:v>
                </c:pt>
                <c:pt idx="404">
                  <c:v>23.0</c:v>
                </c:pt>
                <c:pt idx="405">
                  <c:v>23.0</c:v>
                </c:pt>
                <c:pt idx="406">
                  <c:v>22.0</c:v>
                </c:pt>
                <c:pt idx="407">
                  <c:v>22.0</c:v>
                </c:pt>
                <c:pt idx="408">
                  <c:v>21.0</c:v>
                </c:pt>
                <c:pt idx="409">
                  <c:v>21.0</c:v>
                </c:pt>
                <c:pt idx="410">
                  <c:v>21.0</c:v>
                </c:pt>
                <c:pt idx="411">
                  <c:v>21.0</c:v>
                </c:pt>
                <c:pt idx="412">
                  <c:v>21.0</c:v>
                </c:pt>
                <c:pt idx="413">
                  <c:v>21.0</c:v>
                </c:pt>
                <c:pt idx="414">
                  <c:v>21.0</c:v>
                </c:pt>
                <c:pt idx="415">
                  <c:v>21.0</c:v>
                </c:pt>
                <c:pt idx="416">
                  <c:v>20.0</c:v>
                </c:pt>
                <c:pt idx="417">
                  <c:v>20.0</c:v>
                </c:pt>
                <c:pt idx="418">
                  <c:v>20.0</c:v>
                </c:pt>
                <c:pt idx="419">
                  <c:v>20.0</c:v>
                </c:pt>
                <c:pt idx="420">
                  <c:v>20.0</c:v>
                </c:pt>
                <c:pt idx="421">
                  <c:v>20.0</c:v>
                </c:pt>
                <c:pt idx="422">
                  <c:v>20.0</c:v>
                </c:pt>
                <c:pt idx="423">
                  <c:v>20.0</c:v>
                </c:pt>
                <c:pt idx="424">
                  <c:v>20.0</c:v>
                </c:pt>
                <c:pt idx="425">
                  <c:v>20.0</c:v>
                </c:pt>
                <c:pt idx="426">
                  <c:v>19.0</c:v>
                </c:pt>
                <c:pt idx="427">
                  <c:v>19.0</c:v>
                </c:pt>
                <c:pt idx="428">
                  <c:v>19.0</c:v>
                </c:pt>
                <c:pt idx="429">
                  <c:v>19.0</c:v>
                </c:pt>
                <c:pt idx="430">
                  <c:v>18.0</c:v>
                </c:pt>
                <c:pt idx="431">
                  <c:v>17.0</c:v>
                </c:pt>
                <c:pt idx="432">
                  <c:v>17.0</c:v>
                </c:pt>
                <c:pt idx="433">
                  <c:v>17.0</c:v>
                </c:pt>
                <c:pt idx="434">
                  <c:v>17.0</c:v>
                </c:pt>
                <c:pt idx="435">
                  <c:v>17.0</c:v>
                </c:pt>
                <c:pt idx="436">
                  <c:v>16.0</c:v>
                </c:pt>
                <c:pt idx="437">
                  <c:v>16.0</c:v>
                </c:pt>
                <c:pt idx="438">
                  <c:v>15.0</c:v>
                </c:pt>
                <c:pt idx="439">
                  <c:v>14.0</c:v>
                </c:pt>
                <c:pt idx="440">
                  <c:v>14.0</c:v>
                </c:pt>
                <c:pt idx="441">
                  <c:v>14.0</c:v>
                </c:pt>
                <c:pt idx="442">
                  <c:v>14.0</c:v>
                </c:pt>
                <c:pt idx="443">
                  <c:v>13.0</c:v>
                </c:pt>
                <c:pt idx="444">
                  <c:v>13.0</c:v>
                </c:pt>
                <c:pt idx="445">
                  <c:v>12.0</c:v>
                </c:pt>
                <c:pt idx="446">
                  <c:v>12.0</c:v>
                </c:pt>
                <c:pt idx="447">
                  <c:v>12.0</c:v>
                </c:pt>
                <c:pt idx="448">
                  <c:v>11.0</c:v>
                </c:pt>
                <c:pt idx="449">
                  <c:v>11.0</c:v>
                </c:pt>
                <c:pt idx="450">
                  <c:v>11.0</c:v>
                </c:pt>
                <c:pt idx="451">
                  <c:v>11.0</c:v>
                </c:pt>
                <c:pt idx="452">
                  <c:v>10.0</c:v>
                </c:pt>
                <c:pt idx="453">
                  <c:v>10.0</c:v>
                </c:pt>
                <c:pt idx="454">
                  <c:v>10.0</c:v>
                </c:pt>
                <c:pt idx="455">
                  <c:v>10.0</c:v>
                </c:pt>
                <c:pt idx="456">
                  <c:v>10.0</c:v>
                </c:pt>
                <c:pt idx="457">
                  <c:v>10.0</c:v>
                </c:pt>
                <c:pt idx="458">
                  <c:v>9.0</c:v>
                </c:pt>
                <c:pt idx="459">
                  <c:v>9.0</c:v>
                </c:pt>
                <c:pt idx="460">
                  <c:v>9.0</c:v>
                </c:pt>
                <c:pt idx="461">
                  <c:v>9.0</c:v>
                </c:pt>
                <c:pt idx="462">
                  <c:v>9.0</c:v>
                </c:pt>
                <c:pt idx="463">
                  <c:v>9.0</c:v>
                </c:pt>
                <c:pt idx="464">
                  <c:v>9.0</c:v>
                </c:pt>
                <c:pt idx="465">
                  <c:v>9.0</c:v>
                </c:pt>
                <c:pt idx="466">
                  <c:v>9.0</c:v>
                </c:pt>
                <c:pt idx="467">
                  <c:v>9.0</c:v>
                </c:pt>
                <c:pt idx="468">
                  <c:v>8.0</c:v>
                </c:pt>
                <c:pt idx="469">
                  <c:v>8.0</c:v>
                </c:pt>
                <c:pt idx="470">
                  <c:v>8.0</c:v>
                </c:pt>
                <c:pt idx="471">
                  <c:v>8.0</c:v>
                </c:pt>
                <c:pt idx="472">
                  <c:v>8.0</c:v>
                </c:pt>
                <c:pt idx="473">
                  <c:v>8.0</c:v>
                </c:pt>
                <c:pt idx="474">
                  <c:v>8.0</c:v>
                </c:pt>
                <c:pt idx="475">
                  <c:v>8.0</c:v>
                </c:pt>
                <c:pt idx="476">
                  <c:v>8.0</c:v>
                </c:pt>
                <c:pt idx="477">
                  <c:v>8.0</c:v>
                </c:pt>
                <c:pt idx="478">
                  <c:v>8.0</c:v>
                </c:pt>
                <c:pt idx="479">
                  <c:v>7.0</c:v>
                </c:pt>
                <c:pt idx="480">
                  <c:v>6.0</c:v>
                </c:pt>
                <c:pt idx="481">
                  <c:v>6.0</c:v>
                </c:pt>
                <c:pt idx="482">
                  <c:v>6.0</c:v>
                </c:pt>
                <c:pt idx="483">
                  <c:v>6.0</c:v>
                </c:pt>
                <c:pt idx="484">
                  <c:v>6.0</c:v>
                </c:pt>
                <c:pt idx="485">
                  <c:v>6.0</c:v>
                </c:pt>
                <c:pt idx="486">
                  <c:v>6.0</c:v>
                </c:pt>
                <c:pt idx="487">
                  <c:v>5.0</c:v>
                </c:pt>
                <c:pt idx="488">
                  <c:v>5.0</c:v>
                </c:pt>
                <c:pt idx="489">
                  <c:v>5.0</c:v>
                </c:pt>
                <c:pt idx="490">
                  <c:v>5.0</c:v>
                </c:pt>
                <c:pt idx="491">
                  <c:v>5.0</c:v>
                </c:pt>
                <c:pt idx="492">
                  <c:v>5.0</c:v>
                </c:pt>
                <c:pt idx="493">
                  <c:v>5.0</c:v>
                </c:pt>
                <c:pt idx="494">
                  <c:v>5.0</c:v>
                </c:pt>
                <c:pt idx="495">
                  <c:v>5.0</c:v>
                </c:pt>
                <c:pt idx="496">
                  <c:v>5.0</c:v>
                </c:pt>
                <c:pt idx="497">
                  <c:v>5.0</c:v>
                </c:pt>
                <c:pt idx="498">
                  <c:v>5.0</c:v>
                </c:pt>
                <c:pt idx="499">
                  <c:v>5.0</c:v>
                </c:pt>
                <c:pt idx="500">
                  <c:v>5.0</c:v>
                </c:pt>
                <c:pt idx="501">
                  <c:v>5.0</c:v>
                </c:pt>
                <c:pt idx="502">
                  <c:v>5.0</c:v>
                </c:pt>
                <c:pt idx="503">
                  <c:v>5.0</c:v>
                </c:pt>
                <c:pt idx="504">
                  <c:v>5.0</c:v>
                </c:pt>
                <c:pt idx="505">
                  <c:v>4.0</c:v>
                </c:pt>
                <c:pt idx="506">
                  <c:v>4.0</c:v>
                </c:pt>
                <c:pt idx="507">
                  <c:v>4.0</c:v>
                </c:pt>
                <c:pt idx="508">
                  <c:v>4.0</c:v>
                </c:pt>
                <c:pt idx="509">
                  <c:v>4.0</c:v>
                </c:pt>
                <c:pt idx="510">
                  <c:v>4.0</c:v>
                </c:pt>
                <c:pt idx="511">
                  <c:v>4.0</c:v>
                </c:pt>
                <c:pt idx="512">
                  <c:v>4.0</c:v>
                </c:pt>
                <c:pt idx="513">
                  <c:v>4.0</c:v>
                </c:pt>
                <c:pt idx="514">
                  <c:v>4.0</c:v>
                </c:pt>
                <c:pt idx="515">
                  <c:v>4.0</c:v>
                </c:pt>
                <c:pt idx="516">
                  <c:v>4.0</c:v>
                </c:pt>
                <c:pt idx="517">
                  <c:v>4.0</c:v>
                </c:pt>
                <c:pt idx="518">
                  <c:v>4.0</c:v>
                </c:pt>
                <c:pt idx="519">
                  <c:v>4.0</c:v>
                </c:pt>
                <c:pt idx="520">
                  <c:v>4.0</c:v>
                </c:pt>
                <c:pt idx="521">
                  <c:v>4.0</c:v>
                </c:pt>
                <c:pt idx="522">
                  <c:v>4.0</c:v>
                </c:pt>
                <c:pt idx="523">
                  <c:v>4.0</c:v>
                </c:pt>
                <c:pt idx="524">
                  <c:v>3.0</c:v>
                </c:pt>
                <c:pt idx="525">
                  <c:v>3.0</c:v>
                </c:pt>
                <c:pt idx="526">
                  <c:v>3.0</c:v>
                </c:pt>
                <c:pt idx="527">
                  <c:v>3.0</c:v>
                </c:pt>
                <c:pt idx="528">
                  <c:v>2.0</c:v>
                </c:pt>
                <c:pt idx="529">
                  <c:v>1.0</c:v>
                </c:pt>
                <c:pt idx="530">
                  <c:v>1.0</c:v>
                </c:pt>
                <c:pt idx="531">
                  <c:v>1.0</c:v>
                </c:pt>
                <c:pt idx="532">
                  <c:v>1.0</c:v>
                </c:pt>
                <c:pt idx="533">
                  <c:v>1.0</c:v>
                </c:pt>
                <c:pt idx="534">
                  <c:v>1.0</c:v>
                </c:pt>
                <c:pt idx="535">
                  <c:v>0.0</c:v>
                </c:pt>
                <c:pt idx="536">
                  <c:v>0.0</c:v>
                </c:pt>
                <c:pt idx="537">
                  <c:v>0.0</c:v>
                </c:pt>
                <c:pt idx="538">
                  <c:v>0.0</c:v>
                </c:pt>
                <c:pt idx="539">
                  <c:v>0.0</c:v>
                </c:pt>
                <c:pt idx="540">
                  <c:v>0.0</c:v>
                </c:pt>
                <c:pt idx="541">
                  <c:v>0.0</c:v>
                </c:pt>
                <c:pt idx="542">
                  <c:v>0.0</c:v>
                </c:pt>
                <c:pt idx="543">
                  <c:v>0.0</c:v>
                </c:pt>
                <c:pt idx="544">
                  <c:v>0.0</c:v>
                </c:pt>
                <c:pt idx="545">
                  <c:v>0.0</c:v>
                </c:pt>
                <c:pt idx="546">
                  <c:v>0.0</c:v>
                </c:pt>
                <c:pt idx="547">
                  <c:v>0.0</c:v>
                </c:pt>
                <c:pt idx="548">
                  <c:v>0.0</c:v>
                </c:pt>
                <c:pt idx="549">
                  <c:v>0.0</c:v>
                </c:pt>
                <c:pt idx="550">
                  <c:v>0.0</c:v>
                </c:pt>
                <c:pt idx="551">
                  <c:v>0.0</c:v>
                </c:pt>
                <c:pt idx="552">
                  <c:v>0.0</c:v>
                </c:pt>
                <c:pt idx="553">
                  <c:v>0.0</c:v>
                </c:pt>
                <c:pt idx="554">
                  <c:v>0.0</c:v>
                </c:pt>
                <c:pt idx="555">
                  <c:v>0.0</c:v>
                </c:pt>
                <c:pt idx="556">
                  <c:v>0.0</c:v>
                </c:pt>
                <c:pt idx="557">
                  <c:v>0.0</c:v>
                </c:pt>
                <c:pt idx="558">
                  <c:v>0.0</c:v>
                </c:pt>
                <c:pt idx="559">
                  <c:v>0.0</c:v>
                </c:pt>
                <c:pt idx="560">
                  <c:v>0.0</c:v>
                </c:pt>
                <c:pt idx="561">
                  <c:v>0.0</c:v>
                </c:pt>
                <c:pt idx="562">
                  <c:v>0.0</c:v>
                </c:pt>
                <c:pt idx="563">
                  <c:v>0.0</c:v>
                </c:pt>
                <c:pt idx="564">
                  <c:v>0.0</c:v>
                </c:pt>
                <c:pt idx="565">
                  <c:v>0.0</c:v>
                </c:pt>
                <c:pt idx="566">
                  <c:v>0.0</c:v>
                </c:pt>
                <c:pt idx="567">
                  <c:v>0.0</c:v>
                </c:pt>
                <c:pt idx="568">
                  <c:v>0.0</c:v>
                </c:pt>
                <c:pt idx="569">
                  <c:v>0.0</c:v>
                </c:pt>
                <c:pt idx="570">
                  <c:v>0.0</c:v>
                </c:pt>
                <c:pt idx="571">
                  <c:v>0.0</c:v>
                </c:pt>
                <c:pt idx="572">
                  <c:v>0.0</c:v>
                </c:pt>
                <c:pt idx="573">
                  <c:v>0.0</c:v>
                </c:pt>
                <c:pt idx="574">
                  <c:v>0.0</c:v>
                </c:pt>
                <c:pt idx="575">
                  <c:v>0.0</c:v>
                </c:pt>
                <c:pt idx="576">
                  <c:v>0.0</c:v>
                </c:pt>
                <c:pt idx="577">
                  <c:v>0.0</c:v>
                </c:pt>
                <c:pt idx="578">
                  <c:v>0.0</c:v>
                </c:pt>
                <c:pt idx="579">
                  <c:v>0.0</c:v>
                </c:pt>
                <c:pt idx="580">
                  <c:v>0.0</c:v>
                </c:pt>
                <c:pt idx="581">
                  <c:v>0.0</c:v>
                </c:pt>
                <c:pt idx="582">
                  <c:v>0.0</c:v>
                </c:pt>
                <c:pt idx="583">
                  <c:v>0.0</c:v>
                </c:pt>
                <c:pt idx="584">
                  <c:v>0.0</c:v>
                </c:pt>
                <c:pt idx="585">
                  <c:v>0.0</c:v>
                </c:pt>
                <c:pt idx="586">
                  <c:v>0.0</c:v>
                </c:pt>
                <c:pt idx="587">
                  <c:v>0.0</c:v>
                </c:pt>
                <c:pt idx="588">
                  <c:v>0.0</c:v>
                </c:pt>
                <c:pt idx="589">
                  <c:v>0.0</c:v>
                </c:pt>
                <c:pt idx="590">
                  <c:v>0.0</c:v>
                </c:pt>
                <c:pt idx="591">
                  <c:v>0.0</c:v>
                </c:pt>
                <c:pt idx="592">
                  <c:v>0.0</c:v>
                </c:pt>
                <c:pt idx="593">
                  <c:v>0.0</c:v>
                </c:pt>
                <c:pt idx="594">
                  <c:v>0.0</c:v>
                </c:pt>
                <c:pt idx="595">
                  <c:v>0.0</c:v>
                </c:pt>
                <c:pt idx="596">
                  <c:v>0.0</c:v>
                </c:pt>
                <c:pt idx="597">
                  <c:v>0.0</c:v>
                </c:pt>
                <c:pt idx="598">
                  <c:v>0.0</c:v>
                </c:pt>
                <c:pt idx="599">
                  <c:v>0.0</c:v>
                </c:pt>
                <c:pt idx="600">
                  <c:v>0.0</c:v>
                </c:pt>
                <c:pt idx="601">
                  <c:v>0.0</c:v>
                </c:pt>
                <c:pt idx="602">
                  <c:v>0.0</c:v>
                </c:pt>
                <c:pt idx="603">
                  <c:v>0.0</c:v>
                </c:pt>
                <c:pt idx="604">
                  <c:v>0.0</c:v>
                </c:pt>
                <c:pt idx="605">
                  <c:v>0.0</c:v>
                </c:pt>
                <c:pt idx="606">
                  <c:v>0.0</c:v>
                </c:pt>
                <c:pt idx="607">
                  <c:v>0.0</c:v>
                </c:pt>
                <c:pt idx="608">
                  <c:v>0.0</c:v>
                </c:pt>
                <c:pt idx="609">
                  <c:v>0.0</c:v>
                </c:pt>
                <c:pt idx="610">
                  <c:v>0.0</c:v>
                </c:pt>
                <c:pt idx="611">
                  <c:v>0.0</c:v>
                </c:pt>
                <c:pt idx="612">
                  <c:v>0.0</c:v>
                </c:pt>
                <c:pt idx="613">
                  <c:v>0.0</c:v>
                </c:pt>
                <c:pt idx="614">
                  <c:v>0.0</c:v>
                </c:pt>
                <c:pt idx="615">
                  <c:v>0.0</c:v>
                </c:pt>
                <c:pt idx="616">
                  <c:v>0.0</c:v>
                </c:pt>
                <c:pt idx="617">
                  <c:v>0.0</c:v>
                </c:pt>
                <c:pt idx="618">
                  <c:v>0.0</c:v>
                </c:pt>
                <c:pt idx="619">
                  <c:v>0.0</c:v>
                </c:pt>
                <c:pt idx="620">
                  <c:v>0.0</c:v>
                </c:pt>
                <c:pt idx="621">
                  <c:v>0.0</c:v>
                </c:pt>
                <c:pt idx="622">
                  <c:v>0.0</c:v>
                </c:pt>
                <c:pt idx="623">
                  <c:v>0.0</c:v>
                </c:pt>
                <c:pt idx="624">
                  <c:v>0.0</c:v>
                </c:pt>
                <c:pt idx="625">
                  <c:v>0.0</c:v>
                </c:pt>
                <c:pt idx="626">
                  <c:v>0.0</c:v>
                </c:pt>
                <c:pt idx="627">
                  <c:v>0.0</c:v>
                </c:pt>
                <c:pt idx="628">
                  <c:v>0.0</c:v>
                </c:pt>
                <c:pt idx="629">
                  <c:v>0.0</c:v>
                </c:pt>
                <c:pt idx="630">
                  <c:v>0.0</c:v>
                </c:pt>
                <c:pt idx="631">
                  <c:v>0.0</c:v>
                </c:pt>
                <c:pt idx="632">
                  <c:v>0.0</c:v>
                </c:pt>
                <c:pt idx="633">
                  <c:v>0.0</c:v>
                </c:pt>
                <c:pt idx="634">
                  <c:v>0.0</c:v>
                </c:pt>
                <c:pt idx="635">
                  <c:v>0.0</c:v>
                </c:pt>
                <c:pt idx="636">
                  <c:v>0.0</c:v>
                </c:pt>
                <c:pt idx="637">
                  <c:v>0.0</c:v>
                </c:pt>
                <c:pt idx="638">
                  <c:v>0.0</c:v>
                </c:pt>
                <c:pt idx="639">
                  <c:v>0.0</c:v>
                </c:pt>
                <c:pt idx="640">
                  <c:v>0.0</c:v>
                </c:pt>
                <c:pt idx="641">
                  <c:v>0.0</c:v>
                </c:pt>
                <c:pt idx="642">
                  <c:v>0.0</c:v>
                </c:pt>
                <c:pt idx="643">
                  <c:v>0.0</c:v>
                </c:pt>
                <c:pt idx="644">
                  <c:v>0.0</c:v>
                </c:pt>
                <c:pt idx="645">
                  <c:v>0.0</c:v>
                </c:pt>
                <c:pt idx="646">
                  <c:v>0.0</c:v>
                </c:pt>
                <c:pt idx="647">
                  <c:v>0.0</c:v>
                </c:pt>
                <c:pt idx="648">
                  <c:v>0.0</c:v>
                </c:pt>
                <c:pt idx="649">
                  <c:v>0.0</c:v>
                </c:pt>
                <c:pt idx="650">
                  <c:v>0.0</c:v>
                </c:pt>
                <c:pt idx="651">
                  <c:v>0.0</c:v>
                </c:pt>
                <c:pt idx="652">
                  <c:v>0.0</c:v>
                </c:pt>
                <c:pt idx="653">
                  <c:v>0.0</c:v>
                </c:pt>
                <c:pt idx="654">
                  <c:v>0.0</c:v>
                </c:pt>
                <c:pt idx="655">
                  <c:v>0.0</c:v>
                </c:pt>
                <c:pt idx="656">
                  <c:v>0.0</c:v>
                </c:pt>
                <c:pt idx="657">
                  <c:v>0.0</c:v>
                </c:pt>
                <c:pt idx="658">
                  <c:v>0.0</c:v>
                </c:pt>
                <c:pt idx="659">
                  <c:v>0.0</c:v>
                </c:pt>
                <c:pt idx="660">
                  <c:v>0.0</c:v>
                </c:pt>
                <c:pt idx="661">
                  <c:v>0.0</c:v>
                </c:pt>
                <c:pt idx="662">
                  <c:v>0.0</c:v>
                </c:pt>
                <c:pt idx="663">
                  <c:v>0.0</c:v>
                </c:pt>
                <c:pt idx="664">
                  <c:v>0.0</c:v>
                </c:pt>
                <c:pt idx="665">
                  <c:v>0.0</c:v>
                </c:pt>
                <c:pt idx="666">
                  <c:v>0.0</c:v>
                </c:pt>
                <c:pt idx="667">
                  <c:v>0.0</c:v>
                </c:pt>
                <c:pt idx="668">
                  <c:v>0.0</c:v>
                </c:pt>
                <c:pt idx="669">
                  <c:v>0.0</c:v>
                </c:pt>
                <c:pt idx="670">
                  <c:v>0.0</c:v>
                </c:pt>
                <c:pt idx="671">
                  <c:v>0.0</c:v>
                </c:pt>
                <c:pt idx="672">
                  <c:v>0.0</c:v>
                </c:pt>
                <c:pt idx="673">
                  <c:v>0.0</c:v>
                </c:pt>
                <c:pt idx="674">
                  <c:v>0.0</c:v>
                </c:pt>
                <c:pt idx="675">
                  <c:v>0.0</c:v>
                </c:pt>
                <c:pt idx="676">
                  <c:v>0.0</c:v>
                </c:pt>
                <c:pt idx="677">
                  <c:v>0.0</c:v>
                </c:pt>
                <c:pt idx="678">
                  <c:v>0.0</c:v>
                </c:pt>
                <c:pt idx="679">
                  <c:v>0.0</c:v>
                </c:pt>
                <c:pt idx="680">
                  <c:v>0.0</c:v>
                </c:pt>
                <c:pt idx="681">
                  <c:v>0.0</c:v>
                </c:pt>
                <c:pt idx="682">
                  <c:v>0.0</c:v>
                </c:pt>
                <c:pt idx="683">
                  <c:v>0.0</c:v>
                </c:pt>
                <c:pt idx="684">
                  <c:v>0.0</c:v>
                </c:pt>
                <c:pt idx="685">
                  <c:v>0.0</c:v>
                </c:pt>
                <c:pt idx="686">
                  <c:v>0.0</c:v>
                </c:pt>
                <c:pt idx="687">
                  <c:v>0.0</c:v>
                </c:pt>
                <c:pt idx="688">
                  <c:v>0.0</c:v>
                </c:pt>
                <c:pt idx="689">
                  <c:v>0.0</c:v>
                </c:pt>
                <c:pt idx="690">
                  <c:v>0.0</c:v>
                </c:pt>
                <c:pt idx="691">
                  <c:v>0.0</c:v>
                </c:pt>
                <c:pt idx="692">
                  <c:v>0.0</c:v>
                </c:pt>
                <c:pt idx="693">
                  <c:v>0.0</c:v>
                </c:pt>
                <c:pt idx="694">
                  <c:v>0.0</c:v>
                </c:pt>
                <c:pt idx="695">
                  <c:v>0.0</c:v>
                </c:pt>
                <c:pt idx="696">
                  <c:v>0.0</c:v>
                </c:pt>
                <c:pt idx="697">
                  <c:v>0.0</c:v>
                </c:pt>
                <c:pt idx="698">
                  <c:v>0.0</c:v>
                </c:pt>
                <c:pt idx="699">
                  <c:v>0.0</c:v>
                </c:pt>
                <c:pt idx="700">
                  <c:v>0.0</c:v>
                </c:pt>
                <c:pt idx="701">
                  <c:v>0.0</c:v>
                </c:pt>
                <c:pt idx="702">
                  <c:v>0.0</c:v>
                </c:pt>
                <c:pt idx="703">
                  <c:v>0.0</c:v>
                </c:pt>
                <c:pt idx="704">
                  <c:v>0.0</c:v>
                </c:pt>
                <c:pt idx="705">
                  <c:v>0.0</c:v>
                </c:pt>
                <c:pt idx="706">
                  <c:v>0.0</c:v>
                </c:pt>
                <c:pt idx="707">
                  <c:v>0.0</c:v>
                </c:pt>
                <c:pt idx="708">
                  <c:v>0.0</c:v>
                </c:pt>
                <c:pt idx="709">
                  <c:v>0.0</c:v>
                </c:pt>
                <c:pt idx="710">
                  <c:v>0.0</c:v>
                </c:pt>
                <c:pt idx="711">
                  <c:v>0.0</c:v>
                </c:pt>
                <c:pt idx="712">
                  <c:v>0.0</c:v>
                </c:pt>
                <c:pt idx="713">
                  <c:v>0.0</c:v>
                </c:pt>
                <c:pt idx="714">
                  <c:v>0.0</c:v>
                </c:pt>
                <c:pt idx="715">
                  <c:v>0.0</c:v>
                </c:pt>
                <c:pt idx="716">
                  <c:v>0.0</c:v>
                </c:pt>
                <c:pt idx="717">
                  <c:v>0.0</c:v>
                </c:pt>
                <c:pt idx="718">
                  <c:v>0.0</c:v>
                </c:pt>
                <c:pt idx="719">
                  <c:v>0.0</c:v>
                </c:pt>
                <c:pt idx="720">
                  <c:v>0.0</c:v>
                </c:pt>
                <c:pt idx="721">
                  <c:v>0.0</c:v>
                </c:pt>
                <c:pt idx="722">
                  <c:v>0.0</c:v>
                </c:pt>
                <c:pt idx="723">
                  <c:v>0.0</c:v>
                </c:pt>
                <c:pt idx="724">
                  <c:v>0.0</c:v>
                </c:pt>
                <c:pt idx="725">
                  <c:v>0.0</c:v>
                </c:pt>
                <c:pt idx="726">
                  <c:v>0.0</c:v>
                </c:pt>
                <c:pt idx="727">
                  <c:v>0.0</c:v>
                </c:pt>
                <c:pt idx="728">
                  <c:v>0.0</c:v>
                </c:pt>
                <c:pt idx="729">
                  <c:v>0.0</c:v>
                </c:pt>
                <c:pt idx="730">
                  <c:v>0.0</c:v>
                </c:pt>
                <c:pt idx="731">
                  <c:v>0.0</c:v>
                </c:pt>
                <c:pt idx="732">
                  <c:v>0.0</c:v>
                </c:pt>
                <c:pt idx="733">
                  <c:v>0.0</c:v>
                </c:pt>
                <c:pt idx="734">
                  <c:v>0.0</c:v>
                </c:pt>
                <c:pt idx="735">
                  <c:v>0.0</c:v>
                </c:pt>
                <c:pt idx="736">
                  <c:v>0.0</c:v>
                </c:pt>
                <c:pt idx="737">
                  <c:v>0.0</c:v>
                </c:pt>
                <c:pt idx="738">
                  <c:v>0.0</c:v>
                </c:pt>
                <c:pt idx="739">
                  <c:v>0.0</c:v>
                </c:pt>
                <c:pt idx="740">
                  <c:v>0.0</c:v>
                </c:pt>
                <c:pt idx="741">
                  <c:v>0.0</c:v>
                </c:pt>
                <c:pt idx="742">
                  <c:v>0.0</c:v>
                </c:pt>
                <c:pt idx="743">
                  <c:v>0.0</c:v>
                </c:pt>
                <c:pt idx="744">
                  <c:v>0.0</c:v>
                </c:pt>
                <c:pt idx="745">
                  <c:v>0.0</c:v>
                </c:pt>
                <c:pt idx="746">
                  <c:v>0.0</c:v>
                </c:pt>
                <c:pt idx="747">
                  <c:v>0.0</c:v>
                </c:pt>
                <c:pt idx="748">
                  <c:v>0.0</c:v>
                </c:pt>
                <c:pt idx="749">
                  <c:v>0.0</c:v>
                </c:pt>
                <c:pt idx="750">
                  <c:v>0.0</c:v>
                </c:pt>
                <c:pt idx="751">
                  <c:v>0.0</c:v>
                </c:pt>
                <c:pt idx="752">
                  <c:v>0.0</c:v>
                </c:pt>
                <c:pt idx="753">
                  <c:v>0.0</c:v>
                </c:pt>
                <c:pt idx="754">
                  <c:v>0.0</c:v>
                </c:pt>
                <c:pt idx="755">
                  <c:v>0.0</c:v>
                </c:pt>
                <c:pt idx="756">
                  <c:v>0.0</c:v>
                </c:pt>
                <c:pt idx="757">
                  <c:v>0.0</c:v>
                </c:pt>
                <c:pt idx="758">
                  <c:v>0.0</c:v>
                </c:pt>
                <c:pt idx="759">
                  <c:v>0.0</c:v>
                </c:pt>
                <c:pt idx="760">
                  <c:v>0.0</c:v>
                </c:pt>
                <c:pt idx="761">
                  <c:v>0.0</c:v>
                </c:pt>
                <c:pt idx="762">
                  <c:v>0.0</c:v>
                </c:pt>
                <c:pt idx="763">
                  <c:v>0.0</c:v>
                </c:pt>
                <c:pt idx="764">
                  <c:v>0.0</c:v>
                </c:pt>
                <c:pt idx="765">
                  <c:v>0.0</c:v>
                </c:pt>
                <c:pt idx="766">
                  <c:v>0.0</c:v>
                </c:pt>
                <c:pt idx="767">
                  <c:v>0.0</c:v>
                </c:pt>
                <c:pt idx="768">
                  <c:v>0.0</c:v>
                </c:pt>
                <c:pt idx="769">
                  <c:v>0.0</c:v>
                </c:pt>
                <c:pt idx="770">
                  <c:v>0.0</c:v>
                </c:pt>
                <c:pt idx="771">
                  <c:v>0.0</c:v>
                </c:pt>
                <c:pt idx="772">
                  <c:v>0.0</c:v>
                </c:pt>
                <c:pt idx="773">
                  <c:v>0.0</c:v>
                </c:pt>
                <c:pt idx="774">
                  <c:v>0.0</c:v>
                </c:pt>
                <c:pt idx="775">
                  <c:v>0.0</c:v>
                </c:pt>
                <c:pt idx="776">
                  <c:v>0.0</c:v>
                </c:pt>
                <c:pt idx="777">
                  <c:v>0.0</c:v>
                </c:pt>
                <c:pt idx="778">
                  <c:v>0.0</c:v>
                </c:pt>
                <c:pt idx="779">
                  <c:v>0.0</c:v>
                </c:pt>
                <c:pt idx="780">
                  <c:v>0.0</c:v>
                </c:pt>
                <c:pt idx="781">
                  <c:v>0.0</c:v>
                </c:pt>
                <c:pt idx="782">
                  <c:v>0.0</c:v>
                </c:pt>
                <c:pt idx="783">
                  <c:v>0.0</c:v>
                </c:pt>
                <c:pt idx="784">
                  <c:v>0.0</c:v>
                </c:pt>
                <c:pt idx="785">
                  <c:v>0.0</c:v>
                </c:pt>
                <c:pt idx="786">
                  <c:v>0.0</c:v>
                </c:pt>
                <c:pt idx="787">
                  <c:v>0.0</c:v>
                </c:pt>
                <c:pt idx="788">
                  <c:v>0.0</c:v>
                </c:pt>
                <c:pt idx="789">
                  <c:v>0.0</c:v>
                </c:pt>
                <c:pt idx="790">
                  <c:v>0.0</c:v>
                </c:pt>
                <c:pt idx="791">
                  <c:v>0.0</c:v>
                </c:pt>
                <c:pt idx="792">
                  <c:v>0.0</c:v>
                </c:pt>
                <c:pt idx="793">
                  <c:v>0.0</c:v>
                </c:pt>
                <c:pt idx="794">
                  <c:v>0.0</c:v>
                </c:pt>
                <c:pt idx="795">
                  <c:v>0.0</c:v>
                </c:pt>
                <c:pt idx="796">
                  <c:v>0.0</c:v>
                </c:pt>
                <c:pt idx="797">
                  <c:v>0.0</c:v>
                </c:pt>
                <c:pt idx="798">
                  <c:v>0.0</c:v>
                </c:pt>
                <c:pt idx="799">
                  <c:v>0.0</c:v>
                </c:pt>
                <c:pt idx="800">
                  <c:v>0.0</c:v>
                </c:pt>
                <c:pt idx="801">
                  <c:v>0.0</c:v>
                </c:pt>
                <c:pt idx="802">
                  <c:v>0.0</c:v>
                </c:pt>
                <c:pt idx="803">
                  <c:v>0.0</c:v>
                </c:pt>
                <c:pt idx="804">
                  <c:v>0.0</c:v>
                </c:pt>
                <c:pt idx="805">
                  <c:v>0.0</c:v>
                </c:pt>
                <c:pt idx="806">
                  <c:v>0.0</c:v>
                </c:pt>
                <c:pt idx="807">
                  <c:v>0.0</c:v>
                </c:pt>
                <c:pt idx="808">
                  <c:v>0.0</c:v>
                </c:pt>
                <c:pt idx="809">
                  <c:v>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19A-4386-95BD-46269EE0F4DB}"/>
            </c:ext>
          </c:extLst>
        </c:ser>
        <c:ser>
          <c:idx val="0"/>
          <c:order val="1"/>
          <c:tx>
            <c:strRef>
              <c:f>Sheet8!$M$4</c:f>
              <c:strCache>
                <c:ptCount val="1"/>
                <c:pt idx="0">
                  <c:v>Concurrent Child CTAs</c:v>
                </c:pt>
              </c:strCache>
            </c:strRef>
          </c:tx>
          <c:spPr>
            <a:ln w="22225" cap="rnd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Sheet8!$H$1:$H$810</c:f>
              <c:numCache>
                <c:formatCode>General</c:formatCode>
                <c:ptCount val="810"/>
                <c:pt idx="0">
                  <c:v>0.0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  <c:pt idx="10">
                  <c:v>20.0</c:v>
                </c:pt>
                <c:pt idx="11">
                  <c:v>22.0</c:v>
                </c:pt>
                <c:pt idx="12">
                  <c:v>24.0</c:v>
                </c:pt>
                <c:pt idx="13">
                  <c:v>26.0</c:v>
                </c:pt>
                <c:pt idx="14">
                  <c:v>28.0</c:v>
                </c:pt>
                <c:pt idx="15">
                  <c:v>30.0</c:v>
                </c:pt>
                <c:pt idx="16">
                  <c:v>32.0</c:v>
                </c:pt>
                <c:pt idx="17">
                  <c:v>34.0</c:v>
                </c:pt>
                <c:pt idx="18">
                  <c:v>36.0</c:v>
                </c:pt>
                <c:pt idx="19">
                  <c:v>38.0</c:v>
                </c:pt>
                <c:pt idx="20">
                  <c:v>40.0</c:v>
                </c:pt>
                <c:pt idx="21">
                  <c:v>42.0</c:v>
                </c:pt>
                <c:pt idx="22">
                  <c:v>44.0</c:v>
                </c:pt>
                <c:pt idx="23">
                  <c:v>46.0</c:v>
                </c:pt>
                <c:pt idx="24">
                  <c:v>48.0</c:v>
                </c:pt>
                <c:pt idx="25">
                  <c:v>50.0</c:v>
                </c:pt>
                <c:pt idx="26">
                  <c:v>52.0</c:v>
                </c:pt>
                <c:pt idx="27">
                  <c:v>54.0</c:v>
                </c:pt>
                <c:pt idx="28">
                  <c:v>56.0</c:v>
                </c:pt>
                <c:pt idx="29">
                  <c:v>58.0</c:v>
                </c:pt>
                <c:pt idx="30">
                  <c:v>60.0</c:v>
                </c:pt>
                <c:pt idx="31">
                  <c:v>62.0</c:v>
                </c:pt>
                <c:pt idx="32">
                  <c:v>64.0</c:v>
                </c:pt>
                <c:pt idx="33">
                  <c:v>66.0</c:v>
                </c:pt>
                <c:pt idx="34">
                  <c:v>68.0</c:v>
                </c:pt>
                <c:pt idx="35">
                  <c:v>70.0</c:v>
                </c:pt>
                <c:pt idx="36">
                  <c:v>72.0</c:v>
                </c:pt>
                <c:pt idx="37">
                  <c:v>74.0</c:v>
                </c:pt>
                <c:pt idx="38">
                  <c:v>76.0</c:v>
                </c:pt>
                <c:pt idx="39">
                  <c:v>78.0</c:v>
                </c:pt>
                <c:pt idx="40">
                  <c:v>80.0</c:v>
                </c:pt>
                <c:pt idx="41">
                  <c:v>82.0</c:v>
                </c:pt>
                <c:pt idx="42">
                  <c:v>84.0</c:v>
                </c:pt>
                <c:pt idx="43">
                  <c:v>86.0</c:v>
                </c:pt>
                <c:pt idx="44">
                  <c:v>88.0</c:v>
                </c:pt>
                <c:pt idx="45">
                  <c:v>90.0</c:v>
                </c:pt>
                <c:pt idx="46">
                  <c:v>92.0</c:v>
                </c:pt>
                <c:pt idx="47">
                  <c:v>94.0</c:v>
                </c:pt>
                <c:pt idx="48">
                  <c:v>96.0</c:v>
                </c:pt>
                <c:pt idx="49">
                  <c:v>98.0</c:v>
                </c:pt>
                <c:pt idx="50">
                  <c:v>100.0</c:v>
                </c:pt>
                <c:pt idx="51">
                  <c:v>102.0</c:v>
                </c:pt>
                <c:pt idx="52">
                  <c:v>104.0</c:v>
                </c:pt>
                <c:pt idx="53">
                  <c:v>106.0</c:v>
                </c:pt>
                <c:pt idx="54">
                  <c:v>108.0</c:v>
                </c:pt>
                <c:pt idx="55">
                  <c:v>110.0</c:v>
                </c:pt>
                <c:pt idx="56">
                  <c:v>112.0</c:v>
                </c:pt>
                <c:pt idx="57">
                  <c:v>114.0</c:v>
                </c:pt>
                <c:pt idx="58">
                  <c:v>116.0</c:v>
                </c:pt>
                <c:pt idx="59">
                  <c:v>118.0</c:v>
                </c:pt>
                <c:pt idx="60">
                  <c:v>120.0</c:v>
                </c:pt>
                <c:pt idx="61">
                  <c:v>122.0</c:v>
                </c:pt>
                <c:pt idx="62">
                  <c:v>124.0</c:v>
                </c:pt>
                <c:pt idx="63">
                  <c:v>126.0</c:v>
                </c:pt>
                <c:pt idx="64">
                  <c:v>128.0</c:v>
                </c:pt>
                <c:pt idx="65">
                  <c:v>130.0</c:v>
                </c:pt>
                <c:pt idx="66">
                  <c:v>132.0</c:v>
                </c:pt>
                <c:pt idx="67">
                  <c:v>134.0</c:v>
                </c:pt>
                <c:pt idx="68">
                  <c:v>136.0</c:v>
                </c:pt>
                <c:pt idx="69">
                  <c:v>138.0</c:v>
                </c:pt>
                <c:pt idx="70">
                  <c:v>140.0</c:v>
                </c:pt>
                <c:pt idx="71">
                  <c:v>142.0</c:v>
                </c:pt>
                <c:pt idx="72">
                  <c:v>144.0</c:v>
                </c:pt>
                <c:pt idx="73">
                  <c:v>146.0</c:v>
                </c:pt>
                <c:pt idx="74">
                  <c:v>148.0</c:v>
                </c:pt>
                <c:pt idx="75">
                  <c:v>150.0</c:v>
                </c:pt>
                <c:pt idx="76">
                  <c:v>152.0</c:v>
                </c:pt>
                <c:pt idx="77">
                  <c:v>154.0</c:v>
                </c:pt>
                <c:pt idx="78">
                  <c:v>156.0</c:v>
                </c:pt>
                <c:pt idx="79">
                  <c:v>158.0</c:v>
                </c:pt>
                <c:pt idx="80">
                  <c:v>160.0</c:v>
                </c:pt>
                <c:pt idx="81">
                  <c:v>162.0</c:v>
                </c:pt>
                <c:pt idx="82">
                  <c:v>164.0</c:v>
                </c:pt>
                <c:pt idx="83">
                  <c:v>166.0</c:v>
                </c:pt>
                <c:pt idx="84">
                  <c:v>168.0</c:v>
                </c:pt>
                <c:pt idx="85">
                  <c:v>170.0</c:v>
                </c:pt>
                <c:pt idx="86">
                  <c:v>172.0</c:v>
                </c:pt>
                <c:pt idx="87">
                  <c:v>174.0</c:v>
                </c:pt>
                <c:pt idx="88">
                  <c:v>176.0</c:v>
                </c:pt>
                <c:pt idx="89">
                  <c:v>178.0</c:v>
                </c:pt>
                <c:pt idx="90">
                  <c:v>180.0</c:v>
                </c:pt>
                <c:pt idx="91">
                  <c:v>182.0</c:v>
                </c:pt>
                <c:pt idx="92">
                  <c:v>184.0</c:v>
                </c:pt>
                <c:pt idx="93">
                  <c:v>186.0</c:v>
                </c:pt>
                <c:pt idx="94">
                  <c:v>188.0</c:v>
                </c:pt>
                <c:pt idx="95">
                  <c:v>190.0</c:v>
                </c:pt>
                <c:pt idx="96">
                  <c:v>192.0</c:v>
                </c:pt>
                <c:pt idx="97">
                  <c:v>194.0</c:v>
                </c:pt>
                <c:pt idx="98">
                  <c:v>196.0</c:v>
                </c:pt>
                <c:pt idx="99">
                  <c:v>198.0</c:v>
                </c:pt>
                <c:pt idx="100">
                  <c:v>200.0</c:v>
                </c:pt>
                <c:pt idx="101">
                  <c:v>202.0</c:v>
                </c:pt>
                <c:pt idx="102">
                  <c:v>204.0</c:v>
                </c:pt>
                <c:pt idx="103">
                  <c:v>206.0</c:v>
                </c:pt>
                <c:pt idx="104">
                  <c:v>208.0</c:v>
                </c:pt>
                <c:pt idx="105">
                  <c:v>210.0</c:v>
                </c:pt>
                <c:pt idx="106">
                  <c:v>212.0</c:v>
                </c:pt>
                <c:pt idx="107">
                  <c:v>214.0</c:v>
                </c:pt>
                <c:pt idx="108">
                  <c:v>216.0</c:v>
                </c:pt>
                <c:pt idx="109">
                  <c:v>218.0</c:v>
                </c:pt>
                <c:pt idx="110">
                  <c:v>220.0</c:v>
                </c:pt>
                <c:pt idx="111">
                  <c:v>222.0</c:v>
                </c:pt>
                <c:pt idx="112">
                  <c:v>224.0</c:v>
                </c:pt>
                <c:pt idx="113">
                  <c:v>226.0</c:v>
                </c:pt>
                <c:pt idx="114">
                  <c:v>228.0</c:v>
                </c:pt>
                <c:pt idx="115">
                  <c:v>230.0</c:v>
                </c:pt>
                <c:pt idx="116">
                  <c:v>232.0</c:v>
                </c:pt>
                <c:pt idx="117">
                  <c:v>234.0</c:v>
                </c:pt>
                <c:pt idx="118">
                  <c:v>236.0</c:v>
                </c:pt>
                <c:pt idx="119">
                  <c:v>238.0</c:v>
                </c:pt>
                <c:pt idx="120">
                  <c:v>240.0</c:v>
                </c:pt>
                <c:pt idx="121">
                  <c:v>242.0</c:v>
                </c:pt>
                <c:pt idx="122">
                  <c:v>244.0</c:v>
                </c:pt>
                <c:pt idx="123">
                  <c:v>246.0</c:v>
                </c:pt>
                <c:pt idx="124">
                  <c:v>248.0</c:v>
                </c:pt>
                <c:pt idx="125">
                  <c:v>250.0</c:v>
                </c:pt>
                <c:pt idx="126">
                  <c:v>252.0</c:v>
                </c:pt>
                <c:pt idx="127">
                  <c:v>254.0</c:v>
                </c:pt>
                <c:pt idx="128">
                  <c:v>256.0</c:v>
                </c:pt>
                <c:pt idx="129">
                  <c:v>258.0</c:v>
                </c:pt>
                <c:pt idx="130">
                  <c:v>260.0</c:v>
                </c:pt>
                <c:pt idx="131">
                  <c:v>262.0</c:v>
                </c:pt>
                <c:pt idx="132">
                  <c:v>264.0</c:v>
                </c:pt>
                <c:pt idx="133">
                  <c:v>266.0</c:v>
                </c:pt>
                <c:pt idx="134">
                  <c:v>268.0</c:v>
                </c:pt>
                <c:pt idx="135">
                  <c:v>270.0</c:v>
                </c:pt>
                <c:pt idx="136">
                  <c:v>272.0</c:v>
                </c:pt>
                <c:pt idx="137">
                  <c:v>274.0</c:v>
                </c:pt>
                <c:pt idx="138">
                  <c:v>276.0</c:v>
                </c:pt>
                <c:pt idx="139">
                  <c:v>278.0</c:v>
                </c:pt>
                <c:pt idx="140">
                  <c:v>280.0</c:v>
                </c:pt>
                <c:pt idx="141">
                  <c:v>282.0</c:v>
                </c:pt>
                <c:pt idx="142">
                  <c:v>284.0</c:v>
                </c:pt>
                <c:pt idx="143">
                  <c:v>286.0</c:v>
                </c:pt>
                <c:pt idx="144">
                  <c:v>288.0</c:v>
                </c:pt>
                <c:pt idx="145">
                  <c:v>290.0</c:v>
                </c:pt>
                <c:pt idx="146">
                  <c:v>292.0</c:v>
                </c:pt>
                <c:pt idx="147">
                  <c:v>294.0</c:v>
                </c:pt>
                <c:pt idx="148">
                  <c:v>296.0</c:v>
                </c:pt>
                <c:pt idx="149">
                  <c:v>298.0</c:v>
                </c:pt>
                <c:pt idx="150">
                  <c:v>300.0</c:v>
                </c:pt>
                <c:pt idx="151">
                  <c:v>302.0</c:v>
                </c:pt>
                <c:pt idx="152">
                  <c:v>304.0</c:v>
                </c:pt>
                <c:pt idx="153">
                  <c:v>306.0</c:v>
                </c:pt>
                <c:pt idx="154">
                  <c:v>308.0</c:v>
                </c:pt>
                <c:pt idx="155">
                  <c:v>310.0</c:v>
                </c:pt>
                <c:pt idx="156">
                  <c:v>312.0</c:v>
                </c:pt>
                <c:pt idx="157">
                  <c:v>314.0</c:v>
                </c:pt>
                <c:pt idx="158">
                  <c:v>316.0</c:v>
                </c:pt>
                <c:pt idx="159">
                  <c:v>318.0</c:v>
                </c:pt>
                <c:pt idx="160">
                  <c:v>320.0</c:v>
                </c:pt>
                <c:pt idx="161">
                  <c:v>322.0</c:v>
                </c:pt>
                <c:pt idx="162">
                  <c:v>324.0</c:v>
                </c:pt>
                <c:pt idx="163">
                  <c:v>326.0</c:v>
                </c:pt>
                <c:pt idx="164">
                  <c:v>328.0</c:v>
                </c:pt>
                <c:pt idx="165">
                  <c:v>330.0</c:v>
                </c:pt>
                <c:pt idx="166">
                  <c:v>332.0</c:v>
                </c:pt>
                <c:pt idx="167">
                  <c:v>334.0</c:v>
                </c:pt>
                <c:pt idx="168">
                  <c:v>336.0</c:v>
                </c:pt>
                <c:pt idx="169">
                  <c:v>338.0</c:v>
                </c:pt>
                <c:pt idx="170">
                  <c:v>340.0</c:v>
                </c:pt>
                <c:pt idx="171">
                  <c:v>342.0</c:v>
                </c:pt>
                <c:pt idx="172">
                  <c:v>344.0</c:v>
                </c:pt>
                <c:pt idx="173">
                  <c:v>346.0</c:v>
                </c:pt>
                <c:pt idx="174">
                  <c:v>348.0</c:v>
                </c:pt>
                <c:pt idx="175">
                  <c:v>350.0</c:v>
                </c:pt>
                <c:pt idx="176">
                  <c:v>352.0</c:v>
                </c:pt>
                <c:pt idx="177">
                  <c:v>354.0</c:v>
                </c:pt>
                <c:pt idx="178">
                  <c:v>356.0</c:v>
                </c:pt>
                <c:pt idx="179">
                  <c:v>358.0</c:v>
                </c:pt>
                <c:pt idx="180">
                  <c:v>360.0</c:v>
                </c:pt>
                <c:pt idx="181">
                  <c:v>362.0</c:v>
                </c:pt>
                <c:pt idx="182">
                  <c:v>364.0</c:v>
                </c:pt>
                <c:pt idx="183">
                  <c:v>366.0</c:v>
                </c:pt>
                <c:pt idx="184">
                  <c:v>368.0</c:v>
                </c:pt>
                <c:pt idx="185">
                  <c:v>370.0</c:v>
                </c:pt>
                <c:pt idx="186">
                  <c:v>372.0</c:v>
                </c:pt>
                <c:pt idx="187">
                  <c:v>374.0</c:v>
                </c:pt>
                <c:pt idx="188">
                  <c:v>376.0</c:v>
                </c:pt>
                <c:pt idx="189">
                  <c:v>378.0</c:v>
                </c:pt>
                <c:pt idx="190">
                  <c:v>380.0</c:v>
                </c:pt>
                <c:pt idx="191">
                  <c:v>382.0</c:v>
                </c:pt>
                <c:pt idx="192">
                  <c:v>384.0</c:v>
                </c:pt>
                <c:pt idx="193">
                  <c:v>386.0</c:v>
                </c:pt>
                <c:pt idx="194">
                  <c:v>388.0</c:v>
                </c:pt>
                <c:pt idx="195">
                  <c:v>390.0</c:v>
                </c:pt>
                <c:pt idx="196">
                  <c:v>392.0</c:v>
                </c:pt>
                <c:pt idx="197">
                  <c:v>394.0</c:v>
                </c:pt>
                <c:pt idx="198">
                  <c:v>396.0</c:v>
                </c:pt>
                <c:pt idx="199">
                  <c:v>398.0</c:v>
                </c:pt>
                <c:pt idx="200">
                  <c:v>400.0</c:v>
                </c:pt>
                <c:pt idx="201">
                  <c:v>402.0</c:v>
                </c:pt>
                <c:pt idx="202">
                  <c:v>404.0</c:v>
                </c:pt>
                <c:pt idx="203">
                  <c:v>406.0</c:v>
                </c:pt>
                <c:pt idx="204">
                  <c:v>408.0</c:v>
                </c:pt>
                <c:pt idx="205">
                  <c:v>410.0</c:v>
                </c:pt>
                <c:pt idx="206">
                  <c:v>412.0</c:v>
                </c:pt>
                <c:pt idx="207">
                  <c:v>414.0</c:v>
                </c:pt>
                <c:pt idx="208">
                  <c:v>416.0</c:v>
                </c:pt>
                <c:pt idx="209">
                  <c:v>418.0</c:v>
                </c:pt>
                <c:pt idx="210">
                  <c:v>420.0</c:v>
                </c:pt>
                <c:pt idx="211">
                  <c:v>422.0</c:v>
                </c:pt>
                <c:pt idx="212">
                  <c:v>424.0</c:v>
                </c:pt>
                <c:pt idx="213">
                  <c:v>426.0</c:v>
                </c:pt>
                <c:pt idx="214">
                  <c:v>428.0</c:v>
                </c:pt>
                <c:pt idx="215">
                  <c:v>430.0</c:v>
                </c:pt>
                <c:pt idx="216">
                  <c:v>432.0</c:v>
                </c:pt>
                <c:pt idx="217">
                  <c:v>434.0</c:v>
                </c:pt>
                <c:pt idx="218">
                  <c:v>436.0</c:v>
                </c:pt>
                <c:pt idx="219">
                  <c:v>438.0</c:v>
                </c:pt>
                <c:pt idx="220">
                  <c:v>440.0</c:v>
                </c:pt>
                <c:pt idx="221">
                  <c:v>442.0</c:v>
                </c:pt>
                <c:pt idx="222">
                  <c:v>444.0</c:v>
                </c:pt>
                <c:pt idx="223">
                  <c:v>446.0</c:v>
                </c:pt>
                <c:pt idx="224">
                  <c:v>448.0</c:v>
                </c:pt>
                <c:pt idx="225">
                  <c:v>450.0</c:v>
                </c:pt>
                <c:pt idx="226">
                  <c:v>452.0</c:v>
                </c:pt>
                <c:pt idx="227">
                  <c:v>454.0</c:v>
                </c:pt>
                <c:pt idx="228">
                  <c:v>456.0</c:v>
                </c:pt>
                <c:pt idx="229">
                  <c:v>458.0</c:v>
                </c:pt>
                <c:pt idx="230">
                  <c:v>460.0</c:v>
                </c:pt>
                <c:pt idx="231">
                  <c:v>462.0</c:v>
                </c:pt>
                <c:pt idx="232">
                  <c:v>464.0</c:v>
                </c:pt>
                <c:pt idx="233">
                  <c:v>466.0</c:v>
                </c:pt>
                <c:pt idx="234">
                  <c:v>468.0</c:v>
                </c:pt>
                <c:pt idx="235">
                  <c:v>470.0</c:v>
                </c:pt>
                <c:pt idx="236">
                  <c:v>472.0</c:v>
                </c:pt>
                <c:pt idx="237">
                  <c:v>474.0</c:v>
                </c:pt>
                <c:pt idx="238">
                  <c:v>476.0</c:v>
                </c:pt>
                <c:pt idx="239">
                  <c:v>478.0</c:v>
                </c:pt>
                <c:pt idx="240">
                  <c:v>480.0</c:v>
                </c:pt>
                <c:pt idx="241">
                  <c:v>482.0</c:v>
                </c:pt>
                <c:pt idx="242">
                  <c:v>484.0</c:v>
                </c:pt>
                <c:pt idx="243">
                  <c:v>486.0</c:v>
                </c:pt>
                <c:pt idx="244">
                  <c:v>488.0</c:v>
                </c:pt>
                <c:pt idx="245">
                  <c:v>490.0</c:v>
                </c:pt>
                <c:pt idx="246">
                  <c:v>492.0</c:v>
                </c:pt>
                <c:pt idx="247">
                  <c:v>494.0</c:v>
                </c:pt>
                <c:pt idx="248">
                  <c:v>496.0</c:v>
                </c:pt>
                <c:pt idx="249">
                  <c:v>498.0</c:v>
                </c:pt>
                <c:pt idx="250">
                  <c:v>500.0</c:v>
                </c:pt>
                <c:pt idx="251">
                  <c:v>502.0</c:v>
                </c:pt>
                <c:pt idx="252">
                  <c:v>504.0</c:v>
                </c:pt>
                <c:pt idx="253">
                  <c:v>506.0</c:v>
                </c:pt>
                <c:pt idx="254">
                  <c:v>508.0</c:v>
                </c:pt>
                <c:pt idx="255">
                  <c:v>510.0</c:v>
                </c:pt>
                <c:pt idx="256">
                  <c:v>512.0</c:v>
                </c:pt>
                <c:pt idx="257">
                  <c:v>514.0</c:v>
                </c:pt>
                <c:pt idx="258">
                  <c:v>516.0</c:v>
                </c:pt>
                <c:pt idx="259">
                  <c:v>518.0</c:v>
                </c:pt>
                <c:pt idx="260">
                  <c:v>520.0</c:v>
                </c:pt>
                <c:pt idx="261">
                  <c:v>522.0</c:v>
                </c:pt>
                <c:pt idx="262">
                  <c:v>524.0</c:v>
                </c:pt>
                <c:pt idx="263">
                  <c:v>526.0</c:v>
                </c:pt>
                <c:pt idx="264">
                  <c:v>528.0</c:v>
                </c:pt>
                <c:pt idx="265">
                  <c:v>530.0</c:v>
                </c:pt>
                <c:pt idx="266">
                  <c:v>532.0</c:v>
                </c:pt>
                <c:pt idx="267">
                  <c:v>534.0</c:v>
                </c:pt>
                <c:pt idx="268">
                  <c:v>536.0</c:v>
                </c:pt>
                <c:pt idx="269">
                  <c:v>538.0</c:v>
                </c:pt>
                <c:pt idx="270">
                  <c:v>540.0</c:v>
                </c:pt>
                <c:pt idx="271">
                  <c:v>542.0</c:v>
                </c:pt>
                <c:pt idx="272">
                  <c:v>544.0</c:v>
                </c:pt>
                <c:pt idx="273">
                  <c:v>546.0</c:v>
                </c:pt>
                <c:pt idx="274">
                  <c:v>548.0</c:v>
                </c:pt>
                <c:pt idx="275">
                  <c:v>550.0</c:v>
                </c:pt>
                <c:pt idx="276">
                  <c:v>552.0</c:v>
                </c:pt>
                <c:pt idx="277">
                  <c:v>554.0</c:v>
                </c:pt>
                <c:pt idx="278">
                  <c:v>556.0</c:v>
                </c:pt>
                <c:pt idx="279">
                  <c:v>558.0</c:v>
                </c:pt>
                <c:pt idx="280">
                  <c:v>560.0</c:v>
                </c:pt>
                <c:pt idx="281">
                  <c:v>562.0</c:v>
                </c:pt>
                <c:pt idx="282">
                  <c:v>564.0</c:v>
                </c:pt>
                <c:pt idx="283">
                  <c:v>566.0</c:v>
                </c:pt>
                <c:pt idx="284">
                  <c:v>568.0</c:v>
                </c:pt>
                <c:pt idx="285">
                  <c:v>570.0</c:v>
                </c:pt>
                <c:pt idx="286">
                  <c:v>572.0</c:v>
                </c:pt>
                <c:pt idx="287">
                  <c:v>574.0</c:v>
                </c:pt>
                <c:pt idx="288">
                  <c:v>576.0</c:v>
                </c:pt>
                <c:pt idx="289">
                  <c:v>578.0</c:v>
                </c:pt>
                <c:pt idx="290">
                  <c:v>580.0</c:v>
                </c:pt>
                <c:pt idx="291">
                  <c:v>582.0</c:v>
                </c:pt>
                <c:pt idx="292">
                  <c:v>584.0</c:v>
                </c:pt>
                <c:pt idx="293">
                  <c:v>586.0</c:v>
                </c:pt>
                <c:pt idx="294">
                  <c:v>588.0</c:v>
                </c:pt>
                <c:pt idx="295">
                  <c:v>590.0</c:v>
                </c:pt>
                <c:pt idx="296">
                  <c:v>592.0</c:v>
                </c:pt>
                <c:pt idx="297">
                  <c:v>594.0</c:v>
                </c:pt>
                <c:pt idx="298">
                  <c:v>596.0</c:v>
                </c:pt>
                <c:pt idx="299">
                  <c:v>598.0</c:v>
                </c:pt>
                <c:pt idx="300">
                  <c:v>600.0</c:v>
                </c:pt>
                <c:pt idx="301">
                  <c:v>602.0</c:v>
                </c:pt>
                <c:pt idx="302">
                  <c:v>604.0</c:v>
                </c:pt>
                <c:pt idx="303">
                  <c:v>606.0</c:v>
                </c:pt>
                <c:pt idx="304">
                  <c:v>608.0</c:v>
                </c:pt>
                <c:pt idx="305">
                  <c:v>610.0</c:v>
                </c:pt>
                <c:pt idx="306">
                  <c:v>612.0</c:v>
                </c:pt>
                <c:pt idx="307">
                  <c:v>614.0</c:v>
                </c:pt>
                <c:pt idx="308">
                  <c:v>616.0</c:v>
                </c:pt>
                <c:pt idx="309">
                  <c:v>618.0</c:v>
                </c:pt>
                <c:pt idx="310">
                  <c:v>620.0</c:v>
                </c:pt>
                <c:pt idx="311">
                  <c:v>622.0</c:v>
                </c:pt>
                <c:pt idx="312">
                  <c:v>624.0</c:v>
                </c:pt>
                <c:pt idx="313">
                  <c:v>626.0</c:v>
                </c:pt>
                <c:pt idx="314">
                  <c:v>628.0</c:v>
                </c:pt>
                <c:pt idx="315">
                  <c:v>630.0</c:v>
                </c:pt>
                <c:pt idx="316">
                  <c:v>632.0</c:v>
                </c:pt>
                <c:pt idx="317">
                  <c:v>634.0</c:v>
                </c:pt>
                <c:pt idx="318">
                  <c:v>636.0</c:v>
                </c:pt>
                <c:pt idx="319">
                  <c:v>638.0</c:v>
                </c:pt>
                <c:pt idx="320">
                  <c:v>640.0</c:v>
                </c:pt>
                <c:pt idx="321">
                  <c:v>642.0</c:v>
                </c:pt>
                <c:pt idx="322">
                  <c:v>644.0</c:v>
                </c:pt>
                <c:pt idx="323">
                  <c:v>646.0</c:v>
                </c:pt>
                <c:pt idx="324">
                  <c:v>648.0</c:v>
                </c:pt>
                <c:pt idx="325">
                  <c:v>650.0</c:v>
                </c:pt>
                <c:pt idx="326">
                  <c:v>652.0</c:v>
                </c:pt>
                <c:pt idx="327">
                  <c:v>654.0</c:v>
                </c:pt>
                <c:pt idx="328">
                  <c:v>656.0</c:v>
                </c:pt>
                <c:pt idx="329">
                  <c:v>658.0</c:v>
                </c:pt>
                <c:pt idx="330">
                  <c:v>660.0</c:v>
                </c:pt>
                <c:pt idx="331">
                  <c:v>662.0</c:v>
                </c:pt>
                <c:pt idx="332">
                  <c:v>664.0</c:v>
                </c:pt>
                <c:pt idx="333">
                  <c:v>666.0</c:v>
                </c:pt>
                <c:pt idx="334">
                  <c:v>668.0</c:v>
                </c:pt>
                <c:pt idx="335">
                  <c:v>670.0</c:v>
                </c:pt>
                <c:pt idx="336">
                  <c:v>672.0</c:v>
                </c:pt>
                <c:pt idx="337">
                  <c:v>674.0</c:v>
                </c:pt>
                <c:pt idx="338">
                  <c:v>676.0</c:v>
                </c:pt>
                <c:pt idx="339">
                  <c:v>678.0</c:v>
                </c:pt>
                <c:pt idx="340">
                  <c:v>680.0</c:v>
                </c:pt>
                <c:pt idx="341">
                  <c:v>682.0</c:v>
                </c:pt>
                <c:pt idx="342">
                  <c:v>684.0</c:v>
                </c:pt>
                <c:pt idx="343">
                  <c:v>686.0</c:v>
                </c:pt>
                <c:pt idx="344">
                  <c:v>688.0</c:v>
                </c:pt>
                <c:pt idx="345">
                  <c:v>690.0</c:v>
                </c:pt>
                <c:pt idx="346">
                  <c:v>692.0</c:v>
                </c:pt>
                <c:pt idx="347">
                  <c:v>694.0</c:v>
                </c:pt>
                <c:pt idx="348">
                  <c:v>696.0</c:v>
                </c:pt>
                <c:pt idx="349">
                  <c:v>698.0</c:v>
                </c:pt>
                <c:pt idx="350">
                  <c:v>700.0</c:v>
                </c:pt>
                <c:pt idx="351">
                  <c:v>702.0</c:v>
                </c:pt>
                <c:pt idx="352">
                  <c:v>704.0</c:v>
                </c:pt>
                <c:pt idx="353">
                  <c:v>706.0</c:v>
                </c:pt>
                <c:pt idx="354">
                  <c:v>708.0</c:v>
                </c:pt>
                <c:pt idx="355">
                  <c:v>710.0</c:v>
                </c:pt>
                <c:pt idx="356">
                  <c:v>712.0</c:v>
                </c:pt>
                <c:pt idx="357">
                  <c:v>714.0</c:v>
                </c:pt>
                <c:pt idx="358">
                  <c:v>716.0</c:v>
                </c:pt>
                <c:pt idx="359">
                  <c:v>718.0</c:v>
                </c:pt>
                <c:pt idx="360">
                  <c:v>720.0</c:v>
                </c:pt>
                <c:pt idx="361">
                  <c:v>722.0</c:v>
                </c:pt>
                <c:pt idx="362">
                  <c:v>724.0</c:v>
                </c:pt>
                <c:pt idx="363">
                  <c:v>726.0</c:v>
                </c:pt>
                <c:pt idx="364">
                  <c:v>728.0</c:v>
                </c:pt>
                <c:pt idx="365">
                  <c:v>730.0</c:v>
                </c:pt>
                <c:pt idx="366">
                  <c:v>732.0</c:v>
                </c:pt>
                <c:pt idx="367">
                  <c:v>734.0</c:v>
                </c:pt>
                <c:pt idx="368">
                  <c:v>736.0</c:v>
                </c:pt>
                <c:pt idx="369">
                  <c:v>738.0</c:v>
                </c:pt>
                <c:pt idx="370">
                  <c:v>740.0</c:v>
                </c:pt>
                <c:pt idx="371">
                  <c:v>742.0</c:v>
                </c:pt>
                <c:pt idx="372">
                  <c:v>744.0</c:v>
                </c:pt>
                <c:pt idx="373">
                  <c:v>746.0</c:v>
                </c:pt>
                <c:pt idx="374">
                  <c:v>748.0</c:v>
                </c:pt>
                <c:pt idx="375">
                  <c:v>750.0</c:v>
                </c:pt>
                <c:pt idx="376">
                  <c:v>752.0</c:v>
                </c:pt>
                <c:pt idx="377">
                  <c:v>754.0</c:v>
                </c:pt>
                <c:pt idx="378">
                  <c:v>756.0</c:v>
                </c:pt>
                <c:pt idx="379">
                  <c:v>758.0</c:v>
                </c:pt>
                <c:pt idx="380">
                  <c:v>760.0</c:v>
                </c:pt>
                <c:pt idx="381">
                  <c:v>762.0</c:v>
                </c:pt>
                <c:pt idx="382">
                  <c:v>764.0</c:v>
                </c:pt>
                <c:pt idx="383">
                  <c:v>766.0</c:v>
                </c:pt>
                <c:pt idx="384">
                  <c:v>768.0</c:v>
                </c:pt>
                <c:pt idx="385">
                  <c:v>770.0</c:v>
                </c:pt>
                <c:pt idx="386">
                  <c:v>772.0</c:v>
                </c:pt>
                <c:pt idx="387">
                  <c:v>774.0</c:v>
                </c:pt>
                <c:pt idx="388">
                  <c:v>776.0</c:v>
                </c:pt>
                <c:pt idx="389">
                  <c:v>778.0</c:v>
                </c:pt>
                <c:pt idx="390">
                  <c:v>780.0</c:v>
                </c:pt>
                <c:pt idx="391">
                  <c:v>782.0</c:v>
                </c:pt>
                <c:pt idx="392">
                  <c:v>784.0</c:v>
                </c:pt>
                <c:pt idx="393">
                  <c:v>786.0</c:v>
                </c:pt>
                <c:pt idx="394">
                  <c:v>788.0</c:v>
                </c:pt>
                <c:pt idx="395">
                  <c:v>790.0</c:v>
                </c:pt>
                <c:pt idx="396">
                  <c:v>792.0</c:v>
                </c:pt>
                <c:pt idx="397">
                  <c:v>794.0</c:v>
                </c:pt>
                <c:pt idx="398">
                  <c:v>796.0</c:v>
                </c:pt>
                <c:pt idx="399">
                  <c:v>798.0</c:v>
                </c:pt>
                <c:pt idx="400">
                  <c:v>800.0</c:v>
                </c:pt>
                <c:pt idx="401">
                  <c:v>802.0</c:v>
                </c:pt>
                <c:pt idx="402">
                  <c:v>804.0</c:v>
                </c:pt>
                <c:pt idx="403">
                  <c:v>806.0</c:v>
                </c:pt>
                <c:pt idx="404">
                  <c:v>808.0</c:v>
                </c:pt>
                <c:pt idx="405">
                  <c:v>810.0</c:v>
                </c:pt>
                <c:pt idx="406">
                  <c:v>812.0</c:v>
                </c:pt>
                <c:pt idx="407">
                  <c:v>814.0</c:v>
                </c:pt>
                <c:pt idx="408">
                  <c:v>816.0</c:v>
                </c:pt>
                <c:pt idx="409">
                  <c:v>818.0</c:v>
                </c:pt>
                <c:pt idx="410">
                  <c:v>820.0</c:v>
                </c:pt>
                <c:pt idx="411">
                  <c:v>822.0</c:v>
                </c:pt>
                <c:pt idx="412">
                  <c:v>824.0</c:v>
                </c:pt>
                <c:pt idx="413">
                  <c:v>826.0</c:v>
                </c:pt>
                <c:pt idx="414">
                  <c:v>828.0</c:v>
                </c:pt>
                <c:pt idx="415">
                  <c:v>830.0</c:v>
                </c:pt>
                <c:pt idx="416">
                  <c:v>832.0</c:v>
                </c:pt>
                <c:pt idx="417">
                  <c:v>834.0</c:v>
                </c:pt>
                <c:pt idx="418">
                  <c:v>836.0</c:v>
                </c:pt>
                <c:pt idx="419">
                  <c:v>838.0</c:v>
                </c:pt>
                <c:pt idx="420">
                  <c:v>840.0</c:v>
                </c:pt>
                <c:pt idx="421">
                  <c:v>842.0</c:v>
                </c:pt>
                <c:pt idx="422">
                  <c:v>844.0</c:v>
                </c:pt>
                <c:pt idx="423">
                  <c:v>846.0</c:v>
                </c:pt>
                <c:pt idx="424">
                  <c:v>848.0</c:v>
                </c:pt>
                <c:pt idx="425">
                  <c:v>850.0</c:v>
                </c:pt>
                <c:pt idx="426">
                  <c:v>852.0</c:v>
                </c:pt>
                <c:pt idx="427">
                  <c:v>854.0</c:v>
                </c:pt>
                <c:pt idx="428">
                  <c:v>856.0</c:v>
                </c:pt>
                <c:pt idx="429">
                  <c:v>858.0</c:v>
                </c:pt>
                <c:pt idx="430">
                  <c:v>860.0</c:v>
                </c:pt>
                <c:pt idx="431">
                  <c:v>862.0</c:v>
                </c:pt>
                <c:pt idx="432">
                  <c:v>864.0</c:v>
                </c:pt>
                <c:pt idx="433">
                  <c:v>866.0</c:v>
                </c:pt>
                <c:pt idx="434">
                  <c:v>868.0</c:v>
                </c:pt>
                <c:pt idx="435">
                  <c:v>870.0</c:v>
                </c:pt>
                <c:pt idx="436">
                  <c:v>872.0</c:v>
                </c:pt>
                <c:pt idx="437">
                  <c:v>874.0</c:v>
                </c:pt>
                <c:pt idx="438">
                  <c:v>876.0</c:v>
                </c:pt>
                <c:pt idx="439">
                  <c:v>878.0</c:v>
                </c:pt>
                <c:pt idx="440">
                  <c:v>880.0</c:v>
                </c:pt>
                <c:pt idx="441">
                  <c:v>882.0</c:v>
                </c:pt>
                <c:pt idx="442">
                  <c:v>884.0</c:v>
                </c:pt>
                <c:pt idx="443">
                  <c:v>886.0</c:v>
                </c:pt>
                <c:pt idx="444">
                  <c:v>888.0</c:v>
                </c:pt>
                <c:pt idx="445">
                  <c:v>890.0</c:v>
                </c:pt>
                <c:pt idx="446">
                  <c:v>892.0</c:v>
                </c:pt>
                <c:pt idx="447">
                  <c:v>894.0</c:v>
                </c:pt>
                <c:pt idx="448">
                  <c:v>896.0</c:v>
                </c:pt>
                <c:pt idx="449">
                  <c:v>898.0</c:v>
                </c:pt>
                <c:pt idx="450">
                  <c:v>900.0</c:v>
                </c:pt>
                <c:pt idx="451">
                  <c:v>902.0</c:v>
                </c:pt>
                <c:pt idx="452">
                  <c:v>904.0</c:v>
                </c:pt>
                <c:pt idx="453">
                  <c:v>906.0</c:v>
                </c:pt>
                <c:pt idx="454">
                  <c:v>908.0</c:v>
                </c:pt>
                <c:pt idx="455">
                  <c:v>910.0</c:v>
                </c:pt>
                <c:pt idx="456">
                  <c:v>912.0</c:v>
                </c:pt>
                <c:pt idx="457">
                  <c:v>914.0</c:v>
                </c:pt>
                <c:pt idx="458">
                  <c:v>916.0</c:v>
                </c:pt>
                <c:pt idx="459">
                  <c:v>918.0</c:v>
                </c:pt>
                <c:pt idx="460">
                  <c:v>920.0</c:v>
                </c:pt>
                <c:pt idx="461">
                  <c:v>922.0</c:v>
                </c:pt>
                <c:pt idx="462">
                  <c:v>924.0</c:v>
                </c:pt>
                <c:pt idx="463">
                  <c:v>926.0</c:v>
                </c:pt>
                <c:pt idx="464">
                  <c:v>928.0</c:v>
                </c:pt>
                <c:pt idx="465">
                  <c:v>930.0</c:v>
                </c:pt>
                <c:pt idx="466">
                  <c:v>932.0</c:v>
                </c:pt>
                <c:pt idx="467">
                  <c:v>934.0</c:v>
                </c:pt>
                <c:pt idx="468">
                  <c:v>936.0</c:v>
                </c:pt>
                <c:pt idx="469">
                  <c:v>938.0</c:v>
                </c:pt>
                <c:pt idx="470">
                  <c:v>940.0</c:v>
                </c:pt>
                <c:pt idx="471">
                  <c:v>942.0</c:v>
                </c:pt>
                <c:pt idx="472">
                  <c:v>944.0</c:v>
                </c:pt>
                <c:pt idx="473">
                  <c:v>946.0</c:v>
                </c:pt>
                <c:pt idx="474">
                  <c:v>948.0</c:v>
                </c:pt>
                <c:pt idx="475">
                  <c:v>950.0</c:v>
                </c:pt>
                <c:pt idx="476">
                  <c:v>952.0</c:v>
                </c:pt>
                <c:pt idx="477">
                  <c:v>954.0</c:v>
                </c:pt>
                <c:pt idx="478">
                  <c:v>956.0</c:v>
                </c:pt>
                <c:pt idx="479">
                  <c:v>958.0</c:v>
                </c:pt>
                <c:pt idx="480">
                  <c:v>960.0</c:v>
                </c:pt>
                <c:pt idx="481">
                  <c:v>962.0</c:v>
                </c:pt>
                <c:pt idx="482">
                  <c:v>964.0</c:v>
                </c:pt>
                <c:pt idx="483">
                  <c:v>966.0</c:v>
                </c:pt>
                <c:pt idx="484">
                  <c:v>968.0</c:v>
                </c:pt>
                <c:pt idx="485">
                  <c:v>970.0</c:v>
                </c:pt>
                <c:pt idx="486">
                  <c:v>972.0</c:v>
                </c:pt>
                <c:pt idx="487">
                  <c:v>974.0</c:v>
                </c:pt>
                <c:pt idx="488">
                  <c:v>976.0</c:v>
                </c:pt>
                <c:pt idx="489">
                  <c:v>978.0</c:v>
                </c:pt>
                <c:pt idx="490">
                  <c:v>980.0</c:v>
                </c:pt>
                <c:pt idx="491">
                  <c:v>982.0</c:v>
                </c:pt>
                <c:pt idx="492">
                  <c:v>984.0</c:v>
                </c:pt>
                <c:pt idx="493">
                  <c:v>986.0</c:v>
                </c:pt>
                <c:pt idx="494">
                  <c:v>988.0</c:v>
                </c:pt>
                <c:pt idx="495">
                  <c:v>990.0</c:v>
                </c:pt>
                <c:pt idx="496">
                  <c:v>992.0</c:v>
                </c:pt>
                <c:pt idx="497">
                  <c:v>994.0</c:v>
                </c:pt>
                <c:pt idx="498">
                  <c:v>996.0</c:v>
                </c:pt>
                <c:pt idx="499">
                  <c:v>998.0</c:v>
                </c:pt>
                <c:pt idx="500">
                  <c:v>1000.0</c:v>
                </c:pt>
                <c:pt idx="501">
                  <c:v>1002.0</c:v>
                </c:pt>
                <c:pt idx="502">
                  <c:v>1004.0</c:v>
                </c:pt>
                <c:pt idx="503">
                  <c:v>1006.0</c:v>
                </c:pt>
                <c:pt idx="504">
                  <c:v>1008.0</c:v>
                </c:pt>
                <c:pt idx="505">
                  <c:v>1010.0</c:v>
                </c:pt>
                <c:pt idx="506">
                  <c:v>1012.0</c:v>
                </c:pt>
                <c:pt idx="507">
                  <c:v>1014.0</c:v>
                </c:pt>
                <c:pt idx="508">
                  <c:v>1016.0</c:v>
                </c:pt>
                <c:pt idx="509">
                  <c:v>1018.0</c:v>
                </c:pt>
                <c:pt idx="510">
                  <c:v>1020.0</c:v>
                </c:pt>
                <c:pt idx="511">
                  <c:v>1022.0</c:v>
                </c:pt>
                <c:pt idx="512">
                  <c:v>1024.0</c:v>
                </c:pt>
                <c:pt idx="513">
                  <c:v>1026.0</c:v>
                </c:pt>
                <c:pt idx="514">
                  <c:v>1028.0</c:v>
                </c:pt>
                <c:pt idx="515">
                  <c:v>1030.0</c:v>
                </c:pt>
                <c:pt idx="516">
                  <c:v>1032.0</c:v>
                </c:pt>
                <c:pt idx="517">
                  <c:v>1034.0</c:v>
                </c:pt>
                <c:pt idx="518">
                  <c:v>1036.0</c:v>
                </c:pt>
                <c:pt idx="519">
                  <c:v>1038.0</c:v>
                </c:pt>
                <c:pt idx="520">
                  <c:v>1040.0</c:v>
                </c:pt>
                <c:pt idx="521">
                  <c:v>1042.0</c:v>
                </c:pt>
                <c:pt idx="522">
                  <c:v>1044.0</c:v>
                </c:pt>
                <c:pt idx="523">
                  <c:v>1046.0</c:v>
                </c:pt>
                <c:pt idx="524">
                  <c:v>1048.0</c:v>
                </c:pt>
                <c:pt idx="525">
                  <c:v>1050.0</c:v>
                </c:pt>
                <c:pt idx="526">
                  <c:v>1052.0</c:v>
                </c:pt>
                <c:pt idx="527">
                  <c:v>1054.0</c:v>
                </c:pt>
                <c:pt idx="528">
                  <c:v>1056.0</c:v>
                </c:pt>
                <c:pt idx="529">
                  <c:v>1058.0</c:v>
                </c:pt>
                <c:pt idx="530">
                  <c:v>1060.0</c:v>
                </c:pt>
                <c:pt idx="531">
                  <c:v>1062.0</c:v>
                </c:pt>
                <c:pt idx="532">
                  <c:v>1064.0</c:v>
                </c:pt>
                <c:pt idx="533">
                  <c:v>1066.0</c:v>
                </c:pt>
                <c:pt idx="534">
                  <c:v>1068.0</c:v>
                </c:pt>
                <c:pt idx="535">
                  <c:v>1070.0</c:v>
                </c:pt>
                <c:pt idx="536">
                  <c:v>1072.0</c:v>
                </c:pt>
                <c:pt idx="537">
                  <c:v>1074.0</c:v>
                </c:pt>
                <c:pt idx="538">
                  <c:v>1076.0</c:v>
                </c:pt>
                <c:pt idx="539">
                  <c:v>1078.0</c:v>
                </c:pt>
                <c:pt idx="540">
                  <c:v>1080.0</c:v>
                </c:pt>
                <c:pt idx="541">
                  <c:v>1082.0</c:v>
                </c:pt>
                <c:pt idx="542">
                  <c:v>1084.0</c:v>
                </c:pt>
                <c:pt idx="543">
                  <c:v>1086.0</c:v>
                </c:pt>
                <c:pt idx="544">
                  <c:v>1088.0</c:v>
                </c:pt>
                <c:pt idx="545">
                  <c:v>1090.0</c:v>
                </c:pt>
                <c:pt idx="546">
                  <c:v>1092.0</c:v>
                </c:pt>
                <c:pt idx="547">
                  <c:v>1094.0</c:v>
                </c:pt>
                <c:pt idx="548">
                  <c:v>1096.0</c:v>
                </c:pt>
                <c:pt idx="549">
                  <c:v>1098.0</c:v>
                </c:pt>
                <c:pt idx="550">
                  <c:v>1100.0</c:v>
                </c:pt>
                <c:pt idx="551">
                  <c:v>1102.0</c:v>
                </c:pt>
                <c:pt idx="552">
                  <c:v>1104.0</c:v>
                </c:pt>
                <c:pt idx="553">
                  <c:v>1106.0</c:v>
                </c:pt>
                <c:pt idx="554">
                  <c:v>1108.0</c:v>
                </c:pt>
                <c:pt idx="555">
                  <c:v>1110.0</c:v>
                </c:pt>
                <c:pt idx="556">
                  <c:v>1112.0</c:v>
                </c:pt>
                <c:pt idx="557">
                  <c:v>1114.0</c:v>
                </c:pt>
                <c:pt idx="558">
                  <c:v>1116.0</c:v>
                </c:pt>
                <c:pt idx="559">
                  <c:v>1118.0</c:v>
                </c:pt>
                <c:pt idx="560">
                  <c:v>1120.0</c:v>
                </c:pt>
                <c:pt idx="561">
                  <c:v>1122.0</c:v>
                </c:pt>
                <c:pt idx="562">
                  <c:v>1124.0</c:v>
                </c:pt>
                <c:pt idx="563">
                  <c:v>1126.0</c:v>
                </c:pt>
                <c:pt idx="564">
                  <c:v>1128.0</c:v>
                </c:pt>
                <c:pt idx="565">
                  <c:v>1130.0</c:v>
                </c:pt>
                <c:pt idx="566">
                  <c:v>1132.0</c:v>
                </c:pt>
                <c:pt idx="567">
                  <c:v>1134.0</c:v>
                </c:pt>
                <c:pt idx="568">
                  <c:v>1136.0</c:v>
                </c:pt>
                <c:pt idx="569">
                  <c:v>1138.0</c:v>
                </c:pt>
                <c:pt idx="570">
                  <c:v>1140.0</c:v>
                </c:pt>
                <c:pt idx="571">
                  <c:v>1142.0</c:v>
                </c:pt>
                <c:pt idx="572">
                  <c:v>1144.0</c:v>
                </c:pt>
                <c:pt idx="573">
                  <c:v>1146.0</c:v>
                </c:pt>
                <c:pt idx="574">
                  <c:v>1148.0</c:v>
                </c:pt>
                <c:pt idx="575">
                  <c:v>1150.0</c:v>
                </c:pt>
                <c:pt idx="576">
                  <c:v>1152.0</c:v>
                </c:pt>
                <c:pt idx="577">
                  <c:v>1154.0</c:v>
                </c:pt>
                <c:pt idx="578">
                  <c:v>1156.0</c:v>
                </c:pt>
                <c:pt idx="579">
                  <c:v>1158.0</c:v>
                </c:pt>
                <c:pt idx="580">
                  <c:v>1160.0</c:v>
                </c:pt>
                <c:pt idx="581">
                  <c:v>1162.0</c:v>
                </c:pt>
                <c:pt idx="582">
                  <c:v>1164.0</c:v>
                </c:pt>
                <c:pt idx="583">
                  <c:v>1166.0</c:v>
                </c:pt>
                <c:pt idx="584">
                  <c:v>1168.0</c:v>
                </c:pt>
                <c:pt idx="585">
                  <c:v>1170.0</c:v>
                </c:pt>
                <c:pt idx="586">
                  <c:v>1172.0</c:v>
                </c:pt>
                <c:pt idx="587">
                  <c:v>1174.0</c:v>
                </c:pt>
                <c:pt idx="588">
                  <c:v>1176.0</c:v>
                </c:pt>
                <c:pt idx="589">
                  <c:v>1178.0</c:v>
                </c:pt>
                <c:pt idx="590">
                  <c:v>1180.0</c:v>
                </c:pt>
                <c:pt idx="591">
                  <c:v>1182.0</c:v>
                </c:pt>
                <c:pt idx="592">
                  <c:v>1184.0</c:v>
                </c:pt>
                <c:pt idx="593">
                  <c:v>1186.0</c:v>
                </c:pt>
                <c:pt idx="594">
                  <c:v>1188.0</c:v>
                </c:pt>
                <c:pt idx="595">
                  <c:v>1190.0</c:v>
                </c:pt>
                <c:pt idx="596">
                  <c:v>1192.0</c:v>
                </c:pt>
                <c:pt idx="597">
                  <c:v>1194.0</c:v>
                </c:pt>
                <c:pt idx="598">
                  <c:v>1196.0</c:v>
                </c:pt>
                <c:pt idx="599">
                  <c:v>1198.0</c:v>
                </c:pt>
                <c:pt idx="600">
                  <c:v>1200.0</c:v>
                </c:pt>
                <c:pt idx="601">
                  <c:v>1202.0</c:v>
                </c:pt>
                <c:pt idx="602">
                  <c:v>1204.0</c:v>
                </c:pt>
                <c:pt idx="603">
                  <c:v>1206.0</c:v>
                </c:pt>
                <c:pt idx="604">
                  <c:v>1208.0</c:v>
                </c:pt>
                <c:pt idx="605">
                  <c:v>1210.0</c:v>
                </c:pt>
                <c:pt idx="606">
                  <c:v>1212.0</c:v>
                </c:pt>
                <c:pt idx="607">
                  <c:v>1214.0</c:v>
                </c:pt>
                <c:pt idx="608">
                  <c:v>1216.0</c:v>
                </c:pt>
                <c:pt idx="609">
                  <c:v>1218.0</c:v>
                </c:pt>
                <c:pt idx="610">
                  <c:v>1220.0</c:v>
                </c:pt>
                <c:pt idx="611">
                  <c:v>1222.0</c:v>
                </c:pt>
                <c:pt idx="612">
                  <c:v>1224.0</c:v>
                </c:pt>
                <c:pt idx="613">
                  <c:v>1226.0</c:v>
                </c:pt>
                <c:pt idx="614">
                  <c:v>1228.0</c:v>
                </c:pt>
                <c:pt idx="615">
                  <c:v>1230.0</c:v>
                </c:pt>
                <c:pt idx="616">
                  <c:v>1232.0</c:v>
                </c:pt>
                <c:pt idx="617">
                  <c:v>1234.0</c:v>
                </c:pt>
                <c:pt idx="618">
                  <c:v>1236.0</c:v>
                </c:pt>
                <c:pt idx="619">
                  <c:v>1238.0</c:v>
                </c:pt>
                <c:pt idx="620">
                  <c:v>1240.0</c:v>
                </c:pt>
                <c:pt idx="621">
                  <c:v>1242.0</c:v>
                </c:pt>
                <c:pt idx="622">
                  <c:v>1244.0</c:v>
                </c:pt>
                <c:pt idx="623">
                  <c:v>1246.0</c:v>
                </c:pt>
                <c:pt idx="624">
                  <c:v>1248.0</c:v>
                </c:pt>
                <c:pt idx="625">
                  <c:v>1250.0</c:v>
                </c:pt>
                <c:pt idx="626">
                  <c:v>1252.0</c:v>
                </c:pt>
                <c:pt idx="627">
                  <c:v>1254.0</c:v>
                </c:pt>
                <c:pt idx="628">
                  <c:v>1256.0</c:v>
                </c:pt>
                <c:pt idx="629">
                  <c:v>1258.0</c:v>
                </c:pt>
                <c:pt idx="630">
                  <c:v>1260.0</c:v>
                </c:pt>
                <c:pt idx="631">
                  <c:v>1262.0</c:v>
                </c:pt>
                <c:pt idx="632">
                  <c:v>1264.0</c:v>
                </c:pt>
                <c:pt idx="633">
                  <c:v>1266.0</c:v>
                </c:pt>
                <c:pt idx="634">
                  <c:v>1268.0</c:v>
                </c:pt>
                <c:pt idx="635">
                  <c:v>1270.0</c:v>
                </c:pt>
                <c:pt idx="636">
                  <c:v>1272.0</c:v>
                </c:pt>
                <c:pt idx="637">
                  <c:v>1274.0</c:v>
                </c:pt>
                <c:pt idx="638">
                  <c:v>1276.0</c:v>
                </c:pt>
                <c:pt idx="639">
                  <c:v>1278.0</c:v>
                </c:pt>
                <c:pt idx="640">
                  <c:v>1280.0</c:v>
                </c:pt>
                <c:pt idx="641">
                  <c:v>1282.0</c:v>
                </c:pt>
                <c:pt idx="642">
                  <c:v>1284.0</c:v>
                </c:pt>
                <c:pt idx="643">
                  <c:v>1286.0</c:v>
                </c:pt>
                <c:pt idx="644">
                  <c:v>1288.0</c:v>
                </c:pt>
                <c:pt idx="645">
                  <c:v>1290.0</c:v>
                </c:pt>
                <c:pt idx="646">
                  <c:v>1292.0</c:v>
                </c:pt>
                <c:pt idx="647">
                  <c:v>1294.0</c:v>
                </c:pt>
                <c:pt idx="648">
                  <c:v>1296.0</c:v>
                </c:pt>
                <c:pt idx="649">
                  <c:v>1298.0</c:v>
                </c:pt>
                <c:pt idx="650">
                  <c:v>1300.0</c:v>
                </c:pt>
                <c:pt idx="651">
                  <c:v>1302.0</c:v>
                </c:pt>
                <c:pt idx="652">
                  <c:v>1304.0</c:v>
                </c:pt>
                <c:pt idx="653">
                  <c:v>1306.0</c:v>
                </c:pt>
                <c:pt idx="654">
                  <c:v>1308.0</c:v>
                </c:pt>
                <c:pt idx="655">
                  <c:v>1310.0</c:v>
                </c:pt>
                <c:pt idx="656">
                  <c:v>1312.0</c:v>
                </c:pt>
                <c:pt idx="657">
                  <c:v>1314.0</c:v>
                </c:pt>
                <c:pt idx="658">
                  <c:v>1316.0</c:v>
                </c:pt>
                <c:pt idx="659">
                  <c:v>1318.0</c:v>
                </c:pt>
                <c:pt idx="660">
                  <c:v>1320.0</c:v>
                </c:pt>
                <c:pt idx="661">
                  <c:v>1322.0</c:v>
                </c:pt>
                <c:pt idx="662">
                  <c:v>1324.0</c:v>
                </c:pt>
                <c:pt idx="663">
                  <c:v>1326.0</c:v>
                </c:pt>
                <c:pt idx="664">
                  <c:v>1328.0</c:v>
                </c:pt>
                <c:pt idx="665">
                  <c:v>1330.0</c:v>
                </c:pt>
                <c:pt idx="666">
                  <c:v>1332.0</c:v>
                </c:pt>
                <c:pt idx="667">
                  <c:v>1334.0</c:v>
                </c:pt>
                <c:pt idx="668">
                  <c:v>1336.0</c:v>
                </c:pt>
                <c:pt idx="669">
                  <c:v>1338.0</c:v>
                </c:pt>
                <c:pt idx="670">
                  <c:v>1340.0</c:v>
                </c:pt>
                <c:pt idx="671">
                  <c:v>1342.0</c:v>
                </c:pt>
                <c:pt idx="672">
                  <c:v>1344.0</c:v>
                </c:pt>
                <c:pt idx="673">
                  <c:v>1346.0</c:v>
                </c:pt>
                <c:pt idx="674">
                  <c:v>1348.0</c:v>
                </c:pt>
                <c:pt idx="675">
                  <c:v>1350.0</c:v>
                </c:pt>
                <c:pt idx="676">
                  <c:v>1352.0</c:v>
                </c:pt>
                <c:pt idx="677">
                  <c:v>1354.0</c:v>
                </c:pt>
                <c:pt idx="678">
                  <c:v>1356.0</c:v>
                </c:pt>
                <c:pt idx="679">
                  <c:v>1358.0</c:v>
                </c:pt>
                <c:pt idx="680">
                  <c:v>1360.0</c:v>
                </c:pt>
                <c:pt idx="681">
                  <c:v>1362.0</c:v>
                </c:pt>
                <c:pt idx="682">
                  <c:v>1364.0</c:v>
                </c:pt>
                <c:pt idx="683">
                  <c:v>1366.0</c:v>
                </c:pt>
                <c:pt idx="684">
                  <c:v>1368.0</c:v>
                </c:pt>
                <c:pt idx="685">
                  <c:v>1370.0</c:v>
                </c:pt>
                <c:pt idx="686">
                  <c:v>1372.0</c:v>
                </c:pt>
                <c:pt idx="687">
                  <c:v>1374.0</c:v>
                </c:pt>
                <c:pt idx="688">
                  <c:v>1376.0</c:v>
                </c:pt>
                <c:pt idx="689">
                  <c:v>1378.0</c:v>
                </c:pt>
                <c:pt idx="690">
                  <c:v>1380.0</c:v>
                </c:pt>
                <c:pt idx="691">
                  <c:v>1382.0</c:v>
                </c:pt>
                <c:pt idx="692">
                  <c:v>1384.0</c:v>
                </c:pt>
                <c:pt idx="693">
                  <c:v>1386.0</c:v>
                </c:pt>
                <c:pt idx="694">
                  <c:v>1388.0</c:v>
                </c:pt>
                <c:pt idx="695">
                  <c:v>1390.0</c:v>
                </c:pt>
                <c:pt idx="696">
                  <c:v>1392.0</c:v>
                </c:pt>
                <c:pt idx="697">
                  <c:v>1394.0</c:v>
                </c:pt>
                <c:pt idx="698">
                  <c:v>1396.0</c:v>
                </c:pt>
                <c:pt idx="699">
                  <c:v>1398.0</c:v>
                </c:pt>
                <c:pt idx="700">
                  <c:v>1400.0</c:v>
                </c:pt>
                <c:pt idx="701">
                  <c:v>1402.0</c:v>
                </c:pt>
                <c:pt idx="702">
                  <c:v>1404.0</c:v>
                </c:pt>
                <c:pt idx="703">
                  <c:v>1406.0</c:v>
                </c:pt>
                <c:pt idx="704">
                  <c:v>1408.0</c:v>
                </c:pt>
                <c:pt idx="705">
                  <c:v>1410.0</c:v>
                </c:pt>
                <c:pt idx="706">
                  <c:v>1412.0</c:v>
                </c:pt>
                <c:pt idx="707">
                  <c:v>1414.0</c:v>
                </c:pt>
                <c:pt idx="708">
                  <c:v>1416.0</c:v>
                </c:pt>
                <c:pt idx="709">
                  <c:v>1418.0</c:v>
                </c:pt>
                <c:pt idx="710">
                  <c:v>1420.0</c:v>
                </c:pt>
                <c:pt idx="711">
                  <c:v>1422.0</c:v>
                </c:pt>
                <c:pt idx="712">
                  <c:v>1424.0</c:v>
                </c:pt>
                <c:pt idx="713">
                  <c:v>1426.0</c:v>
                </c:pt>
                <c:pt idx="714">
                  <c:v>1428.0</c:v>
                </c:pt>
                <c:pt idx="715">
                  <c:v>1430.0</c:v>
                </c:pt>
                <c:pt idx="716">
                  <c:v>1432.0</c:v>
                </c:pt>
                <c:pt idx="717">
                  <c:v>1434.0</c:v>
                </c:pt>
                <c:pt idx="718">
                  <c:v>1436.0</c:v>
                </c:pt>
                <c:pt idx="719">
                  <c:v>1438.0</c:v>
                </c:pt>
                <c:pt idx="720">
                  <c:v>1440.0</c:v>
                </c:pt>
                <c:pt idx="721">
                  <c:v>1442.0</c:v>
                </c:pt>
                <c:pt idx="722">
                  <c:v>1444.0</c:v>
                </c:pt>
                <c:pt idx="723">
                  <c:v>1446.0</c:v>
                </c:pt>
                <c:pt idx="724">
                  <c:v>1448.0</c:v>
                </c:pt>
                <c:pt idx="725">
                  <c:v>1450.0</c:v>
                </c:pt>
                <c:pt idx="726">
                  <c:v>1452.0</c:v>
                </c:pt>
                <c:pt idx="727">
                  <c:v>1454.0</c:v>
                </c:pt>
                <c:pt idx="728">
                  <c:v>1456.0</c:v>
                </c:pt>
                <c:pt idx="729">
                  <c:v>1458.0</c:v>
                </c:pt>
                <c:pt idx="730">
                  <c:v>1460.0</c:v>
                </c:pt>
                <c:pt idx="731">
                  <c:v>1462.0</c:v>
                </c:pt>
                <c:pt idx="732">
                  <c:v>1464.0</c:v>
                </c:pt>
                <c:pt idx="733">
                  <c:v>1466.0</c:v>
                </c:pt>
                <c:pt idx="734">
                  <c:v>1468.0</c:v>
                </c:pt>
                <c:pt idx="735">
                  <c:v>1470.0</c:v>
                </c:pt>
                <c:pt idx="736">
                  <c:v>1472.0</c:v>
                </c:pt>
                <c:pt idx="737">
                  <c:v>1474.0</c:v>
                </c:pt>
                <c:pt idx="738">
                  <c:v>1476.0</c:v>
                </c:pt>
                <c:pt idx="739">
                  <c:v>1478.0</c:v>
                </c:pt>
                <c:pt idx="740">
                  <c:v>1480.0</c:v>
                </c:pt>
                <c:pt idx="741">
                  <c:v>1482.0</c:v>
                </c:pt>
                <c:pt idx="742">
                  <c:v>1484.0</c:v>
                </c:pt>
                <c:pt idx="743">
                  <c:v>1486.0</c:v>
                </c:pt>
                <c:pt idx="744">
                  <c:v>1488.0</c:v>
                </c:pt>
                <c:pt idx="745">
                  <c:v>1490.0</c:v>
                </c:pt>
                <c:pt idx="746">
                  <c:v>1492.0</c:v>
                </c:pt>
                <c:pt idx="747">
                  <c:v>1494.0</c:v>
                </c:pt>
                <c:pt idx="748">
                  <c:v>1496.0</c:v>
                </c:pt>
                <c:pt idx="749">
                  <c:v>1498.0</c:v>
                </c:pt>
                <c:pt idx="750">
                  <c:v>1500.0</c:v>
                </c:pt>
                <c:pt idx="751">
                  <c:v>1502.0</c:v>
                </c:pt>
                <c:pt idx="752">
                  <c:v>1504.0</c:v>
                </c:pt>
                <c:pt idx="753">
                  <c:v>1506.0</c:v>
                </c:pt>
                <c:pt idx="754">
                  <c:v>1508.0</c:v>
                </c:pt>
                <c:pt idx="755">
                  <c:v>1510.0</c:v>
                </c:pt>
                <c:pt idx="756">
                  <c:v>1512.0</c:v>
                </c:pt>
                <c:pt idx="757">
                  <c:v>1514.0</c:v>
                </c:pt>
                <c:pt idx="758">
                  <c:v>1516.0</c:v>
                </c:pt>
                <c:pt idx="759">
                  <c:v>1518.0</c:v>
                </c:pt>
                <c:pt idx="760">
                  <c:v>1520.0</c:v>
                </c:pt>
                <c:pt idx="761">
                  <c:v>1522.0</c:v>
                </c:pt>
                <c:pt idx="762">
                  <c:v>1524.0</c:v>
                </c:pt>
                <c:pt idx="763">
                  <c:v>1526.0</c:v>
                </c:pt>
                <c:pt idx="764">
                  <c:v>1528.0</c:v>
                </c:pt>
                <c:pt idx="765">
                  <c:v>1530.0</c:v>
                </c:pt>
                <c:pt idx="766">
                  <c:v>1532.0</c:v>
                </c:pt>
                <c:pt idx="767">
                  <c:v>1534.0</c:v>
                </c:pt>
                <c:pt idx="768">
                  <c:v>1536.0</c:v>
                </c:pt>
                <c:pt idx="769">
                  <c:v>1538.0</c:v>
                </c:pt>
                <c:pt idx="770">
                  <c:v>1540.0</c:v>
                </c:pt>
                <c:pt idx="771">
                  <c:v>1542.0</c:v>
                </c:pt>
                <c:pt idx="772">
                  <c:v>1544.0</c:v>
                </c:pt>
                <c:pt idx="773">
                  <c:v>1546.0</c:v>
                </c:pt>
                <c:pt idx="774">
                  <c:v>1548.0</c:v>
                </c:pt>
                <c:pt idx="775">
                  <c:v>1550.0</c:v>
                </c:pt>
                <c:pt idx="776">
                  <c:v>1552.0</c:v>
                </c:pt>
                <c:pt idx="777">
                  <c:v>1554.0</c:v>
                </c:pt>
                <c:pt idx="778">
                  <c:v>1556.0</c:v>
                </c:pt>
                <c:pt idx="779">
                  <c:v>1558.0</c:v>
                </c:pt>
                <c:pt idx="780">
                  <c:v>1560.0</c:v>
                </c:pt>
                <c:pt idx="781">
                  <c:v>1562.0</c:v>
                </c:pt>
                <c:pt idx="782">
                  <c:v>1564.0</c:v>
                </c:pt>
                <c:pt idx="783">
                  <c:v>1566.0</c:v>
                </c:pt>
                <c:pt idx="784">
                  <c:v>1568.0</c:v>
                </c:pt>
                <c:pt idx="785">
                  <c:v>1570.0</c:v>
                </c:pt>
                <c:pt idx="786">
                  <c:v>1572.0</c:v>
                </c:pt>
                <c:pt idx="787">
                  <c:v>1574.0</c:v>
                </c:pt>
                <c:pt idx="788">
                  <c:v>1576.0</c:v>
                </c:pt>
                <c:pt idx="789">
                  <c:v>1578.0</c:v>
                </c:pt>
                <c:pt idx="790">
                  <c:v>1580.0</c:v>
                </c:pt>
                <c:pt idx="791">
                  <c:v>1582.0</c:v>
                </c:pt>
                <c:pt idx="792">
                  <c:v>1584.0</c:v>
                </c:pt>
                <c:pt idx="793">
                  <c:v>1586.0</c:v>
                </c:pt>
                <c:pt idx="794">
                  <c:v>1588.0</c:v>
                </c:pt>
                <c:pt idx="795">
                  <c:v>1590.0</c:v>
                </c:pt>
                <c:pt idx="796">
                  <c:v>1592.0</c:v>
                </c:pt>
                <c:pt idx="797">
                  <c:v>1594.0</c:v>
                </c:pt>
                <c:pt idx="798">
                  <c:v>1596.0</c:v>
                </c:pt>
                <c:pt idx="799">
                  <c:v>1598.0</c:v>
                </c:pt>
                <c:pt idx="800">
                  <c:v>1600.0</c:v>
                </c:pt>
                <c:pt idx="801">
                  <c:v>1602.0</c:v>
                </c:pt>
                <c:pt idx="802">
                  <c:v>1604.0</c:v>
                </c:pt>
                <c:pt idx="803">
                  <c:v>1606.0</c:v>
                </c:pt>
                <c:pt idx="804">
                  <c:v>1608.0</c:v>
                </c:pt>
                <c:pt idx="805">
                  <c:v>1610.0</c:v>
                </c:pt>
                <c:pt idx="806">
                  <c:v>1612.0</c:v>
                </c:pt>
                <c:pt idx="807">
                  <c:v>1614.0</c:v>
                </c:pt>
                <c:pt idx="808">
                  <c:v>1616.0</c:v>
                </c:pt>
                <c:pt idx="809">
                  <c:v>1618.0</c:v>
                </c:pt>
              </c:numCache>
            </c:numRef>
          </c:cat>
          <c:val>
            <c:numRef>
              <c:f>Sheet8!$J$1:$J$810</c:f>
              <c:numCache>
                <c:formatCode>General</c:formatCode>
                <c:ptCount val="81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130.0</c:v>
                </c:pt>
                <c:pt idx="40">
                  <c:v>130.0</c:v>
                </c:pt>
                <c:pt idx="41">
                  <c:v>130.0</c:v>
                </c:pt>
                <c:pt idx="42">
                  <c:v>130.0</c:v>
                </c:pt>
                <c:pt idx="43">
                  <c:v>130.0</c:v>
                </c:pt>
                <c:pt idx="44">
                  <c:v>130.0</c:v>
                </c:pt>
                <c:pt idx="45">
                  <c:v>131.0</c:v>
                </c:pt>
                <c:pt idx="46">
                  <c:v>131.0</c:v>
                </c:pt>
                <c:pt idx="47">
                  <c:v>131.0</c:v>
                </c:pt>
                <c:pt idx="48">
                  <c:v>131.0</c:v>
                </c:pt>
                <c:pt idx="49">
                  <c:v>131.0</c:v>
                </c:pt>
                <c:pt idx="50">
                  <c:v>131.0</c:v>
                </c:pt>
                <c:pt idx="51">
                  <c:v>131.0</c:v>
                </c:pt>
                <c:pt idx="52">
                  <c:v>131.0</c:v>
                </c:pt>
                <c:pt idx="53">
                  <c:v>131.0</c:v>
                </c:pt>
                <c:pt idx="54">
                  <c:v>131.0</c:v>
                </c:pt>
                <c:pt idx="55">
                  <c:v>131.0</c:v>
                </c:pt>
                <c:pt idx="56">
                  <c:v>131.0</c:v>
                </c:pt>
                <c:pt idx="57">
                  <c:v>131.0</c:v>
                </c:pt>
                <c:pt idx="58">
                  <c:v>131.0</c:v>
                </c:pt>
                <c:pt idx="59">
                  <c:v>131.0</c:v>
                </c:pt>
                <c:pt idx="60">
                  <c:v>131.0</c:v>
                </c:pt>
                <c:pt idx="61">
                  <c:v>131.0</c:v>
                </c:pt>
                <c:pt idx="62">
                  <c:v>131.0</c:v>
                </c:pt>
                <c:pt idx="63">
                  <c:v>131.0</c:v>
                </c:pt>
                <c:pt idx="64">
                  <c:v>131.0</c:v>
                </c:pt>
                <c:pt idx="65">
                  <c:v>131.0</c:v>
                </c:pt>
                <c:pt idx="66">
                  <c:v>131.0</c:v>
                </c:pt>
                <c:pt idx="67">
                  <c:v>131.0</c:v>
                </c:pt>
                <c:pt idx="68">
                  <c:v>132.0</c:v>
                </c:pt>
                <c:pt idx="69">
                  <c:v>132.0</c:v>
                </c:pt>
                <c:pt idx="70">
                  <c:v>132.0</c:v>
                </c:pt>
                <c:pt idx="71">
                  <c:v>132.0</c:v>
                </c:pt>
                <c:pt idx="72">
                  <c:v>132.0</c:v>
                </c:pt>
                <c:pt idx="73">
                  <c:v>132.0</c:v>
                </c:pt>
                <c:pt idx="74">
                  <c:v>132.0</c:v>
                </c:pt>
                <c:pt idx="75">
                  <c:v>132.0</c:v>
                </c:pt>
                <c:pt idx="76">
                  <c:v>132.0</c:v>
                </c:pt>
                <c:pt idx="77">
                  <c:v>132.0</c:v>
                </c:pt>
                <c:pt idx="78">
                  <c:v>132.0</c:v>
                </c:pt>
                <c:pt idx="79">
                  <c:v>132.0</c:v>
                </c:pt>
                <c:pt idx="80">
                  <c:v>132.0</c:v>
                </c:pt>
                <c:pt idx="81">
                  <c:v>132.0</c:v>
                </c:pt>
                <c:pt idx="82">
                  <c:v>132.0</c:v>
                </c:pt>
                <c:pt idx="83">
                  <c:v>132.0</c:v>
                </c:pt>
                <c:pt idx="84">
                  <c:v>132.0</c:v>
                </c:pt>
                <c:pt idx="85">
                  <c:v>133.0</c:v>
                </c:pt>
                <c:pt idx="86">
                  <c:v>133.0</c:v>
                </c:pt>
                <c:pt idx="87">
                  <c:v>133.0</c:v>
                </c:pt>
                <c:pt idx="88">
                  <c:v>133.0</c:v>
                </c:pt>
                <c:pt idx="89">
                  <c:v>133.0</c:v>
                </c:pt>
                <c:pt idx="90">
                  <c:v>133.0</c:v>
                </c:pt>
                <c:pt idx="91">
                  <c:v>133.0</c:v>
                </c:pt>
                <c:pt idx="92">
                  <c:v>133.0</c:v>
                </c:pt>
                <c:pt idx="93">
                  <c:v>133.0</c:v>
                </c:pt>
                <c:pt idx="94">
                  <c:v>134.0</c:v>
                </c:pt>
                <c:pt idx="95">
                  <c:v>134.0</c:v>
                </c:pt>
                <c:pt idx="96">
                  <c:v>134.0</c:v>
                </c:pt>
                <c:pt idx="97">
                  <c:v>134.0</c:v>
                </c:pt>
                <c:pt idx="98">
                  <c:v>134.0</c:v>
                </c:pt>
                <c:pt idx="99">
                  <c:v>134.0</c:v>
                </c:pt>
                <c:pt idx="100">
                  <c:v>134.0</c:v>
                </c:pt>
                <c:pt idx="101">
                  <c:v>134.0</c:v>
                </c:pt>
                <c:pt idx="102">
                  <c:v>134.0</c:v>
                </c:pt>
                <c:pt idx="103">
                  <c:v>134.0</c:v>
                </c:pt>
                <c:pt idx="104">
                  <c:v>134.0</c:v>
                </c:pt>
                <c:pt idx="105">
                  <c:v>134.0</c:v>
                </c:pt>
                <c:pt idx="106">
                  <c:v>136.0</c:v>
                </c:pt>
                <c:pt idx="107">
                  <c:v>136.0</c:v>
                </c:pt>
                <c:pt idx="108">
                  <c:v>136.0</c:v>
                </c:pt>
                <c:pt idx="109">
                  <c:v>137.0</c:v>
                </c:pt>
                <c:pt idx="110">
                  <c:v>106.0</c:v>
                </c:pt>
                <c:pt idx="111">
                  <c:v>128.0</c:v>
                </c:pt>
                <c:pt idx="112">
                  <c:v>138.0</c:v>
                </c:pt>
                <c:pt idx="113">
                  <c:v>138.0</c:v>
                </c:pt>
                <c:pt idx="114">
                  <c:v>138.0</c:v>
                </c:pt>
                <c:pt idx="115">
                  <c:v>138.0</c:v>
                </c:pt>
                <c:pt idx="116">
                  <c:v>138.0</c:v>
                </c:pt>
                <c:pt idx="117">
                  <c:v>138.0</c:v>
                </c:pt>
                <c:pt idx="118">
                  <c:v>138.0</c:v>
                </c:pt>
                <c:pt idx="119">
                  <c:v>138.0</c:v>
                </c:pt>
                <c:pt idx="120">
                  <c:v>138.0</c:v>
                </c:pt>
                <c:pt idx="121">
                  <c:v>138.0</c:v>
                </c:pt>
                <c:pt idx="122">
                  <c:v>138.0</c:v>
                </c:pt>
                <c:pt idx="123">
                  <c:v>138.0</c:v>
                </c:pt>
                <c:pt idx="124">
                  <c:v>138.0</c:v>
                </c:pt>
                <c:pt idx="125">
                  <c:v>138.0</c:v>
                </c:pt>
                <c:pt idx="126">
                  <c:v>138.0</c:v>
                </c:pt>
                <c:pt idx="127">
                  <c:v>138.0</c:v>
                </c:pt>
                <c:pt idx="128">
                  <c:v>138.0</c:v>
                </c:pt>
                <c:pt idx="129">
                  <c:v>138.0</c:v>
                </c:pt>
                <c:pt idx="130">
                  <c:v>138.0</c:v>
                </c:pt>
                <c:pt idx="131">
                  <c:v>138.0</c:v>
                </c:pt>
                <c:pt idx="132">
                  <c:v>138.0</c:v>
                </c:pt>
                <c:pt idx="133">
                  <c:v>138.0</c:v>
                </c:pt>
                <c:pt idx="134">
                  <c:v>138.0</c:v>
                </c:pt>
                <c:pt idx="135">
                  <c:v>138.0</c:v>
                </c:pt>
                <c:pt idx="136">
                  <c:v>138.0</c:v>
                </c:pt>
                <c:pt idx="137">
                  <c:v>138.0</c:v>
                </c:pt>
                <c:pt idx="138">
                  <c:v>138.0</c:v>
                </c:pt>
                <c:pt idx="139">
                  <c:v>138.0</c:v>
                </c:pt>
                <c:pt idx="140">
                  <c:v>119.0</c:v>
                </c:pt>
                <c:pt idx="141">
                  <c:v>138.0</c:v>
                </c:pt>
                <c:pt idx="142">
                  <c:v>138.0</c:v>
                </c:pt>
                <c:pt idx="143">
                  <c:v>127.0</c:v>
                </c:pt>
                <c:pt idx="144">
                  <c:v>138.0</c:v>
                </c:pt>
                <c:pt idx="145">
                  <c:v>138.0</c:v>
                </c:pt>
                <c:pt idx="146">
                  <c:v>138.0</c:v>
                </c:pt>
                <c:pt idx="147">
                  <c:v>139.0</c:v>
                </c:pt>
                <c:pt idx="148">
                  <c:v>139.0</c:v>
                </c:pt>
                <c:pt idx="149">
                  <c:v>139.0</c:v>
                </c:pt>
                <c:pt idx="150">
                  <c:v>139.0</c:v>
                </c:pt>
                <c:pt idx="151">
                  <c:v>139.0</c:v>
                </c:pt>
                <c:pt idx="152">
                  <c:v>138.0</c:v>
                </c:pt>
                <c:pt idx="153">
                  <c:v>139.0</c:v>
                </c:pt>
                <c:pt idx="154">
                  <c:v>139.0</c:v>
                </c:pt>
                <c:pt idx="155">
                  <c:v>135.0</c:v>
                </c:pt>
                <c:pt idx="156">
                  <c:v>139.0</c:v>
                </c:pt>
                <c:pt idx="157">
                  <c:v>139.0</c:v>
                </c:pt>
                <c:pt idx="158">
                  <c:v>139.0</c:v>
                </c:pt>
                <c:pt idx="159">
                  <c:v>139.0</c:v>
                </c:pt>
                <c:pt idx="160">
                  <c:v>139.0</c:v>
                </c:pt>
                <c:pt idx="161">
                  <c:v>139.0</c:v>
                </c:pt>
                <c:pt idx="162">
                  <c:v>139.0</c:v>
                </c:pt>
                <c:pt idx="163">
                  <c:v>139.0</c:v>
                </c:pt>
                <c:pt idx="164">
                  <c:v>113.0</c:v>
                </c:pt>
                <c:pt idx="165">
                  <c:v>122.0</c:v>
                </c:pt>
                <c:pt idx="166">
                  <c:v>108.0</c:v>
                </c:pt>
                <c:pt idx="167">
                  <c:v>139.0</c:v>
                </c:pt>
                <c:pt idx="168">
                  <c:v>139.0</c:v>
                </c:pt>
                <c:pt idx="169">
                  <c:v>140.0</c:v>
                </c:pt>
                <c:pt idx="170">
                  <c:v>140.0</c:v>
                </c:pt>
                <c:pt idx="171">
                  <c:v>140.0</c:v>
                </c:pt>
                <c:pt idx="172">
                  <c:v>140.0</c:v>
                </c:pt>
                <c:pt idx="173">
                  <c:v>140.0</c:v>
                </c:pt>
                <c:pt idx="174">
                  <c:v>140.0</c:v>
                </c:pt>
                <c:pt idx="175">
                  <c:v>141.0</c:v>
                </c:pt>
                <c:pt idx="176">
                  <c:v>141.0</c:v>
                </c:pt>
                <c:pt idx="177">
                  <c:v>141.0</c:v>
                </c:pt>
                <c:pt idx="178">
                  <c:v>141.0</c:v>
                </c:pt>
                <c:pt idx="179">
                  <c:v>141.0</c:v>
                </c:pt>
                <c:pt idx="180">
                  <c:v>142.0</c:v>
                </c:pt>
                <c:pt idx="181">
                  <c:v>126.0</c:v>
                </c:pt>
                <c:pt idx="182">
                  <c:v>137.0</c:v>
                </c:pt>
                <c:pt idx="183">
                  <c:v>143.0</c:v>
                </c:pt>
                <c:pt idx="184">
                  <c:v>144.0</c:v>
                </c:pt>
                <c:pt idx="185">
                  <c:v>103.0</c:v>
                </c:pt>
                <c:pt idx="186">
                  <c:v>103.0</c:v>
                </c:pt>
                <c:pt idx="187">
                  <c:v>108.0</c:v>
                </c:pt>
                <c:pt idx="188">
                  <c:v>108.0</c:v>
                </c:pt>
                <c:pt idx="189">
                  <c:v>102.0</c:v>
                </c:pt>
                <c:pt idx="190">
                  <c:v>121.0</c:v>
                </c:pt>
                <c:pt idx="191">
                  <c:v>110.0</c:v>
                </c:pt>
                <c:pt idx="192">
                  <c:v>100.0</c:v>
                </c:pt>
                <c:pt idx="193">
                  <c:v>124.0</c:v>
                </c:pt>
                <c:pt idx="194">
                  <c:v>99.0</c:v>
                </c:pt>
                <c:pt idx="195">
                  <c:v>99.0</c:v>
                </c:pt>
                <c:pt idx="196">
                  <c:v>117.0</c:v>
                </c:pt>
                <c:pt idx="197">
                  <c:v>113.0</c:v>
                </c:pt>
                <c:pt idx="198">
                  <c:v>101.0</c:v>
                </c:pt>
                <c:pt idx="199">
                  <c:v>99.0</c:v>
                </c:pt>
                <c:pt idx="200">
                  <c:v>97.0</c:v>
                </c:pt>
                <c:pt idx="201">
                  <c:v>97.0</c:v>
                </c:pt>
                <c:pt idx="202">
                  <c:v>117.0</c:v>
                </c:pt>
                <c:pt idx="203">
                  <c:v>98.0</c:v>
                </c:pt>
                <c:pt idx="204">
                  <c:v>95.0</c:v>
                </c:pt>
                <c:pt idx="205">
                  <c:v>114.0</c:v>
                </c:pt>
                <c:pt idx="206">
                  <c:v>92.0</c:v>
                </c:pt>
                <c:pt idx="207">
                  <c:v>145.0</c:v>
                </c:pt>
                <c:pt idx="208">
                  <c:v>115.0</c:v>
                </c:pt>
                <c:pt idx="209">
                  <c:v>130.0</c:v>
                </c:pt>
                <c:pt idx="210">
                  <c:v>107.0</c:v>
                </c:pt>
                <c:pt idx="211">
                  <c:v>103.0</c:v>
                </c:pt>
                <c:pt idx="212">
                  <c:v>99.0</c:v>
                </c:pt>
                <c:pt idx="213">
                  <c:v>96.0</c:v>
                </c:pt>
                <c:pt idx="214">
                  <c:v>96.0</c:v>
                </c:pt>
                <c:pt idx="215">
                  <c:v>100.0</c:v>
                </c:pt>
                <c:pt idx="216">
                  <c:v>96.0</c:v>
                </c:pt>
                <c:pt idx="217">
                  <c:v>115.0</c:v>
                </c:pt>
                <c:pt idx="218">
                  <c:v>100.0</c:v>
                </c:pt>
                <c:pt idx="219">
                  <c:v>96.0</c:v>
                </c:pt>
                <c:pt idx="220">
                  <c:v>99.0</c:v>
                </c:pt>
                <c:pt idx="221">
                  <c:v>145.0</c:v>
                </c:pt>
                <c:pt idx="222">
                  <c:v>145.0</c:v>
                </c:pt>
                <c:pt idx="223">
                  <c:v>137.0</c:v>
                </c:pt>
                <c:pt idx="224">
                  <c:v>96.0</c:v>
                </c:pt>
                <c:pt idx="225">
                  <c:v>106.0</c:v>
                </c:pt>
                <c:pt idx="226">
                  <c:v>94.0</c:v>
                </c:pt>
                <c:pt idx="227">
                  <c:v>92.0</c:v>
                </c:pt>
                <c:pt idx="228">
                  <c:v>92.0</c:v>
                </c:pt>
                <c:pt idx="229">
                  <c:v>92.0</c:v>
                </c:pt>
                <c:pt idx="230">
                  <c:v>92.0</c:v>
                </c:pt>
                <c:pt idx="231">
                  <c:v>92.0</c:v>
                </c:pt>
                <c:pt idx="232">
                  <c:v>97.0</c:v>
                </c:pt>
                <c:pt idx="233">
                  <c:v>92.0</c:v>
                </c:pt>
                <c:pt idx="234">
                  <c:v>92.0</c:v>
                </c:pt>
                <c:pt idx="235">
                  <c:v>92.0</c:v>
                </c:pt>
                <c:pt idx="236">
                  <c:v>92.0</c:v>
                </c:pt>
                <c:pt idx="237">
                  <c:v>98.0</c:v>
                </c:pt>
                <c:pt idx="238">
                  <c:v>98.0</c:v>
                </c:pt>
                <c:pt idx="239">
                  <c:v>93.0</c:v>
                </c:pt>
                <c:pt idx="240">
                  <c:v>146.0</c:v>
                </c:pt>
                <c:pt idx="241">
                  <c:v>146.0</c:v>
                </c:pt>
                <c:pt idx="242">
                  <c:v>146.0</c:v>
                </c:pt>
                <c:pt idx="243">
                  <c:v>113.0</c:v>
                </c:pt>
                <c:pt idx="244">
                  <c:v>105.0</c:v>
                </c:pt>
                <c:pt idx="245">
                  <c:v>105.0</c:v>
                </c:pt>
                <c:pt idx="246">
                  <c:v>102.0</c:v>
                </c:pt>
                <c:pt idx="247">
                  <c:v>100.0</c:v>
                </c:pt>
                <c:pt idx="248">
                  <c:v>97.0</c:v>
                </c:pt>
                <c:pt idx="249">
                  <c:v>97.0</c:v>
                </c:pt>
                <c:pt idx="250">
                  <c:v>97.0</c:v>
                </c:pt>
                <c:pt idx="251">
                  <c:v>97.0</c:v>
                </c:pt>
                <c:pt idx="252">
                  <c:v>116.0</c:v>
                </c:pt>
                <c:pt idx="253">
                  <c:v>102.0</c:v>
                </c:pt>
                <c:pt idx="254">
                  <c:v>99.0</c:v>
                </c:pt>
                <c:pt idx="255">
                  <c:v>98.0</c:v>
                </c:pt>
                <c:pt idx="256">
                  <c:v>115.0</c:v>
                </c:pt>
                <c:pt idx="257">
                  <c:v>105.0</c:v>
                </c:pt>
                <c:pt idx="258">
                  <c:v>100.0</c:v>
                </c:pt>
                <c:pt idx="259">
                  <c:v>145.0</c:v>
                </c:pt>
                <c:pt idx="260">
                  <c:v>149.0</c:v>
                </c:pt>
                <c:pt idx="261">
                  <c:v>149.0</c:v>
                </c:pt>
                <c:pt idx="262">
                  <c:v>113.0</c:v>
                </c:pt>
                <c:pt idx="263">
                  <c:v>112.0</c:v>
                </c:pt>
                <c:pt idx="264">
                  <c:v>130.0</c:v>
                </c:pt>
                <c:pt idx="265">
                  <c:v>107.0</c:v>
                </c:pt>
                <c:pt idx="266">
                  <c:v>113.0</c:v>
                </c:pt>
                <c:pt idx="267">
                  <c:v>150.0</c:v>
                </c:pt>
                <c:pt idx="268">
                  <c:v>123.0</c:v>
                </c:pt>
                <c:pt idx="269">
                  <c:v>139.0</c:v>
                </c:pt>
                <c:pt idx="270">
                  <c:v>139.0</c:v>
                </c:pt>
                <c:pt idx="271">
                  <c:v>98.0</c:v>
                </c:pt>
                <c:pt idx="272">
                  <c:v>140.0</c:v>
                </c:pt>
                <c:pt idx="273">
                  <c:v>87.0</c:v>
                </c:pt>
                <c:pt idx="274">
                  <c:v>96.0</c:v>
                </c:pt>
                <c:pt idx="275">
                  <c:v>92.0</c:v>
                </c:pt>
                <c:pt idx="276">
                  <c:v>110.0</c:v>
                </c:pt>
                <c:pt idx="277">
                  <c:v>87.0</c:v>
                </c:pt>
                <c:pt idx="278">
                  <c:v>155.0</c:v>
                </c:pt>
                <c:pt idx="279">
                  <c:v>155.0</c:v>
                </c:pt>
                <c:pt idx="280">
                  <c:v>142.0</c:v>
                </c:pt>
                <c:pt idx="281">
                  <c:v>130.0</c:v>
                </c:pt>
                <c:pt idx="282">
                  <c:v>101.0</c:v>
                </c:pt>
                <c:pt idx="283">
                  <c:v>148.0</c:v>
                </c:pt>
                <c:pt idx="284">
                  <c:v>156.0</c:v>
                </c:pt>
                <c:pt idx="285">
                  <c:v>114.0</c:v>
                </c:pt>
                <c:pt idx="286">
                  <c:v>123.0</c:v>
                </c:pt>
                <c:pt idx="287">
                  <c:v>85.0</c:v>
                </c:pt>
                <c:pt idx="288">
                  <c:v>102.0</c:v>
                </c:pt>
                <c:pt idx="289">
                  <c:v>105.0</c:v>
                </c:pt>
                <c:pt idx="290">
                  <c:v>91.0</c:v>
                </c:pt>
                <c:pt idx="291">
                  <c:v>84.0</c:v>
                </c:pt>
                <c:pt idx="292">
                  <c:v>134.0</c:v>
                </c:pt>
                <c:pt idx="293">
                  <c:v>99.0</c:v>
                </c:pt>
                <c:pt idx="294">
                  <c:v>93.0</c:v>
                </c:pt>
                <c:pt idx="295">
                  <c:v>84.0</c:v>
                </c:pt>
                <c:pt idx="296">
                  <c:v>99.0</c:v>
                </c:pt>
                <c:pt idx="297">
                  <c:v>105.0</c:v>
                </c:pt>
                <c:pt idx="298">
                  <c:v>85.0</c:v>
                </c:pt>
                <c:pt idx="299">
                  <c:v>90.0</c:v>
                </c:pt>
                <c:pt idx="300">
                  <c:v>115.0</c:v>
                </c:pt>
                <c:pt idx="301">
                  <c:v>118.0</c:v>
                </c:pt>
                <c:pt idx="302">
                  <c:v>87.0</c:v>
                </c:pt>
                <c:pt idx="303">
                  <c:v>79.0</c:v>
                </c:pt>
                <c:pt idx="304">
                  <c:v>78.0</c:v>
                </c:pt>
                <c:pt idx="305">
                  <c:v>145.0</c:v>
                </c:pt>
                <c:pt idx="306">
                  <c:v>107.0</c:v>
                </c:pt>
                <c:pt idx="307">
                  <c:v>83.0</c:v>
                </c:pt>
                <c:pt idx="308">
                  <c:v>79.0</c:v>
                </c:pt>
                <c:pt idx="309">
                  <c:v>95.0</c:v>
                </c:pt>
                <c:pt idx="310">
                  <c:v>77.0</c:v>
                </c:pt>
                <c:pt idx="311">
                  <c:v>76.0</c:v>
                </c:pt>
                <c:pt idx="312">
                  <c:v>76.0</c:v>
                </c:pt>
                <c:pt idx="313">
                  <c:v>76.0</c:v>
                </c:pt>
                <c:pt idx="314">
                  <c:v>76.0</c:v>
                </c:pt>
                <c:pt idx="315">
                  <c:v>84.0</c:v>
                </c:pt>
                <c:pt idx="316">
                  <c:v>76.0</c:v>
                </c:pt>
                <c:pt idx="317">
                  <c:v>81.0</c:v>
                </c:pt>
                <c:pt idx="318">
                  <c:v>77.0</c:v>
                </c:pt>
                <c:pt idx="319">
                  <c:v>91.0</c:v>
                </c:pt>
                <c:pt idx="320">
                  <c:v>82.0</c:v>
                </c:pt>
                <c:pt idx="321">
                  <c:v>96.0</c:v>
                </c:pt>
                <c:pt idx="322">
                  <c:v>77.0</c:v>
                </c:pt>
                <c:pt idx="323">
                  <c:v>73.0</c:v>
                </c:pt>
                <c:pt idx="324">
                  <c:v>71.0</c:v>
                </c:pt>
                <c:pt idx="325">
                  <c:v>79.0</c:v>
                </c:pt>
                <c:pt idx="326">
                  <c:v>89.0</c:v>
                </c:pt>
                <c:pt idx="327">
                  <c:v>77.0</c:v>
                </c:pt>
                <c:pt idx="328">
                  <c:v>121.0</c:v>
                </c:pt>
                <c:pt idx="329">
                  <c:v>93.0</c:v>
                </c:pt>
                <c:pt idx="330">
                  <c:v>70.0</c:v>
                </c:pt>
                <c:pt idx="331">
                  <c:v>69.0</c:v>
                </c:pt>
                <c:pt idx="332">
                  <c:v>166.0</c:v>
                </c:pt>
                <c:pt idx="333">
                  <c:v>95.0</c:v>
                </c:pt>
                <c:pt idx="334">
                  <c:v>99.0</c:v>
                </c:pt>
                <c:pt idx="335">
                  <c:v>81.0</c:v>
                </c:pt>
                <c:pt idx="336">
                  <c:v>74.0</c:v>
                </c:pt>
                <c:pt idx="337">
                  <c:v>71.0</c:v>
                </c:pt>
                <c:pt idx="338">
                  <c:v>70.0</c:v>
                </c:pt>
                <c:pt idx="339">
                  <c:v>70.0</c:v>
                </c:pt>
                <c:pt idx="340">
                  <c:v>89.0</c:v>
                </c:pt>
                <c:pt idx="341">
                  <c:v>134.0</c:v>
                </c:pt>
                <c:pt idx="342">
                  <c:v>90.0</c:v>
                </c:pt>
                <c:pt idx="343">
                  <c:v>111.0</c:v>
                </c:pt>
                <c:pt idx="344">
                  <c:v>85.0</c:v>
                </c:pt>
                <c:pt idx="345">
                  <c:v>96.0</c:v>
                </c:pt>
                <c:pt idx="346">
                  <c:v>95.0</c:v>
                </c:pt>
                <c:pt idx="347">
                  <c:v>74.0</c:v>
                </c:pt>
                <c:pt idx="348">
                  <c:v>88.0</c:v>
                </c:pt>
                <c:pt idx="349">
                  <c:v>73.0</c:v>
                </c:pt>
                <c:pt idx="350">
                  <c:v>110.0</c:v>
                </c:pt>
                <c:pt idx="351">
                  <c:v>73.0</c:v>
                </c:pt>
                <c:pt idx="352">
                  <c:v>74.0</c:v>
                </c:pt>
                <c:pt idx="353">
                  <c:v>62.0</c:v>
                </c:pt>
                <c:pt idx="354">
                  <c:v>96.0</c:v>
                </c:pt>
                <c:pt idx="355">
                  <c:v>72.0</c:v>
                </c:pt>
                <c:pt idx="356">
                  <c:v>65.0</c:v>
                </c:pt>
                <c:pt idx="357">
                  <c:v>71.0</c:v>
                </c:pt>
                <c:pt idx="358">
                  <c:v>72.0</c:v>
                </c:pt>
                <c:pt idx="359">
                  <c:v>85.0</c:v>
                </c:pt>
                <c:pt idx="360">
                  <c:v>69.0</c:v>
                </c:pt>
                <c:pt idx="361">
                  <c:v>137.0</c:v>
                </c:pt>
                <c:pt idx="362">
                  <c:v>86.0</c:v>
                </c:pt>
                <c:pt idx="363">
                  <c:v>101.0</c:v>
                </c:pt>
                <c:pt idx="364">
                  <c:v>89.0</c:v>
                </c:pt>
                <c:pt idx="365">
                  <c:v>91.0</c:v>
                </c:pt>
                <c:pt idx="366">
                  <c:v>156.0</c:v>
                </c:pt>
                <c:pt idx="367">
                  <c:v>147.0</c:v>
                </c:pt>
                <c:pt idx="368">
                  <c:v>113.0</c:v>
                </c:pt>
                <c:pt idx="369">
                  <c:v>106.0</c:v>
                </c:pt>
                <c:pt idx="370">
                  <c:v>66.0</c:v>
                </c:pt>
                <c:pt idx="371">
                  <c:v>92.0</c:v>
                </c:pt>
                <c:pt idx="372">
                  <c:v>81.0</c:v>
                </c:pt>
                <c:pt idx="373">
                  <c:v>132.0</c:v>
                </c:pt>
                <c:pt idx="374">
                  <c:v>85.0</c:v>
                </c:pt>
                <c:pt idx="375">
                  <c:v>127.0</c:v>
                </c:pt>
                <c:pt idx="376">
                  <c:v>61.0</c:v>
                </c:pt>
                <c:pt idx="377">
                  <c:v>73.0</c:v>
                </c:pt>
                <c:pt idx="378">
                  <c:v>73.0</c:v>
                </c:pt>
                <c:pt idx="379">
                  <c:v>78.0</c:v>
                </c:pt>
                <c:pt idx="380">
                  <c:v>71.0</c:v>
                </c:pt>
                <c:pt idx="381">
                  <c:v>59.0</c:v>
                </c:pt>
                <c:pt idx="382">
                  <c:v>90.0</c:v>
                </c:pt>
                <c:pt idx="383">
                  <c:v>76.0</c:v>
                </c:pt>
                <c:pt idx="384">
                  <c:v>78.0</c:v>
                </c:pt>
                <c:pt idx="385">
                  <c:v>57.0</c:v>
                </c:pt>
                <c:pt idx="386">
                  <c:v>110.0</c:v>
                </c:pt>
                <c:pt idx="387">
                  <c:v>76.0</c:v>
                </c:pt>
                <c:pt idx="388">
                  <c:v>63.0</c:v>
                </c:pt>
                <c:pt idx="389">
                  <c:v>71.0</c:v>
                </c:pt>
                <c:pt idx="390">
                  <c:v>72.0</c:v>
                </c:pt>
                <c:pt idx="391">
                  <c:v>126.0</c:v>
                </c:pt>
                <c:pt idx="392">
                  <c:v>56.0</c:v>
                </c:pt>
                <c:pt idx="393">
                  <c:v>55.0</c:v>
                </c:pt>
                <c:pt idx="394">
                  <c:v>48.0</c:v>
                </c:pt>
                <c:pt idx="395">
                  <c:v>106.0</c:v>
                </c:pt>
                <c:pt idx="396">
                  <c:v>59.0</c:v>
                </c:pt>
                <c:pt idx="397">
                  <c:v>57.0</c:v>
                </c:pt>
                <c:pt idx="398">
                  <c:v>49.0</c:v>
                </c:pt>
                <c:pt idx="399">
                  <c:v>74.0</c:v>
                </c:pt>
                <c:pt idx="400">
                  <c:v>47.0</c:v>
                </c:pt>
                <c:pt idx="401">
                  <c:v>54.0</c:v>
                </c:pt>
                <c:pt idx="402">
                  <c:v>45.0</c:v>
                </c:pt>
                <c:pt idx="403">
                  <c:v>45.0</c:v>
                </c:pt>
                <c:pt idx="404">
                  <c:v>108.0</c:v>
                </c:pt>
                <c:pt idx="405">
                  <c:v>64.0</c:v>
                </c:pt>
                <c:pt idx="406">
                  <c:v>68.0</c:v>
                </c:pt>
                <c:pt idx="407">
                  <c:v>56.0</c:v>
                </c:pt>
                <c:pt idx="408">
                  <c:v>98.0</c:v>
                </c:pt>
                <c:pt idx="409">
                  <c:v>67.0</c:v>
                </c:pt>
                <c:pt idx="410">
                  <c:v>124.0</c:v>
                </c:pt>
                <c:pt idx="411">
                  <c:v>82.0</c:v>
                </c:pt>
                <c:pt idx="412">
                  <c:v>64.0</c:v>
                </c:pt>
                <c:pt idx="413">
                  <c:v>139.0</c:v>
                </c:pt>
                <c:pt idx="414">
                  <c:v>100.0</c:v>
                </c:pt>
                <c:pt idx="415">
                  <c:v>106.0</c:v>
                </c:pt>
                <c:pt idx="416">
                  <c:v>88.0</c:v>
                </c:pt>
                <c:pt idx="417">
                  <c:v>77.0</c:v>
                </c:pt>
                <c:pt idx="418">
                  <c:v>52.0</c:v>
                </c:pt>
                <c:pt idx="419">
                  <c:v>67.0</c:v>
                </c:pt>
                <c:pt idx="420">
                  <c:v>67.0</c:v>
                </c:pt>
                <c:pt idx="421">
                  <c:v>103.0</c:v>
                </c:pt>
                <c:pt idx="422">
                  <c:v>188.0</c:v>
                </c:pt>
                <c:pt idx="423">
                  <c:v>145.0</c:v>
                </c:pt>
                <c:pt idx="424">
                  <c:v>118.0</c:v>
                </c:pt>
                <c:pt idx="425">
                  <c:v>75.0</c:v>
                </c:pt>
                <c:pt idx="426">
                  <c:v>70.0</c:v>
                </c:pt>
                <c:pt idx="427">
                  <c:v>87.0</c:v>
                </c:pt>
                <c:pt idx="428">
                  <c:v>62.0</c:v>
                </c:pt>
                <c:pt idx="429">
                  <c:v>123.0</c:v>
                </c:pt>
                <c:pt idx="430">
                  <c:v>83.0</c:v>
                </c:pt>
                <c:pt idx="431">
                  <c:v>77.0</c:v>
                </c:pt>
                <c:pt idx="432">
                  <c:v>62.0</c:v>
                </c:pt>
                <c:pt idx="433">
                  <c:v>52.0</c:v>
                </c:pt>
                <c:pt idx="434">
                  <c:v>98.0</c:v>
                </c:pt>
                <c:pt idx="435">
                  <c:v>52.0</c:v>
                </c:pt>
                <c:pt idx="436">
                  <c:v>60.0</c:v>
                </c:pt>
                <c:pt idx="437">
                  <c:v>29.0</c:v>
                </c:pt>
                <c:pt idx="438">
                  <c:v>38.0</c:v>
                </c:pt>
                <c:pt idx="439">
                  <c:v>94.0</c:v>
                </c:pt>
                <c:pt idx="440">
                  <c:v>153.0</c:v>
                </c:pt>
                <c:pt idx="441">
                  <c:v>81.0</c:v>
                </c:pt>
                <c:pt idx="442">
                  <c:v>52.0</c:v>
                </c:pt>
                <c:pt idx="443">
                  <c:v>75.0</c:v>
                </c:pt>
                <c:pt idx="444">
                  <c:v>44.0</c:v>
                </c:pt>
                <c:pt idx="445">
                  <c:v>52.0</c:v>
                </c:pt>
                <c:pt idx="446">
                  <c:v>77.0</c:v>
                </c:pt>
                <c:pt idx="447">
                  <c:v>50.0</c:v>
                </c:pt>
                <c:pt idx="448">
                  <c:v>37.0</c:v>
                </c:pt>
                <c:pt idx="449">
                  <c:v>124.0</c:v>
                </c:pt>
                <c:pt idx="450">
                  <c:v>51.0</c:v>
                </c:pt>
                <c:pt idx="451">
                  <c:v>91.0</c:v>
                </c:pt>
                <c:pt idx="452">
                  <c:v>49.0</c:v>
                </c:pt>
                <c:pt idx="453">
                  <c:v>103.0</c:v>
                </c:pt>
                <c:pt idx="454">
                  <c:v>103.0</c:v>
                </c:pt>
                <c:pt idx="455">
                  <c:v>58.0</c:v>
                </c:pt>
                <c:pt idx="456">
                  <c:v>56.0</c:v>
                </c:pt>
                <c:pt idx="457">
                  <c:v>63.0</c:v>
                </c:pt>
                <c:pt idx="458">
                  <c:v>80.0</c:v>
                </c:pt>
                <c:pt idx="459">
                  <c:v>40.0</c:v>
                </c:pt>
                <c:pt idx="460">
                  <c:v>33.0</c:v>
                </c:pt>
                <c:pt idx="461">
                  <c:v>86.0</c:v>
                </c:pt>
                <c:pt idx="462">
                  <c:v>88.0</c:v>
                </c:pt>
                <c:pt idx="463">
                  <c:v>56.0</c:v>
                </c:pt>
                <c:pt idx="464">
                  <c:v>41.0</c:v>
                </c:pt>
                <c:pt idx="465">
                  <c:v>61.0</c:v>
                </c:pt>
                <c:pt idx="466">
                  <c:v>160.0</c:v>
                </c:pt>
                <c:pt idx="467">
                  <c:v>43.0</c:v>
                </c:pt>
                <c:pt idx="468">
                  <c:v>77.0</c:v>
                </c:pt>
                <c:pt idx="469">
                  <c:v>93.0</c:v>
                </c:pt>
                <c:pt idx="470">
                  <c:v>58.0</c:v>
                </c:pt>
                <c:pt idx="471">
                  <c:v>52.0</c:v>
                </c:pt>
                <c:pt idx="472">
                  <c:v>115.0</c:v>
                </c:pt>
                <c:pt idx="473">
                  <c:v>59.0</c:v>
                </c:pt>
                <c:pt idx="474">
                  <c:v>200.0</c:v>
                </c:pt>
                <c:pt idx="475">
                  <c:v>200.0</c:v>
                </c:pt>
                <c:pt idx="476">
                  <c:v>84.0</c:v>
                </c:pt>
                <c:pt idx="477">
                  <c:v>79.0</c:v>
                </c:pt>
                <c:pt idx="478">
                  <c:v>48.0</c:v>
                </c:pt>
                <c:pt idx="479">
                  <c:v>40.0</c:v>
                </c:pt>
                <c:pt idx="480">
                  <c:v>37.0</c:v>
                </c:pt>
                <c:pt idx="481">
                  <c:v>42.0</c:v>
                </c:pt>
                <c:pt idx="482">
                  <c:v>62.0</c:v>
                </c:pt>
                <c:pt idx="483">
                  <c:v>27.0</c:v>
                </c:pt>
                <c:pt idx="484">
                  <c:v>74.0</c:v>
                </c:pt>
                <c:pt idx="485">
                  <c:v>69.0</c:v>
                </c:pt>
                <c:pt idx="486">
                  <c:v>51.0</c:v>
                </c:pt>
                <c:pt idx="487">
                  <c:v>19.0</c:v>
                </c:pt>
                <c:pt idx="488">
                  <c:v>31.0</c:v>
                </c:pt>
                <c:pt idx="489">
                  <c:v>203.0</c:v>
                </c:pt>
                <c:pt idx="490">
                  <c:v>14.0</c:v>
                </c:pt>
                <c:pt idx="491">
                  <c:v>16.0</c:v>
                </c:pt>
                <c:pt idx="492">
                  <c:v>59.0</c:v>
                </c:pt>
                <c:pt idx="493">
                  <c:v>31.0</c:v>
                </c:pt>
                <c:pt idx="494">
                  <c:v>75.0</c:v>
                </c:pt>
                <c:pt idx="495">
                  <c:v>15.0</c:v>
                </c:pt>
                <c:pt idx="496">
                  <c:v>30.0</c:v>
                </c:pt>
                <c:pt idx="497">
                  <c:v>30.0</c:v>
                </c:pt>
                <c:pt idx="498">
                  <c:v>12.0</c:v>
                </c:pt>
                <c:pt idx="499">
                  <c:v>30.0</c:v>
                </c:pt>
                <c:pt idx="500">
                  <c:v>40.0</c:v>
                </c:pt>
                <c:pt idx="501">
                  <c:v>75.0</c:v>
                </c:pt>
                <c:pt idx="502">
                  <c:v>32.0</c:v>
                </c:pt>
                <c:pt idx="503">
                  <c:v>20.0</c:v>
                </c:pt>
                <c:pt idx="504">
                  <c:v>29.0</c:v>
                </c:pt>
                <c:pt idx="505">
                  <c:v>78.0</c:v>
                </c:pt>
                <c:pt idx="506">
                  <c:v>26.0</c:v>
                </c:pt>
                <c:pt idx="507">
                  <c:v>34.0</c:v>
                </c:pt>
                <c:pt idx="508">
                  <c:v>42.0</c:v>
                </c:pt>
                <c:pt idx="509">
                  <c:v>41.0</c:v>
                </c:pt>
                <c:pt idx="510">
                  <c:v>30.0</c:v>
                </c:pt>
                <c:pt idx="511">
                  <c:v>13.0</c:v>
                </c:pt>
                <c:pt idx="512">
                  <c:v>42.0</c:v>
                </c:pt>
                <c:pt idx="513">
                  <c:v>29.0</c:v>
                </c:pt>
                <c:pt idx="514">
                  <c:v>27.0</c:v>
                </c:pt>
                <c:pt idx="515">
                  <c:v>63.0</c:v>
                </c:pt>
                <c:pt idx="516">
                  <c:v>85.0</c:v>
                </c:pt>
                <c:pt idx="517">
                  <c:v>98.0</c:v>
                </c:pt>
                <c:pt idx="518">
                  <c:v>86.0</c:v>
                </c:pt>
                <c:pt idx="519">
                  <c:v>56.0</c:v>
                </c:pt>
                <c:pt idx="520">
                  <c:v>60.0</c:v>
                </c:pt>
                <c:pt idx="521">
                  <c:v>107.0</c:v>
                </c:pt>
                <c:pt idx="522">
                  <c:v>40.0</c:v>
                </c:pt>
                <c:pt idx="523">
                  <c:v>158.0</c:v>
                </c:pt>
                <c:pt idx="524">
                  <c:v>79.0</c:v>
                </c:pt>
                <c:pt idx="525">
                  <c:v>45.0</c:v>
                </c:pt>
                <c:pt idx="526">
                  <c:v>170.0</c:v>
                </c:pt>
                <c:pt idx="527">
                  <c:v>39.0</c:v>
                </c:pt>
                <c:pt idx="528">
                  <c:v>48.0</c:v>
                </c:pt>
                <c:pt idx="529">
                  <c:v>155.0</c:v>
                </c:pt>
                <c:pt idx="530">
                  <c:v>20.0</c:v>
                </c:pt>
                <c:pt idx="531">
                  <c:v>47.0</c:v>
                </c:pt>
                <c:pt idx="532">
                  <c:v>26.0</c:v>
                </c:pt>
                <c:pt idx="533">
                  <c:v>87.0</c:v>
                </c:pt>
                <c:pt idx="534">
                  <c:v>78.0</c:v>
                </c:pt>
                <c:pt idx="535">
                  <c:v>43.0</c:v>
                </c:pt>
                <c:pt idx="536">
                  <c:v>41.0</c:v>
                </c:pt>
                <c:pt idx="537">
                  <c:v>65.0</c:v>
                </c:pt>
                <c:pt idx="538">
                  <c:v>74.0</c:v>
                </c:pt>
                <c:pt idx="539">
                  <c:v>40.0</c:v>
                </c:pt>
                <c:pt idx="540">
                  <c:v>26.0</c:v>
                </c:pt>
                <c:pt idx="541">
                  <c:v>27.0</c:v>
                </c:pt>
                <c:pt idx="542">
                  <c:v>15.0</c:v>
                </c:pt>
                <c:pt idx="543">
                  <c:v>39.0</c:v>
                </c:pt>
                <c:pt idx="544">
                  <c:v>40.0</c:v>
                </c:pt>
                <c:pt idx="545">
                  <c:v>76.0</c:v>
                </c:pt>
                <c:pt idx="546">
                  <c:v>37.0</c:v>
                </c:pt>
                <c:pt idx="547">
                  <c:v>40.0</c:v>
                </c:pt>
                <c:pt idx="548">
                  <c:v>41.0</c:v>
                </c:pt>
                <c:pt idx="549">
                  <c:v>83.0</c:v>
                </c:pt>
                <c:pt idx="550">
                  <c:v>193.0</c:v>
                </c:pt>
                <c:pt idx="551">
                  <c:v>41.0</c:v>
                </c:pt>
                <c:pt idx="552">
                  <c:v>14.0</c:v>
                </c:pt>
                <c:pt idx="553">
                  <c:v>40.0</c:v>
                </c:pt>
                <c:pt idx="554">
                  <c:v>112.0</c:v>
                </c:pt>
                <c:pt idx="555">
                  <c:v>27.0</c:v>
                </c:pt>
                <c:pt idx="556">
                  <c:v>62.0</c:v>
                </c:pt>
                <c:pt idx="557">
                  <c:v>62.0</c:v>
                </c:pt>
                <c:pt idx="558">
                  <c:v>41.0</c:v>
                </c:pt>
                <c:pt idx="559">
                  <c:v>33.0</c:v>
                </c:pt>
                <c:pt idx="560">
                  <c:v>62.0</c:v>
                </c:pt>
                <c:pt idx="561">
                  <c:v>25.0</c:v>
                </c:pt>
                <c:pt idx="562">
                  <c:v>74.0</c:v>
                </c:pt>
                <c:pt idx="563">
                  <c:v>27.0</c:v>
                </c:pt>
                <c:pt idx="564">
                  <c:v>27.0</c:v>
                </c:pt>
                <c:pt idx="565">
                  <c:v>42.0</c:v>
                </c:pt>
                <c:pt idx="566">
                  <c:v>27.0</c:v>
                </c:pt>
                <c:pt idx="567">
                  <c:v>73.0</c:v>
                </c:pt>
                <c:pt idx="568">
                  <c:v>40.0</c:v>
                </c:pt>
                <c:pt idx="569">
                  <c:v>27.0</c:v>
                </c:pt>
                <c:pt idx="570">
                  <c:v>28.0</c:v>
                </c:pt>
                <c:pt idx="571">
                  <c:v>39.0</c:v>
                </c:pt>
                <c:pt idx="572">
                  <c:v>42.0</c:v>
                </c:pt>
                <c:pt idx="573">
                  <c:v>15.0</c:v>
                </c:pt>
                <c:pt idx="574">
                  <c:v>29.0</c:v>
                </c:pt>
                <c:pt idx="575">
                  <c:v>75.0</c:v>
                </c:pt>
                <c:pt idx="576">
                  <c:v>60.0</c:v>
                </c:pt>
                <c:pt idx="577">
                  <c:v>28.0</c:v>
                </c:pt>
                <c:pt idx="578">
                  <c:v>72.0</c:v>
                </c:pt>
                <c:pt idx="579">
                  <c:v>39.0</c:v>
                </c:pt>
                <c:pt idx="580">
                  <c:v>27.0</c:v>
                </c:pt>
                <c:pt idx="581">
                  <c:v>154.0</c:v>
                </c:pt>
                <c:pt idx="582">
                  <c:v>41.0</c:v>
                </c:pt>
                <c:pt idx="583">
                  <c:v>81.0</c:v>
                </c:pt>
                <c:pt idx="584">
                  <c:v>39.0</c:v>
                </c:pt>
                <c:pt idx="585">
                  <c:v>41.0</c:v>
                </c:pt>
                <c:pt idx="586">
                  <c:v>96.0</c:v>
                </c:pt>
                <c:pt idx="587">
                  <c:v>42.0</c:v>
                </c:pt>
                <c:pt idx="588">
                  <c:v>41.0</c:v>
                </c:pt>
                <c:pt idx="589">
                  <c:v>58.0</c:v>
                </c:pt>
                <c:pt idx="590">
                  <c:v>78.0</c:v>
                </c:pt>
                <c:pt idx="591">
                  <c:v>182.0</c:v>
                </c:pt>
                <c:pt idx="592">
                  <c:v>93.0</c:v>
                </c:pt>
                <c:pt idx="593">
                  <c:v>39.0</c:v>
                </c:pt>
                <c:pt idx="594">
                  <c:v>37.0</c:v>
                </c:pt>
                <c:pt idx="595">
                  <c:v>55.0</c:v>
                </c:pt>
                <c:pt idx="596">
                  <c:v>65.0</c:v>
                </c:pt>
                <c:pt idx="597">
                  <c:v>39.0</c:v>
                </c:pt>
                <c:pt idx="598">
                  <c:v>128.0</c:v>
                </c:pt>
                <c:pt idx="599">
                  <c:v>22.0</c:v>
                </c:pt>
                <c:pt idx="600">
                  <c:v>208.0</c:v>
                </c:pt>
                <c:pt idx="601">
                  <c:v>87.0</c:v>
                </c:pt>
                <c:pt idx="602">
                  <c:v>118.0</c:v>
                </c:pt>
                <c:pt idx="603">
                  <c:v>40.0</c:v>
                </c:pt>
                <c:pt idx="604">
                  <c:v>129.0</c:v>
                </c:pt>
                <c:pt idx="605">
                  <c:v>42.0</c:v>
                </c:pt>
                <c:pt idx="606">
                  <c:v>42.0</c:v>
                </c:pt>
                <c:pt idx="607">
                  <c:v>88.0</c:v>
                </c:pt>
                <c:pt idx="608">
                  <c:v>147.0</c:v>
                </c:pt>
                <c:pt idx="609">
                  <c:v>40.0</c:v>
                </c:pt>
                <c:pt idx="610">
                  <c:v>83.0</c:v>
                </c:pt>
                <c:pt idx="611">
                  <c:v>36.0</c:v>
                </c:pt>
                <c:pt idx="612">
                  <c:v>37.0</c:v>
                </c:pt>
                <c:pt idx="613">
                  <c:v>74.0</c:v>
                </c:pt>
                <c:pt idx="614">
                  <c:v>21.0</c:v>
                </c:pt>
                <c:pt idx="615">
                  <c:v>208.0</c:v>
                </c:pt>
                <c:pt idx="616">
                  <c:v>56.0</c:v>
                </c:pt>
                <c:pt idx="617">
                  <c:v>71.0</c:v>
                </c:pt>
                <c:pt idx="618">
                  <c:v>39.0</c:v>
                </c:pt>
                <c:pt idx="619">
                  <c:v>126.0</c:v>
                </c:pt>
                <c:pt idx="620">
                  <c:v>77.0</c:v>
                </c:pt>
                <c:pt idx="621">
                  <c:v>40.0</c:v>
                </c:pt>
                <c:pt idx="622">
                  <c:v>80.0</c:v>
                </c:pt>
                <c:pt idx="623">
                  <c:v>42.0</c:v>
                </c:pt>
                <c:pt idx="624">
                  <c:v>39.0</c:v>
                </c:pt>
                <c:pt idx="625">
                  <c:v>83.0</c:v>
                </c:pt>
                <c:pt idx="626">
                  <c:v>76.0</c:v>
                </c:pt>
                <c:pt idx="627">
                  <c:v>75.0</c:v>
                </c:pt>
                <c:pt idx="628">
                  <c:v>76.0</c:v>
                </c:pt>
                <c:pt idx="629">
                  <c:v>42.0</c:v>
                </c:pt>
                <c:pt idx="630">
                  <c:v>39.0</c:v>
                </c:pt>
                <c:pt idx="631">
                  <c:v>79.0</c:v>
                </c:pt>
                <c:pt idx="632">
                  <c:v>75.0</c:v>
                </c:pt>
                <c:pt idx="633">
                  <c:v>75.0</c:v>
                </c:pt>
                <c:pt idx="634">
                  <c:v>73.0</c:v>
                </c:pt>
                <c:pt idx="635">
                  <c:v>72.0</c:v>
                </c:pt>
                <c:pt idx="636">
                  <c:v>41.0</c:v>
                </c:pt>
                <c:pt idx="637">
                  <c:v>75.0</c:v>
                </c:pt>
                <c:pt idx="638">
                  <c:v>75.0</c:v>
                </c:pt>
                <c:pt idx="639">
                  <c:v>76.0</c:v>
                </c:pt>
                <c:pt idx="640">
                  <c:v>79.0</c:v>
                </c:pt>
                <c:pt idx="641">
                  <c:v>38.0</c:v>
                </c:pt>
                <c:pt idx="642">
                  <c:v>39.0</c:v>
                </c:pt>
                <c:pt idx="643">
                  <c:v>43.0</c:v>
                </c:pt>
                <c:pt idx="644">
                  <c:v>69.0</c:v>
                </c:pt>
                <c:pt idx="645">
                  <c:v>40.0</c:v>
                </c:pt>
                <c:pt idx="646">
                  <c:v>156.0</c:v>
                </c:pt>
                <c:pt idx="647">
                  <c:v>75.0</c:v>
                </c:pt>
                <c:pt idx="648">
                  <c:v>74.0</c:v>
                </c:pt>
                <c:pt idx="649">
                  <c:v>149.0</c:v>
                </c:pt>
                <c:pt idx="650">
                  <c:v>62.0</c:v>
                </c:pt>
                <c:pt idx="651">
                  <c:v>189.0</c:v>
                </c:pt>
                <c:pt idx="652">
                  <c:v>80.0</c:v>
                </c:pt>
                <c:pt idx="653">
                  <c:v>127.0</c:v>
                </c:pt>
                <c:pt idx="654">
                  <c:v>147.0</c:v>
                </c:pt>
                <c:pt idx="655">
                  <c:v>75.0</c:v>
                </c:pt>
                <c:pt idx="656">
                  <c:v>39.0</c:v>
                </c:pt>
                <c:pt idx="657">
                  <c:v>72.0</c:v>
                </c:pt>
                <c:pt idx="658">
                  <c:v>40.0</c:v>
                </c:pt>
                <c:pt idx="659">
                  <c:v>179.0</c:v>
                </c:pt>
                <c:pt idx="660">
                  <c:v>76.0</c:v>
                </c:pt>
                <c:pt idx="661">
                  <c:v>37.0</c:v>
                </c:pt>
                <c:pt idx="662">
                  <c:v>58.0</c:v>
                </c:pt>
                <c:pt idx="663">
                  <c:v>76.0</c:v>
                </c:pt>
                <c:pt idx="664">
                  <c:v>74.0</c:v>
                </c:pt>
                <c:pt idx="665">
                  <c:v>95.0</c:v>
                </c:pt>
                <c:pt idx="666">
                  <c:v>65.0</c:v>
                </c:pt>
                <c:pt idx="667">
                  <c:v>40.0</c:v>
                </c:pt>
                <c:pt idx="668">
                  <c:v>58.0</c:v>
                </c:pt>
                <c:pt idx="669">
                  <c:v>40.0</c:v>
                </c:pt>
                <c:pt idx="670">
                  <c:v>41.0</c:v>
                </c:pt>
                <c:pt idx="671">
                  <c:v>157.0</c:v>
                </c:pt>
                <c:pt idx="672">
                  <c:v>60.0</c:v>
                </c:pt>
                <c:pt idx="673">
                  <c:v>93.0</c:v>
                </c:pt>
                <c:pt idx="674">
                  <c:v>52.0</c:v>
                </c:pt>
                <c:pt idx="675">
                  <c:v>38.0</c:v>
                </c:pt>
                <c:pt idx="676">
                  <c:v>76.0</c:v>
                </c:pt>
                <c:pt idx="677">
                  <c:v>51.0</c:v>
                </c:pt>
                <c:pt idx="678">
                  <c:v>70.0</c:v>
                </c:pt>
                <c:pt idx="679">
                  <c:v>72.0</c:v>
                </c:pt>
                <c:pt idx="680">
                  <c:v>81.0</c:v>
                </c:pt>
                <c:pt idx="681">
                  <c:v>42.0</c:v>
                </c:pt>
                <c:pt idx="682">
                  <c:v>40.0</c:v>
                </c:pt>
                <c:pt idx="683">
                  <c:v>120.0</c:v>
                </c:pt>
                <c:pt idx="684">
                  <c:v>43.0</c:v>
                </c:pt>
                <c:pt idx="685">
                  <c:v>41.0</c:v>
                </c:pt>
                <c:pt idx="686">
                  <c:v>194.0</c:v>
                </c:pt>
                <c:pt idx="687">
                  <c:v>156.0</c:v>
                </c:pt>
                <c:pt idx="688">
                  <c:v>41.0</c:v>
                </c:pt>
                <c:pt idx="689">
                  <c:v>48.0</c:v>
                </c:pt>
                <c:pt idx="690">
                  <c:v>38.0</c:v>
                </c:pt>
                <c:pt idx="691">
                  <c:v>37.0</c:v>
                </c:pt>
                <c:pt idx="692">
                  <c:v>43.0</c:v>
                </c:pt>
                <c:pt idx="693">
                  <c:v>74.0</c:v>
                </c:pt>
                <c:pt idx="694">
                  <c:v>40.0</c:v>
                </c:pt>
                <c:pt idx="695">
                  <c:v>43.0</c:v>
                </c:pt>
                <c:pt idx="696">
                  <c:v>75.0</c:v>
                </c:pt>
                <c:pt idx="697">
                  <c:v>76.0</c:v>
                </c:pt>
                <c:pt idx="698">
                  <c:v>108.0</c:v>
                </c:pt>
                <c:pt idx="699">
                  <c:v>76.0</c:v>
                </c:pt>
                <c:pt idx="700">
                  <c:v>208.0</c:v>
                </c:pt>
                <c:pt idx="701">
                  <c:v>74.0</c:v>
                </c:pt>
                <c:pt idx="702">
                  <c:v>41.0</c:v>
                </c:pt>
                <c:pt idx="703">
                  <c:v>189.0</c:v>
                </c:pt>
                <c:pt idx="704">
                  <c:v>74.0</c:v>
                </c:pt>
                <c:pt idx="705">
                  <c:v>39.0</c:v>
                </c:pt>
                <c:pt idx="706">
                  <c:v>38.0</c:v>
                </c:pt>
                <c:pt idx="707">
                  <c:v>39.0</c:v>
                </c:pt>
                <c:pt idx="708">
                  <c:v>156.0</c:v>
                </c:pt>
                <c:pt idx="709">
                  <c:v>39.0</c:v>
                </c:pt>
                <c:pt idx="710">
                  <c:v>113.0</c:v>
                </c:pt>
                <c:pt idx="711">
                  <c:v>40.0</c:v>
                </c:pt>
                <c:pt idx="712">
                  <c:v>41.0</c:v>
                </c:pt>
                <c:pt idx="713">
                  <c:v>183.0</c:v>
                </c:pt>
                <c:pt idx="714">
                  <c:v>24.0</c:v>
                </c:pt>
                <c:pt idx="715">
                  <c:v>74.0</c:v>
                </c:pt>
                <c:pt idx="716">
                  <c:v>147.0</c:v>
                </c:pt>
                <c:pt idx="717">
                  <c:v>97.0</c:v>
                </c:pt>
                <c:pt idx="718">
                  <c:v>75.0</c:v>
                </c:pt>
                <c:pt idx="719">
                  <c:v>147.0</c:v>
                </c:pt>
                <c:pt idx="720">
                  <c:v>61.0</c:v>
                </c:pt>
                <c:pt idx="721">
                  <c:v>67.0</c:v>
                </c:pt>
                <c:pt idx="722">
                  <c:v>40.0</c:v>
                </c:pt>
                <c:pt idx="723">
                  <c:v>94.0</c:v>
                </c:pt>
                <c:pt idx="724">
                  <c:v>42.0</c:v>
                </c:pt>
                <c:pt idx="725">
                  <c:v>40.0</c:v>
                </c:pt>
                <c:pt idx="726">
                  <c:v>97.0</c:v>
                </c:pt>
                <c:pt idx="727">
                  <c:v>40.0</c:v>
                </c:pt>
                <c:pt idx="728">
                  <c:v>208.0</c:v>
                </c:pt>
                <c:pt idx="729">
                  <c:v>75.0</c:v>
                </c:pt>
                <c:pt idx="730">
                  <c:v>42.0</c:v>
                </c:pt>
                <c:pt idx="731">
                  <c:v>208.0</c:v>
                </c:pt>
                <c:pt idx="732">
                  <c:v>207.0</c:v>
                </c:pt>
                <c:pt idx="733">
                  <c:v>65.0</c:v>
                </c:pt>
                <c:pt idx="734">
                  <c:v>208.0</c:v>
                </c:pt>
                <c:pt idx="735">
                  <c:v>55.0</c:v>
                </c:pt>
                <c:pt idx="736">
                  <c:v>40.0</c:v>
                </c:pt>
                <c:pt idx="737">
                  <c:v>80.0</c:v>
                </c:pt>
                <c:pt idx="738">
                  <c:v>88.0</c:v>
                </c:pt>
                <c:pt idx="739">
                  <c:v>74.0</c:v>
                </c:pt>
                <c:pt idx="740">
                  <c:v>176.0</c:v>
                </c:pt>
                <c:pt idx="741">
                  <c:v>183.0</c:v>
                </c:pt>
                <c:pt idx="742">
                  <c:v>153.0</c:v>
                </c:pt>
                <c:pt idx="743">
                  <c:v>38.0</c:v>
                </c:pt>
                <c:pt idx="744">
                  <c:v>44.0</c:v>
                </c:pt>
                <c:pt idx="745">
                  <c:v>42.0</c:v>
                </c:pt>
                <c:pt idx="746">
                  <c:v>110.0</c:v>
                </c:pt>
                <c:pt idx="747">
                  <c:v>85.0</c:v>
                </c:pt>
                <c:pt idx="748">
                  <c:v>41.0</c:v>
                </c:pt>
                <c:pt idx="749">
                  <c:v>39.0</c:v>
                </c:pt>
                <c:pt idx="750">
                  <c:v>159.0</c:v>
                </c:pt>
                <c:pt idx="751">
                  <c:v>66.0</c:v>
                </c:pt>
                <c:pt idx="752">
                  <c:v>75.0</c:v>
                </c:pt>
                <c:pt idx="753">
                  <c:v>45.0</c:v>
                </c:pt>
                <c:pt idx="754">
                  <c:v>40.0</c:v>
                </c:pt>
                <c:pt idx="755">
                  <c:v>38.0</c:v>
                </c:pt>
                <c:pt idx="756">
                  <c:v>77.0</c:v>
                </c:pt>
                <c:pt idx="757">
                  <c:v>42.0</c:v>
                </c:pt>
                <c:pt idx="758">
                  <c:v>38.0</c:v>
                </c:pt>
                <c:pt idx="759">
                  <c:v>44.0</c:v>
                </c:pt>
                <c:pt idx="760">
                  <c:v>38.0</c:v>
                </c:pt>
                <c:pt idx="761">
                  <c:v>208.0</c:v>
                </c:pt>
                <c:pt idx="762">
                  <c:v>79.0</c:v>
                </c:pt>
                <c:pt idx="763">
                  <c:v>38.0</c:v>
                </c:pt>
                <c:pt idx="764">
                  <c:v>159.0</c:v>
                </c:pt>
                <c:pt idx="765">
                  <c:v>208.0</c:v>
                </c:pt>
                <c:pt idx="766">
                  <c:v>30.0</c:v>
                </c:pt>
                <c:pt idx="767">
                  <c:v>147.0</c:v>
                </c:pt>
                <c:pt idx="768">
                  <c:v>41.0</c:v>
                </c:pt>
                <c:pt idx="769">
                  <c:v>194.0</c:v>
                </c:pt>
                <c:pt idx="770">
                  <c:v>111.0</c:v>
                </c:pt>
                <c:pt idx="771">
                  <c:v>74.0</c:v>
                </c:pt>
                <c:pt idx="772">
                  <c:v>40.0</c:v>
                </c:pt>
                <c:pt idx="773">
                  <c:v>41.0</c:v>
                </c:pt>
                <c:pt idx="774">
                  <c:v>208.0</c:v>
                </c:pt>
                <c:pt idx="775">
                  <c:v>148.0</c:v>
                </c:pt>
                <c:pt idx="776">
                  <c:v>75.0</c:v>
                </c:pt>
                <c:pt idx="777">
                  <c:v>41.0</c:v>
                </c:pt>
                <c:pt idx="778">
                  <c:v>73.0</c:v>
                </c:pt>
                <c:pt idx="779">
                  <c:v>111.0</c:v>
                </c:pt>
                <c:pt idx="780">
                  <c:v>41.0</c:v>
                </c:pt>
                <c:pt idx="781">
                  <c:v>114.0</c:v>
                </c:pt>
                <c:pt idx="782">
                  <c:v>39.0</c:v>
                </c:pt>
                <c:pt idx="783">
                  <c:v>145.0</c:v>
                </c:pt>
                <c:pt idx="784">
                  <c:v>95.0</c:v>
                </c:pt>
                <c:pt idx="785">
                  <c:v>38.0</c:v>
                </c:pt>
                <c:pt idx="786">
                  <c:v>92.0</c:v>
                </c:pt>
                <c:pt idx="787">
                  <c:v>61.0</c:v>
                </c:pt>
                <c:pt idx="788">
                  <c:v>41.0</c:v>
                </c:pt>
                <c:pt idx="789">
                  <c:v>77.0</c:v>
                </c:pt>
                <c:pt idx="790">
                  <c:v>62.0</c:v>
                </c:pt>
                <c:pt idx="791">
                  <c:v>38.0</c:v>
                </c:pt>
                <c:pt idx="792">
                  <c:v>76.0</c:v>
                </c:pt>
                <c:pt idx="793">
                  <c:v>124.0</c:v>
                </c:pt>
                <c:pt idx="794">
                  <c:v>72.0</c:v>
                </c:pt>
                <c:pt idx="795">
                  <c:v>73.0</c:v>
                </c:pt>
                <c:pt idx="796">
                  <c:v>173.0</c:v>
                </c:pt>
                <c:pt idx="797">
                  <c:v>158.0</c:v>
                </c:pt>
                <c:pt idx="798">
                  <c:v>41.0</c:v>
                </c:pt>
                <c:pt idx="799">
                  <c:v>87.0</c:v>
                </c:pt>
                <c:pt idx="800">
                  <c:v>189.0</c:v>
                </c:pt>
                <c:pt idx="801">
                  <c:v>41.0</c:v>
                </c:pt>
                <c:pt idx="802">
                  <c:v>127.0</c:v>
                </c:pt>
                <c:pt idx="803">
                  <c:v>77.0</c:v>
                </c:pt>
                <c:pt idx="804">
                  <c:v>41.0</c:v>
                </c:pt>
                <c:pt idx="805">
                  <c:v>84.0</c:v>
                </c:pt>
                <c:pt idx="806">
                  <c:v>35.0</c:v>
                </c:pt>
                <c:pt idx="807">
                  <c:v>75.0</c:v>
                </c:pt>
                <c:pt idx="808">
                  <c:v>123.0</c:v>
                </c:pt>
                <c:pt idx="809">
                  <c:v>40.0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D19A-4386-95BD-46269EE0F4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7613488"/>
        <c:axId val="2127607328"/>
      </c:lineChart>
      <c:lineChart>
        <c:grouping val="standard"/>
        <c:varyColors val="0"/>
        <c:ser>
          <c:idx val="2"/>
          <c:order val="2"/>
          <c:tx>
            <c:strRef>
              <c:f>Sheet8!$M$1</c:f>
              <c:strCache>
                <c:ptCount val="1"/>
                <c:pt idx="0">
                  <c:v>Resource Utilization</c:v>
                </c:pt>
              </c:strCache>
            </c:strRef>
          </c:tx>
          <c:spPr>
            <a:ln w="22225" cap="rnd">
              <a:solidFill>
                <a:schemeClr val="accent1">
                  <a:lumMod val="75000"/>
                </a:schemeClr>
              </a:solidFill>
              <a:prstDash val="lgDash"/>
              <a:round/>
            </a:ln>
            <a:effectLst/>
          </c:spPr>
          <c:marker>
            <c:symbol val="none"/>
          </c:marker>
          <c:val>
            <c:numRef>
              <c:f>Sheet8!$AI$1:$AI$810</c:f>
              <c:numCache>
                <c:formatCode>General</c:formatCode>
                <c:ptCount val="810"/>
                <c:pt idx="0">
                  <c:v>0.9375</c:v>
                </c:pt>
                <c:pt idx="1">
                  <c:v>0.9375</c:v>
                </c:pt>
                <c:pt idx="2">
                  <c:v>0.9375</c:v>
                </c:pt>
                <c:pt idx="3">
                  <c:v>0.9375</c:v>
                </c:pt>
                <c:pt idx="4">
                  <c:v>0.9375</c:v>
                </c:pt>
                <c:pt idx="5">
                  <c:v>0.9375</c:v>
                </c:pt>
                <c:pt idx="6">
                  <c:v>0.9375</c:v>
                </c:pt>
                <c:pt idx="7">
                  <c:v>0.9375</c:v>
                </c:pt>
                <c:pt idx="8">
                  <c:v>0.9375</c:v>
                </c:pt>
                <c:pt idx="9">
                  <c:v>0.9375</c:v>
                </c:pt>
                <c:pt idx="10">
                  <c:v>0.9375</c:v>
                </c:pt>
                <c:pt idx="11">
                  <c:v>0.9375</c:v>
                </c:pt>
                <c:pt idx="12">
                  <c:v>0.9375</c:v>
                </c:pt>
                <c:pt idx="13">
                  <c:v>0.9375</c:v>
                </c:pt>
                <c:pt idx="14">
                  <c:v>0.9375</c:v>
                </c:pt>
                <c:pt idx="15">
                  <c:v>0.9375</c:v>
                </c:pt>
                <c:pt idx="16">
                  <c:v>0.9375</c:v>
                </c:pt>
                <c:pt idx="17">
                  <c:v>0.9375</c:v>
                </c:pt>
                <c:pt idx="18">
                  <c:v>0.9375</c:v>
                </c:pt>
                <c:pt idx="19">
                  <c:v>0.9375</c:v>
                </c:pt>
                <c:pt idx="20">
                  <c:v>0.9375</c:v>
                </c:pt>
                <c:pt idx="21">
                  <c:v>0.9375</c:v>
                </c:pt>
                <c:pt idx="22">
                  <c:v>0.9375</c:v>
                </c:pt>
                <c:pt idx="23">
                  <c:v>0.9375</c:v>
                </c:pt>
                <c:pt idx="24">
                  <c:v>0.9375</c:v>
                </c:pt>
                <c:pt idx="25">
                  <c:v>0.9375</c:v>
                </c:pt>
                <c:pt idx="26">
                  <c:v>0.9375</c:v>
                </c:pt>
                <c:pt idx="27">
                  <c:v>0.9375</c:v>
                </c:pt>
                <c:pt idx="28">
                  <c:v>0.9375</c:v>
                </c:pt>
                <c:pt idx="29">
                  <c:v>0.9375</c:v>
                </c:pt>
                <c:pt idx="30">
                  <c:v>0.9375</c:v>
                </c:pt>
                <c:pt idx="31">
                  <c:v>0.9375</c:v>
                </c:pt>
                <c:pt idx="32">
                  <c:v>0.9375</c:v>
                </c:pt>
                <c:pt idx="33">
                  <c:v>0.9375</c:v>
                </c:pt>
                <c:pt idx="34">
                  <c:v>0.9375</c:v>
                </c:pt>
                <c:pt idx="35">
                  <c:v>0.9375</c:v>
                </c:pt>
                <c:pt idx="36">
                  <c:v>0.9375</c:v>
                </c:pt>
                <c:pt idx="37">
                  <c:v>0.9375</c:v>
                </c:pt>
                <c:pt idx="38">
                  <c:v>0.9375</c:v>
                </c:pt>
                <c:pt idx="39">
                  <c:v>0.9765625</c:v>
                </c:pt>
                <c:pt idx="40">
                  <c:v>0.9765625</c:v>
                </c:pt>
                <c:pt idx="41">
                  <c:v>0.9765625</c:v>
                </c:pt>
                <c:pt idx="42">
                  <c:v>0.9765625</c:v>
                </c:pt>
                <c:pt idx="43">
                  <c:v>0.9765625</c:v>
                </c:pt>
                <c:pt idx="44">
                  <c:v>0.9765625</c:v>
                </c:pt>
                <c:pt idx="45">
                  <c:v>0.96484375</c:v>
                </c:pt>
                <c:pt idx="46">
                  <c:v>0.96484375</c:v>
                </c:pt>
                <c:pt idx="47">
                  <c:v>0.96484375</c:v>
                </c:pt>
                <c:pt idx="48">
                  <c:v>0.96484375</c:v>
                </c:pt>
                <c:pt idx="49">
                  <c:v>0.96484375</c:v>
                </c:pt>
                <c:pt idx="50">
                  <c:v>0.96484375</c:v>
                </c:pt>
                <c:pt idx="51">
                  <c:v>0.96484375</c:v>
                </c:pt>
                <c:pt idx="52">
                  <c:v>0.96484375</c:v>
                </c:pt>
                <c:pt idx="53">
                  <c:v>0.96484375</c:v>
                </c:pt>
                <c:pt idx="54">
                  <c:v>0.96484375</c:v>
                </c:pt>
                <c:pt idx="55">
                  <c:v>0.96484375</c:v>
                </c:pt>
                <c:pt idx="56">
                  <c:v>0.96484375</c:v>
                </c:pt>
                <c:pt idx="57">
                  <c:v>0.96484375</c:v>
                </c:pt>
                <c:pt idx="58">
                  <c:v>0.96484375</c:v>
                </c:pt>
                <c:pt idx="59">
                  <c:v>0.96484375</c:v>
                </c:pt>
                <c:pt idx="60">
                  <c:v>0.96484375</c:v>
                </c:pt>
                <c:pt idx="61">
                  <c:v>0.96484375</c:v>
                </c:pt>
                <c:pt idx="62">
                  <c:v>0.96484375</c:v>
                </c:pt>
                <c:pt idx="63">
                  <c:v>0.96484375</c:v>
                </c:pt>
                <c:pt idx="64">
                  <c:v>0.96484375</c:v>
                </c:pt>
                <c:pt idx="65">
                  <c:v>0.96484375</c:v>
                </c:pt>
                <c:pt idx="66">
                  <c:v>0.96484375</c:v>
                </c:pt>
                <c:pt idx="67">
                  <c:v>0.96484375</c:v>
                </c:pt>
                <c:pt idx="68">
                  <c:v>0.953125</c:v>
                </c:pt>
                <c:pt idx="69">
                  <c:v>0.953125</c:v>
                </c:pt>
                <c:pt idx="70">
                  <c:v>0.953125</c:v>
                </c:pt>
                <c:pt idx="71">
                  <c:v>0.953125</c:v>
                </c:pt>
                <c:pt idx="72">
                  <c:v>0.953125</c:v>
                </c:pt>
                <c:pt idx="73">
                  <c:v>0.953125</c:v>
                </c:pt>
                <c:pt idx="74">
                  <c:v>0.953125</c:v>
                </c:pt>
                <c:pt idx="75">
                  <c:v>0.953125</c:v>
                </c:pt>
                <c:pt idx="76">
                  <c:v>0.953125</c:v>
                </c:pt>
                <c:pt idx="77">
                  <c:v>0.953125</c:v>
                </c:pt>
                <c:pt idx="78">
                  <c:v>0.953125</c:v>
                </c:pt>
                <c:pt idx="79">
                  <c:v>0.953125</c:v>
                </c:pt>
                <c:pt idx="80">
                  <c:v>0.953125</c:v>
                </c:pt>
                <c:pt idx="81">
                  <c:v>0.953125</c:v>
                </c:pt>
                <c:pt idx="82">
                  <c:v>0.953125</c:v>
                </c:pt>
                <c:pt idx="83">
                  <c:v>0.953125</c:v>
                </c:pt>
                <c:pt idx="84">
                  <c:v>0.953125</c:v>
                </c:pt>
                <c:pt idx="85">
                  <c:v>0.94140625</c:v>
                </c:pt>
                <c:pt idx="86">
                  <c:v>0.94140625</c:v>
                </c:pt>
                <c:pt idx="87">
                  <c:v>0.94140625</c:v>
                </c:pt>
                <c:pt idx="88">
                  <c:v>0.94140625</c:v>
                </c:pt>
                <c:pt idx="89">
                  <c:v>0.94140625</c:v>
                </c:pt>
                <c:pt idx="90">
                  <c:v>0.94140625</c:v>
                </c:pt>
                <c:pt idx="91">
                  <c:v>0.94140625</c:v>
                </c:pt>
                <c:pt idx="92">
                  <c:v>0.94140625</c:v>
                </c:pt>
                <c:pt idx="93">
                  <c:v>0.94140625</c:v>
                </c:pt>
                <c:pt idx="94">
                  <c:v>0.9296875</c:v>
                </c:pt>
                <c:pt idx="95">
                  <c:v>0.9296875</c:v>
                </c:pt>
                <c:pt idx="96">
                  <c:v>0.9296875</c:v>
                </c:pt>
                <c:pt idx="97">
                  <c:v>0.9296875</c:v>
                </c:pt>
                <c:pt idx="98">
                  <c:v>0.9296875</c:v>
                </c:pt>
                <c:pt idx="99">
                  <c:v>0.9296875</c:v>
                </c:pt>
                <c:pt idx="100">
                  <c:v>0.9296875</c:v>
                </c:pt>
                <c:pt idx="101">
                  <c:v>0.9296875</c:v>
                </c:pt>
                <c:pt idx="102">
                  <c:v>0.9296875</c:v>
                </c:pt>
                <c:pt idx="103">
                  <c:v>0.9296875</c:v>
                </c:pt>
                <c:pt idx="104">
                  <c:v>0.9296875</c:v>
                </c:pt>
                <c:pt idx="105">
                  <c:v>0.9296875</c:v>
                </c:pt>
                <c:pt idx="106">
                  <c:v>0.90625</c:v>
                </c:pt>
                <c:pt idx="107">
                  <c:v>0.90625</c:v>
                </c:pt>
                <c:pt idx="108">
                  <c:v>0.90625</c:v>
                </c:pt>
                <c:pt idx="109">
                  <c:v>0.89453125</c:v>
                </c:pt>
                <c:pt idx="110">
                  <c:v>0.87319714</c:v>
                </c:pt>
                <c:pt idx="111">
                  <c:v>0.87980771</c:v>
                </c:pt>
                <c:pt idx="112">
                  <c:v>0.8828125</c:v>
                </c:pt>
                <c:pt idx="113">
                  <c:v>0.8828125</c:v>
                </c:pt>
                <c:pt idx="114">
                  <c:v>0.8828125</c:v>
                </c:pt>
                <c:pt idx="115">
                  <c:v>0.8828125</c:v>
                </c:pt>
                <c:pt idx="116">
                  <c:v>0.8828125</c:v>
                </c:pt>
                <c:pt idx="117">
                  <c:v>0.8828125</c:v>
                </c:pt>
                <c:pt idx="118">
                  <c:v>0.8828125</c:v>
                </c:pt>
                <c:pt idx="119">
                  <c:v>0.8828125</c:v>
                </c:pt>
                <c:pt idx="120">
                  <c:v>0.8828125</c:v>
                </c:pt>
                <c:pt idx="121">
                  <c:v>0.8828125</c:v>
                </c:pt>
                <c:pt idx="122">
                  <c:v>0.8828125</c:v>
                </c:pt>
                <c:pt idx="123">
                  <c:v>0.8828125</c:v>
                </c:pt>
                <c:pt idx="124">
                  <c:v>0.8828125</c:v>
                </c:pt>
                <c:pt idx="125">
                  <c:v>0.8828125</c:v>
                </c:pt>
                <c:pt idx="126">
                  <c:v>0.8828125</c:v>
                </c:pt>
                <c:pt idx="127">
                  <c:v>0.8828125</c:v>
                </c:pt>
                <c:pt idx="128">
                  <c:v>0.8828125</c:v>
                </c:pt>
                <c:pt idx="129">
                  <c:v>0.8828125</c:v>
                </c:pt>
                <c:pt idx="130">
                  <c:v>0.8828125</c:v>
                </c:pt>
                <c:pt idx="131">
                  <c:v>0.8828125</c:v>
                </c:pt>
                <c:pt idx="132">
                  <c:v>0.8828125</c:v>
                </c:pt>
                <c:pt idx="133">
                  <c:v>0.8828125</c:v>
                </c:pt>
                <c:pt idx="134">
                  <c:v>0.8828125</c:v>
                </c:pt>
                <c:pt idx="135">
                  <c:v>0.8828125</c:v>
                </c:pt>
                <c:pt idx="136">
                  <c:v>0.8828125</c:v>
                </c:pt>
                <c:pt idx="137">
                  <c:v>0.8828125</c:v>
                </c:pt>
                <c:pt idx="138">
                  <c:v>0.8828125</c:v>
                </c:pt>
                <c:pt idx="139">
                  <c:v>0.8828125</c:v>
                </c:pt>
                <c:pt idx="140">
                  <c:v>0.87710339</c:v>
                </c:pt>
                <c:pt idx="141">
                  <c:v>0.8828125</c:v>
                </c:pt>
                <c:pt idx="142">
                  <c:v>0.8828125</c:v>
                </c:pt>
                <c:pt idx="143">
                  <c:v>0.87950718</c:v>
                </c:pt>
                <c:pt idx="144">
                  <c:v>0.8828125</c:v>
                </c:pt>
                <c:pt idx="145">
                  <c:v>0.8828125</c:v>
                </c:pt>
                <c:pt idx="146">
                  <c:v>0.8828125</c:v>
                </c:pt>
                <c:pt idx="147">
                  <c:v>0.87109375</c:v>
                </c:pt>
                <c:pt idx="148">
                  <c:v>0.87109375</c:v>
                </c:pt>
                <c:pt idx="149">
                  <c:v>0.87109375</c:v>
                </c:pt>
                <c:pt idx="150">
                  <c:v>0.87109375</c:v>
                </c:pt>
                <c:pt idx="151">
                  <c:v>0.87109375</c:v>
                </c:pt>
                <c:pt idx="152">
                  <c:v>0.87079328</c:v>
                </c:pt>
                <c:pt idx="153">
                  <c:v>0.87109375</c:v>
                </c:pt>
                <c:pt idx="154">
                  <c:v>0.87109375</c:v>
                </c:pt>
                <c:pt idx="155">
                  <c:v>0.86989182</c:v>
                </c:pt>
                <c:pt idx="156">
                  <c:v>0.87109375</c:v>
                </c:pt>
                <c:pt idx="157">
                  <c:v>0.87109375</c:v>
                </c:pt>
                <c:pt idx="158">
                  <c:v>0.87109375</c:v>
                </c:pt>
                <c:pt idx="159">
                  <c:v>0.87109375</c:v>
                </c:pt>
                <c:pt idx="160">
                  <c:v>0.87109375</c:v>
                </c:pt>
                <c:pt idx="161">
                  <c:v>0.87109375</c:v>
                </c:pt>
                <c:pt idx="162">
                  <c:v>0.87109375</c:v>
                </c:pt>
                <c:pt idx="163">
                  <c:v>0.87109375</c:v>
                </c:pt>
                <c:pt idx="164">
                  <c:v>0.86328125</c:v>
                </c:pt>
                <c:pt idx="165">
                  <c:v>0.86598557</c:v>
                </c:pt>
                <c:pt idx="166">
                  <c:v>0.86177886</c:v>
                </c:pt>
                <c:pt idx="167">
                  <c:v>0.87109375</c:v>
                </c:pt>
                <c:pt idx="168">
                  <c:v>0.87109375</c:v>
                </c:pt>
                <c:pt idx="169">
                  <c:v>0.859375</c:v>
                </c:pt>
                <c:pt idx="170">
                  <c:v>0.859375</c:v>
                </c:pt>
                <c:pt idx="171">
                  <c:v>0.859375</c:v>
                </c:pt>
                <c:pt idx="172">
                  <c:v>0.859375</c:v>
                </c:pt>
                <c:pt idx="173">
                  <c:v>0.859375</c:v>
                </c:pt>
                <c:pt idx="174">
                  <c:v>0.859375</c:v>
                </c:pt>
                <c:pt idx="175">
                  <c:v>0.84765625</c:v>
                </c:pt>
                <c:pt idx="176">
                  <c:v>0.84765625</c:v>
                </c:pt>
                <c:pt idx="177">
                  <c:v>0.84765625</c:v>
                </c:pt>
                <c:pt idx="178">
                  <c:v>0.84765625</c:v>
                </c:pt>
                <c:pt idx="179">
                  <c:v>0.84765625</c:v>
                </c:pt>
                <c:pt idx="180">
                  <c:v>0.8359375</c:v>
                </c:pt>
                <c:pt idx="181">
                  <c:v>0.81911057</c:v>
                </c:pt>
                <c:pt idx="182">
                  <c:v>0.82241589</c:v>
                </c:pt>
                <c:pt idx="183">
                  <c:v>0.82421875</c:v>
                </c:pt>
                <c:pt idx="184">
                  <c:v>0.8125</c:v>
                </c:pt>
                <c:pt idx="185">
                  <c:v>0.80018032</c:v>
                </c:pt>
                <c:pt idx="186">
                  <c:v>0.80018032</c:v>
                </c:pt>
                <c:pt idx="187">
                  <c:v>0.80168271</c:v>
                </c:pt>
                <c:pt idx="188">
                  <c:v>0.80168271</c:v>
                </c:pt>
                <c:pt idx="189">
                  <c:v>0.79987979</c:v>
                </c:pt>
                <c:pt idx="190">
                  <c:v>0.80558896</c:v>
                </c:pt>
                <c:pt idx="191">
                  <c:v>0.80228364</c:v>
                </c:pt>
                <c:pt idx="192">
                  <c:v>0.79927886</c:v>
                </c:pt>
                <c:pt idx="193">
                  <c:v>0.80649036</c:v>
                </c:pt>
                <c:pt idx="194">
                  <c:v>0.78695911</c:v>
                </c:pt>
                <c:pt idx="195">
                  <c:v>0.78695911</c:v>
                </c:pt>
                <c:pt idx="196">
                  <c:v>0.79236782</c:v>
                </c:pt>
                <c:pt idx="197">
                  <c:v>0.79116589</c:v>
                </c:pt>
                <c:pt idx="198">
                  <c:v>0.78756011</c:v>
                </c:pt>
                <c:pt idx="199">
                  <c:v>0.78695911</c:v>
                </c:pt>
                <c:pt idx="200">
                  <c:v>0.78635818</c:v>
                </c:pt>
                <c:pt idx="201">
                  <c:v>0.78635818</c:v>
                </c:pt>
                <c:pt idx="202">
                  <c:v>0.79236782</c:v>
                </c:pt>
                <c:pt idx="203">
                  <c:v>0.78665864</c:v>
                </c:pt>
                <c:pt idx="204">
                  <c:v>0.78575718</c:v>
                </c:pt>
                <c:pt idx="205">
                  <c:v>0.79146636</c:v>
                </c:pt>
                <c:pt idx="206">
                  <c:v>0.78485578</c:v>
                </c:pt>
                <c:pt idx="207">
                  <c:v>0.80078125</c:v>
                </c:pt>
                <c:pt idx="208">
                  <c:v>0.79176682</c:v>
                </c:pt>
                <c:pt idx="209">
                  <c:v>0.79627407</c:v>
                </c:pt>
                <c:pt idx="210">
                  <c:v>0.78936297</c:v>
                </c:pt>
                <c:pt idx="211">
                  <c:v>0.78816104</c:v>
                </c:pt>
                <c:pt idx="212">
                  <c:v>0.78695911</c:v>
                </c:pt>
                <c:pt idx="213">
                  <c:v>0.78605771</c:v>
                </c:pt>
                <c:pt idx="214">
                  <c:v>0.78605771</c:v>
                </c:pt>
                <c:pt idx="215">
                  <c:v>0.78725964</c:v>
                </c:pt>
                <c:pt idx="216">
                  <c:v>0.78605771</c:v>
                </c:pt>
                <c:pt idx="217">
                  <c:v>0.79176682</c:v>
                </c:pt>
                <c:pt idx="218">
                  <c:v>0.78725964</c:v>
                </c:pt>
                <c:pt idx="219">
                  <c:v>0.78605771</c:v>
                </c:pt>
                <c:pt idx="220">
                  <c:v>0.78695911</c:v>
                </c:pt>
                <c:pt idx="221">
                  <c:v>0.80078125</c:v>
                </c:pt>
                <c:pt idx="222">
                  <c:v>0.80078125</c:v>
                </c:pt>
                <c:pt idx="223">
                  <c:v>0.79837739</c:v>
                </c:pt>
                <c:pt idx="224">
                  <c:v>0.78605771</c:v>
                </c:pt>
                <c:pt idx="225">
                  <c:v>0.77704328</c:v>
                </c:pt>
                <c:pt idx="226">
                  <c:v>0.7734375</c:v>
                </c:pt>
                <c:pt idx="227">
                  <c:v>0.77283657</c:v>
                </c:pt>
                <c:pt idx="228">
                  <c:v>0.77283657</c:v>
                </c:pt>
                <c:pt idx="229">
                  <c:v>0.77283657</c:v>
                </c:pt>
                <c:pt idx="230">
                  <c:v>0.77283657</c:v>
                </c:pt>
                <c:pt idx="231">
                  <c:v>0.77283657</c:v>
                </c:pt>
                <c:pt idx="232">
                  <c:v>0.77433896</c:v>
                </c:pt>
                <c:pt idx="233">
                  <c:v>0.77283657</c:v>
                </c:pt>
                <c:pt idx="234">
                  <c:v>0.77283657</c:v>
                </c:pt>
                <c:pt idx="235">
                  <c:v>0.77283657</c:v>
                </c:pt>
                <c:pt idx="236">
                  <c:v>0.77283657</c:v>
                </c:pt>
                <c:pt idx="237">
                  <c:v>0.77463943</c:v>
                </c:pt>
                <c:pt idx="238">
                  <c:v>0.77463943</c:v>
                </c:pt>
                <c:pt idx="239">
                  <c:v>0.77313703</c:v>
                </c:pt>
                <c:pt idx="240">
                  <c:v>0.7890625</c:v>
                </c:pt>
                <c:pt idx="241">
                  <c:v>0.7890625</c:v>
                </c:pt>
                <c:pt idx="242">
                  <c:v>0.7890625</c:v>
                </c:pt>
                <c:pt idx="243">
                  <c:v>0.77914661</c:v>
                </c:pt>
                <c:pt idx="244">
                  <c:v>0.77674282</c:v>
                </c:pt>
                <c:pt idx="245">
                  <c:v>0.77674282</c:v>
                </c:pt>
                <c:pt idx="246">
                  <c:v>0.77584136</c:v>
                </c:pt>
                <c:pt idx="247">
                  <c:v>0.76322114</c:v>
                </c:pt>
                <c:pt idx="248">
                  <c:v>0.76231968</c:v>
                </c:pt>
                <c:pt idx="249">
                  <c:v>0.76231968</c:v>
                </c:pt>
                <c:pt idx="250">
                  <c:v>0.76231968</c:v>
                </c:pt>
                <c:pt idx="251">
                  <c:v>0.76231968</c:v>
                </c:pt>
                <c:pt idx="252">
                  <c:v>0.76802886</c:v>
                </c:pt>
                <c:pt idx="253">
                  <c:v>0.75180286</c:v>
                </c:pt>
                <c:pt idx="254">
                  <c:v>0.75090146</c:v>
                </c:pt>
                <c:pt idx="255">
                  <c:v>0.75060093</c:v>
                </c:pt>
                <c:pt idx="256">
                  <c:v>0.75570911</c:v>
                </c:pt>
                <c:pt idx="257">
                  <c:v>0.75270432</c:v>
                </c:pt>
                <c:pt idx="258">
                  <c:v>0.75120193</c:v>
                </c:pt>
                <c:pt idx="259">
                  <c:v>0.75270432</c:v>
                </c:pt>
                <c:pt idx="260">
                  <c:v>0.75390625</c:v>
                </c:pt>
                <c:pt idx="261">
                  <c:v>0.75390625</c:v>
                </c:pt>
                <c:pt idx="262">
                  <c:v>0.73106968</c:v>
                </c:pt>
                <c:pt idx="263">
                  <c:v>0.73076922</c:v>
                </c:pt>
                <c:pt idx="264">
                  <c:v>0.73617786</c:v>
                </c:pt>
                <c:pt idx="265">
                  <c:v>0.72926682</c:v>
                </c:pt>
                <c:pt idx="266">
                  <c:v>0.73106968</c:v>
                </c:pt>
                <c:pt idx="267">
                  <c:v>0.7421875</c:v>
                </c:pt>
                <c:pt idx="268">
                  <c:v>0.72205532</c:v>
                </c:pt>
                <c:pt idx="269">
                  <c:v>0.72686297</c:v>
                </c:pt>
                <c:pt idx="270">
                  <c:v>0.72686297</c:v>
                </c:pt>
                <c:pt idx="271">
                  <c:v>0.71454328</c:v>
                </c:pt>
                <c:pt idx="272">
                  <c:v>0.72716343</c:v>
                </c:pt>
                <c:pt idx="273">
                  <c:v>0.71123797</c:v>
                </c:pt>
                <c:pt idx="274">
                  <c:v>0.70192307</c:v>
                </c:pt>
                <c:pt idx="275">
                  <c:v>0.68870193</c:v>
                </c:pt>
                <c:pt idx="276">
                  <c:v>0.69411057</c:v>
                </c:pt>
                <c:pt idx="277">
                  <c:v>0.68719953</c:v>
                </c:pt>
                <c:pt idx="278">
                  <c:v>0.69591343</c:v>
                </c:pt>
                <c:pt idx="279">
                  <c:v>0.69591343</c:v>
                </c:pt>
                <c:pt idx="280">
                  <c:v>0.68028843</c:v>
                </c:pt>
                <c:pt idx="281">
                  <c:v>0.6640625</c:v>
                </c:pt>
                <c:pt idx="282">
                  <c:v>0.65534854</c:v>
                </c:pt>
                <c:pt idx="283">
                  <c:v>0.67788464</c:v>
                </c:pt>
                <c:pt idx="284">
                  <c:v>0.6875</c:v>
                </c:pt>
                <c:pt idx="285">
                  <c:v>0.65925479</c:v>
                </c:pt>
                <c:pt idx="286">
                  <c:v>0.64993989</c:v>
                </c:pt>
                <c:pt idx="287">
                  <c:v>0.63852161</c:v>
                </c:pt>
                <c:pt idx="288">
                  <c:v>0.64362979</c:v>
                </c:pt>
                <c:pt idx="289">
                  <c:v>0.64453125</c:v>
                </c:pt>
                <c:pt idx="290">
                  <c:v>0.64032453</c:v>
                </c:pt>
                <c:pt idx="291">
                  <c:v>0.63822114</c:v>
                </c:pt>
                <c:pt idx="292">
                  <c:v>0.65324521</c:v>
                </c:pt>
                <c:pt idx="293">
                  <c:v>0.63070911</c:v>
                </c:pt>
                <c:pt idx="294">
                  <c:v>0.62890625</c:v>
                </c:pt>
                <c:pt idx="295">
                  <c:v>0.62620193</c:v>
                </c:pt>
                <c:pt idx="296">
                  <c:v>0.61868989</c:v>
                </c:pt>
                <c:pt idx="297">
                  <c:v>0.62049282</c:v>
                </c:pt>
                <c:pt idx="298">
                  <c:v>0.59044468</c:v>
                </c:pt>
                <c:pt idx="299">
                  <c:v>0.59194714</c:v>
                </c:pt>
                <c:pt idx="300">
                  <c:v>0.59945911</c:v>
                </c:pt>
                <c:pt idx="301">
                  <c:v>0.60036057</c:v>
                </c:pt>
                <c:pt idx="302">
                  <c:v>0.59104568</c:v>
                </c:pt>
                <c:pt idx="303">
                  <c:v>0.58864182</c:v>
                </c:pt>
                <c:pt idx="304">
                  <c:v>0.58834136</c:v>
                </c:pt>
                <c:pt idx="305">
                  <c:v>0.62620193</c:v>
                </c:pt>
                <c:pt idx="306">
                  <c:v>0.58503604</c:v>
                </c:pt>
                <c:pt idx="307">
                  <c:v>0.56580532</c:v>
                </c:pt>
                <c:pt idx="308">
                  <c:v>0.56460339</c:v>
                </c:pt>
                <c:pt idx="309">
                  <c:v>0.56941104</c:v>
                </c:pt>
                <c:pt idx="310">
                  <c:v>0.56400239</c:v>
                </c:pt>
                <c:pt idx="311">
                  <c:v>0.56370193</c:v>
                </c:pt>
                <c:pt idx="312">
                  <c:v>0.55168271</c:v>
                </c:pt>
                <c:pt idx="313">
                  <c:v>0.55168271</c:v>
                </c:pt>
                <c:pt idx="314">
                  <c:v>0.55168271</c:v>
                </c:pt>
                <c:pt idx="315">
                  <c:v>0.54206729</c:v>
                </c:pt>
                <c:pt idx="316">
                  <c:v>0.53966343</c:v>
                </c:pt>
                <c:pt idx="317">
                  <c:v>0.54116589</c:v>
                </c:pt>
                <c:pt idx="318">
                  <c:v>0.53996396</c:v>
                </c:pt>
                <c:pt idx="319">
                  <c:v>0.54417068</c:v>
                </c:pt>
                <c:pt idx="320">
                  <c:v>0.54146636</c:v>
                </c:pt>
                <c:pt idx="321">
                  <c:v>0.54567307</c:v>
                </c:pt>
                <c:pt idx="322">
                  <c:v>0.53996396</c:v>
                </c:pt>
                <c:pt idx="323">
                  <c:v>0.53876203</c:v>
                </c:pt>
                <c:pt idx="324">
                  <c:v>0.53816104</c:v>
                </c:pt>
                <c:pt idx="325">
                  <c:v>0.54056489</c:v>
                </c:pt>
                <c:pt idx="326">
                  <c:v>0.54356968</c:v>
                </c:pt>
                <c:pt idx="327">
                  <c:v>0.53996396</c:v>
                </c:pt>
                <c:pt idx="328">
                  <c:v>0.55889422</c:v>
                </c:pt>
                <c:pt idx="329">
                  <c:v>0.54477161</c:v>
                </c:pt>
                <c:pt idx="330">
                  <c:v>0.52584136</c:v>
                </c:pt>
                <c:pt idx="331">
                  <c:v>0.52554089</c:v>
                </c:pt>
                <c:pt idx="332">
                  <c:v>0.60336536</c:v>
                </c:pt>
                <c:pt idx="333">
                  <c:v>0.53335339</c:v>
                </c:pt>
                <c:pt idx="334">
                  <c:v>0.53455532</c:v>
                </c:pt>
                <c:pt idx="335">
                  <c:v>0.52914661</c:v>
                </c:pt>
                <c:pt idx="336">
                  <c:v>0.52704328</c:v>
                </c:pt>
                <c:pt idx="337">
                  <c:v>0.52614182</c:v>
                </c:pt>
                <c:pt idx="338">
                  <c:v>0.52584136</c:v>
                </c:pt>
                <c:pt idx="339">
                  <c:v>0.52584136</c:v>
                </c:pt>
                <c:pt idx="340">
                  <c:v>0.53155047</c:v>
                </c:pt>
                <c:pt idx="341">
                  <c:v>0.56490386</c:v>
                </c:pt>
                <c:pt idx="342">
                  <c:v>0.53185093</c:v>
                </c:pt>
                <c:pt idx="343">
                  <c:v>0.51802886</c:v>
                </c:pt>
                <c:pt idx="344">
                  <c:v>0.49429086</c:v>
                </c:pt>
                <c:pt idx="345">
                  <c:v>0.49759614</c:v>
                </c:pt>
                <c:pt idx="346">
                  <c:v>0.48527643</c:v>
                </c:pt>
                <c:pt idx="347">
                  <c:v>0.47896636</c:v>
                </c:pt>
                <c:pt idx="348">
                  <c:v>0.47115386</c:v>
                </c:pt>
                <c:pt idx="349">
                  <c:v>0.46664664</c:v>
                </c:pt>
                <c:pt idx="350">
                  <c:v>0.48798078</c:v>
                </c:pt>
                <c:pt idx="351">
                  <c:v>0.46664664</c:v>
                </c:pt>
                <c:pt idx="352">
                  <c:v>0.46694711</c:v>
                </c:pt>
                <c:pt idx="353">
                  <c:v>0.46334136</c:v>
                </c:pt>
                <c:pt idx="354">
                  <c:v>0.47355768</c:v>
                </c:pt>
                <c:pt idx="355">
                  <c:v>0.46634614</c:v>
                </c:pt>
                <c:pt idx="356">
                  <c:v>0.46424279</c:v>
                </c:pt>
                <c:pt idx="357">
                  <c:v>0.46604568</c:v>
                </c:pt>
                <c:pt idx="358">
                  <c:v>0.45432693</c:v>
                </c:pt>
                <c:pt idx="359">
                  <c:v>0.45823318</c:v>
                </c:pt>
                <c:pt idx="360">
                  <c:v>0.44140625</c:v>
                </c:pt>
                <c:pt idx="361">
                  <c:v>0.50120193</c:v>
                </c:pt>
                <c:pt idx="362">
                  <c:v>0.44651443</c:v>
                </c:pt>
                <c:pt idx="363">
                  <c:v>0.45793268</c:v>
                </c:pt>
                <c:pt idx="364">
                  <c:v>0.44741586</c:v>
                </c:pt>
                <c:pt idx="365">
                  <c:v>0.42668268</c:v>
                </c:pt>
                <c:pt idx="366">
                  <c:v>0.50480771</c:v>
                </c:pt>
                <c:pt idx="367">
                  <c:v>0.49399039</c:v>
                </c:pt>
                <c:pt idx="368">
                  <c:v>0.44350961</c:v>
                </c:pt>
                <c:pt idx="369">
                  <c:v>0.43509614</c:v>
                </c:pt>
                <c:pt idx="370">
                  <c:v>0.38040864</c:v>
                </c:pt>
                <c:pt idx="371">
                  <c:v>0.39903846</c:v>
                </c:pt>
                <c:pt idx="372">
                  <c:v>0.38581732</c:v>
                </c:pt>
                <c:pt idx="373">
                  <c:v>0.44711539</c:v>
                </c:pt>
                <c:pt idx="374">
                  <c:v>0.390625</c:v>
                </c:pt>
                <c:pt idx="375">
                  <c:v>0.44110578</c:v>
                </c:pt>
                <c:pt idx="376">
                  <c:v>0.36688703</c:v>
                </c:pt>
                <c:pt idx="377">
                  <c:v>0.37049279</c:v>
                </c:pt>
                <c:pt idx="378">
                  <c:v>0.37049279</c:v>
                </c:pt>
                <c:pt idx="379">
                  <c:v>0.36298078</c:v>
                </c:pt>
                <c:pt idx="380">
                  <c:v>0.35787261</c:v>
                </c:pt>
                <c:pt idx="381">
                  <c:v>0.35426682</c:v>
                </c:pt>
                <c:pt idx="382">
                  <c:v>0.37740386</c:v>
                </c:pt>
                <c:pt idx="383">
                  <c:v>0.36057693</c:v>
                </c:pt>
                <c:pt idx="384">
                  <c:v>0.36298078</c:v>
                </c:pt>
                <c:pt idx="385">
                  <c:v>0.35366586</c:v>
                </c:pt>
                <c:pt idx="386">
                  <c:v>0.40144232</c:v>
                </c:pt>
                <c:pt idx="387">
                  <c:v>0.36057693</c:v>
                </c:pt>
                <c:pt idx="388">
                  <c:v>0.33143029</c:v>
                </c:pt>
                <c:pt idx="389">
                  <c:v>0.33533654</c:v>
                </c:pt>
                <c:pt idx="390">
                  <c:v>0.33653846</c:v>
                </c:pt>
                <c:pt idx="391">
                  <c:v>0.39182693</c:v>
                </c:pt>
                <c:pt idx="392">
                  <c:v>0.31730768</c:v>
                </c:pt>
                <c:pt idx="393">
                  <c:v>0.31700721</c:v>
                </c:pt>
                <c:pt idx="394">
                  <c:v>0.30288461</c:v>
                </c:pt>
                <c:pt idx="395">
                  <c:v>0.35817307</c:v>
                </c:pt>
                <c:pt idx="396">
                  <c:v>0.30618989</c:v>
                </c:pt>
                <c:pt idx="397">
                  <c:v>0.30558893</c:v>
                </c:pt>
                <c:pt idx="398">
                  <c:v>0.30318511</c:v>
                </c:pt>
                <c:pt idx="399">
                  <c:v>0.31971154</c:v>
                </c:pt>
                <c:pt idx="400">
                  <c:v>0.30258414</c:v>
                </c:pt>
                <c:pt idx="401">
                  <c:v>0.3046875</c:v>
                </c:pt>
                <c:pt idx="402">
                  <c:v>0.30198318</c:v>
                </c:pt>
                <c:pt idx="403">
                  <c:v>0.28996393</c:v>
                </c:pt>
                <c:pt idx="404">
                  <c:v>0.35096154</c:v>
                </c:pt>
                <c:pt idx="405">
                  <c:v>0.29807693</c:v>
                </c:pt>
                <c:pt idx="406">
                  <c:v>0.29326922</c:v>
                </c:pt>
                <c:pt idx="407">
                  <c:v>0.28125</c:v>
                </c:pt>
                <c:pt idx="408">
                  <c:v>0.31971154</c:v>
                </c:pt>
                <c:pt idx="409">
                  <c:v>0.28245193</c:v>
                </c:pt>
                <c:pt idx="410">
                  <c:v>0.35096154</c:v>
                </c:pt>
                <c:pt idx="411">
                  <c:v>0.30048078</c:v>
                </c:pt>
                <c:pt idx="412">
                  <c:v>0.27884614</c:v>
                </c:pt>
                <c:pt idx="413">
                  <c:v>0.36899039</c:v>
                </c:pt>
                <c:pt idx="414">
                  <c:v>0.32211539</c:v>
                </c:pt>
                <c:pt idx="415">
                  <c:v>0.32932693</c:v>
                </c:pt>
                <c:pt idx="416">
                  <c:v>0.29807693</c:v>
                </c:pt>
                <c:pt idx="417">
                  <c:v>0.28485578</c:v>
                </c:pt>
                <c:pt idx="418">
                  <c:v>0.25600961</c:v>
                </c:pt>
                <c:pt idx="419">
                  <c:v>0.30769232</c:v>
                </c:pt>
                <c:pt idx="420">
                  <c:v>0.27283654</c:v>
                </c:pt>
                <c:pt idx="421">
                  <c:v>0.31610578</c:v>
                </c:pt>
                <c:pt idx="422">
                  <c:v>0.41826922</c:v>
                </c:pt>
                <c:pt idx="423">
                  <c:v>0.36658654</c:v>
                </c:pt>
                <c:pt idx="424">
                  <c:v>0.33413461</c:v>
                </c:pt>
                <c:pt idx="425">
                  <c:v>0.28245193</c:v>
                </c:pt>
                <c:pt idx="426">
                  <c:v>0.26682693</c:v>
                </c:pt>
                <c:pt idx="427">
                  <c:v>0.28725961</c:v>
                </c:pt>
                <c:pt idx="428">
                  <c:v>0.25721154</c:v>
                </c:pt>
                <c:pt idx="429">
                  <c:v>0.33052886</c:v>
                </c:pt>
                <c:pt idx="430">
                  <c:v>0.27283654</c:v>
                </c:pt>
                <c:pt idx="431">
                  <c:v>0.25600961</c:v>
                </c:pt>
                <c:pt idx="432">
                  <c:v>0.23798077</c:v>
                </c:pt>
                <c:pt idx="433">
                  <c:v>0.22596154</c:v>
                </c:pt>
                <c:pt idx="434">
                  <c:v>0.28125</c:v>
                </c:pt>
                <c:pt idx="435">
                  <c:v>0.22596154</c:v>
                </c:pt>
                <c:pt idx="436">
                  <c:v>0.22596154</c:v>
                </c:pt>
                <c:pt idx="437">
                  <c:v>0.20102164</c:v>
                </c:pt>
                <c:pt idx="438">
                  <c:v>0.19170673</c:v>
                </c:pt>
                <c:pt idx="439">
                  <c:v>0.24759616</c:v>
                </c:pt>
                <c:pt idx="440">
                  <c:v>0.31850961</c:v>
                </c:pt>
                <c:pt idx="441">
                  <c:v>0.23197116</c:v>
                </c:pt>
                <c:pt idx="442">
                  <c:v>0.19711539</c:v>
                </c:pt>
                <c:pt idx="443">
                  <c:v>0.61538464</c:v>
                </c:pt>
                <c:pt idx="444">
                  <c:v>0.17788461</c:v>
                </c:pt>
                <c:pt idx="445">
                  <c:v>0.17788461</c:v>
                </c:pt>
                <c:pt idx="446">
                  <c:v>0.2079327</c:v>
                </c:pt>
                <c:pt idx="447">
                  <c:v>0.17548077</c:v>
                </c:pt>
                <c:pt idx="448">
                  <c:v>0.15024039</c:v>
                </c:pt>
                <c:pt idx="449">
                  <c:v>0.30769232</c:v>
                </c:pt>
                <c:pt idx="450">
                  <c:v>0.1670673</c:v>
                </c:pt>
                <c:pt idx="451">
                  <c:v>0.21514423</c:v>
                </c:pt>
                <c:pt idx="452">
                  <c:v>0.15504807</c:v>
                </c:pt>
                <c:pt idx="453">
                  <c:v>0.21995193</c:v>
                </c:pt>
                <c:pt idx="454">
                  <c:v>0.21995193</c:v>
                </c:pt>
                <c:pt idx="455">
                  <c:v>0.16586539</c:v>
                </c:pt>
                <c:pt idx="456">
                  <c:v>0.16346154</c:v>
                </c:pt>
                <c:pt idx="457">
                  <c:v>0.171875</c:v>
                </c:pt>
                <c:pt idx="458">
                  <c:v>0.1826923</c:v>
                </c:pt>
                <c:pt idx="459">
                  <c:v>0.13461539</c:v>
                </c:pt>
                <c:pt idx="460">
                  <c:v>0.12620193</c:v>
                </c:pt>
                <c:pt idx="461">
                  <c:v>0.18990384</c:v>
                </c:pt>
                <c:pt idx="462">
                  <c:v>0.1923077</c:v>
                </c:pt>
                <c:pt idx="463">
                  <c:v>0.15384616</c:v>
                </c:pt>
                <c:pt idx="464">
                  <c:v>0.23076923</c:v>
                </c:pt>
                <c:pt idx="465">
                  <c:v>0.15985577</c:v>
                </c:pt>
                <c:pt idx="466">
                  <c:v>0.27884614</c:v>
                </c:pt>
                <c:pt idx="467">
                  <c:v>0.13822116</c:v>
                </c:pt>
                <c:pt idx="468">
                  <c:v>0.16947116</c:v>
                </c:pt>
                <c:pt idx="469">
                  <c:v>0.18870193</c:v>
                </c:pt>
                <c:pt idx="470">
                  <c:v>0.14663461</c:v>
                </c:pt>
                <c:pt idx="471">
                  <c:v>0.13942307</c:v>
                </c:pt>
                <c:pt idx="472">
                  <c:v>0.21514423</c:v>
                </c:pt>
                <c:pt idx="473">
                  <c:v>0.14783654</c:v>
                </c:pt>
                <c:pt idx="474">
                  <c:v>0.31730768</c:v>
                </c:pt>
                <c:pt idx="475">
                  <c:v>0.31730768</c:v>
                </c:pt>
                <c:pt idx="476">
                  <c:v>0.17788461</c:v>
                </c:pt>
                <c:pt idx="477">
                  <c:v>0.171875</c:v>
                </c:pt>
                <c:pt idx="478">
                  <c:v>0.15384616</c:v>
                </c:pt>
                <c:pt idx="479">
                  <c:v>0.11538462</c:v>
                </c:pt>
                <c:pt idx="480">
                  <c:v>0.10216346</c:v>
                </c:pt>
                <c:pt idx="481">
                  <c:v>0.10817308</c:v>
                </c:pt>
                <c:pt idx="482">
                  <c:v>0.13221154</c:v>
                </c:pt>
                <c:pt idx="483">
                  <c:v>0.090144232</c:v>
                </c:pt>
                <c:pt idx="484">
                  <c:v>0.14663461</c:v>
                </c:pt>
                <c:pt idx="485">
                  <c:v>0.140625</c:v>
                </c:pt>
                <c:pt idx="486">
                  <c:v>0.11899038</c:v>
                </c:pt>
                <c:pt idx="487">
                  <c:v>0.15384616</c:v>
                </c:pt>
                <c:pt idx="488">
                  <c:v>0.085336536</c:v>
                </c:pt>
                <c:pt idx="489">
                  <c:v>0.29206732</c:v>
                </c:pt>
                <c:pt idx="490">
                  <c:v>0.07692308</c:v>
                </c:pt>
                <c:pt idx="491">
                  <c:v>0.07692308</c:v>
                </c:pt>
                <c:pt idx="492">
                  <c:v>0.11899038</c:v>
                </c:pt>
                <c:pt idx="493">
                  <c:v>0.15384616</c:v>
                </c:pt>
                <c:pt idx="494">
                  <c:v>0.38461539</c:v>
                </c:pt>
                <c:pt idx="495">
                  <c:v>0.07692308</c:v>
                </c:pt>
                <c:pt idx="496">
                  <c:v>0.084134616</c:v>
                </c:pt>
                <c:pt idx="497">
                  <c:v>0.15384616</c:v>
                </c:pt>
                <c:pt idx="498">
                  <c:v>0.06370192</c:v>
                </c:pt>
                <c:pt idx="499">
                  <c:v>0.084134616</c:v>
                </c:pt>
                <c:pt idx="500">
                  <c:v>0.096153848</c:v>
                </c:pt>
                <c:pt idx="501">
                  <c:v>0.13822116</c:v>
                </c:pt>
                <c:pt idx="502">
                  <c:v>0.086538464</c:v>
                </c:pt>
                <c:pt idx="503">
                  <c:v>0.072115384</c:v>
                </c:pt>
                <c:pt idx="504">
                  <c:v>0.082932696</c:v>
                </c:pt>
                <c:pt idx="505">
                  <c:v>0.13221154</c:v>
                </c:pt>
                <c:pt idx="506">
                  <c:v>0.069711536</c:v>
                </c:pt>
                <c:pt idx="507">
                  <c:v>0.07932692</c:v>
                </c:pt>
                <c:pt idx="508">
                  <c:v>0.088942304</c:v>
                </c:pt>
                <c:pt idx="509">
                  <c:v>0.087740384</c:v>
                </c:pt>
                <c:pt idx="510">
                  <c:v>0.15384616</c:v>
                </c:pt>
                <c:pt idx="511">
                  <c:v>0.07692308</c:v>
                </c:pt>
                <c:pt idx="512">
                  <c:v>0.088942304</c:v>
                </c:pt>
                <c:pt idx="513">
                  <c:v>0.07692308</c:v>
                </c:pt>
                <c:pt idx="514">
                  <c:v>0.07692308</c:v>
                </c:pt>
                <c:pt idx="515">
                  <c:v>0.1141827</c:v>
                </c:pt>
                <c:pt idx="516">
                  <c:v>0.23076923</c:v>
                </c:pt>
                <c:pt idx="517">
                  <c:v>0.15625</c:v>
                </c:pt>
                <c:pt idx="518">
                  <c:v>0.14182693</c:v>
                </c:pt>
                <c:pt idx="519">
                  <c:v>0.10576923</c:v>
                </c:pt>
                <c:pt idx="520">
                  <c:v>0.11057692</c:v>
                </c:pt>
                <c:pt idx="521">
                  <c:v>0.1670673</c:v>
                </c:pt>
                <c:pt idx="522">
                  <c:v>0.086538464</c:v>
                </c:pt>
                <c:pt idx="523">
                  <c:v>0.22836539</c:v>
                </c:pt>
                <c:pt idx="524">
                  <c:v>0.12379808</c:v>
                </c:pt>
                <c:pt idx="525">
                  <c:v>0.082932696</c:v>
                </c:pt>
                <c:pt idx="526">
                  <c:v>0.23317307</c:v>
                </c:pt>
                <c:pt idx="527">
                  <c:v>0.075721152</c:v>
                </c:pt>
                <c:pt idx="528">
                  <c:v>0.07692308</c:v>
                </c:pt>
                <c:pt idx="529">
                  <c:v>0.19591346</c:v>
                </c:pt>
                <c:pt idx="530">
                  <c:v>0.033653848</c:v>
                </c:pt>
                <c:pt idx="531">
                  <c:v>0.066105768</c:v>
                </c:pt>
                <c:pt idx="532">
                  <c:v>0.040865384</c:v>
                </c:pt>
                <c:pt idx="533">
                  <c:v>0.1141827</c:v>
                </c:pt>
                <c:pt idx="534">
                  <c:v>0.10336538</c:v>
                </c:pt>
                <c:pt idx="535">
                  <c:v>0.051682692</c:v>
                </c:pt>
                <c:pt idx="536">
                  <c:v>0.049278848</c:v>
                </c:pt>
                <c:pt idx="537">
                  <c:v>0.078125</c:v>
                </c:pt>
                <c:pt idx="538">
                  <c:v>0.088942304</c:v>
                </c:pt>
                <c:pt idx="539">
                  <c:v>0.048076924</c:v>
                </c:pt>
                <c:pt idx="540">
                  <c:v>0.03125</c:v>
                </c:pt>
                <c:pt idx="541">
                  <c:v>0.032451924</c:v>
                </c:pt>
                <c:pt idx="542">
                  <c:v>0.018028846</c:v>
                </c:pt>
                <c:pt idx="543">
                  <c:v>0.046875</c:v>
                </c:pt>
                <c:pt idx="544">
                  <c:v>0.048076924</c:v>
                </c:pt>
                <c:pt idx="545">
                  <c:v>0.091346152</c:v>
                </c:pt>
                <c:pt idx="546">
                  <c:v>0.07692308</c:v>
                </c:pt>
                <c:pt idx="547">
                  <c:v>0.048076924</c:v>
                </c:pt>
                <c:pt idx="548">
                  <c:v>0.049278848</c:v>
                </c:pt>
                <c:pt idx="549">
                  <c:v>0.23076923</c:v>
                </c:pt>
                <c:pt idx="550">
                  <c:v>0.30769232</c:v>
                </c:pt>
                <c:pt idx="551">
                  <c:v>0.049278848</c:v>
                </c:pt>
                <c:pt idx="552">
                  <c:v>0.016826924</c:v>
                </c:pt>
                <c:pt idx="553">
                  <c:v>0.048076924</c:v>
                </c:pt>
                <c:pt idx="554">
                  <c:v>0.13461539</c:v>
                </c:pt>
                <c:pt idx="555">
                  <c:v>0.032451924</c:v>
                </c:pt>
                <c:pt idx="556">
                  <c:v>0.074519232</c:v>
                </c:pt>
                <c:pt idx="557">
                  <c:v>0.074519232</c:v>
                </c:pt>
                <c:pt idx="558">
                  <c:v>0.049278848</c:v>
                </c:pt>
                <c:pt idx="559">
                  <c:v>0.30769232</c:v>
                </c:pt>
                <c:pt idx="560">
                  <c:v>0.074519232</c:v>
                </c:pt>
                <c:pt idx="561">
                  <c:v>0.030048076</c:v>
                </c:pt>
                <c:pt idx="562">
                  <c:v>0.088942304</c:v>
                </c:pt>
                <c:pt idx="563">
                  <c:v>0.032451924</c:v>
                </c:pt>
                <c:pt idx="564">
                  <c:v>0.032451924</c:v>
                </c:pt>
                <c:pt idx="565">
                  <c:v>0.050480768</c:v>
                </c:pt>
                <c:pt idx="566">
                  <c:v>0.032451924</c:v>
                </c:pt>
                <c:pt idx="567">
                  <c:v>0.087740384</c:v>
                </c:pt>
                <c:pt idx="568">
                  <c:v>0.048076924</c:v>
                </c:pt>
                <c:pt idx="569">
                  <c:v>0.032451924</c:v>
                </c:pt>
                <c:pt idx="570">
                  <c:v>0.033653848</c:v>
                </c:pt>
                <c:pt idx="571">
                  <c:v>0.046875</c:v>
                </c:pt>
                <c:pt idx="572">
                  <c:v>0.050480768</c:v>
                </c:pt>
                <c:pt idx="573">
                  <c:v>0.018028846</c:v>
                </c:pt>
                <c:pt idx="574">
                  <c:v>0.034855768</c:v>
                </c:pt>
                <c:pt idx="575">
                  <c:v>0.090144232</c:v>
                </c:pt>
                <c:pt idx="576">
                  <c:v>0.07692308</c:v>
                </c:pt>
                <c:pt idx="577">
                  <c:v>0.033653848</c:v>
                </c:pt>
                <c:pt idx="578">
                  <c:v>0.086538464</c:v>
                </c:pt>
                <c:pt idx="579">
                  <c:v>0.046875</c:v>
                </c:pt>
                <c:pt idx="580">
                  <c:v>0.032451924</c:v>
                </c:pt>
                <c:pt idx="581">
                  <c:v>0.18509616</c:v>
                </c:pt>
                <c:pt idx="582">
                  <c:v>0.049278848</c:v>
                </c:pt>
                <c:pt idx="583">
                  <c:v>0.097355768</c:v>
                </c:pt>
                <c:pt idx="584">
                  <c:v>0.046875</c:v>
                </c:pt>
                <c:pt idx="585">
                  <c:v>0.049278848</c:v>
                </c:pt>
                <c:pt idx="586">
                  <c:v>0.53846157</c:v>
                </c:pt>
                <c:pt idx="587">
                  <c:v>0.050480768</c:v>
                </c:pt>
                <c:pt idx="588">
                  <c:v>0.049278848</c:v>
                </c:pt>
                <c:pt idx="589">
                  <c:v>0.13822116</c:v>
                </c:pt>
                <c:pt idx="590">
                  <c:v>0.09375</c:v>
                </c:pt>
                <c:pt idx="591">
                  <c:v>0.76923078</c:v>
                </c:pt>
                <c:pt idx="592">
                  <c:v>0.13822116</c:v>
                </c:pt>
                <c:pt idx="593">
                  <c:v>0.046875</c:v>
                </c:pt>
                <c:pt idx="594">
                  <c:v>0.044471152</c:v>
                </c:pt>
                <c:pt idx="595">
                  <c:v>0.07692308</c:v>
                </c:pt>
                <c:pt idx="596">
                  <c:v>0.078125</c:v>
                </c:pt>
                <c:pt idx="597">
                  <c:v>0.046875</c:v>
                </c:pt>
                <c:pt idx="598">
                  <c:v>0.13822116</c:v>
                </c:pt>
                <c:pt idx="599">
                  <c:v>0.026442308</c:v>
                </c:pt>
                <c:pt idx="600">
                  <c:v>0.13822116</c:v>
                </c:pt>
                <c:pt idx="601">
                  <c:v>0.1045673</c:v>
                </c:pt>
                <c:pt idx="602">
                  <c:v>0.14182693</c:v>
                </c:pt>
                <c:pt idx="603">
                  <c:v>0.048076924</c:v>
                </c:pt>
                <c:pt idx="604">
                  <c:v>0.15504807</c:v>
                </c:pt>
                <c:pt idx="605">
                  <c:v>0.050480768</c:v>
                </c:pt>
                <c:pt idx="606">
                  <c:v>0.050480768</c:v>
                </c:pt>
                <c:pt idx="607">
                  <c:v>0.46153846</c:v>
                </c:pt>
                <c:pt idx="608">
                  <c:v>0.1766827</c:v>
                </c:pt>
                <c:pt idx="609">
                  <c:v>0.048076924</c:v>
                </c:pt>
                <c:pt idx="610">
                  <c:v>0.38461539</c:v>
                </c:pt>
                <c:pt idx="611">
                  <c:v>0.043269232</c:v>
                </c:pt>
                <c:pt idx="612">
                  <c:v>0.044471152</c:v>
                </c:pt>
                <c:pt idx="613">
                  <c:v>0.088942304</c:v>
                </c:pt>
                <c:pt idx="614">
                  <c:v>0.025240384</c:v>
                </c:pt>
                <c:pt idx="615">
                  <c:v>0.38461539</c:v>
                </c:pt>
                <c:pt idx="616">
                  <c:v>0.067307696</c:v>
                </c:pt>
                <c:pt idx="617">
                  <c:v>0.085336536</c:v>
                </c:pt>
                <c:pt idx="618">
                  <c:v>0.046875</c:v>
                </c:pt>
                <c:pt idx="619">
                  <c:v>0.30769232</c:v>
                </c:pt>
                <c:pt idx="620">
                  <c:v>0.09254808</c:v>
                </c:pt>
                <c:pt idx="621">
                  <c:v>0.048076924</c:v>
                </c:pt>
                <c:pt idx="622">
                  <c:v>0.096153848</c:v>
                </c:pt>
                <c:pt idx="623">
                  <c:v>0.050480768</c:v>
                </c:pt>
                <c:pt idx="624">
                  <c:v>0.046875</c:v>
                </c:pt>
                <c:pt idx="625">
                  <c:v>0.099759616</c:v>
                </c:pt>
                <c:pt idx="626">
                  <c:v>0.091346152</c:v>
                </c:pt>
                <c:pt idx="627">
                  <c:v>0.090144232</c:v>
                </c:pt>
                <c:pt idx="628">
                  <c:v>0.76923078</c:v>
                </c:pt>
                <c:pt idx="629">
                  <c:v>0.050480768</c:v>
                </c:pt>
                <c:pt idx="630">
                  <c:v>0.046875</c:v>
                </c:pt>
                <c:pt idx="631">
                  <c:v>0.09495192</c:v>
                </c:pt>
                <c:pt idx="632">
                  <c:v>0.090144232</c:v>
                </c:pt>
                <c:pt idx="633">
                  <c:v>0.090144232</c:v>
                </c:pt>
                <c:pt idx="634">
                  <c:v>0.087740384</c:v>
                </c:pt>
                <c:pt idx="635">
                  <c:v>0.086538464</c:v>
                </c:pt>
                <c:pt idx="636">
                  <c:v>0.049278848</c:v>
                </c:pt>
                <c:pt idx="637">
                  <c:v>0.090144232</c:v>
                </c:pt>
                <c:pt idx="638">
                  <c:v>0.090144232</c:v>
                </c:pt>
                <c:pt idx="639">
                  <c:v>0.091346152</c:v>
                </c:pt>
                <c:pt idx="640">
                  <c:v>0.15384616</c:v>
                </c:pt>
                <c:pt idx="641">
                  <c:v>0.045673076</c:v>
                </c:pt>
                <c:pt idx="642">
                  <c:v>0.046875</c:v>
                </c:pt>
                <c:pt idx="643">
                  <c:v>0.46153846</c:v>
                </c:pt>
                <c:pt idx="644">
                  <c:v>0.082932696</c:v>
                </c:pt>
                <c:pt idx="645">
                  <c:v>0.048076924</c:v>
                </c:pt>
                <c:pt idx="646">
                  <c:v>0.1875</c:v>
                </c:pt>
                <c:pt idx="647">
                  <c:v>0.090144232</c:v>
                </c:pt>
                <c:pt idx="648">
                  <c:v>0.088942304</c:v>
                </c:pt>
                <c:pt idx="649">
                  <c:v>0.17908654</c:v>
                </c:pt>
                <c:pt idx="650">
                  <c:v>0.23076923</c:v>
                </c:pt>
                <c:pt idx="651">
                  <c:v>0.22716346</c:v>
                </c:pt>
                <c:pt idx="652">
                  <c:v>0.15384616</c:v>
                </c:pt>
                <c:pt idx="653">
                  <c:v>0.15264423</c:v>
                </c:pt>
                <c:pt idx="654">
                  <c:v>0.1766827</c:v>
                </c:pt>
                <c:pt idx="655">
                  <c:v>0.090144232</c:v>
                </c:pt>
                <c:pt idx="656">
                  <c:v>0.53846157</c:v>
                </c:pt>
                <c:pt idx="657">
                  <c:v>0.086538464</c:v>
                </c:pt>
                <c:pt idx="658">
                  <c:v>0.048076924</c:v>
                </c:pt>
                <c:pt idx="659">
                  <c:v>0.61538464</c:v>
                </c:pt>
                <c:pt idx="660">
                  <c:v>0.091346152</c:v>
                </c:pt>
                <c:pt idx="661">
                  <c:v>0.044471152</c:v>
                </c:pt>
                <c:pt idx="662">
                  <c:v>0.069711536</c:v>
                </c:pt>
                <c:pt idx="663">
                  <c:v>0.091346152</c:v>
                </c:pt>
                <c:pt idx="664">
                  <c:v>0.15384616</c:v>
                </c:pt>
                <c:pt idx="665">
                  <c:v>0.1141827</c:v>
                </c:pt>
                <c:pt idx="666">
                  <c:v>0.078125</c:v>
                </c:pt>
                <c:pt idx="667">
                  <c:v>0.048076924</c:v>
                </c:pt>
                <c:pt idx="668">
                  <c:v>0.069711536</c:v>
                </c:pt>
                <c:pt idx="669">
                  <c:v>0.048076924</c:v>
                </c:pt>
                <c:pt idx="670">
                  <c:v>0.049278848</c:v>
                </c:pt>
                <c:pt idx="671">
                  <c:v>0.18870193</c:v>
                </c:pt>
                <c:pt idx="672">
                  <c:v>0.072115384</c:v>
                </c:pt>
                <c:pt idx="673">
                  <c:v>0.11177885</c:v>
                </c:pt>
                <c:pt idx="674">
                  <c:v>0.0625</c:v>
                </c:pt>
                <c:pt idx="675">
                  <c:v>0.045673076</c:v>
                </c:pt>
                <c:pt idx="676">
                  <c:v>0.091346152</c:v>
                </c:pt>
                <c:pt idx="677">
                  <c:v>0.46153846</c:v>
                </c:pt>
                <c:pt idx="678">
                  <c:v>0.084134616</c:v>
                </c:pt>
                <c:pt idx="679">
                  <c:v>0.086538464</c:v>
                </c:pt>
                <c:pt idx="680">
                  <c:v>0.30769232</c:v>
                </c:pt>
                <c:pt idx="681">
                  <c:v>0.050480768</c:v>
                </c:pt>
                <c:pt idx="682">
                  <c:v>0.048076924</c:v>
                </c:pt>
                <c:pt idx="683">
                  <c:v>0.46153846</c:v>
                </c:pt>
                <c:pt idx="684">
                  <c:v>0.051682692</c:v>
                </c:pt>
                <c:pt idx="685">
                  <c:v>0.049278848</c:v>
                </c:pt>
                <c:pt idx="686">
                  <c:v>0.13822116</c:v>
                </c:pt>
                <c:pt idx="687">
                  <c:v>0.1875</c:v>
                </c:pt>
                <c:pt idx="688">
                  <c:v>0.049278848</c:v>
                </c:pt>
                <c:pt idx="689">
                  <c:v>0.057692308</c:v>
                </c:pt>
                <c:pt idx="690">
                  <c:v>0.045673076</c:v>
                </c:pt>
                <c:pt idx="691">
                  <c:v>0.044471152</c:v>
                </c:pt>
                <c:pt idx="692">
                  <c:v>0.051682692</c:v>
                </c:pt>
                <c:pt idx="693">
                  <c:v>0.088942304</c:v>
                </c:pt>
                <c:pt idx="694">
                  <c:v>0.048076924</c:v>
                </c:pt>
                <c:pt idx="695">
                  <c:v>0.53846157</c:v>
                </c:pt>
                <c:pt idx="696">
                  <c:v>0.090144232</c:v>
                </c:pt>
                <c:pt idx="697">
                  <c:v>0.091346152</c:v>
                </c:pt>
                <c:pt idx="698">
                  <c:v>0.1298077</c:v>
                </c:pt>
                <c:pt idx="699">
                  <c:v>0.091346152</c:v>
                </c:pt>
                <c:pt idx="700">
                  <c:v>0.25</c:v>
                </c:pt>
                <c:pt idx="701">
                  <c:v>0.61538464</c:v>
                </c:pt>
                <c:pt idx="702">
                  <c:v>0.049278848</c:v>
                </c:pt>
                <c:pt idx="703">
                  <c:v>0.22716346</c:v>
                </c:pt>
                <c:pt idx="704">
                  <c:v>0.088942304</c:v>
                </c:pt>
                <c:pt idx="705">
                  <c:v>0.046875</c:v>
                </c:pt>
                <c:pt idx="706">
                  <c:v>0.045673076</c:v>
                </c:pt>
                <c:pt idx="707">
                  <c:v>0.046875</c:v>
                </c:pt>
                <c:pt idx="708">
                  <c:v>0.1875</c:v>
                </c:pt>
                <c:pt idx="709">
                  <c:v>0.046875</c:v>
                </c:pt>
                <c:pt idx="710">
                  <c:v>0.38461539</c:v>
                </c:pt>
                <c:pt idx="711">
                  <c:v>0.048076924</c:v>
                </c:pt>
                <c:pt idx="712">
                  <c:v>0.049278848</c:v>
                </c:pt>
                <c:pt idx="713">
                  <c:v>0.21995193</c:v>
                </c:pt>
                <c:pt idx="714">
                  <c:v>0.028846154</c:v>
                </c:pt>
                <c:pt idx="715">
                  <c:v>0.088942304</c:v>
                </c:pt>
                <c:pt idx="716">
                  <c:v>0.61538464</c:v>
                </c:pt>
                <c:pt idx="717">
                  <c:v>0.76923078</c:v>
                </c:pt>
                <c:pt idx="718">
                  <c:v>0.090144232</c:v>
                </c:pt>
                <c:pt idx="719">
                  <c:v>0.1766827</c:v>
                </c:pt>
                <c:pt idx="720">
                  <c:v>0.07692308</c:v>
                </c:pt>
                <c:pt idx="721">
                  <c:v>0.080528848</c:v>
                </c:pt>
                <c:pt idx="722">
                  <c:v>0.048076924</c:v>
                </c:pt>
                <c:pt idx="723">
                  <c:v>0.23076923</c:v>
                </c:pt>
                <c:pt idx="724">
                  <c:v>0.050480768</c:v>
                </c:pt>
                <c:pt idx="725">
                  <c:v>0.048076924</c:v>
                </c:pt>
                <c:pt idx="726">
                  <c:v>0.13822116</c:v>
                </c:pt>
                <c:pt idx="727">
                  <c:v>0.048076924</c:v>
                </c:pt>
                <c:pt idx="728">
                  <c:v>0.13822116</c:v>
                </c:pt>
                <c:pt idx="729">
                  <c:v>0.090144232</c:v>
                </c:pt>
                <c:pt idx="730">
                  <c:v>0.050480768</c:v>
                </c:pt>
                <c:pt idx="731">
                  <c:v>0.13822116</c:v>
                </c:pt>
                <c:pt idx="732">
                  <c:v>0.53846157</c:v>
                </c:pt>
                <c:pt idx="733">
                  <c:v>0.078125</c:v>
                </c:pt>
                <c:pt idx="734">
                  <c:v>0.25</c:v>
                </c:pt>
                <c:pt idx="735">
                  <c:v>0.066105768</c:v>
                </c:pt>
                <c:pt idx="736">
                  <c:v>0.048076924</c:v>
                </c:pt>
                <c:pt idx="737">
                  <c:v>0.096153848</c:v>
                </c:pt>
                <c:pt idx="738">
                  <c:v>0.10576923</c:v>
                </c:pt>
                <c:pt idx="739">
                  <c:v>0.088942304</c:v>
                </c:pt>
                <c:pt idx="740">
                  <c:v>0.23076923</c:v>
                </c:pt>
                <c:pt idx="741">
                  <c:v>0.30769232</c:v>
                </c:pt>
                <c:pt idx="742">
                  <c:v>0.18389423</c:v>
                </c:pt>
                <c:pt idx="743">
                  <c:v>0.045673076</c:v>
                </c:pt>
                <c:pt idx="744">
                  <c:v>0.61538464</c:v>
                </c:pt>
                <c:pt idx="745">
                  <c:v>0.050480768</c:v>
                </c:pt>
                <c:pt idx="746">
                  <c:v>0.13221154</c:v>
                </c:pt>
                <c:pt idx="747">
                  <c:v>0.53846157</c:v>
                </c:pt>
                <c:pt idx="748">
                  <c:v>0.049278848</c:v>
                </c:pt>
                <c:pt idx="749">
                  <c:v>0.046875</c:v>
                </c:pt>
                <c:pt idx="750">
                  <c:v>0.19110577</c:v>
                </c:pt>
                <c:pt idx="751">
                  <c:v>0.07932692</c:v>
                </c:pt>
                <c:pt idx="752">
                  <c:v>0.15384616</c:v>
                </c:pt>
                <c:pt idx="753">
                  <c:v>0.05408654</c:v>
                </c:pt>
                <c:pt idx="754">
                  <c:v>0.048076924</c:v>
                </c:pt>
                <c:pt idx="755">
                  <c:v>0.045673076</c:v>
                </c:pt>
                <c:pt idx="756">
                  <c:v>0.09254808</c:v>
                </c:pt>
                <c:pt idx="757">
                  <c:v>0.050480768</c:v>
                </c:pt>
                <c:pt idx="758">
                  <c:v>0.045673076</c:v>
                </c:pt>
                <c:pt idx="759">
                  <c:v>0.30769232</c:v>
                </c:pt>
                <c:pt idx="760">
                  <c:v>0.045673076</c:v>
                </c:pt>
                <c:pt idx="761">
                  <c:v>0.25</c:v>
                </c:pt>
                <c:pt idx="762">
                  <c:v>0.09495192</c:v>
                </c:pt>
                <c:pt idx="763">
                  <c:v>0.045673076</c:v>
                </c:pt>
                <c:pt idx="764">
                  <c:v>0.19110577</c:v>
                </c:pt>
                <c:pt idx="765">
                  <c:v>0.25</c:v>
                </c:pt>
                <c:pt idx="766">
                  <c:v>0.036057692</c:v>
                </c:pt>
                <c:pt idx="767">
                  <c:v>0.1766827</c:v>
                </c:pt>
                <c:pt idx="768">
                  <c:v>0.049278848</c:v>
                </c:pt>
                <c:pt idx="769">
                  <c:v>0.23317307</c:v>
                </c:pt>
                <c:pt idx="770">
                  <c:v>0.13341346</c:v>
                </c:pt>
                <c:pt idx="771">
                  <c:v>0.69230771</c:v>
                </c:pt>
                <c:pt idx="772">
                  <c:v>0.048076924</c:v>
                </c:pt>
                <c:pt idx="773">
                  <c:v>0.049278848</c:v>
                </c:pt>
                <c:pt idx="774">
                  <c:v>0.25</c:v>
                </c:pt>
                <c:pt idx="775">
                  <c:v>0.17788461</c:v>
                </c:pt>
                <c:pt idx="776">
                  <c:v>0.090144232</c:v>
                </c:pt>
                <c:pt idx="777">
                  <c:v>0.69230771</c:v>
                </c:pt>
                <c:pt idx="778">
                  <c:v>0.087740384</c:v>
                </c:pt>
                <c:pt idx="779">
                  <c:v>0.13341346</c:v>
                </c:pt>
                <c:pt idx="780">
                  <c:v>0.049278848</c:v>
                </c:pt>
                <c:pt idx="781">
                  <c:v>0.13701923</c:v>
                </c:pt>
                <c:pt idx="782">
                  <c:v>0.046875</c:v>
                </c:pt>
                <c:pt idx="783">
                  <c:v>0.23076923</c:v>
                </c:pt>
                <c:pt idx="784">
                  <c:v>0.30769232</c:v>
                </c:pt>
                <c:pt idx="785">
                  <c:v>0.045673076</c:v>
                </c:pt>
                <c:pt idx="786">
                  <c:v>0.15384616</c:v>
                </c:pt>
                <c:pt idx="787">
                  <c:v>0.07692308</c:v>
                </c:pt>
                <c:pt idx="788">
                  <c:v>0.049278848</c:v>
                </c:pt>
                <c:pt idx="789">
                  <c:v>0.15384616</c:v>
                </c:pt>
                <c:pt idx="790">
                  <c:v>0.23076923</c:v>
                </c:pt>
                <c:pt idx="791">
                  <c:v>0.045673076</c:v>
                </c:pt>
                <c:pt idx="792">
                  <c:v>0.091346152</c:v>
                </c:pt>
                <c:pt idx="793">
                  <c:v>0.53846157</c:v>
                </c:pt>
                <c:pt idx="794">
                  <c:v>0.086538464</c:v>
                </c:pt>
                <c:pt idx="795">
                  <c:v>0.087740384</c:v>
                </c:pt>
                <c:pt idx="796">
                  <c:v>0.23076923</c:v>
                </c:pt>
                <c:pt idx="797">
                  <c:v>0.18990384</c:v>
                </c:pt>
                <c:pt idx="798">
                  <c:v>0.13822116</c:v>
                </c:pt>
                <c:pt idx="799">
                  <c:v>0.13822116</c:v>
                </c:pt>
                <c:pt idx="800">
                  <c:v>0.22716346</c:v>
                </c:pt>
                <c:pt idx="801">
                  <c:v>0.049278848</c:v>
                </c:pt>
                <c:pt idx="802">
                  <c:v>0.15264423</c:v>
                </c:pt>
                <c:pt idx="803">
                  <c:v>0.09254808</c:v>
                </c:pt>
                <c:pt idx="804">
                  <c:v>0.049278848</c:v>
                </c:pt>
                <c:pt idx="805">
                  <c:v>0.10096154</c:v>
                </c:pt>
                <c:pt idx="806">
                  <c:v>0.042067308</c:v>
                </c:pt>
                <c:pt idx="807">
                  <c:v>0.090144232</c:v>
                </c:pt>
                <c:pt idx="808">
                  <c:v>0.14783654</c:v>
                </c:pt>
                <c:pt idx="809">
                  <c:v>0.048076924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D19A-4386-95BD-46269EE0F4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7595424"/>
        <c:axId val="2127601168"/>
      </c:lineChart>
      <c:catAx>
        <c:axId val="21276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Time (~1000 cycles)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27607328"/>
        <c:crosses val="autoZero"/>
        <c:auto val="1"/>
        <c:lblAlgn val="ctr"/>
        <c:lblOffset val="100"/>
        <c:tickLblSkip val="100"/>
        <c:noMultiLvlLbl val="0"/>
      </c:catAx>
      <c:valAx>
        <c:axId val="2127607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Concurrent CTAs</a:t>
                </a:r>
              </a:p>
            </c:rich>
          </c:tx>
          <c:layout>
            <c:manualLayout>
              <c:xMode val="edge"/>
              <c:yMode val="edge"/>
              <c:x val="0.0"/>
              <c:y val="0.1215670120480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27613488"/>
        <c:crosses val="autoZero"/>
        <c:crossBetween val="between"/>
      </c:valAx>
      <c:valAx>
        <c:axId val="2127601168"/>
        <c:scaling>
          <c:orientation val="minMax"/>
          <c:max val="1.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Utilization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27595424"/>
        <c:crosses val="max"/>
        <c:crossBetween val="between"/>
        <c:majorUnit val="0.2"/>
      </c:valAx>
      <c:catAx>
        <c:axId val="2127595424"/>
        <c:scaling>
          <c:orientation val="minMax"/>
        </c:scaling>
        <c:delete val="1"/>
        <c:axPos val="b"/>
        <c:majorTickMark val="out"/>
        <c:minorTickMark val="none"/>
        <c:tickLblPos val="nextTo"/>
        <c:crossAx val="2127601168"/>
        <c:crosses val="autoZero"/>
        <c:auto val="1"/>
        <c:lblAlgn val="ctr"/>
        <c:lblOffset val="100"/>
        <c:noMultiLvlLbl val="0"/>
      </c:cat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074123103148191"/>
          <c:y val="0.0405802652968793"/>
          <c:w val="0.867131999125109"/>
          <c:h val="0.10708345336503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1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MM-small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7538276465442"/>
          <c:y val="0.179058835579127"/>
          <c:w val="0.785705489938758"/>
          <c:h val="0.69188910761154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MM_xiao!$AB$19:$AB$86</c:f>
              <c:strCache>
                <c:ptCount val="68"/>
                <c:pt idx="0">
                  <c:v>-20%</c:v>
                </c:pt>
                <c:pt idx="17">
                  <c:v>-10%</c:v>
                </c:pt>
                <c:pt idx="33">
                  <c:v>AVG</c:v>
                </c:pt>
                <c:pt idx="50">
                  <c:v>+10%</c:v>
                </c:pt>
                <c:pt idx="67">
                  <c:v>+20%</c:v>
                </c:pt>
              </c:strCache>
            </c:strRef>
          </c:cat>
          <c:val>
            <c:numRef>
              <c:f>MM_xiao!$AC$19:$AC$86</c:f>
              <c:numCache>
                <c:formatCode>General</c:formatCode>
                <c:ptCount val="6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0.0005</c:v>
                </c:pt>
                <c:pt idx="18">
                  <c:v>0.0</c:v>
                </c:pt>
                <c:pt idx="19">
                  <c:v>0.00125</c:v>
                </c:pt>
                <c:pt idx="20">
                  <c:v>0.001</c:v>
                </c:pt>
                <c:pt idx="21">
                  <c:v>0.00075</c:v>
                </c:pt>
                <c:pt idx="22">
                  <c:v>0.001</c:v>
                </c:pt>
                <c:pt idx="23">
                  <c:v>0.00125</c:v>
                </c:pt>
                <c:pt idx="24">
                  <c:v>0.0005</c:v>
                </c:pt>
                <c:pt idx="25">
                  <c:v>0.0045</c:v>
                </c:pt>
                <c:pt idx="26">
                  <c:v>0.00225</c:v>
                </c:pt>
                <c:pt idx="27">
                  <c:v>0.007</c:v>
                </c:pt>
                <c:pt idx="28">
                  <c:v>0.01575</c:v>
                </c:pt>
                <c:pt idx="29">
                  <c:v>0.023</c:v>
                </c:pt>
                <c:pt idx="30">
                  <c:v>0.04375</c:v>
                </c:pt>
                <c:pt idx="31">
                  <c:v>0.05975</c:v>
                </c:pt>
                <c:pt idx="32">
                  <c:v>0.08175</c:v>
                </c:pt>
                <c:pt idx="33">
                  <c:v>0.0955</c:v>
                </c:pt>
                <c:pt idx="34">
                  <c:v>0.09975</c:v>
                </c:pt>
                <c:pt idx="35">
                  <c:v>0.08525</c:v>
                </c:pt>
                <c:pt idx="36">
                  <c:v>0.08675</c:v>
                </c:pt>
                <c:pt idx="37">
                  <c:v>0.078</c:v>
                </c:pt>
                <c:pt idx="38">
                  <c:v>0.07775</c:v>
                </c:pt>
                <c:pt idx="39">
                  <c:v>0.05625</c:v>
                </c:pt>
                <c:pt idx="40">
                  <c:v>0.0395</c:v>
                </c:pt>
                <c:pt idx="41">
                  <c:v>0.03425</c:v>
                </c:pt>
                <c:pt idx="42">
                  <c:v>0.02625</c:v>
                </c:pt>
                <c:pt idx="43">
                  <c:v>0.012</c:v>
                </c:pt>
                <c:pt idx="44">
                  <c:v>0.00375</c:v>
                </c:pt>
                <c:pt idx="45">
                  <c:v>0.00025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2D6-4DCC-A4CA-A3AFD445AD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2115954208"/>
        <c:axId val="2115957696"/>
      </c:barChart>
      <c:catAx>
        <c:axId val="2115954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15957696"/>
        <c:crosses val="autoZero"/>
        <c:auto val="1"/>
        <c:lblAlgn val="ctr"/>
        <c:lblOffset val="100"/>
        <c:noMultiLvlLbl val="0"/>
      </c:catAx>
      <c:valAx>
        <c:axId val="2115957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PDF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15954208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="1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0.30798</cdr:x>
      <cdr:y>0.38066</cdr:y>
    </cdr:from>
    <cdr:to>
      <cdr:x>0.32131</cdr:x>
      <cdr:y>0.44778</cdr:y>
    </cdr:to>
    <cdr:sp macro="" textlink="">
      <cdr:nvSpPr>
        <cdr:cNvPr id="3" name="Rectangle 2"/>
        <cdr:cNvSpPr/>
      </cdr:nvSpPr>
      <cdr:spPr>
        <a:xfrm xmlns:a="http://schemas.openxmlformats.org/drawingml/2006/main">
          <a:off x="2640138" y="1446695"/>
          <a:ext cx="114300" cy="255065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8DF2B-4AAF-4B42-A568-31CF292C60A9}" type="datetimeFigureOut">
              <a:rPr lang="en-US" smtClean="0"/>
              <a:t>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8A5F8-5244-45D5-BA4D-E3970E68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63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E56D2-2AE1-4AF3-AF97-F7352DD4D6F6}" type="datetimeFigureOut">
              <a:rPr lang="en-US" smtClean="0"/>
              <a:t>2/9/17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C9FF6-0CF2-4EB7-8E8E-FBED02E93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6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91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242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699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4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25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992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689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03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032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25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35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15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75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180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83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35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92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54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19800" y="6248400"/>
            <a:ext cx="1905000" cy="457200"/>
          </a:xfrm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2A2DCBF-F584-3E4A-9DAE-9B132B880DA2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1905000" cy="457200"/>
          </a:xfrm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4F7E2C9-555D-41DB-9636-CB4258022159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734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3580884-766D-BE48-BC3F-E9BD8184CCFE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57219" y="64770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387A462-2B73-4C54-9FD8-39EE9570994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82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CE253C0-A70E-D04B-B667-5B6067E14012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62135" y="64770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9C537AB-43FE-46EC-9684-4FFB50ECC5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6941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D3104E-F1D1-2C4E-9D8A-FD078BF5DAB6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330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289EF-A481-EE42-A1B2-05AE0D641087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F8F8C-E7F0-46DE-87B6-61F4D3CDE6B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157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94EB69-31C7-B447-AE56-08D5081365E4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038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D3F2B-16FC-AD4F-B9EA-A31B8827B50B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D7562-CC4B-40F0-8542-71569884AFE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318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A22CA-A665-D24E-9BA9-7E3A3423CC9F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08A04-4BC0-4013-A473-23AEBD152E9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913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54A189-66F4-C343-81BA-0D7A20DFCDD0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94206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E8AB8A2-C46C-42C2-B710-DCC2A3B86E2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789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1C5A2F5-256F-994E-9D81-EE7017448B3A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14F187E-DF91-440E-9B3B-955B6C2B072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463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A2C6C-8E2B-4F4C-BD2A-C0EE6AA87205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4D75C-CF34-4204-8FE5-43293F8A298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426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5791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2400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fld id="{AFA6D6A2-ABC2-AE48-B805-699B9F54EEF5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F786A0C-93F5-43EC-9B92-D4A5768BAE3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101A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2400" dirty="0"/>
          </a:p>
        </p:txBody>
      </p:sp>
      <p:sp>
        <p:nvSpPr>
          <p:cNvPr id="1031" name="Line 14"/>
          <p:cNvSpPr>
            <a:spLocks noChangeShapeType="1"/>
          </p:cNvSpPr>
          <p:nvPr userDrawn="1"/>
        </p:nvSpPr>
        <p:spPr bwMode="auto">
          <a:xfrm>
            <a:off x="0" y="6122988"/>
            <a:ext cx="9144000" cy="0"/>
          </a:xfrm>
          <a:prstGeom prst="line">
            <a:avLst/>
          </a:prstGeom>
          <a:noFill/>
          <a:ln w="101600">
            <a:solidFill>
              <a:srgbClr val="519A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dirty="0"/>
          </a:p>
        </p:txBody>
      </p:sp>
      <p:pic>
        <p:nvPicPr>
          <p:cNvPr id="1032" name="Picture 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413" y="5921375"/>
            <a:ext cx="256381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/>
          <p:cNvSpPr txBox="1">
            <a:spLocks noChangeArrowheads="1"/>
          </p:cNvSpPr>
          <p:nvPr userDrawn="1"/>
        </p:nvSpPr>
        <p:spPr>
          <a:xfrm>
            <a:off x="838200" y="6525904"/>
            <a:ext cx="5929952" cy="457200"/>
          </a:xfrm>
          <a:prstGeom prst="rect">
            <a:avLst/>
          </a:prstGeom>
          <a:ln/>
        </p:spPr>
        <p:txBody>
          <a:bodyPr lIns="0" tIns="0" rIns="0" bIns="0"/>
          <a:lstStyle>
            <a:defPPr>
              <a:defRPr lang="en-US"/>
            </a:defPPr>
            <a:lvl1pPr algn="ct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l"/>
            <a:r>
              <a:rPr lang="en-US" altLang="en-US" sz="1400" b="0" dirty="0"/>
              <a:t>Controlled Kernel Launch for Dynamic Parallelism in GPUs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7" r:id="rId7"/>
    <p:sldLayoutId id="2147483708" r:id="rId8"/>
    <p:sldLayoutId id="2147483706" r:id="rId9"/>
    <p:sldLayoutId id="2147483709" r:id="rId10"/>
    <p:sldLayoutId id="214748371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6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4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Relationship Id="rId3" Type="http://schemas.openxmlformats.org/officeDocument/2006/relationships/chart" Target="../charts/char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ChangeArrowheads="1"/>
          </p:cNvSpPr>
          <p:nvPr/>
        </p:nvSpPr>
        <p:spPr bwMode="auto">
          <a:xfrm>
            <a:off x="0" y="5791200"/>
            <a:ext cx="9144000" cy="1066800"/>
          </a:xfrm>
          <a:prstGeom prst="rect">
            <a:avLst/>
          </a:prstGeom>
          <a:solidFill>
            <a:srgbClr val="101A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6147" name="Line 14"/>
          <p:cNvSpPr>
            <a:spLocks noChangeShapeType="1"/>
          </p:cNvSpPr>
          <p:nvPr/>
        </p:nvSpPr>
        <p:spPr bwMode="auto">
          <a:xfrm>
            <a:off x="0" y="5791200"/>
            <a:ext cx="9144000" cy="0"/>
          </a:xfrm>
          <a:prstGeom prst="line">
            <a:avLst/>
          </a:prstGeom>
          <a:noFill/>
          <a:ln w="101600">
            <a:solidFill>
              <a:srgbClr val="519A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614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3235" y="5562600"/>
            <a:ext cx="3380188" cy="156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18"/>
          <p:cNvSpPr>
            <a:spLocks noChangeArrowheads="1"/>
          </p:cNvSpPr>
          <p:nvPr/>
        </p:nvSpPr>
        <p:spPr bwMode="auto">
          <a:xfrm>
            <a:off x="-53832" y="-41565"/>
            <a:ext cx="9235440" cy="5852160"/>
          </a:xfrm>
          <a:prstGeom prst="rect">
            <a:avLst/>
          </a:prstGeom>
          <a:solidFill>
            <a:srgbClr val="182E6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6150" name="Title 1"/>
          <p:cNvSpPr>
            <a:spLocks noGrp="1"/>
          </p:cNvSpPr>
          <p:nvPr/>
        </p:nvSpPr>
        <p:spPr bwMode="auto">
          <a:xfrm>
            <a:off x="0" y="685800"/>
            <a:ext cx="9220200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3200" b="1" dirty="0">
                <a:solidFill>
                  <a:schemeClr val="bg1"/>
                </a:solidFill>
              </a:rPr>
              <a:t>Controlled Kernel Launch for Dynamic Parallelism in GPUs</a:t>
            </a:r>
          </a:p>
        </p:txBody>
      </p:sp>
      <p:sp>
        <p:nvSpPr>
          <p:cNvPr id="6151" name="Subtitle 8"/>
          <p:cNvSpPr>
            <a:spLocks noGrp="1"/>
          </p:cNvSpPr>
          <p:nvPr/>
        </p:nvSpPr>
        <p:spPr bwMode="auto">
          <a:xfrm>
            <a:off x="247650" y="3370262"/>
            <a:ext cx="882015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69925" indent="-3254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22350" indent="-3508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339850" indent="-315913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681163" indent="-3397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1383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5955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0527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099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65000"/>
            </a:pPr>
            <a:r>
              <a:rPr lang="en-US" altLang="en-US" sz="2000" u="sng" dirty="0">
                <a:solidFill>
                  <a:srgbClr val="FFFF00"/>
                </a:solidFill>
              </a:rPr>
              <a:t>Xulong Tang</a:t>
            </a:r>
            <a:r>
              <a:rPr lang="en-US" altLang="en-US" sz="2000" dirty="0">
                <a:solidFill>
                  <a:schemeClr val="bg1"/>
                </a:solidFill>
              </a:rPr>
              <a:t>,  </a:t>
            </a:r>
            <a:r>
              <a:rPr lang="en-US" altLang="en-US" sz="2000" dirty="0" err="1">
                <a:solidFill>
                  <a:schemeClr val="bg1"/>
                </a:solidFill>
              </a:rPr>
              <a:t>Ashutosh</a:t>
            </a:r>
            <a:r>
              <a:rPr lang="en-US" altLang="en-US" sz="2000" dirty="0">
                <a:solidFill>
                  <a:schemeClr val="bg1"/>
                </a:solidFill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</a:rPr>
              <a:t>Pattnaik</a:t>
            </a:r>
            <a:r>
              <a:rPr lang="en-US" altLang="en-US" sz="2000" dirty="0">
                <a:solidFill>
                  <a:schemeClr val="bg1"/>
                </a:solidFill>
              </a:rPr>
              <a:t>,  </a:t>
            </a:r>
            <a:r>
              <a:rPr lang="en-US" altLang="en-US" sz="2000" dirty="0" err="1">
                <a:solidFill>
                  <a:schemeClr val="bg1"/>
                </a:solidFill>
              </a:rPr>
              <a:t>Huaipan</a:t>
            </a:r>
            <a:r>
              <a:rPr lang="en-US" altLang="en-US" sz="2000" dirty="0">
                <a:solidFill>
                  <a:schemeClr val="bg1"/>
                </a:solidFill>
              </a:rPr>
              <a:t> Jiang, </a:t>
            </a:r>
          </a:p>
          <a:p>
            <a:pPr algn="ctr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65000"/>
            </a:pPr>
            <a:r>
              <a:rPr lang="en-US" altLang="en-US" sz="2000" dirty="0" err="1">
                <a:solidFill>
                  <a:schemeClr val="bg1"/>
                </a:solidFill>
              </a:rPr>
              <a:t>Onur</a:t>
            </a:r>
            <a:r>
              <a:rPr lang="en-US" altLang="en-US" sz="2000" dirty="0">
                <a:solidFill>
                  <a:schemeClr val="bg1"/>
                </a:solidFill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</a:rPr>
              <a:t>Kayiran</a:t>
            </a:r>
            <a:r>
              <a:rPr lang="en-US" altLang="en-US" sz="2000" dirty="0">
                <a:solidFill>
                  <a:schemeClr val="bg1"/>
                </a:solidFill>
              </a:rPr>
              <a:t>,  </a:t>
            </a:r>
            <a:r>
              <a:rPr lang="en-US" altLang="en-US" sz="2000" dirty="0" err="1">
                <a:solidFill>
                  <a:schemeClr val="bg1"/>
                </a:solidFill>
              </a:rPr>
              <a:t>Adwait</a:t>
            </a:r>
            <a:r>
              <a:rPr lang="en-US" altLang="en-US" sz="2000" dirty="0">
                <a:solidFill>
                  <a:schemeClr val="bg1"/>
                </a:solidFill>
              </a:rPr>
              <a:t> Jog,  </a:t>
            </a:r>
            <a:r>
              <a:rPr lang="en-US" altLang="en-US" sz="2000" dirty="0" err="1">
                <a:solidFill>
                  <a:schemeClr val="bg1"/>
                </a:solidFill>
              </a:rPr>
              <a:t>Sreepathi</a:t>
            </a:r>
            <a:r>
              <a:rPr lang="en-US" altLang="en-US" sz="2000" dirty="0">
                <a:solidFill>
                  <a:schemeClr val="bg1"/>
                </a:solidFill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</a:rPr>
              <a:t>Pai</a:t>
            </a:r>
            <a:r>
              <a:rPr lang="en-US" altLang="en-US" sz="2000" dirty="0">
                <a:solidFill>
                  <a:schemeClr val="bg1"/>
                </a:solidFill>
              </a:rPr>
              <a:t>,  Mohamed Ibrahim, </a:t>
            </a:r>
          </a:p>
          <a:p>
            <a:pPr algn="ctr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65000"/>
            </a:pPr>
            <a:r>
              <a:rPr lang="en-US" altLang="en-US" sz="2000" dirty="0" err="1">
                <a:solidFill>
                  <a:schemeClr val="bg1"/>
                </a:solidFill>
              </a:rPr>
              <a:t>Mahmut</a:t>
            </a:r>
            <a:r>
              <a:rPr lang="en-US" altLang="en-US" sz="2000" dirty="0">
                <a:solidFill>
                  <a:schemeClr val="bg1"/>
                </a:solidFill>
              </a:rPr>
              <a:t> T. </a:t>
            </a:r>
            <a:r>
              <a:rPr lang="en-US" altLang="en-US" sz="2000" dirty="0" err="1">
                <a:solidFill>
                  <a:schemeClr val="bg1"/>
                </a:solidFill>
              </a:rPr>
              <a:t>Kandemir</a:t>
            </a:r>
            <a:r>
              <a:rPr lang="en-US" altLang="en-US" sz="2000" dirty="0">
                <a:solidFill>
                  <a:schemeClr val="bg1"/>
                </a:solidFill>
              </a:rPr>
              <a:t>,  Chita R. Das </a:t>
            </a:r>
          </a:p>
        </p:txBody>
      </p:sp>
      <p:sp>
        <p:nvSpPr>
          <p:cNvPr id="13" name="Subtitle 8"/>
          <p:cNvSpPr>
            <a:spLocks noGrp="1"/>
          </p:cNvSpPr>
          <p:nvPr/>
        </p:nvSpPr>
        <p:spPr bwMode="auto">
          <a:xfrm>
            <a:off x="353291" y="5312997"/>
            <a:ext cx="8572500" cy="450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69925" indent="-3254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22350" indent="-3508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339850" indent="-315913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681163" indent="-3397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1383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5955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0527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099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65000"/>
            </a:pPr>
            <a:r>
              <a:rPr lang="en-US" altLang="en-US" b="1" dirty="0">
                <a:solidFill>
                  <a:srgbClr val="FFFF00"/>
                </a:solidFill>
              </a:rPr>
              <a:t>HPCA - 23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174" y="5979489"/>
            <a:ext cx="1428734" cy="3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430" y="6400641"/>
            <a:ext cx="31178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393" y="6013988"/>
            <a:ext cx="2306398" cy="6627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2"/>
            <a:ext cx="8229600" cy="51355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Characterization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Our proposal: SPAWN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B83FF1DB-BA33-4313-B22D-3168D745EE43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228600" y="365125"/>
            <a:ext cx="8686800" cy="66278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dirty="0"/>
              <a:t>Outline</a:t>
            </a:r>
            <a:endParaRPr 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150439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153354" y="871687"/>
            <a:ext cx="8990646" cy="2895600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000" kern="0" dirty="0"/>
              <a:t>Three key parameters</a:t>
            </a:r>
            <a:r>
              <a:rPr lang="en-US" sz="1800" kern="0" dirty="0"/>
              <a:t>.</a:t>
            </a:r>
          </a:p>
          <a:p>
            <a:pPr lvl="1"/>
            <a:r>
              <a:rPr lang="en-US" sz="1800" kern="0" dirty="0"/>
              <a:t>Workload distribution ratio, child kernel dimension, child kernel sequence</a:t>
            </a:r>
          </a:p>
          <a:p>
            <a:r>
              <a:rPr lang="en-US" sz="2000" kern="0" dirty="0"/>
              <a:t>Observations</a:t>
            </a:r>
          </a:p>
          <a:p>
            <a:pPr lvl="1"/>
            <a:r>
              <a:rPr lang="en-US" sz="1800" kern="0" dirty="0"/>
              <a:t>Workload distribution is very important.</a:t>
            </a:r>
          </a:p>
          <a:p>
            <a:pPr lvl="1"/>
            <a:r>
              <a:rPr lang="en-US" sz="1800" kern="0" dirty="0"/>
              <a:t>Preferred workload distribution ratio varies for different applications and inputs.</a:t>
            </a:r>
          </a:p>
          <a:p>
            <a:r>
              <a:rPr lang="en-US" sz="2200" kern="0" dirty="0">
                <a:solidFill>
                  <a:srgbClr val="00B0F0"/>
                </a:solidFill>
              </a:rPr>
              <a:t>Best offline-search</a:t>
            </a:r>
            <a:r>
              <a:rPr lang="en-US" sz="2200" kern="0" dirty="0"/>
              <a:t>: peak performance through manually varying the workload distribution ratio (THRESHOLD).</a:t>
            </a:r>
          </a:p>
          <a:p>
            <a:r>
              <a:rPr lang="en-US" sz="2200" kern="0" dirty="0">
                <a:solidFill>
                  <a:srgbClr val="FF0000"/>
                </a:solidFill>
              </a:rPr>
              <a:t>Baseline-DP</a:t>
            </a:r>
            <a:r>
              <a:rPr lang="en-US" sz="2200" kern="0" dirty="0"/>
              <a:t>: offload most computations by launching child kernels.</a:t>
            </a:r>
          </a:p>
          <a:p>
            <a:pPr lvl="1"/>
            <a:endParaRPr lang="en-US" sz="1800" kern="0" dirty="0"/>
          </a:p>
          <a:p>
            <a:pPr lvl="1"/>
            <a:endParaRPr lang="en-US" sz="1800" kern="0" dirty="0"/>
          </a:p>
        </p:txBody>
      </p:sp>
      <p:sp>
        <p:nvSpPr>
          <p:cNvPr id="17" name="Title 2"/>
          <p:cNvSpPr txBox="1">
            <a:spLocks/>
          </p:cNvSpPr>
          <p:nvPr/>
        </p:nvSpPr>
        <p:spPr>
          <a:xfrm>
            <a:off x="228600" y="365125"/>
            <a:ext cx="8686800" cy="66278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dirty="0"/>
              <a:t>Characterization of DP Applications</a:t>
            </a:r>
            <a:endParaRPr lang="en-US" sz="3600" kern="0" dirty="0"/>
          </a:p>
        </p:txBody>
      </p:sp>
      <p:sp>
        <p:nvSpPr>
          <p:cNvPr id="24" name="TextBox 23"/>
          <p:cNvSpPr txBox="1"/>
          <p:nvPr/>
        </p:nvSpPr>
        <p:spPr>
          <a:xfrm>
            <a:off x="1073014" y="3828230"/>
            <a:ext cx="1759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BFS-citation</a:t>
            </a:r>
          </a:p>
        </p:txBody>
      </p:sp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976425"/>
              </p:ext>
            </p:extLst>
          </p:nvPr>
        </p:nvGraphicFramePr>
        <p:xfrm>
          <a:off x="140783" y="3959035"/>
          <a:ext cx="2837231" cy="2036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026830" y="3824161"/>
            <a:ext cx="1759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MM-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3" name="Char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405460"/>
              </p:ext>
            </p:extLst>
          </p:nvPr>
        </p:nvGraphicFramePr>
        <p:xfrm>
          <a:off x="5999117" y="3954966"/>
          <a:ext cx="2834640" cy="2039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951665" y="3819125"/>
            <a:ext cx="2016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BFS-graph500</a:t>
            </a:r>
          </a:p>
        </p:txBody>
      </p:sp>
      <p:graphicFrame>
        <p:nvGraphicFramePr>
          <p:cNvPr id="35" name="Chart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7951402"/>
              </p:ext>
            </p:extLst>
          </p:nvPr>
        </p:nvGraphicFramePr>
        <p:xfrm>
          <a:off x="3071245" y="3926561"/>
          <a:ext cx="2834640" cy="2039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Rectangle: Rounded Corners 1"/>
          <p:cNvSpPr/>
          <p:nvPr/>
        </p:nvSpPr>
        <p:spPr bwMode="auto">
          <a:xfrm>
            <a:off x="5593154" y="5570077"/>
            <a:ext cx="1447800" cy="4979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Most work done by parent threads</a:t>
            </a:r>
          </a:p>
        </p:txBody>
      </p:sp>
      <p:sp>
        <p:nvSpPr>
          <p:cNvPr id="12" name="Rectangle: Rounded Corners 11"/>
          <p:cNvSpPr/>
          <p:nvPr/>
        </p:nvSpPr>
        <p:spPr bwMode="auto">
          <a:xfrm>
            <a:off x="7682123" y="5570077"/>
            <a:ext cx="1447800" cy="47443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Most work done by child kernels</a:t>
            </a:r>
          </a:p>
        </p:txBody>
      </p:sp>
      <p:cxnSp>
        <p:nvCxnSpPr>
          <p:cNvPr id="5" name="Straight Arrow Connector 4"/>
          <p:cNvCxnSpPr>
            <a:cxnSpLocks/>
            <a:stCxn id="2" idx="0"/>
          </p:cNvCxnSpPr>
          <p:nvPr/>
        </p:nvCxnSpPr>
        <p:spPr bwMode="auto">
          <a:xfrm flipV="1">
            <a:off x="6317054" y="5291843"/>
            <a:ext cx="320040" cy="27823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>
            <a:cxnSpLocks/>
            <a:stCxn id="12" idx="0"/>
          </p:cNvCxnSpPr>
          <p:nvPr/>
        </p:nvCxnSpPr>
        <p:spPr bwMode="auto">
          <a:xfrm flipH="1" flipV="1">
            <a:off x="8177425" y="5196347"/>
            <a:ext cx="228598" cy="37373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Oval 9"/>
          <p:cNvSpPr/>
          <p:nvPr/>
        </p:nvSpPr>
        <p:spPr bwMode="auto">
          <a:xfrm>
            <a:off x="2119130" y="5096438"/>
            <a:ext cx="363900" cy="32502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105400" y="4512284"/>
            <a:ext cx="363900" cy="36451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8038017" y="4048383"/>
            <a:ext cx="310325" cy="33560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117035" y="4048077"/>
            <a:ext cx="363900" cy="325022"/>
          </a:xfrm>
          <a:prstGeom prst="ellips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7980337" y="3979901"/>
            <a:ext cx="425686" cy="479599"/>
          </a:xfrm>
          <a:prstGeom prst="ellips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4089655" y="3998714"/>
            <a:ext cx="363900" cy="325022"/>
          </a:xfrm>
          <a:prstGeom prst="ellips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4591545" y="3979901"/>
            <a:ext cx="363900" cy="325022"/>
          </a:xfrm>
          <a:prstGeom prst="ellips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85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Graphic spid="25" grpId="0">
        <p:bldAsOne/>
      </p:bldGraphic>
      <p:bldP spid="32" grpId="0"/>
      <p:bldGraphic spid="33" grpId="0">
        <p:bldAsOne/>
      </p:bldGraphic>
      <p:bldP spid="34" grpId="0"/>
      <p:bldGraphic spid="35" grpId="0">
        <p:bldAsOne/>
      </p:bldGraphic>
      <p:bldP spid="2" grpId="0" animBg="1"/>
      <p:bldP spid="12" grpId="0" animBg="1"/>
      <p:bldP spid="10" grpId="0" animBg="1"/>
      <p:bldP spid="21" grpId="0" animBg="1"/>
      <p:bldP spid="23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295602" y="1066800"/>
            <a:ext cx="4200976" cy="4525963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kern="0" dirty="0">
                <a:solidFill>
                  <a:srgbClr val="FF0000"/>
                </a:solidFill>
              </a:rPr>
              <a:t>Launch overhead: </a:t>
            </a:r>
            <a:r>
              <a:rPr lang="en-US" sz="2400" kern="0" dirty="0">
                <a:solidFill>
                  <a:sysClr val="windowText" lastClr="000000"/>
                </a:solidFill>
              </a:rPr>
              <a:t>from invoking API to kernels </a:t>
            </a:r>
            <a:r>
              <a:rPr lang="en-US" sz="2400" kern="0" dirty="0"/>
              <a:t>being pushed into GMU and ready to start execution.</a:t>
            </a:r>
          </a:p>
          <a:p>
            <a:pPr lvl="1"/>
            <a:r>
              <a:rPr lang="en-US" sz="2000" kern="0" dirty="0"/>
              <a:t> </a:t>
            </a:r>
            <a:endParaRPr lang="en-US" sz="1400" kern="0" dirty="0"/>
          </a:p>
          <a:p>
            <a:r>
              <a:rPr lang="en-US" sz="2400" kern="0" dirty="0">
                <a:solidFill>
                  <a:srgbClr val="FF0000"/>
                </a:solidFill>
              </a:rPr>
              <a:t>Queuing latency: </a:t>
            </a:r>
            <a:r>
              <a:rPr lang="en-US" sz="2000" kern="0" dirty="0"/>
              <a:t>Kernels waiting in GMU due to the hardware limitations.</a:t>
            </a:r>
          </a:p>
          <a:p>
            <a:pPr lvl="1"/>
            <a:r>
              <a:rPr lang="en-US" sz="1800" kern="0" dirty="0"/>
              <a:t>Maximum number of concurrently running kernels.</a:t>
            </a:r>
          </a:p>
          <a:p>
            <a:pPr lvl="1"/>
            <a:r>
              <a:rPr lang="en-US" sz="1800" kern="0" dirty="0"/>
              <a:t>Maximum number of concurrently running CTAs.</a:t>
            </a:r>
          </a:p>
          <a:p>
            <a:pPr lvl="1"/>
            <a:r>
              <a:rPr lang="en-US" sz="1800" kern="0" dirty="0"/>
              <a:t>Available hardware resources.</a:t>
            </a:r>
          </a:p>
          <a:p>
            <a:pPr lvl="2"/>
            <a:endParaRPr lang="en-US" sz="2000" kern="0" dirty="0"/>
          </a:p>
        </p:txBody>
      </p:sp>
      <p:grpSp>
        <p:nvGrpSpPr>
          <p:cNvPr id="5" name="Group 4"/>
          <p:cNvGrpSpPr/>
          <p:nvPr/>
        </p:nvGrpSpPr>
        <p:grpSpPr>
          <a:xfrm>
            <a:off x="1219197" y="2995810"/>
            <a:ext cx="1254509" cy="558063"/>
            <a:chOff x="1828799" y="2165623"/>
            <a:chExt cx="956177" cy="461666"/>
          </a:xfrm>
        </p:grpSpPr>
        <p:sp>
          <p:nvSpPr>
            <p:cNvPr id="288" name="Oval 287"/>
            <p:cNvSpPr/>
            <p:nvPr/>
          </p:nvSpPr>
          <p:spPr>
            <a:xfrm>
              <a:off x="1828799" y="2265540"/>
              <a:ext cx="153329" cy="16641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6</a:t>
              </a:r>
            </a:p>
          </p:txBody>
        </p:sp>
        <p:sp>
          <p:nvSpPr>
            <p:cNvPr id="289" name="Oval 288"/>
            <p:cNvSpPr/>
            <p:nvPr/>
          </p:nvSpPr>
          <p:spPr>
            <a:xfrm>
              <a:off x="2230222" y="2268204"/>
              <a:ext cx="153329" cy="16641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3</a:t>
              </a:r>
            </a:p>
          </p:txBody>
        </p:sp>
        <p:sp>
          <p:nvSpPr>
            <p:cNvPr id="291" name="Oval 290"/>
            <p:cNvSpPr/>
            <p:nvPr/>
          </p:nvSpPr>
          <p:spPr>
            <a:xfrm>
              <a:off x="2631647" y="2267112"/>
              <a:ext cx="153329" cy="16641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4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973882" y="2165624"/>
              <a:ext cx="30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370169" y="2165623"/>
              <a:ext cx="30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  <p:sp>
        <p:nvSpPr>
          <p:cNvPr id="116" name="Title 2"/>
          <p:cNvSpPr txBox="1">
            <a:spLocks/>
          </p:cNvSpPr>
          <p:nvPr/>
        </p:nvSpPr>
        <p:spPr>
          <a:xfrm>
            <a:off x="628650" y="365126"/>
            <a:ext cx="7886700" cy="88424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kern="0" dirty="0"/>
              <a:t>Overheads</a:t>
            </a:r>
          </a:p>
        </p:txBody>
      </p:sp>
      <p:sp>
        <p:nvSpPr>
          <p:cNvPr id="292" name="Flowchart: Document 291"/>
          <p:cNvSpPr/>
          <p:nvPr/>
        </p:nvSpPr>
        <p:spPr>
          <a:xfrm>
            <a:off x="3959684" y="1435380"/>
            <a:ext cx="836097" cy="456441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93" name="Rectangle 292"/>
          <p:cNvSpPr/>
          <p:nvPr/>
        </p:nvSpPr>
        <p:spPr>
          <a:xfrm>
            <a:off x="4162471" y="2201025"/>
            <a:ext cx="433721" cy="472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 Host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(CPU)</a:t>
            </a:r>
          </a:p>
        </p:txBody>
      </p:sp>
      <p:cxnSp>
        <p:nvCxnSpPr>
          <p:cNvPr id="294" name="Straight Arrow Connector 293"/>
          <p:cNvCxnSpPr>
            <a:cxnSpLocks/>
            <a:stCxn id="292" idx="2"/>
            <a:endCxn id="293" idx="0"/>
          </p:cNvCxnSpPr>
          <p:nvPr/>
        </p:nvCxnSpPr>
        <p:spPr>
          <a:xfrm>
            <a:off x="4377733" y="1861645"/>
            <a:ext cx="1598" cy="3393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163"/>
          <p:cNvCxnSpPr>
            <a:cxnSpLocks/>
            <a:stCxn id="293" idx="3"/>
            <a:endCxn id="353" idx="1"/>
          </p:cNvCxnSpPr>
          <p:nvPr/>
        </p:nvCxnSpPr>
        <p:spPr>
          <a:xfrm flipV="1">
            <a:off x="4596192" y="1061545"/>
            <a:ext cx="1565757" cy="1375637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" name="Oval 296"/>
          <p:cNvSpPr/>
          <p:nvPr/>
        </p:nvSpPr>
        <p:spPr>
          <a:xfrm>
            <a:off x="4492091" y="1933885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</a:t>
            </a:r>
          </a:p>
        </p:txBody>
      </p:sp>
      <p:grpSp>
        <p:nvGrpSpPr>
          <p:cNvPr id="298" name="Group 297"/>
          <p:cNvGrpSpPr/>
          <p:nvPr/>
        </p:nvGrpSpPr>
        <p:grpSpPr>
          <a:xfrm>
            <a:off x="5476868" y="2940521"/>
            <a:ext cx="2720733" cy="886425"/>
            <a:chOff x="5844533" y="2887817"/>
            <a:chExt cx="2720733" cy="886425"/>
          </a:xfrm>
        </p:grpSpPr>
        <p:sp>
          <p:nvSpPr>
            <p:cNvPr id="299" name="Rectangle 298"/>
            <p:cNvSpPr/>
            <p:nvPr/>
          </p:nvSpPr>
          <p:spPr>
            <a:xfrm>
              <a:off x="5844533" y="2893204"/>
              <a:ext cx="2720733" cy="8810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b="1"/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6176308" y="2887817"/>
              <a:ext cx="2015765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Grid Management Unit (GMU)</a:t>
              </a:r>
            </a:p>
          </p:txBody>
        </p:sp>
        <p:grpSp>
          <p:nvGrpSpPr>
            <p:cNvPr id="301" name="Group 300"/>
            <p:cNvGrpSpPr/>
            <p:nvPr/>
          </p:nvGrpSpPr>
          <p:grpSpPr>
            <a:xfrm>
              <a:off x="6810462" y="3149384"/>
              <a:ext cx="1402272" cy="519728"/>
              <a:chOff x="4082056" y="3508671"/>
              <a:chExt cx="2583121" cy="660775"/>
            </a:xfrm>
          </p:grpSpPr>
          <p:grpSp>
            <p:nvGrpSpPr>
              <p:cNvPr id="302" name="Group 301"/>
              <p:cNvGrpSpPr/>
              <p:nvPr/>
            </p:nvGrpSpPr>
            <p:grpSpPr>
              <a:xfrm>
                <a:off x="5092133" y="3892766"/>
                <a:ext cx="325867" cy="45722"/>
                <a:chOff x="6743064" y="3973807"/>
                <a:chExt cx="419100" cy="58817"/>
              </a:xfrm>
            </p:grpSpPr>
            <p:sp>
              <p:nvSpPr>
                <p:cNvPr id="308" name="Oval 307"/>
                <p:cNvSpPr/>
                <p:nvPr/>
              </p:nvSpPr>
              <p:spPr>
                <a:xfrm>
                  <a:off x="6743064" y="3973810"/>
                  <a:ext cx="76200" cy="5881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/>
                </a:p>
              </p:txBody>
            </p:sp>
            <p:sp>
              <p:nvSpPr>
                <p:cNvPr id="309" name="Oval 308"/>
                <p:cNvSpPr/>
                <p:nvPr/>
              </p:nvSpPr>
              <p:spPr>
                <a:xfrm>
                  <a:off x="6915120" y="3973808"/>
                  <a:ext cx="76200" cy="5881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/>
                </a:p>
              </p:txBody>
            </p:sp>
            <p:sp>
              <p:nvSpPr>
                <p:cNvPr id="310" name="Oval 309"/>
                <p:cNvSpPr/>
                <p:nvPr/>
              </p:nvSpPr>
              <p:spPr>
                <a:xfrm>
                  <a:off x="7085964" y="3973807"/>
                  <a:ext cx="76200" cy="5881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/>
                </a:p>
              </p:txBody>
            </p:sp>
          </p:grpSp>
          <p:grpSp>
            <p:nvGrpSpPr>
              <p:cNvPr id="303" name="Group 302"/>
              <p:cNvGrpSpPr/>
              <p:nvPr/>
            </p:nvGrpSpPr>
            <p:grpSpPr>
              <a:xfrm>
                <a:off x="4082056" y="3508671"/>
                <a:ext cx="690609" cy="660775"/>
                <a:chOff x="5650490" y="3606200"/>
                <a:chExt cx="690609" cy="660775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5650490" y="4046089"/>
                  <a:ext cx="690609" cy="22088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b="1" dirty="0">
                      <a:solidFill>
                        <a:sysClr val="windowText" lastClr="000000"/>
                      </a:solidFill>
                    </a:rPr>
                    <a:t>K3</a:t>
                  </a: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5650490" y="3831684"/>
                  <a:ext cx="690609" cy="22088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b="1" dirty="0">
                      <a:solidFill>
                        <a:sysClr val="windowText" lastClr="000000"/>
                      </a:solidFill>
                    </a:rPr>
                    <a:t>K2</a:t>
                  </a:r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5650490" y="3606200"/>
                  <a:ext cx="690609" cy="22088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b="1" dirty="0">
                      <a:solidFill>
                        <a:sysClr val="windowText" lastClr="000000"/>
                      </a:solidFill>
                    </a:rPr>
                    <a:t>K1</a:t>
                  </a:r>
                </a:p>
              </p:txBody>
            </p:sp>
          </p:grpSp>
          <p:sp>
            <p:nvSpPr>
              <p:cNvPr id="304" name="TextBox 303"/>
              <p:cNvSpPr txBox="1"/>
              <p:nvPr/>
            </p:nvSpPr>
            <p:spPr>
              <a:xfrm>
                <a:off x="5514546" y="3594627"/>
                <a:ext cx="1150631" cy="52825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900" b="1" dirty="0"/>
                  <a:t>Hardware Work</a:t>
                </a:r>
              </a:p>
              <a:p>
                <a:pPr algn="ctr"/>
                <a:r>
                  <a:rPr lang="en-US" sz="900" b="1" dirty="0"/>
                  <a:t>Queues</a:t>
                </a:r>
              </a:p>
            </p:txBody>
          </p:sp>
        </p:grpSp>
      </p:grpSp>
      <p:grpSp>
        <p:nvGrpSpPr>
          <p:cNvPr id="311" name="Group 310"/>
          <p:cNvGrpSpPr/>
          <p:nvPr/>
        </p:nvGrpSpPr>
        <p:grpSpPr>
          <a:xfrm>
            <a:off x="5656910" y="1569057"/>
            <a:ext cx="2425292" cy="988209"/>
            <a:chOff x="2915094" y="1444545"/>
            <a:chExt cx="3248446" cy="1256397"/>
          </a:xfrm>
        </p:grpSpPr>
        <p:sp>
          <p:nvSpPr>
            <p:cNvPr id="312" name="Rectangle 311"/>
            <p:cNvSpPr/>
            <p:nvPr/>
          </p:nvSpPr>
          <p:spPr>
            <a:xfrm>
              <a:off x="2915094" y="1444545"/>
              <a:ext cx="3248446" cy="125639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b="1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3045907" y="1451191"/>
              <a:ext cx="3030197" cy="31304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Stream Queue Management (SQM)</a:t>
              </a:r>
            </a:p>
          </p:txBody>
        </p:sp>
        <p:grpSp>
          <p:nvGrpSpPr>
            <p:cNvPr id="314" name="Group 313"/>
            <p:cNvGrpSpPr/>
            <p:nvPr/>
          </p:nvGrpSpPr>
          <p:grpSpPr>
            <a:xfrm>
              <a:off x="4585118" y="2129747"/>
              <a:ext cx="425700" cy="83715"/>
              <a:chOff x="6421759" y="2257747"/>
              <a:chExt cx="425700" cy="83715"/>
            </a:xfrm>
          </p:grpSpPr>
          <p:sp>
            <p:nvSpPr>
              <p:cNvPr id="320" name="Oval 319"/>
              <p:cNvSpPr/>
              <p:nvPr/>
            </p:nvSpPr>
            <p:spPr>
              <a:xfrm>
                <a:off x="6421759" y="2257749"/>
                <a:ext cx="82800" cy="837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6593815" y="2257748"/>
                <a:ext cx="82800" cy="837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6764659" y="2257747"/>
                <a:ext cx="82800" cy="837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</p:grpSp>
        <p:grpSp>
          <p:nvGrpSpPr>
            <p:cNvPr id="315" name="Group 314"/>
            <p:cNvGrpSpPr/>
            <p:nvPr/>
          </p:nvGrpSpPr>
          <p:grpSpPr>
            <a:xfrm>
              <a:off x="3937189" y="1888081"/>
              <a:ext cx="499808" cy="658033"/>
              <a:chOff x="3870459" y="1882575"/>
              <a:chExt cx="499808" cy="658032"/>
            </a:xfrm>
            <a:solidFill>
              <a:schemeClr val="bg1">
                <a:lumMod val="95000"/>
              </a:schemeClr>
            </a:solidFill>
          </p:grpSpPr>
          <p:sp>
            <p:nvSpPr>
              <p:cNvPr id="317" name="TextBox 316"/>
              <p:cNvSpPr txBox="1"/>
              <p:nvPr/>
            </p:nvSpPr>
            <p:spPr>
              <a:xfrm>
                <a:off x="3870795" y="1882575"/>
                <a:ext cx="499472" cy="21945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none" lIns="0" tIns="45720" rIns="0" bIns="0" rtlCol="0">
                <a:noAutofit/>
              </a:bodyPr>
              <a:lstStyle/>
              <a:p>
                <a:pPr algn="ctr"/>
                <a:r>
                  <a:rPr lang="en-US" sz="700" b="1" dirty="0"/>
                  <a:t>K1</a:t>
                </a:r>
                <a:endParaRPr lang="en-US" sz="400" b="1" dirty="0"/>
              </a:p>
            </p:txBody>
          </p:sp>
          <p:sp>
            <p:nvSpPr>
              <p:cNvPr id="318" name="TextBox 317"/>
              <p:cNvSpPr txBox="1"/>
              <p:nvPr/>
            </p:nvSpPr>
            <p:spPr>
              <a:xfrm>
                <a:off x="3870460" y="2103651"/>
                <a:ext cx="499807" cy="21945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none" lIns="0" tIns="45720" rIns="0" bIns="0" rtlCol="0">
                <a:noAutofit/>
              </a:bodyPr>
              <a:lstStyle/>
              <a:p>
                <a:pPr algn="ctr"/>
                <a:r>
                  <a:rPr lang="en-US" sz="700" b="1" dirty="0"/>
                  <a:t>K2</a:t>
                </a:r>
                <a:endParaRPr lang="en-US" sz="400" b="1" dirty="0"/>
              </a:p>
            </p:txBody>
          </p:sp>
          <p:sp>
            <p:nvSpPr>
              <p:cNvPr id="319" name="TextBox 318"/>
              <p:cNvSpPr txBox="1"/>
              <p:nvPr/>
            </p:nvSpPr>
            <p:spPr>
              <a:xfrm>
                <a:off x="3870459" y="2321152"/>
                <a:ext cx="499808" cy="21945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none" lIns="0" tIns="45720" rIns="0" bIns="0" rtlCol="0">
                <a:noAutofit/>
              </a:bodyPr>
              <a:lstStyle/>
              <a:p>
                <a:pPr algn="ctr"/>
                <a:r>
                  <a:rPr lang="en-US" sz="700" b="1" dirty="0"/>
                  <a:t>K3</a:t>
                </a:r>
                <a:endParaRPr lang="en-US" sz="400" b="1" dirty="0"/>
              </a:p>
            </p:txBody>
          </p:sp>
        </p:grpSp>
        <p:sp>
          <p:nvSpPr>
            <p:cNvPr id="316" name="TextBox 315"/>
            <p:cNvSpPr txBox="1"/>
            <p:nvPr/>
          </p:nvSpPr>
          <p:spPr>
            <a:xfrm>
              <a:off x="4827366" y="1841563"/>
              <a:ext cx="955191" cy="50783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Software Work </a:t>
              </a:r>
            </a:p>
            <a:p>
              <a:pPr algn="ctr"/>
              <a:r>
                <a:rPr lang="en-US" sz="900" b="1" dirty="0"/>
                <a:t>Queues</a:t>
              </a:r>
            </a:p>
          </p:txBody>
        </p:sp>
      </p:grpSp>
      <p:cxnSp>
        <p:nvCxnSpPr>
          <p:cNvPr id="323" name="Straight Connector 322"/>
          <p:cNvCxnSpPr/>
          <p:nvPr/>
        </p:nvCxnSpPr>
        <p:spPr>
          <a:xfrm>
            <a:off x="4755612" y="2746482"/>
            <a:ext cx="3740374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 rot="16200000">
            <a:off x="7617665" y="1743881"/>
            <a:ext cx="146151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Software Support</a:t>
            </a:r>
          </a:p>
        </p:txBody>
      </p:sp>
      <p:sp>
        <p:nvSpPr>
          <p:cNvPr id="325" name="TextBox 324"/>
          <p:cNvSpPr txBox="1"/>
          <p:nvPr/>
        </p:nvSpPr>
        <p:spPr>
          <a:xfrm rot="16200000">
            <a:off x="7660564" y="3355024"/>
            <a:ext cx="1303681" cy="18382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Hardware Support</a:t>
            </a:r>
          </a:p>
        </p:txBody>
      </p:sp>
      <p:sp>
        <p:nvSpPr>
          <p:cNvPr id="326" name="Oval 325"/>
          <p:cNvSpPr/>
          <p:nvPr/>
        </p:nvSpPr>
        <p:spPr>
          <a:xfrm>
            <a:off x="5161170" y="1946222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</a:t>
            </a:r>
          </a:p>
        </p:txBody>
      </p:sp>
      <p:sp>
        <p:nvSpPr>
          <p:cNvPr id="329" name="Oval 328"/>
          <p:cNvSpPr/>
          <p:nvPr/>
        </p:nvSpPr>
        <p:spPr>
          <a:xfrm>
            <a:off x="6516014" y="3874412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5</a:t>
            </a:r>
          </a:p>
        </p:txBody>
      </p:sp>
      <p:sp>
        <p:nvSpPr>
          <p:cNvPr id="332" name="Down Arrow 212"/>
          <p:cNvSpPr/>
          <p:nvPr/>
        </p:nvSpPr>
        <p:spPr>
          <a:xfrm>
            <a:off x="6697679" y="3824383"/>
            <a:ext cx="221928" cy="274398"/>
          </a:xfrm>
          <a:prstGeom prst="down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grpSp>
        <p:nvGrpSpPr>
          <p:cNvPr id="333" name="Group 332"/>
          <p:cNvGrpSpPr/>
          <p:nvPr/>
        </p:nvGrpSpPr>
        <p:grpSpPr>
          <a:xfrm>
            <a:off x="5576533" y="4099925"/>
            <a:ext cx="2629769" cy="844336"/>
            <a:chOff x="5944198" y="4047221"/>
            <a:chExt cx="2629769" cy="844336"/>
          </a:xfrm>
        </p:grpSpPr>
        <p:grpSp>
          <p:nvGrpSpPr>
            <p:cNvPr id="336" name="Group 335"/>
            <p:cNvGrpSpPr/>
            <p:nvPr/>
          </p:nvGrpSpPr>
          <p:grpSpPr>
            <a:xfrm>
              <a:off x="7559658" y="4702481"/>
              <a:ext cx="312900" cy="65845"/>
              <a:chOff x="4883272" y="5431666"/>
              <a:chExt cx="419100" cy="83715"/>
            </a:xfrm>
          </p:grpSpPr>
          <p:sp>
            <p:nvSpPr>
              <p:cNvPr id="350" name="Oval 349"/>
              <p:cNvSpPr/>
              <p:nvPr/>
            </p:nvSpPr>
            <p:spPr>
              <a:xfrm>
                <a:off x="4883272" y="5431668"/>
                <a:ext cx="76200" cy="837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  <p:sp>
            <p:nvSpPr>
              <p:cNvPr id="351" name="Oval 350"/>
              <p:cNvSpPr/>
              <p:nvPr/>
            </p:nvSpPr>
            <p:spPr>
              <a:xfrm>
                <a:off x="5055328" y="5431667"/>
                <a:ext cx="76200" cy="837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  <p:sp>
            <p:nvSpPr>
              <p:cNvPr id="352" name="Oval 351"/>
              <p:cNvSpPr/>
              <p:nvPr/>
            </p:nvSpPr>
            <p:spPr>
              <a:xfrm>
                <a:off x="5226172" y="5431666"/>
                <a:ext cx="76200" cy="837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</p:grpSp>
        <p:cxnSp>
          <p:nvCxnSpPr>
            <p:cNvPr id="337" name="Straight Arrow Connector 336"/>
            <p:cNvCxnSpPr/>
            <p:nvPr/>
          </p:nvCxnSpPr>
          <p:spPr>
            <a:xfrm flipH="1">
              <a:off x="7197443" y="4417881"/>
              <a:ext cx="0" cy="1280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Rectangle 337"/>
            <p:cNvSpPr/>
            <p:nvPr/>
          </p:nvSpPr>
          <p:spPr>
            <a:xfrm>
              <a:off x="7014111" y="4550910"/>
              <a:ext cx="417303" cy="3406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PE</a:t>
              </a: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6598342" y="4047221"/>
              <a:ext cx="1184562" cy="2557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CTA scheduler</a:t>
              </a: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5944198" y="4546870"/>
              <a:ext cx="395899" cy="3406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PE</a:t>
              </a:r>
            </a:p>
          </p:txBody>
        </p:sp>
        <p:cxnSp>
          <p:nvCxnSpPr>
            <p:cNvPr id="341" name="Straight Arrow Connector 340"/>
            <p:cNvCxnSpPr/>
            <p:nvPr/>
          </p:nvCxnSpPr>
          <p:spPr>
            <a:xfrm flipH="1">
              <a:off x="6133240" y="4416004"/>
              <a:ext cx="3580" cy="1280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 flipH="1">
              <a:off x="6126270" y="4418501"/>
              <a:ext cx="221128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/>
            <p:cNvCxnSpPr/>
            <p:nvPr/>
          </p:nvCxnSpPr>
          <p:spPr>
            <a:xfrm flipH="1">
              <a:off x="6661252" y="4411887"/>
              <a:ext cx="0" cy="1280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Arrow Connector 343"/>
            <p:cNvCxnSpPr/>
            <p:nvPr/>
          </p:nvCxnSpPr>
          <p:spPr>
            <a:xfrm>
              <a:off x="8329195" y="4411409"/>
              <a:ext cx="3580" cy="1280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 flipH="1" flipV="1">
              <a:off x="7183242" y="4301786"/>
              <a:ext cx="0" cy="1051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8" name="Rectangle 347"/>
            <p:cNvSpPr/>
            <p:nvPr/>
          </p:nvSpPr>
          <p:spPr>
            <a:xfrm>
              <a:off x="6464833" y="4544917"/>
              <a:ext cx="398383" cy="3406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PE</a:t>
              </a:r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8138456" y="4538824"/>
              <a:ext cx="435511" cy="3406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PE</a:t>
              </a:r>
            </a:p>
          </p:txBody>
        </p:sp>
      </p:grpSp>
      <p:sp>
        <p:nvSpPr>
          <p:cNvPr id="353" name="Rectangle 352"/>
          <p:cNvSpPr/>
          <p:nvPr/>
        </p:nvSpPr>
        <p:spPr>
          <a:xfrm>
            <a:off x="6161948" y="859951"/>
            <a:ext cx="1285724" cy="4031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Runtime APIs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Device Runtime APIs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749921" y="1073734"/>
            <a:ext cx="2765429" cy="4014116"/>
            <a:chOff x="5749921" y="1073734"/>
            <a:chExt cx="2765429" cy="4014116"/>
          </a:xfrm>
        </p:grpSpPr>
        <p:sp>
          <p:nvSpPr>
            <p:cNvPr id="327" name="Oval 326"/>
            <p:cNvSpPr/>
            <p:nvPr/>
          </p:nvSpPr>
          <p:spPr>
            <a:xfrm>
              <a:off x="6496708" y="1321090"/>
              <a:ext cx="201168" cy="20116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3</a:t>
              </a:r>
            </a:p>
          </p:txBody>
        </p:sp>
        <p:sp>
          <p:nvSpPr>
            <p:cNvPr id="328" name="Oval 327"/>
            <p:cNvSpPr/>
            <p:nvPr/>
          </p:nvSpPr>
          <p:spPr>
            <a:xfrm>
              <a:off x="6513918" y="2671795"/>
              <a:ext cx="201168" cy="20116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4</a:t>
              </a:r>
            </a:p>
          </p:txBody>
        </p:sp>
        <p:sp>
          <p:nvSpPr>
            <p:cNvPr id="330" name="Down Arrow 210"/>
            <p:cNvSpPr/>
            <p:nvPr/>
          </p:nvSpPr>
          <p:spPr>
            <a:xfrm>
              <a:off x="6702027" y="2551598"/>
              <a:ext cx="221928" cy="392260"/>
            </a:xfrm>
            <a:prstGeom prst="downArrow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sp>
          <p:nvSpPr>
            <p:cNvPr id="331" name="Down Arrow 211"/>
            <p:cNvSpPr/>
            <p:nvPr/>
          </p:nvSpPr>
          <p:spPr>
            <a:xfrm>
              <a:off x="6699966" y="1276155"/>
              <a:ext cx="203785" cy="297280"/>
            </a:xfrm>
            <a:prstGeom prst="downArrow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grpSp>
          <p:nvGrpSpPr>
            <p:cNvPr id="354" name="Group 353"/>
            <p:cNvGrpSpPr/>
            <p:nvPr/>
          </p:nvGrpSpPr>
          <p:grpSpPr>
            <a:xfrm>
              <a:off x="5749921" y="1073734"/>
              <a:ext cx="2765429" cy="4014116"/>
              <a:chOff x="6114447" y="1014834"/>
              <a:chExt cx="2765429" cy="4014116"/>
            </a:xfrm>
          </p:grpSpPr>
          <p:sp>
            <p:nvSpPr>
              <p:cNvPr id="355" name="Oval 354"/>
              <p:cNvSpPr/>
              <p:nvPr/>
            </p:nvSpPr>
            <p:spPr>
              <a:xfrm>
                <a:off x="8668955" y="4818876"/>
                <a:ext cx="200749" cy="201933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6</a:t>
                </a:r>
              </a:p>
            </p:txBody>
          </p:sp>
          <p:cxnSp>
            <p:nvCxnSpPr>
              <p:cNvPr id="356" name="Straight Arrow Connector 355"/>
              <p:cNvCxnSpPr>
                <a:cxnSpLocks/>
              </p:cNvCxnSpPr>
              <p:nvPr/>
            </p:nvCxnSpPr>
            <p:spPr>
              <a:xfrm flipH="1">
                <a:off x="7812198" y="1027978"/>
                <a:ext cx="106767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Elbow Connector 219"/>
              <p:cNvCxnSpPr/>
              <p:nvPr/>
            </p:nvCxnSpPr>
            <p:spPr>
              <a:xfrm flipV="1">
                <a:off x="8089768" y="1014834"/>
                <a:ext cx="773883" cy="4001850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8" name="Group 357"/>
              <p:cNvGrpSpPr/>
              <p:nvPr/>
            </p:nvGrpSpPr>
            <p:grpSpPr>
              <a:xfrm>
                <a:off x="6114447" y="4879470"/>
                <a:ext cx="2202380" cy="149480"/>
                <a:chOff x="6114447" y="4879470"/>
                <a:chExt cx="2202380" cy="149480"/>
              </a:xfrm>
            </p:grpSpPr>
            <p:grpSp>
              <p:nvGrpSpPr>
                <p:cNvPr id="359" name="Group 358"/>
                <p:cNvGrpSpPr/>
                <p:nvPr/>
              </p:nvGrpSpPr>
              <p:grpSpPr>
                <a:xfrm>
                  <a:off x="6114447" y="4879471"/>
                  <a:ext cx="2202380" cy="149479"/>
                  <a:chOff x="4545489" y="5810716"/>
                  <a:chExt cx="3382957" cy="193412"/>
                </a:xfrm>
              </p:grpSpPr>
              <p:cxnSp>
                <p:nvCxnSpPr>
                  <p:cNvPr id="361" name="Straight Connector 360"/>
                  <p:cNvCxnSpPr/>
                  <p:nvPr/>
                </p:nvCxnSpPr>
                <p:spPr>
                  <a:xfrm flipH="1" flipV="1">
                    <a:off x="4545489" y="5982169"/>
                    <a:ext cx="3064493" cy="560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2" name="Straight Connector 361"/>
                  <p:cNvCxnSpPr/>
                  <p:nvPr/>
                </p:nvCxnSpPr>
                <p:spPr>
                  <a:xfrm flipV="1">
                    <a:off x="4557460" y="5821248"/>
                    <a:ext cx="0" cy="18288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3" name="Straight Connector 362"/>
                  <p:cNvCxnSpPr/>
                  <p:nvPr/>
                </p:nvCxnSpPr>
                <p:spPr>
                  <a:xfrm flipV="1">
                    <a:off x="5365885" y="5813493"/>
                    <a:ext cx="0" cy="18288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Straight Connector 363"/>
                  <p:cNvCxnSpPr/>
                  <p:nvPr/>
                </p:nvCxnSpPr>
                <p:spPr>
                  <a:xfrm flipV="1">
                    <a:off x="7928446" y="5810716"/>
                    <a:ext cx="0" cy="18288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60" name="Straight Connector 359"/>
                <p:cNvCxnSpPr/>
                <p:nvPr/>
              </p:nvCxnSpPr>
              <p:spPr>
                <a:xfrm flipV="1">
                  <a:off x="7222762" y="4879470"/>
                  <a:ext cx="0" cy="14133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0" name="Rectangle: Rounded Corners 9"/>
          <p:cNvSpPr/>
          <p:nvPr/>
        </p:nvSpPr>
        <p:spPr bwMode="auto">
          <a:xfrm>
            <a:off x="6337372" y="3167117"/>
            <a:ext cx="1537265" cy="58073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96" name="Rectangle: Rounded Corners 295"/>
          <p:cNvSpPr/>
          <p:nvPr/>
        </p:nvSpPr>
        <p:spPr bwMode="auto">
          <a:xfrm>
            <a:off x="5503662" y="4516525"/>
            <a:ext cx="2814667" cy="469381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164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9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7353" y="193260"/>
            <a:ext cx="7886700" cy="1325563"/>
          </a:xfrm>
        </p:spPr>
        <p:txBody>
          <a:bodyPr/>
          <a:lstStyle/>
          <a:p>
            <a:r>
              <a:rPr lang="en-US" sz="3600" dirty="0"/>
              <a:t>Workload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33" name="Can 32"/>
          <p:cNvSpPr/>
          <p:nvPr/>
        </p:nvSpPr>
        <p:spPr>
          <a:xfrm rot="16200000">
            <a:off x="5057228" y="1583400"/>
            <a:ext cx="314248" cy="1240775"/>
          </a:xfrm>
          <a:prstGeom prst="ca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/>
          </a:p>
        </p:txBody>
      </p:sp>
      <p:sp>
        <p:nvSpPr>
          <p:cNvPr id="34" name="Can 33"/>
          <p:cNvSpPr/>
          <p:nvPr/>
        </p:nvSpPr>
        <p:spPr>
          <a:xfrm rot="16200000">
            <a:off x="6295329" y="-157675"/>
            <a:ext cx="314248" cy="3733701"/>
          </a:xfrm>
          <a:prstGeom prst="ca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/>
          </a:p>
        </p:txBody>
      </p:sp>
      <p:sp>
        <p:nvSpPr>
          <p:cNvPr id="35" name="Rectangle 34"/>
          <p:cNvSpPr/>
          <p:nvPr/>
        </p:nvSpPr>
        <p:spPr>
          <a:xfrm>
            <a:off x="1350258" y="951960"/>
            <a:ext cx="1704437" cy="25135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274320" bIns="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Parent Kernel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651428" y="952507"/>
            <a:ext cx="3722549" cy="25135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Parent Kernel Waiting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655405" y="1643324"/>
            <a:ext cx="756245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39" name="Rectangle 38"/>
          <p:cNvSpPr/>
          <p:nvPr/>
        </p:nvSpPr>
        <p:spPr>
          <a:xfrm>
            <a:off x="5418156" y="1643324"/>
            <a:ext cx="441809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0" name="Rectangle 39"/>
          <p:cNvSpPr/>
          <p:nvPr/>
        </p:nvSpPr>
        <p:spPr>
          <a:xfrm>
            <a:off x="5867751" y="1643324"/>
            <a:ext cx="182024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1" name="Rectangle 40"/>
          <p:cNvSpPr/>
          <p:nvPr/>
        </p:nvSpPr>
        <p:spPr>
          <a:xfrm>
            <a:off x="6055079" y="1643324"/>
            <a:ext cx="182024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2" name="Rectangle 41"/>
          <p:cNvSpPr/>
          <p:nvPr/>
        </p:nvSpPr>
        <p:spPr>
          <a:xfrm>
            <a:off x="6431994" y="1643324"/>
            <a:ext cx="441809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3" name="Rectangle 42"/>
          <p:cNvSpPr/>
          <p:nvPr/>
        </p:nvSpPr>
        <p:spPr>
          <a:xfrm>
            <a:off x="6241303" y="1643324"/>
            <a:ext cx="182024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4" name="Rectangle 43"/>
          <p:cNvSpPr/>
          <p:nvPr/>
        </p:nvSpPr>
        <p:spPr>
          <a:xfrm>
            <a:off x="3065147" y="951960"/>
            <a:ext cx="1586279" cy="251357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Launch Overhead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685981" y="1014277"/>
            <a:ext cx="104832" cy="10123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7" name="Rectangle 46"/>
          <p:cNvSpPr/>
          <p:nvPr/>
        </p:nvSpPr>
        <p:spPr>
          <a:xfrm>
            <a:off x="2858634" y="1014277"/>
            <a:ext cx="104832" cy="10123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2007864" y="1116379"/>
            <a:ext cx="666845" cy="42956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659685" y="1120017"/>
            <a:ext cx="117437" cy="4109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1978858" y="1558391"/>
            <a:ext cx="669002" cy="261899"/>
            <a:chOff x="3091940" y="867253"/>
            <a:chExt cx="654632" cy="315014"/>
          </a:xfrm>
          <a:solidFill>
            <a:schemeClr val="bg1">
              <a:lumMod val="95000"/>
            </a:schemeClr>
          </a:solidFill>
        </p:grpSpPr>
        <p:sp>
          <p:nvSpPr>
            <p:cNvPr id="51" name="Rectangle 50"/>
            <p:cNvSpPr/>
            <p:nvPr/>
          </p:nvSpPr>
          <p:spPr>
            <a:xfrm>
              <a:off x="3091940" y="867253"/>
              <a:ext cx="654632" cy="31501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3320903" y="929363"/>
              <a:ext cx="53917" cy="201285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3438546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3553859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3205590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</p:grpSp>
      <p:cxnSp>
        <p:nvCxnSpPr>
          <p:cNvPr id="56" name="Straight Connector 55"/>
          <p:cNvCxnSpPr/>
          <p:nvPr/>
        </p:nvCxnSpPr>
        <p:spPr>
          <a:xfrm flipH="1">
            <a:off x="2761295" y="1121466"/>
            <a:ext cx="99507" cy="9391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953996" y="1129038"/>
            <a:ext cx="481489" cy="92675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2762149" y="2064925"/>
            <a:ext cx="669002" cy="261899"/>
            <a:chOff x="3091940" y="867253"/>
            <a:chExt cx="654632" cy="315014"/>
          </a:xfrm>
          <a:solidFill>
            <a:schemeClr val="bg1">
              <a:lumMod val="95000"/>
            </a:schemeClr>
          </a:solidFill>
        </p:grpSpPr>
        <p:sp>
          <p:nvSpPr>
            <p:cNvPr id="59" name="Rectangle 58"/>
            <p:cNvSpPr/>
            <p:nvPr/>
          </p:nvSpPr>
          <p:spPr>
            <a:xfrm>
              <a:off x="3091940" y="867253"/>
              <a:ext cx="654632" cy="31501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3320903" y="929363"/>
              <a:ext cx="53917" cy="201285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3438546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3553859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3205590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000326" y="2046110"/>
            <a:ext cx="642303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HWQ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31974" y="1529770"/>
            <a:ext cx="1025374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CTA</a:t>
            </a:r>
            <a:r>
              <a:rPr lang="en-US" sz="1400" b="1" baseline="-25000" dirty="0" err="1"/>
              <a:t>parent</a:t>
            </a:r>
            <a:endParaRPr lang="en-US" sz="1200" b="1" baseline="-25000" dirty="0"/>
          </a:p>
        </p:txBody>
      </p:sp>
      <p:sp>
        <p:nvSpPr>
          <p:cNvPr id="67" name="TextBox 66"/>
          <p:cNvSpPr txBox="1"/>
          <p:nvPr/>
        </p:nvSpPr>
        <p:spPr>
          <a:xfrm>
            <a:off x="4000327" y="1586914"/>
            <a:ext cx="585276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HWQ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882695" y="1643324"/>
            <a:ext cx="441809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71" name="Rectangle 70"/>
          <p:cNvSpPr/>
          <p:nvPr/>
        </p:nvSpPr>
        <p:spPr>
          <a:xfrm>
            <a:off x="7332050" y="1643324"/>
            <a:ext cx="182024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81" name="Oval 80"/>
          <p:cNvSpPr/>
          <p:nvPr/>
        </p:nvSpPr>
        <p:spPr>
          <a:xfrm>
            <a:off x="928556" y="966303"/>
            <a:ext cx="311491" cy="2783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Ⅰ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503115" y="1643324"/>
            <a:ext cx="756245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85" name="TextBox 84"/>
          <p:cNvSpPr txBox="1"/>
          <p:nvPr/>
        </p:nvSpPr>
        <p:spPr>
          <a:xfrm>
            <a:off x="1826162" y="2036933"/>
            <a:ext cx="1025374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CTA</a:t>
            </a:r>
            <a:r>
              <a:rPr lang="en-US" sz="1400" b="1" baseline="-25000" dirty="0" err="1"/>
              <a:t>parent</a:t>
            </a:r>
            <a:endParaRPr lang="en-US" sz="1200" b="1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4692136" y="2139568"/>
            <a:ext cx="441809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87" name="Rectangle 86"/>
          <p:cNvSpPr/>
          <p:nvPr/>
        </p:nvSpPr>
        <p:spPr>
          <a:xfrm>
            <a:off x="5131130" y="2139568"/>
            <a:ext cx="441809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88" name="Rectangle 87"/>
          <p:cNvSpPr/>
          <p:nvPr/>
        </p:nvSpPr>
        <p:spPr>
          <a:xfrm>
            <a:off x="5573631" y="2141293"/>
            <a:ext cx="182024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7081097" y="2324469"/>
            <a:ext cx="8721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323241" y="2121580"/>
            <a:ext cx="1118907" cy="41221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Time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6781800" y="5181600"/>
            <a:ext cx="1624799" cy="626646"/>
            <a:chOff x="5775154" y="5518594"/>
            <a:chExt cx="1490614" cy="737756"/>
          </a:xfrm>
        </p:grpSpPr>
        <p:sp>
          <p:nvSpPr>
            <p:cNvPr id="99" name="TextBox 98"/>
            <p:cNvSpPr txBox="1"/>
            <p:nvPr/>
          </p:nvSpPr>
          <p:spPr>
            <a:xfrm>
              <a:off x="5955503" y="5518594"/>
              <a:ext cx="1262854" cy="61766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Parent Kernel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978390" y="5881342"/>
              <a:ext cx="1287378" cy="37500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Child Kernel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775950" y="5937567"/>
              <a:ext cx="168442" cy="192441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775154" y="5595932"/>
              <a:ext cx="168442" cy="192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</p:grpSp>
      <p:sp>
        <p:nvSpPr>
          <p:cNvPr id="104" name="Rectangle 103"/>
          <p:cNvSpPr/>
          <p:nvPr/>
        </p:nvSpPr>
        <p:spPr>
          <a:xfrm>
            <a:off x="795606" y="856041"/>
            <a:ext cx="7668583" cy="5029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/>
          </a:p>
        </p:txBody>
      </p:sp>
      <p:sp>
        <p:nvSpPr>
          <p:cNvPr id="2" name="Cloud 1"/>
          <p:cNvSpPr/>
          <p:nvPr/>
        </p:nvSpPr>
        <p:spPr bwMode="auto">
          <a:xfrm>
            <a:off x="5478690" y="1228964"/>
            <a:ext cx="1879540" cy="833609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Too many child kernels.</a:t>
            </a:r>
          </a:p>
        </p:txBody>
      </p:sp>
    </p:spTree>
    <p:extLst>
      <p:ext uri="{BB962C8B-B14F-4D97-AF65-F5344CB8AC3E}">
        <p14:creationId xmlns:p14="http://schemas.microsoft.com/office/powerpoint/2010/main" val="257124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64" grpId="0"/>
      <p:bldP spid="65" grpId="0"/>
      <p:bldP spid="67" grpId="0"/>
      <p:bldP spid="70" grpId="0" animBg="1"/>
      <p:bldP spid="71" grpId="0" animBg="1"/>
      <p:bldP spid="81" grpId="0" animBg="1"/>
      <p:bldP spid="82" grpId="0" animBg="1"/>
      <p:bldP spid="85" grpId="0"/>
      <p:bldP spid="86" grpId="0" animBg="1"/>
      <p:bldP spid="87" grpId="0" animBg="1"/>
      <p:bldP spid="88" grpId="0" animBg="1"/>
      <p:bldP spid="97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7353" y="193260"/>
            <a:ext cx="7886700" cy="1325563"/>
          </a:xfrm>
        </p:spPr>
        <p:txBody>
          <a:bodyPr/>
          <a:lstStyle/>
          <a:p>
            <a:r>
              <a:rPr lang="en-US" sz="3600" dirty="0"/>
              <a:t>Workload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8357166" y="1197964"/>
            <a:ext cx="0" cy="16975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383771" y="2744526"/>
            <a:ext cx="973395" cy="25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347881" y="2612570"/>
            <a:ext cx="6023673" cy="25050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</a:rPr>
              <a:t>Parent Kernel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806462" y="2505525"/>
            <a:ext cx="7657727" cy="12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n 32"/>
          <p:cNvSpPr/>
          <p:nvPr/>
        </p:nvSpPr>
        <p:spPr>
          <a:xfrm rot="16200000">
            <a:off x="5057228" y="1583400"/>
            <a:ext cx="314248" cy="1240775"/>
          </a:xfrm>
          <a:prstGeom prst="ca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/>
          </a:p>
        </p:txBody>
      </p:sp>
      <p:sp>
        <p:nvSpPr>
          <p:cNvPr id="34" name="Can 33"/>
          <p:cNvSpPr/>
          <p:nvPr/>
        </p:nvSpPr>
        <p:spPr>
          <a:xfrm rot="16200000">
            <a:off x="6295329" y="-157675"/>
            <a:ext cx="314248" cy="3733701"/>
          </a:xfrm>
          <a:prstGeom prst="ca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/>
          </a:p>
        </p:txBody>
      </p:sp>
      <p:sp>
        <p:nvSpPr>
          <p:cNvPr id="35" name="Rectangle 34"/>
          <p:cNvSpPr/>
          <p:nvPr/>
        </p:nvSpPr>
        <p:spPr>
          <a:xfrm>
            <a:off x="1350258" y="951960"/>
            <a:ext cx="1704437" cy="25135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274320" bIns="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Parent Kernel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651428" y="952507"/>
            <a:ext cx="3722549" cy="25135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Parent Kernel Waiting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655405" y="1643324"/>
            <a:ext cx="756245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39" name="Rectangle 38"/>
          <p:cNvSpPr/>
          <p:nvPr/>
        </p:nvSpPr>
        <p:spPr>
          <a:xfrm>
            <a:off x="5418156" y="1643324"/>
            <a:ext cx="441809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0" name="Rectangle 39"/>
          <p:cNvSpPr/>
          <p:nvPr/>
        </p:nvSpPr>
        <p:spPr>
          <a:xfrm>
            <a:off x="5867751" y="1643324"/>
            <a:ext cx="182024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1" name="Rectangle 40"/>
          <p:cNvSpPr/>
          <p:nvPr/>
        </p:nvSpPr>
        <p:spPr>
          <a:xfrm>
            <a:off x="6055079" y="1643324"/>
            <a:ext cx="182024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2" name="Rectangle 41"/>
          <p:cNvSpPr/>
          <p:nvPr/>
        </p:nvSpPr>
        <p:spPr>
          <a:xfrm>
            <a:off x="6431994" y="1643324"/>
            <a:ext cx="441809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3" name="Rectangle 42"/>
          <p:cNvSpPr/>
          <p:nvPr/>
        </p:nvSpPr>
        <p:spPr>
          <a:xfrm>
            <a:off x="6241303" y="1643324"/>
            <a:ext cx="182024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4" name="Rectangle 43"/>
          <p:cNvSpPr/>
          <p:nvPr/>
        </p:nvSpPr>
        <p:spPr>
          <a:xfrm>
            <a:off x="3065147" y="951960"/>
            <a:ext cx="1586279" cy="251357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Launch Overhead</a:t>
            </a:r>
          </a:p>
        </p:txBody>
      </p:sp>
      <p:sp>
        <p:nvSpPr>
          <p:cNvPr id="45" name="Oval 44"/>
          <p:cNvSpPr/>
          <p:nvPr/>
        </p:nvSpPr>
        <p:spPr>
          <a:xfrm>
            <a:off x="7787759" y="2844809"/>
            <a:ext cx="205584" cy="18927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A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685981" y="1014277"/>
            <a:ext cx="104832" cy="10123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7" name="Rectangle 46"/>
          <p:cNvSpPr/>
          <p:nvPr/>
        </p:nvSpPr>
        <p:spPr>
          <a:xfrm>
            <a:off x="2858634" y="1014277"/>
            <a:ext cx="104832" cy="10123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2007864" y="1116379"/>
            <a:ext cx="666845" cy="42956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659685" y="1120017"/>
            <a:ext cx="117437" cy="4109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1978858" y="1558391"/>
            <a:ext cx="669002" cy="261899"/>
            <a:chOff x="3091940" y="867253"/>
            <a:chExt cx="654632" cy="315014"/>
          </a:xfrm>
          <a:solidFill>
            <a:schemeClr val="bg1">
              <a:lumMod val="95000"/>
            </a:schemeClr>
          </a:solidFill>
        </p:grpSpPr>
        <p:sp>
          <p:nvSpPr>
            <p:cNvPr id="51" name="Rectangle 50"/>
            <p:cNvSpPr/>
            <p:nvPr/>
          </p:nvSpPr>
          <p:spPr>
            <a:xfrm>
              <a:off x="3091940" y="867253"/>
              <a:ext cx="654632" cy="31501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3320903" y="929363"/>
              <a:ext cx="53917" cy="201285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3438546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3553859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3205590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56" name="Straight Connector 55"/>
          <p:cNvCxnSpPr/>
          <p:nvPr/>
        </p:nvCxnSpPr>
        <p:spPr>
          <a:xfrm flipH="1">
            <a:off x="2761295" y="1121466"/>
            <a:ext cx="99507" cy="9391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953996" y="1129038"/>
            <a:ext cx="481489" cy="92675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2762149" y="2064925"/>
            <a:ext cx="669002" cy="261899"/>
            <a:chOff x="3091940" y="867253"/>
            <a:chExt cx="654632" cy="315014"/>
          </a:xfrm>
          <a:solidFill>
            <a:schemeClr val="bg1">
              <a:lumMod val="95000"/>
            </a:schemeClr>
          </a:solidFill>
        </p:grpSpPr>
        <p:sp>
          <p:nvSpPr>
            <p:cNvPr id="59" name="Rectangle 58"/>
            <p:cNvSpPr/>
            <p:nvPr/>
          </p:nvSpPr>
          <p:spPr>
            <a:xfrm>
              <a:off x="3091940" y="867253"/>
              <a:ext cx="654632" cy="31501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3320903" y="929363"/>
              <a:ext cx="53917" cy="201285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3438546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3553859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3205590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000326" y="2046110"/>
            <a:ext cx="1870521" cy="29979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HWQ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31974" y="1529770"/>
            <a:ext cx="1025374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CTA</a:t>
            </a:r>
            <a:r>
              <a:rPr lang="en-US" sz="1400" b="1" baseline="-25000" dirty="0" err="1"/>
              <a:t>parent</a:t>
            </a:r>
            <a:endParaRPr lang="en-US" sz="1200" b="1" baseline="-25000" dirty="0"/>
          </a:p>
        </p:txBody>
      </p:sp>
      <p:sp>
        <p:nvSpPr>
          <p:cNvPr id="67" name="TextBox 66"/>
          <p:cNvSpPr txBox="1"/>
          <p:nvPr/>
        </p:nvSpPr>
        <p:spPr>
          <a:xfrm>
            <a:off x="4000326" y="1586914"/>
            <a:ext cx="1870521" cy="29979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HWQ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882695" y="1643324"/>
            <a:ext cx="441809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71" name="Rectangle 70"/>
          <p:cNvSpPr/>
          <p:nvPr/>
        </p:nvSpPr>
        <p:spPr>
          <a:xfrm>
            <a:off x="7332050" y="1643324"/>
            <a:ext cx="182024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72" name="Can 71"/>
          <p:cNvSpPr/>
          <p:nvPr/>
        </p:nvSpPr>
        <p:spPr>
          <a:xfrm rot="16200000">
            <a:off x="4329993" y="2881654"/>
            <a:ext cx="314248" cy="952920"/>
          </a:xfrm>
          <a:prstGeom prst="ca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/>
          </a:p>
        </p:txBody>
      </p:sp>
      <p:sp>
        <p:nvSpPr>
          <p:cNvPr id="73" name="Rectangle 72"/>
          <p:cNvSpPr/>
          <p:nvPr/>
        </p:nvSpPr>
        <p:spPr>
          <a:xfrm>
            <a:off x="4080458" y="3292263"/>
            <a:ext cx="756245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74" name="Rectangle 73"/>
          <p:cNvSpPr/>
          <p:nvPr/>
        </p:nvSpPr>
        <p:spPr>
          <a:xfrm>
            <a:off x="3071228" y="2895530"/>
            <a:ext cx="1009230" cy="251357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Launch Overhead</a:t>
            </a:r>
          </a:p>
        </p:txBody>
      </p:sp>
      <p:sp>
        <p:nvSpPr>
          <p:cNvPr id="81" name="Oval 80"/>
          <p:cNvSpPr/>
          <p:nvPr/>
        </p:nvSpPr>
        <p:spPr>
          <a:xfrm>
            <a:off x="928556" y="966303"/>
            <a:ext cx="311491" cy="2783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Ⅰ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503115" y="1643324"/>
            <a:ext cx="756245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83" name="Oval 82"/>
          <p:cNvSpPr/>
          <p:nvPr/>
        </p:nvSpPr>
        <p:spPr>
          <a:xfrm>
            <a:off x="930408" y="2618706"/>
            <a:ext cx="311491" cy="2783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Ⅱ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826162" y="2036933"/>
            <a:ext cx="1025374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CTA</a:t>
            </a:r>
            <a:r>
              <a:rPr lang="en-US" sz="1400" b="1" baseline="-25000" dirty="0" err="1"/>
              <a:t>parent</a:t>
            </a:r>
            <a:endParaRPr lang="en-US" sz="1200" b="1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4692136" y="2139568"/>
            <a:ext cx="441809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87" name="Rectangle 86"/>
          <p:cNvSpPr/>
          <p:nvPr/>
        </p:nvSpPr>
        <p:spPr>
          <a:xfrm>
            <a:off x="5131130" y="2139568"/>
            <a:ext cx="441809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88" name="Rectangle 87"/>
          <p:cNvSpPr/>
          <p:nvPr/>
        </p:nvSpPr>
        <p:spPr>
          <a:xfrm>
            <a:off x="5573631" y="2141293"/>
            <a:ext cx="182024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89" name="Can 88"/>
          <p:cNvSpPr/>
          <p:nvPr/>
        </p:nvSpPr>
        <p:spPr>
          <a:xfrm rot="16200000">
            <a:off x="4210953" y="3538945"/>
            <a:ext cx="315595" cy="631218"/>
          </a:xfrm>
          <a:prstGeom prst="ca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/>
          </a:p>
        </p:txBody>
      </p:sp>
      <p:sp>
        <p:nvSpPr>
          <p:cNvPr id="90" name="Rectangle 89"/>
          <p:cNvSpPr/>
          <p:nvPr/>
        </p:nvSpPr>
        <p:spPr>
          <a:xfrm>
            <a:off x="4112469" y="3773417"/>
            <a:ext cx="441809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92" name="TextBox 91"/>
          <p:cNvSpPr txBox="1"/>
          <p:nvPr/>
        </p:nvSpPr>
        <p:spPr>
          <a:xfrm>
            <a:off x="3463479" y="3738807"/>
            <a:ext cx="1870521" cy="29979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HWQ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463479" y="3279611"/>
            <a:ext cx="1870521" cy="29979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HWQ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7081097" y="2324469"/>
            <a:ext cx="8721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323241" y="2121580"/>
            <a:ext cx="1118907" cy="41221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Time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6781800" y="5181600"/>
            <a:ext cx="1624799" cy="626646"/>
            <a:chOff x="5775154" y="5518594"/>
            <a:chExt cx="1490614" cy="737756"/>
          </a:xfrm>
        </p:grpSpPr>
        <p:sp>
          <p:nvSpPr>
            <p:cNvPr id="99" name="TextBox 98"/>
            <p:cNvSpPr txBox="1"/>
            <p:nvPr/>
          </p:nvSpPr>
          <p:spPr>
            <a:xfrm>
              <a:off x="5955503" y="5518594"/>
              <a:ext cx="1262854" cy="61766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Parent Kernel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978390" y="5881342"/>
              <a:ext cx="1287378" cy="37500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Child Kernel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775950" y="5937567"/>
              <a:ext cx="168442" cy="192441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775154" y="5595932"/>
              <a:ext cx="168442" cy="192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795606" y="856041"/>
            <a:ext cx="7668583" cy="5029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/>
          </a:p>
        </p:txBody>
      </p:sp>
      <p:sp>
        <p:nvSpPr>
          <p:cNvPr id="111" name="Rectangle 110"/>
          <p:cNvSpPr/>
          <p:nvPr/>
        </p:nvSpPr>
        <p:spPr>
          <a:xfrm>
            <a:off x="2679496" y="2710769"/>
            <a:ext cx="104832" cy="10123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2" name="Rectangle 111"/>
          <p:cNvSpPr/>
          <p:nvPr/>
        </p:nvSpPr>
        <p:spPr>
          <a:xfrm>
            <a:off x="2852149" y="2710769"/>
            <a:ext cx="104832" cy="10123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2001379" y="2812871"/>
            <a:ext cx="666845" cy="42956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2653200" y="2816509"/>
            <a:ext cx="117437" cy="4109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1972373" y="3254883"/>
            <a:ext cx="669002" cy="261899"/>
            <a:chOff x="3091940" y="867253"/>
            <a:chExt cx="654632" cy="315014"/>
          </a:xfrm>
          <a:solidFill>
            <a:schemeClr val="bg1">
              <a:lumMod val="95000"/>
            </a:schemeClr>
          </a:solidFill>
        </p:grpSpPr>
        <p:sp>
          <p:nvSpPr>
            <p:cNvPr id="116" name="Rectangle 115"/>
            <p:cNvSpPr/>
            <p:nvPr/>
          </p:nvSpPr>
          <p:spPr>
            <a:xfrm>
              <a:off x="3091940" y="867253"/>
              <a:ext cx="654632" cy="31501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0" name="Freeform 119"/>
            <p:cNvSpPr/>
            <p:nvPr/>
          </p:nvSpPr>
          <p:spPr>
            <a:xfrm>
              <a:off x="3205590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121" name="Straight Connector 120"/>
          <p:cNvCxnSpPr/>
          <p:nvPr/>
        </p:nvCxnSpPr>
        <p:spPr>
          <a:xfrm flipH="1">
            <a:off x="2754810" y="2817958"/>
            <a:ext cx="99507" cy="9391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2947511" y="2825530"/>
            <a:ext cx="481489" cy="92675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2755659" y="3761417"/>
            <a:ext cx="669001" cy="261899"/>
            <a:chOff x="3091940" y="867253"/>
            <a:chExt cx="654632" cy="315014"/>
          </a:xfrm>
          <a:solidFill>
            <a:schemeClr val="bg1">
              <a:lumMod val="95000"/>
            </a:schemeClr>
          </a:solidFill>
        </p:grpSpPr>
        <p:sp>
          <p:nvSpPr>
            <p:cNvPr id="124" name="Rectangle 123"/>
            <p:cNvSpPr/>
            <p:nvPr/>
          </p:nvSpPr>
          <p:spPr>
            <a:xfrm>
              <a:off x="3091940" y="867253"/>
              <a:ext cx="654632" cy="31501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3553859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1159087" y="3226320"/>
            <a:ext cx="1025374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CTA</a:t>
            </a:r>
            <a:r>
              <a:rPr lang="en-US" sz="1400" b="1" baseline="-25000" dirty="0" err="1"/>
              <a:t>parent</a:t>
            </a:r>
            <a:endParaRPr lang="en-US" sz="1200" b="1" baseline="-25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1819677" y="3733425"/>
            <a:ext cx="1025374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CTA</a:t>
            </a:r>
            <a:r>
              <a:rPr lang="en-US" sz="1400" b="1" baseline="-25000" dirty="0" err="1"/>
              <a:t>parent</a:t>
            </a:r>
            <a:endParaRPr lang="en-US" sz="1200" b="1" baseline="-25000" dirty="0"/>
          </a:p>
        </p:txBody>
      </p:sp>
      <p:sp>
        <p:nvSpPr>
          <p:cNvPr id="79" name="Cloud 78"/>
          <p:cNvSpPr/>
          <p:nvPr/>
        </p:nvSpPr>
        <p:spPr bwMode="auto">
          <a:xfrm>
            <a:off x="5292937" y="2981050"/>
            <a:ext cx="1843364" cy="752375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Not enough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child kernels.</a:t>
            </a:r>
          </a:p>
        </p:txBody>
      </p:sp>
      <p:sp>
        <p:nvSpPr>
          <p:cNvPr id="80" name="Cloud 79"/>
          <p:cNvSpPr/>
          <p:nvPr/>
        </p:nvSpPr>
        <p:spPr bwMode="auto">
          <a:xfrm>
            <a:off x="5478690" y="1228964"/>
            <a:ext cx="1879540" cy="833609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Too many child kernels.</a:t>
            </a:r>
          </a:p>
        </p:txBody>
      </p:sp>
    </p:spTree>
    <p:extLst>
      <p:ext uri="{BB962C8B-B14F-4D97-AF65-F5344CB8AC3E}">
        <p14:creationId xmlns:p14="http://schemas.microsoft.com/office/powerpoint/2010/main" val="179342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7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5" grpId="0" animBg="1"/>
      <p:bldP spid="72" grpId="0" animBg="1"/>
      <p:bldP spid="73" grpId="0" animBg="1"/>
      <p:bldP spid="74" grpId="0" animBg="1"/>
      <p:bldP spid="74" grpId="1" animBg="1"/>
      <p:bldP spid="83" grpId="0" animBg="1"/>
      <p:bldP spid="89" grpId="0" animBg="1"/>
      <p:bldP spid="90" grpId="0" animBg="1"/>
      <p:bldP spid="92" grpId="0"/>
      <p:bldP spid="93" grpId="0"/>
      <p:bldP spid="111" grpId="0" animBg="1"/>
      <p:bldP spid="112" grpId="0" animBg="1"/>
      <p:bldP spid="129" grpId="0"/>
      <p:bldP spid="130" grpId="0"/>
      <p:bldP spid="7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7353" y="193260"/>
            <a:ext cx="7886700" cy="1325563"/>
          </a:xfrm>
        </p:spPr>
        <p:txBody>
          <a:bodyPr/>
          <a:lstStyle/>
          <a:p>
            <a:r>
              <a:rPr lang="en-US" sz="3600" dirty="0"/>
              <a:t>Workload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8357166" y="1197964"/>
            <a:ext cx="0" cy="16975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373712" y="2641556"/>
            <a:ext cx="0" cy="187976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930080" y="4499373"/>
            <a:ext cx="14536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383771" y="2744526"/>
            <a:ext cx="973395" cy="25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781800" y="5181600"/>
            <a:ext cx="1624799" cy="626646"/>
            <a:chOff x="5775154" y="5518594"/>
            <a:chExt cx="1490614" cy="737756"/>
          </a:xfrm>
        </p:grpSpPr>
        <p:sp>
          <p:nvSpPr>
            <p:cNvPr id="23" name="TextBox 22"/>
            <p:cNvSpPr txBox="1"/>
            <p:nvPr/>
          </p:nvSpPr>
          <p:spPr>
            <a:xfrm>
              <a:off x="5955503" y="5518594"/>
              <a:ext cx="1262854" cy="61766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Parent Kernel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78390" y="5881342"/>
              <a:ext cx="1287378" cy="37500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Child Kernel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775950" y="5937567"/>
              <a:ext cx="168442" cy="192441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75154" y="5595932"/>
              <a:ext cx="168442" cy="192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1347881" y="2612570"/>
            <a:ext cx="6023673" cy="25050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</a:rPr>
              <a:t>Parent Kernel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806462" y="2505525"/>
            <a:ext cx="76875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95606" y="856041"/>
            <a:ext cx="7668583" cy="5029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/>
          </a:p>
        </p:txBody>
      </p:sp>
      <p:sp>
        <p:nvSpPr>
          <p:cNvPr id="33" name="Can 32"/>
          <p:cNvSpPr/>
          <p:nvPr/>
        </p:nvSpPr>
        <p:spPr>
          <a:xfrm rot="16200000">
            <a:off x="5057228" y="1583400"/>
            <a:ext cx="314248" cy="1240775"/>
          </a:xfrm>
          <a:prstGeom prst="ca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/>
          </a:p>
        </p:txBody>
      </p:sp>
      <p:sp>
        <p:nvSpPr>
          <p:cNvPr id="34" name="Can 33"/>
          <p:cNvSpPr/>
          <p:nvPr/>
        </p:nvSpPr>
        <p:spPr>
          <a:xfrm rot="16200000">
            <a:off x="6295329" y="-157675"/>
            <a:ext cx="314248" cy="3733701"/>
          </a:xfrm>
          <a:prstGeom prst="ca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/>
          </a:p>
        </p:txBody>
      </p:sp>
      <p:sp>
        <p:nvSpPr>
          <p:cNvPr id="35" name="Rectangle 34"/>
          <p:cNvSpPr/>
          <p:nvPr/>
        </p:nvSpPr>
        <p:spPr>
          <a:xfrm>
            <a:off x="1350258" y="951960"/>
            <a:ext cx="1704437" cy="25135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274320" bIns="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Parent Kernel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651428" y="952507"/>
            <a:ext cx="3722549" cy="25135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Parent Kernel Waiting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655405" y="1643324"/>
            <a:ext cx="756245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39" name="Rectangle 38"/>
          <p:cNvSpPr/>
          <p:nvPr/>
        </p:nvSpPr>
        <p:spPr>
          <a:xfrm>
            <a:off x="5418156" y="1643324"/>
            <a:ext cx="441809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0" name="Rectangle 39"/>
          <p:cNvSpPr/>
          <p:nvPr/>
        </p:nvSpPr>
        <p:spPr>
          <a:xfrm>
            <a:off x="5867751" y="1643324"/>
            <a:ext cx="182024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1" name="Rectangle 40"/>
          <p:cNvSpPr/>
          <p:nvPr/>
        </p:nvSpPr>
        <p:spPr>
          <a:xfrm>
            <a:off x="6055079" y="1643324"/>
            <a:ext cx="182024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2" name="Rectangle 41"/>
          <p:cNvSpPr/>
          <p:nvPr/>
        </p:nvSpPr>
        <p:spPr>
          <a:xfrm>
            <a:off x="6431994" y="1643324"/>
            <a:ext cx="441809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3" name="Rectangle 42"/>
          <p:cNvSpPr/>
          <p:nvPr/>
        </p:nvSpPr>
        <p:spPr>
          <a:xfrm>
            <a:off x="6241303" y="1643324"/>
            <a:ext cx="182024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4" name="Rectangle 43"/>
          <p:cNvSpPr/>
          <p:nvPr/>
        </p:nvSpPr>
        <p:spPr>
          <a:xfrm>
            <a:off x="3065147" y="951960"/>
            <a:ext cx="1586279" cy="251357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Launch Overhead</a:t>
            </a:r>
          </a:p>
        </p:txBody>
      </p:sp>
      <p:sp>
        <p:nvSpPr>
          <p:cNvPr id="45" name="Oval 44"/>
          <p:cNvSpPr/>
          <p:nvPr/>
        </p:nvSpPr>
        <p:spPr>
          <a:xfrm>
            <a:off x="7787759" y="2844809"/>
            <a:ext cx="205584" cy="18927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A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685981" y="1014277"/>
            <a:ext cx="104832" cy="10123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7" name="Rectangle 46"/>
          <p:cNvSpPr/>
          <p:nvPr/>
        </p:nvSpPr>
        <p:spPr>
          <a:xfrm>
            <a:off x="2858634" y="1014277"/>
            <a:ext cx="104832" cy="10123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2007864" y="1116379"/>
            <a:ext cx="666845" cy="42956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659685" y="1120017"/>
            <a:ext cx="117437" cy="4109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1978858" y="1558391"/>
            <a:ext cx="669002" cy="261899"/>
            <a:chOff x="3091940" y="867253"/>
            <a:chExt cx="654632" cy="315014"/>
          </a:xfrm>
          <a:solidFill>
            <a:schemeClr val="bg1">
              <a:lumMod val="95000"/>
            </a:schemeClr>
          </a:solidFill>
        </p:grpSpPr>
        <p:sp>
          <p:nvSpPr>
            <p:cNvPr id="51" name="Rectangle 50"/>
            <p:cNvSpPr/>
            <p:nvPr/>
          </p:nvSpPr>
          <p:spPr>
            <a:xfrm>
              <a:off x="3091940" y="867253"/>
              <a:ext cx="654632" cy="31501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3320903" y="929363"/>
              <a:ext cx="53917" cy="201285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3438546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3553859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3205590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</p:grpSp>
      <p:cxnSp>
        <p:nvCxnSpPr>
          <p:cNvPr id="56" name="Straight Connector 55"/>
          <p:cNvCxnSpPr/>
          <p:nvPr/>
        </p:nvCxnSpPr>
        <p:spPr>
          <a:xfrm flipH="1">
            <a:off x="2761295" y="1121466"/>
            <a:ext cx="99507" cy="9391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953996" y="1129038"/>
            <a:ext cx="481489" cy="92675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2762149" y="2064925"/>
            <a:ext cx="669002" cy="261899"/>
            <a:chOff x="3091940" y="867253"/>
            <a:chExt cx="654632" cy="315014"/>
          </a:xfrm>
          <a:solidFill>
            <a:schemeClr val="bg1">
              <a:lumMod val="95000"/>
            </a:schemeClr>
          </a:solidFill>
        </p:grpSpPr>
        <p:sp>
          <p:nvSpPr>
            <p:cNvPr id="59" name="Rectangle 58"/>
            <p:cNvSpPr/>
            <p:nvPr/>
          </p:nvSpPr>
          <p:spPr>
            <a:xfrm>
              <a:off x="3091940" y="867253"/>
              <a:ext cx="654632" cy="31501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3320903" y="929363"/>
              <a:ext cx="53917" cy="201285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3438546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3553859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3205590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000326" y="2046110"/>
            <a:ext cx="1870521" cy="29979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HWQ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31974" y="1529770"/>
            <a:ext cx="1025374" cy="49340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CTA</a:t>
            </a:r>
            <a:r>
              <a:rPr lang="en-US" sz="1400" b="1" baseline="-25000" dirty="0" err="1"/>
              <a:t>parent</a:t>
            </a:r>
            <a:endParaRPr lang="en-US" sz="1200" b="1" baseline="-25000" dirty="0"/>
          </a:p>
        </p:txBody>
      </p:sp>
      <p:sp>
        <p:nvSpPr>
          <p:cNvPr id="66" name="Oval 65"/>
          <p:cNvSpPr/>
          <p:nvPr/>
        </p:nvSpPr>
        <p:spPr>
          <a:xfrm>
            <a:off x="6596844" y="4572444"/>
            <a:ext cx="205584" cy="18927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B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000326" y="1586914"/>
            <a:ext cx="1870521" cy="29979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HWQ</a:t>
            </a:r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806462" y="4175551"/>
            <a:ext cx="7687591" cy="46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347879" y="4350906"/>
            <a:ext cx="4604938" cy="27608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</a:rPr>
              <a:t>Parent Kernel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882695" y="1643324"/>
            <a:ext cx="441809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71" name="Rectangle 70"/>
          <p:cNvSpPr/>
          <p:nvPr/>
        </p:nvSpPr>
        <p:spPr>
          <a:xfrm>
            <a:off x="7332050" y="1643324"/>
            <a:ext cx="182024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72" name="Can 71"/>
          <p:cNvSpPr/>
          <p:nvPr/>
        </p:nvSpPr>
        <p:spPr>
          <a:xfrm rot="16200000">
            <a:off x="4329993" y="2881654"/>
            <a:ext cx="314248" cy="952920"/>
          </a:xfrm>
          <a:prstGeom prst="ca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/>
          </a:p>
        </p:txBody>
      </p:sp>
      <p:sp>
        <p:nvSpPr>
          <p:cNvPr id="73" name="Rectangle 72"/>
          <p:cNvSpPr/>
          <p:nvPr/>
        </p:nvSpPr>
        <p:spPr>
          <a:xfrm>
            <a:off x="4080458" y="3292263"/>
            <a:ext cx="756245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74" name="Rectangle 73"/>
          <p:cNvSpPr/>
          <p:nvPr/>
        </p:nvSpPr>
        <p:spPr>
          <a:xfrm>
            <a:off x="3071228" y="2895530"/>
            <a:ext cx="1009230" cy="251357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Launch Overhead</a:t>
            </a:r>
          </a:p>
        </p:txBody>
      </p:sp>
      <p:sp>
        <p:nvSpPr>
          <p:cNvPr id="75" name="Can 74"/>
          <p:cNvSpPr/>
          <p:nvPr/>
        </p:nvSpPr>
        <p:spPr>
          <a:xfrm rot="16200000">
            <a:off x="4627221" y="5019347"/>
            <a:ext cx="314248" cy="1070633"/>
          </a:xfrm>
          <a:prstGeom prst="ca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/>
          </a:p>
        </p:txBody>
      </p:sp>
      <p:sp>
        <p:nvSpPr>
          <p:cNvPr id="76" name="Can 75"/>
          <p:cNvSpPr/>
          <p:nvPr/>
        </p:nvSpPr>
        <p:spPr>
          <a:xfrm rot="16200000">
            <a:off x="4751275" y="4484243"/>
            <a:ext cx="314248" cy="1329082"/>
          </a:xfrm>
          <a:prstGeom prst="ca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/>
          </a:p>
        </p:txBody>
      </p:sp>
      <p:sp>
        <p:nvSpPr>
          <p:cNvPr id="77" name="Rectangle 76"/>
          <p:cNvSpPr/>
          <p:nvPr/>
        </p:nvSpPr>
        <p:spPr>
          <a:xfrm>
            <a:off x="4327071" y="5061558"/>
            <a:ext cx="756245" cy="155869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78" name="Rectangle 77"/>
          <p:cNvSpPr/>
          <p:nvPr/>
        </p:nvSpPr>
        <p:spPr>
          <a:xfrm>
            <a:off x="5087959" y="5061558"/>
            <a:ext cx="441809" cy="155869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79" name="Rectangle 78"/>
          <p:cNvSpPr/>
          <p:nvPr/>
        </p:nvSpPr>
        <p:spPr>
          <a:xfrm>
            <a:off x="4338081" y="5487602"/>
            <a:ext cx="441809" cy="155869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80" name="Rectangle 79"/>
          <p:cNvSpPr/>
          <p:nvPr/>
        </p:nvSpPr>
        <p:spPr>
          <a:xfrm>
            <a:off x="4782863" y="5487602"/>
            <a:ext cx="441809" cy="155869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81" name="Oval 80"/>
          <p:cNvSpPr/>
          <p:nvPr/>
        </p:nvSpPr>
        <p:spPr>
          <a:xfrm>
            <a:off x="928556" y="966303"/>
            <a:ext cx="311491" cy="2783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Ⅰ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503115" y="1643324"/>
            <a:ext cx="756245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83" name="Oval 82"/>
          <p:cNvSpPr/>
          <p:nvPr/>
        </p:nvSpPr>
        <p:spPr>
          <a:xfrm>
            <a:off x="930408" y="2618706"/>
            <a:ext cx="311491" cy="2783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Ⅱ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071942" y="4667079"/>
            <a:ext cx="1220088" cy="251357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Launch Overhead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826162" y="2036933"/>
            <a:ext cx="1025374" cy="49340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CTA</a:t>
            </a:r>
            <a:r>
              <a:rPr lang="en-US" sz="1400" b="1" baseline="-25000" dirty="0" err="1"/>
              <a:t>parent</a:t>
            </a:r>
            <a:endParaRPr lang="en-US" sz="1200" b="1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4692136" y="2139568"/>
            <a:ext cx="441809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87" name="Rectangle 86"/>
          <p:cNvSpPr/>
          <p:nvPr/>
        </p:nvSpPr>
        <p:spPr>
          <a:xfrm>
            <a:off x="5131130" y="2139568"/>
            <a:ext cx="441809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88" name="Rectangle 87"/>
          <p:cNvSpPr/>
          <p:nvPr/>
        </p:nvSpPr>
        <p:spPr>
          <a:xfrm>
            <a:off x="5573631" y="2141293"/>
            <a:ext cx="182024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89" name="Can 88"/>
          <p:cNvSpPr/>
          <p:nvPr/>
        </p:nvSpPr>
        <p:spPr>
          <a:xfrm rot="16200000">
            <a:off x="4210953" y="3538945"/>
            <a:ext cx="315595" cy="631218"/>
          </a:xfrm>
          <a:prstGeom prst="ca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/>
          </a:p>
        </p:txBody>
      </p:sp>
      <p:sp>
        <p:nvSpPr>
          <p:cNvPr id="90" name="Rectangle 89"/>
          <p:cNvSpPr/>
          <p:nvPr/>
        </p:nvSpPr>
        <p:spPr>
          <a:xfrm>
            <a:off x="4112469" y="3773417"/>
            <a:ext cx="441809" cy="15999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91" name="Oval 90"/>
          <p:cNvSpPr/>
          <p:nvPr/>
        </p:nvSpPr>
        <p:spPr>
          <a:xfrm>
            <a:off x="931949" y="4362904"/>
            <a:ext cx="311491" cy="2783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Ⅲ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463479" y="3738807"/>
            <a:ext cx="1870521" cy="29979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HWQ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463479" y="3279611"/>
            <a:ext cx="1870521" cy="29979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HWQ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631060" y="5408479"/>
            <a:ext cx="1870521" cy="29979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HWQ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631060" y="4949283"/>
            <a:ext cx="1870521" cy="29979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HWQ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7081097" y="2324469"/>
            <a:ext cx="8721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323241" y="2121580"/>
            <a:ext cx="1118907" cy="41221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Time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2679496" y="2710769"/>
            <a:ext cx="104832" cy="10123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3" name="Rectangle 122"/>
          <p:cNvSpPr/>
          <p:nvPr/>
        </p:nvSpPr>
        <p:spPr>
          <a:xfrm>
            <a:off x="2852149" y="2710769"/>
            <a:ext cx="104832" cy="10123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24" name="Straight Connector 123"/>
          <p:cNvCxnSpPr/>
          <p:nvPr/>
        </p:nvCxnSpPr>
        <p:spPr>
          <a:xfrm flipH="1">
            <a:off x="2001379" y="2812871"/>
            <a:ext cx="666845" cy="42956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2653200" y="2816509"/>
            <a:ext cx="117437" cy="4109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1972373" y="3254883"/>
            <a:ext cx="669002" cy="261899"/>
            <a:chOff x="3091940" y="867253"/>
            <a:chExt cx="654632" cy="315014"/>
          </a:xfrm>
          <a:solidFill>
            <a:schemeClr val="bg1">
              <a:lumMod val="95000"/>
            </a:schemeClr>
          </a:solidFill>
        </p:grpSpPr>
        <p:sp>
          <p:nvSpPr>
            <p:cNvPr id="127" name="Rectangle 126"/>
            <p:cNvSpPr/>
            <p:nvPr/>
          </p:nvSpPr>
          <p:spPr>
            <a:xfrm>
              <a:off x="3091940" y="867253"/>
              <a:ext cx="654632" cy="31501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3205590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132" name="Straight Connector 131"/>
          <p:cNvCxnSpPr/>
          <p:nvPr/>
        </p:nvCxnSpPr>
        <p:spPr>
          <a:xfrm flipH="1">
            <a:off x="2754810" y="2817958"/>
            <a:ext cx="99507" cy="9391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2947511" y="2825530"/>
            <a:ext cx="481489" cy="92675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755664" y="3761417"/>
            <a:ext cx="669002" cy="261899"/>
            <a:chOff x="3091940" y="867253"/>
            <a:chExt cx="654632" cy="315014"/>
          </a:xfrm>
          <a:solidFill>
            <a:schemeClr val="bg1">
              <a:lumMod val="95000"/>
            </a:schemeClr>
          </a:solidFill>
        </p:grpSpPr>
        <p:sp>
          <p:nvSpPr>
            <p:cNvPr id="135" name="Rectangle 134"/>
            <p:cNvSpPr/>
            <p:nvPr/>
          </p:nvSpPr>
          <p:spPr>
            <a:xfrm>
              <a:off x="3091940" y="867253"/>
              <a:ext cx="654632" cy="31501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3553859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1159087" y="3226320"/>
            <a:ext cx="1025374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CTA</a:t>
            </a:r>
            <a:r>
              <a:rPr lang="en-US" sz="1400" b="1" baseline="-25000" dirty="0" err="1"/>
              <a:t>parent</a:t>
            </a:r>
            <a:endParaRPr lang="en-US" sz="1200" b="1" baseline="-25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1819677" y="3733425"/>
            <a:ext cx="1025374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CTA</a:t>
            </a:r>
            <a:r>
              <a:rPr lang="en-US" sz="1400" b="1" baseline="-25000" dirty="0" err="1"/>
              <a:t>parent</a:t>
            </a:r>
            <a:endParaRPr lang="en-US" sz="1200" b="1" baseline="-25000" dirty="0"/>
          </a:p>
        </p:txBody>
      </p:sp>
      <p:sp>
        <p:nvSpPr>
          <p:cNvPr id="102" name="Rectangle 101"/>
          <p:cNvSpPr/>
          <p:nvPr/>
        </p:nvSpPr>
        <p:spPr>
          <a:xfrm>
            <a:off x="2663056" y="4474029"/>
            <a:ext cx="104832" cy="10123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103" name="Rectangle 102"/>
          <p:cNvSpPr/>
          <p:nvPr/>
        </p:nvSpPr>
        <p:spPr>
          <a:xfrm>
            <a:off x="2835709" y="4474029"/>
            <a:ext cx="104832" cy="10123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1984939" y="4576131"/>
            <a:ext cx="666845" cy="42956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2636760" y="4579769"/>
            <a:ext cx="117437" cy="4109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1955933" y="5018143"/>
            <a:ext cx="669002" cy="261899"/>
            <a:chOff x="3091940" y="867253"/>
            <a:chExt cx="654632" cy="315014"/>
          </a:xfrm>
          <a:solidFill>
            <a:schemeClr val="bg1">
              <a:lumMod val="95000"/>
            </a:schemeClr>
          </a:solidFill>
        </p:grpSpPr>
        <p:sp>
          <p:nvSpPr>
            <p:cNvPr id="107" name="Rectangle 106"/>
            <p:cNvSpPr/>
            <p:nvPr/>
          </p:nvSpPr>
          <p:spPr>
            <a:xfrm>
              <a:off x="3091940" y="867253"/>
              <a:ext cx="654632" cy="31501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/>
            </a:p>
          </p:txBody>
        </p:sp>
        <p:sp>
          <p:nvSpPr>
            <p:cNvPr id="108" name="Freeform 51"/>
            <p:cNvSpPr/>
            <p:nvPr/>
          </p:nvSpPr>
          <p:spPr>
            <a:xfrm>
              <a:off x="3320903" y="929363"/>
              <a:ext cx="53917" cy="201285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  <p:sp>
          <p:nvSpPr>
            <p:cNvPr id="111" name="Freeform 54"/>
            <p:cNvSpPr/>
            <p:nvPr/>
          </p:nvSpPr>
          <p:spPr>
            <a:xfrm>
              <a:off x="3205590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</p:grpSp>
      <p:cxnSp>
        <p:nvCxnSpPr>
          <p:cNvPr id="112" name="Straight Connector 111"/>
          <p:cNvCxnSpPr/>
          <p:nvPr/>
        </p:nvCxnSpPr>
        <p:spPr>
          <a:xfrm flipH="1">
            <a:off x="2738370" y="4581218"/>
            <a:ext cx="99507" cy="9391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31071" y="4588790"/>
            <a:ext cx="481489" cy="92675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2739224" y="5524677"/>
            <a:ext cx="669002" cy="261899"/>
            <a:chOff x="3091940" y="867253"/>
            <a:chExt cx="654632" cy="315014"/>
          </a:xfrm>
          <a:solidFill>
            <a:schemeClr val="bg1">
              <a:lumMod val="95000"/>
            </a:schemeClr>
          </a:solidFill>
        </p:grpSpPr>
        <p:sp>
          <p:nvSpPr>
            <p:cNvPr id="115" name="Rectangle 114"/>
            <p:cNvSpPr/>
            <p:nvPr/>
          </p:nvSpPr>
          <p:spPr>
            <a:xfrm>
              <a:off x="3091940" y="867253"/>
              <a:ext cx="654632" cy="31501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/>
            </a:p>
          </p:txBody>
        </p:sp>
        <p:sp>
          <p:nvSpPr>
            <p:cNvPr id="120" name="Freeform 61"/>
            <p:cNvSpPr/>
            <p:nvPr/>
          </p:nvSpPr>
          <p:spPr>
            <a:xfrm>
              <a:off x="3553859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  <p:sp>
          <p:nvSpPr>
            <p:cNvPr id="121" name="Freeform 62"/>
            <p:cNvSpPr/>
            <p:nvPr/>
          </p:nvSpPr>
          <p:spPr>
            <a:xfrm>
              <a:off x="3205590" y="927270"/>
              <a:ext cx="51587" cy="203378"/>
            </a:xfrm>
            <a:custGeom>
              <a:avLst/>
              <a:gdLst>
                <a:gd name="connsiteX0" fmla="*/ 105470 w 210245"/>
                <a:gd name="connsiteY0" fmla="*/ 0 h 654844"/>
                <a:gd name="connsiteX1" fmla="*/ 3076 w 210245"/>
                <a:gd name="connsiteY1" fmla="*/ 140494 h 654844"/>
                <a:gd name="connsiteX2" fmla="*/ 210245 w 210245"/>
                <a:gd name="connsiteY2" fmla="*/ 254794 h 654844"/>
                <a:gd name="connsiteX3" fmla="*/ 5457 w 210245"/>
                <a:gd name="connsiteY3" fmla="*/ 400050 h 654844"/>
                <a:gd name="connsiteX4" fmla="*/ 198338 w 210245"/>
                <a:gd name="connsiteY4" fmla="*/ 533400 h 654844"/>
                <a:gd name="connsiteX5" fmla="*/ 19745 w 210245"/>
                <a:gd name="connsiteY5" fmla="*/ 654844 h 6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654844">
                  <a:moveTo>
                    <a:pt x="105470" y="0"/>
                  </a:moveTo>
                  <a:cubicBezTo>
                    <a:pt x="45542" y="49014"/>
                    <a:pt x="-14386" y="98028"/>
                    <a:pt x="3076" y="140494"/>
                  </a:cubicBezTo>
                  <a:cubicBezTo>
                    <a:pt x="20538" y="182960"/>
                    <a:pt x="209848" y="211535"/>
                    <a:pt x="210245" y="254794"/>
                  </a:cubicBezTo>
                  <a:cubicBezTo>
                    <a:pt x="210642" y="298053"/>
                    <a:pt x="7442" y="353616"/>
                    <a:pt x="5457" y="400050"/>
                  </a:cubicBezTo>
                  <a:cubicBezTo>
                    <a:pt x="3472" y="446484"/>
                    <a:pt x="195957" y="490934"/>
                    <a:pt x="198338" y="533400"/>
                  </a:cubicBezTo>
                  <a:cubicBezTo>
                    <a:pt x="200719" y="575866"/>
                    <a:pt x="110232" y="615355"/>
                    <a:pt x="19745" y="654844"/>
                  </a:cubicBezTo>
                </a:path>
              </a:pathLst>
            </a:cu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1009049" y="4989522"/>
            <a:ext cx="1025374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CTA</a:t>
            </a:r>
            <a:r>
              <a:rPr lang="en-US" sz="1400" b="1" baseline="-25000" dirty="0" err="1"/>
              <a:t>parent</a:t>
            </a:r>
            <a:endParaRPr lang="en-US" sz="1200" b="1" baseline="-25000" dirty="0"/>
          </a:p>
        </p:txBody>
      </p:sp>
      <p:sp>
        <p:nvSpPr>
          <p:cNvPr id="143" name="TextBox 142"/>
          <p:cNvSpPr txBox="1"/>
          <p:nvPr/>
        </p:nvSpPr>
        <p:spPr>
          <a:xfrm>
            <a:off x="1803237" y="5496685"/>
            <a:ext cx="1025374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CTA</a:t>
            </a:r>
            <a:r>
              <a:rPr lang="en-US" sz="1400" b="1" baseline="-25000" dirty="0" err="1"/>
              <a:t>parent</a:t>
            </a:r>
            <a:endParaRPr lang="en-US" sz="1200" b="1" baseline="-25000" dirty="0"/>
          </a:p>
        </p:txBody>
      </p:sp>
      <p:sp>
        <p:nvSpPr>
          <p:cNvPr id="118" name="Cloud 117"/>
          <p:cNvSpPr/>
          <p:nvPr/>
        </p:nvSpPr>
        <p:spPr bwMode="auto">
          <a:xfrm>
            <a:off x="5292937" y="2981050"/>
            <a:ext cx="1843364" cy="752375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Not enough child kernels.</a:t>
            </a:r>
          </a:p>
        </p:txBody>
      </p:sp>
      <p:sp>
        <p:nvSpPr>
          <p:cNvPr id="119" name="Cloud 118"/>
          <p:cNvSpPr/>
          <p:nvPr/>
        </p:nvSpPr>
        <p:spPr bwMode="auto">
          <a:xfrm>
            <a:off x="5478690" y="1228964"/>
            <a:ext cx="1879540" cy="833609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Too many child kernels.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3602" y="2303904"/>
            <a:ext cx="9144000" cy="2233613"/>
          </a:xfrm>
          <a:prstGeom prst="rect">
            <a:avLst/>
          </a:prstGeom>
          <a:solidFill>
            <a:srgbClr val="101A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cs typeface="Arial"/>
              </a:rPr>
              <a:t>Important to decide </a:t>
            </a:r>
            <a:r>
              <a:rPr lang="en-US" b="1" dirty="0">
                <a:solidFill>
                  <a:srgbClr val="FFFF00"/>
                </a:solidFill>
                <a:cs typeface="Arial"/>
              </a:rPr>
              <a:t>how many </a:t>
            </a:r>
            <a:r>
              <a:rPr lang="en-US" b="1" dirty="0">
                <a:solidFill>
                  <a:schemeClr val="bg1"/>
                </a:solidFill>
                <a:cs typeface="Arial"/>
              </a:rPr>
              <a:t>child kernels to launch</a:t>
            </a:r>
            <a:endParaRPr lang="en-US" b="1" dirty="0">
              <a:solidFill>
                <a:srgbClr val="FFFF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005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9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4" grpId="0" animBg="1"/>
      <p:bldP spid="91" grpId="0" animBg="1"/>
      <p:bldP spid="94" grpId="0"/>
      <p:bldP spid="95" grpId="0"/>
      <p:bldP spid="102" grpId="0" animBg="1"/>
      <p:bldP spid="103" grpId="0" animBg="1"/>
      <p:bldP spid="142" grpId="0"/>
      <p:bldP spid="143" grpId="0"/>
      <p:bldP spid="1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570452"/>
              </p:ext>
            </p:extLst>
          </p:nvPr>
        </p:nvGraphicFramePr>
        <p:xfrm>
          <a:off x="0" y="1371600"/>
          <a:ext cx="9144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926705" y="142708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(best)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 bwMode="auto">
          <a:xfrm flipV="1">
            <a:off x="914400" y="3093720"/>
            <a:ext cx="804672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ectangle 5"/>
          <p:cNvSpPr/>
          <p:nvPr/>
        </p:nvSpPr>
        <p:spPr>
          <a:xfrm>
            <a:off x="0" y="3763326"/>
            <a:ext cx="9144000" cy="2233613"/>
          </a:xfrm>
          <a:prstGeom prst="rect">
            <a:avLst/>
          </a:prstGeom>
          <a:solidFill>
            <a:srgbClr val="101A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cs typeface="Arial"/>
              </a:rPr>
              <a:t>Average speedup of </a:t>
            </a:r>
            <a:r>
              <a:rPr lang="en-US" b="1" dirty="0">
                <a:solidFill>
                  <a:srgbClr val="FFFF00"/>
                </a:solidFill>
                <a:cs typeface="Arial"/>
              </a:rPr>
              <a:t>best Offline-Search </a:t>
            </a:r>
            <a:r>
              <a:rPr lang="en-US" b="1" dirty="0">
                <a:solidFill>
                  <a:schemeClr val="bg1"/>
                </a:solidFill>
                <a:cs typeface="Arial"/>
              </a:rPr>
              <a:t>scenario 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cs typeface="Arial"/>
              </a:rPr>
              <a:t>over non-DP implementation: </a:t>
            </a:r>
            <a:r>
              <a:rPr lang="en-US" b="1" dirty="0">
                <a:solidFill>
                  <a:srgbClr val="FFFF00"/>
                </a:solidFill>
                <a:cs typeface="Arial"/>
              </a:rPr>
              <a:t>1.73x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cs typeface="Arial"/>
              </a:rPr>
              <a:t>over Baseline-DP implementation: </a:t>
            </a:r>
            <a:r>
              <a:rPr lang="en-US" b="1" dirty="0">
                <a:solidFill>
                  <a:srgbClr val="FFFF00"/>
                </a:solidFill>
                <a:cs typeface="Arial"/>
              </a:rPr>
              <a:t>1.61x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kern="0" dirty="0"/>
              <a:t>Opportunities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8335653" y="2466020"/>
            <a:ext cx="683895" cy="117252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026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series"/>
        </p:bldSub>
      </p:bldGraphic>
      <p:bldP spid="2" grpId="0"/>
      <p:bldP spid="6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7696200" cy="4525963"/>
          </a:xfrm>
        </p:spPr>
        <p:txBody>
          <a:bodyPr/>
          <a:lstStyle/>
          <a:p>
            <a:r>
              <a:rPr lang="en-US" sz="2600" dirty="0"/>
              <a:t>Improving hardware resource utilization of DP applications</a:t>
            </a:r>
          </a:p>
          <a:p>
            <a:r>
              <a:rPr lang="en-US" sz="2600" dirty="0"/>
              <a:t>Preventing the application from reaching the hardware limitations</a:t>
            </a:r>
          </a:p>
          <a:p>
            <a:r>
              <a:rPr lang="en-US" sz="2600" dirty="0"/>
              <a:t>Dynamically controlling the performance tradeoffs between increasing parallelism and incurring overheads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Our goal</a:t>
            </a:r>
          </a:p>
        </p:txBody>
      </p:sp>
    </p:spTree>
    <p:extLst>
      <p:ext uri="{BB962C8B-B14F-4D97-AF65-F5344CB8AC3E}">
        <p14:creationId xmlns:p14="http://schemas.microsoft.com/office/powerpoint/2010/main" val="444142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2"/>
            <a:ext cx="8229600" cy="51355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Characterization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Our proposal: SPAWN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B83FF1DB-BA33-4313-B22D-3168D745EE43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8016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189218" y="2430694"/>
            <a:ext cx="5110796" cy="7303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n>
                <a:solidFill>
                  <a:sysClr val="windowText" lastClr="000000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4714" y="251618"/>
            <a:ext cx="7886700" cy="1325563"/>
          </a:xfrm>
        </p:spPr>
        <p:txBody>
          <a:bodyPr/>
          <a:lstStyle/>
          <a:p>
            <a:r>
              <a:rPr lang="en-US" sz="3600" dirty="0"/>
              <a:t>Design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7" name="Freeform 6"/>
          <p:cNvSpPr/>
          <p:nvPr/>
        </p:nvSpPr>
        <p:spPr>
          <a:xfrm rot="5400000">
            <a:off x="2564782" y="1223710"/>
            <a:ext cx="135171" cy="711964"/>
          </a:xfrm>
          <a:custGeom>
            <a:avLst/>
            <a:gdLst>
              <a:gd name="connsiteX0" fmla="*/ 105470 w 210245"/>
              <a:gd name="connsiteY0" fmla="*/ 0 h 654844"/>
              <a:gd name="connsiteX1" fmla="*/ 3076 w 210245"/>
              <a:gd name="connsiteY1" fmla="*/ 140494 h 654844"/>
              <a:gd name="connsiteX2" fmla="*/ 210245 w 210245"/>
              <a:gd name="connsiteY2" fmla="*/ 254794 h 654844"/>
              <a:gd name="connsiteX3" fmla="*/ 5457 w 210245"/>
              <a:gd name="connsiteY3" fmla="*/ 400050 h 654844"/>
              <a:gd name="connsiteX4" fmla="*/ 198338 w 210245"/>
              <a:gd name="connsiteY4" fmla="*/ 533400 h 654844"/>
              <a:gd name="connsiteX5" fmla="*/ 19745 w 210245"/>
              <a:gd name="connsiteY5" fmla="*/ 654844 h 65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245" h="654844">
                <a:moveTo>
                  <a:pt x="105470" y="0"/>
                </a:moveTo>
                <a:cubicBezTo>
                  <a:pt x="45542" y="49014"/>
                  <a:pt x="-14386" y="98028"/>
                  <a:pt x="3076" y="140494"/>
                </a:cubicBezTo>
                <a:cubicBezTo>
                  <a:pt x="20538" y="182960"/>
                  <a:pt x="209848" y="211535"/>
                  <a:pt x="210245" y="254794"/>
                </a:cubicBezTo>
                <a:cubicBezTo>
                  <a:pt x="210642" y="298053"/>
                  <a:pt x="7442" y="353616"/>
                  <a:pt x="5457" y="400050"/>
                </a:cubicBezTo>
                <a:cubicBezTo>
                  <a:pt x="3472" y="446484"/>
                  <a:pt x="195957" y="490934"/>
                  <a:pt x="198338" y="533400"/>
                </a:cubicBezTo>
                <a:cubicBezTo>
                  <a:pt x="200719" y="575866"/>
                  <a:pt x="110232" y="615355"/>
                  <a:pt x="19745" y="65484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3924" y="1393844"/>
            <a:ext cx="628615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5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23924" y="1772083"/>
            <a:ext cx="628615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05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30042" y="1445707"/>
            <a:ext cx="1505127" cy="233344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43083" y="2505375"/>
            <a:ext cx="1135968" cy="237744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" name="Freeform 13"/>
          <p:cNvSpPr/>
          <p:nvPr/>
        </p:nvSpPr>
        <p:spPr>
          <a:xfrm rot="5400000">
            <a:off x="2746235" y="2352764"/>
            <a:ext cx="148741" cy="1067947"/>
          </a:xfrm>
          <a:custGeom>
            <a:avLst/>
            <a:gdLst>
              <a:gd name="connsiteX0" fmla="*/ 105470 w 210245"/>
              <a:gd name="connsiteY0" fmla="*/ 0 h 654844"/>
              <a:gd name="connsiteX1" fmla="*/ 3076 w 210245"/>
              <a:gd name="connsiteY1" fmla="*/ 140494 h 654844"/>
              <a:gd name="connsiteX2" fmla="*/ 210245 w 210245"/>
              <a:gd name="connsiteY2" fmla="*/ 254794 h 654844"/>
              <a:gd name="connsiteX3" fmla="*/ 5457 w 210245"/>
              <a:gd name="connsiteY3" fmla="*/ 400050 h 654844"/>
              <a:gd name="connsiteX4" fmla="*/ 198338 w 210245"/>
              <a:gd name="connsiteY4" fmla="*/ 533400 h 654844"/>
              <a:gd name="connsiteX5" fmla="*/ 19745 w 210245"/>
              <a:gd name="connsiteY5" fmla="*/ 654844 h 65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245" h="654844">
                <a:moveTo>
                  <a:pt x="105470" y="0"/>
                </a:moveTo>
                <a:cubicBezTo>
                  <a:pt x="45542" y="49014"/>
                  <a:pt x="-14386" y="98028"/>
                  <a:pt x="3076" y="140494"/>
                </a:cubicBezTo>
                <a:cubicBezTo>
                  <a:pt x="20538" y="182960"/>
                  <a:pt x="209848" y="211535"/>
                  <a:pt x="210245" y="254794"/>
                </a:cubicBezTo>
                <a:cubicBezTo>
                  <a:pt x="210642" y="298053"/>
                  <a:pt x="7442" y="353616"/>
                  <a:pt x="5457" y="400050"/>
                </a:cubicBezTo>
                <a:cubicBezTo>
                  <a:pt x="3472" y="446484"/>
                  <a:pt x="195957" y="490934"/>
                  <a:pt x="198338" y="533400"/>
                </a:cubicBezTo>
                <a:cubicBezTo>
                  <a:pt x="200719" y="575866"/>
                  <a:pt x="110232" y="615355"/>
                  <a:pt x="19745" y="65484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14"/>
          <p:cNvSpPr/>
          <p:nvPr/>
        </p:nvSpPr>
        <p:spPr>
          <a:xfrm rot="5400000">
            <a:off x="2586207" y="1905156"/>
            <a:ext cx="135171" cy="711964"/>
          </a:xfrm>
          <a:custGeom>
            <a:avLst/>
            <a:gdLst>
              <a:gd name="connsiteX0" fmla="*/ 105470 w 210245"/>
              <a:gd name="connsiteY0" fmla="*/ 0 h 654844"/>
              <a:gd name="connsiteX1" fmla="*/ 3076 w 210245"/>
              <a:gd name="connsiteY1" fmla="*/ 140494 h 654844"/>
              <a:gd name="connsiteX2" fmla="*/ 210245 w 210245"/>
              <a:gd name="connsiteY2" fmla="*/ 254794 h 654844"/>
              <a:gd name="connsiteX3" fmla="*/ 5457 w 210245"/>
              <a:gd name="connsiteY3" fmla="*/ 400050 h 654844"/>
              <a:gd name="connsiteX4" fmla="*/ 198338 w 210245"/>
              <a:gd name="connsiteY4" fmla="*/ 533400 h 654844"/>
              <a:gd name="connsiteX5" fmla="*/ 19745 w 210245"/>
              <a:gd name="connsiteY5" fmla="*/ 654844 h 65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245" h="654844">
                <a:moveTo>
                  <a:pt x="105470" y="0"/>
                </a:moveTo>
                <a:cubicBezTo>
                  <a:pt x="45542" y="49014"/>
                  <a:pt x="-14386" y="98028"/>
                  <a:pt x="3076" y="140494"/>
                </a:cubicBezTo>
                <a:cubicBezTo>
                  <a:pt x="20538" y="182960"/>
                  <a:pt x="209848" y="211535"/>
                  <a:pt x="210245" y="254794"/>
                </a:cubicBezTo>
                <a:cubicBezTo>
                  <a:pt x="210642" y="298053"/>
                  <a:pt x="7442" y="353616"/>
                  <a:pt x="5457" y="400050"/>
                </a:cubicBezTo>
                <a:cubicBezTo>
                  <a:pt x="3472" y="446484"/>
                  <a:pt x="195957" y="490934"/>
                  <a:pt x="198338" y="533400"/>
                </a:cubicBezTo>
                <a:cubicBezTo>
                  <a:pt x="200719" y="575866"/>
                  <a:pt x="110232" y="615355"/>
                  <a:pt x="19745" y="65484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23922" y="2281081"/>
            <a:ext cx="628615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05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51466" y="2096217"/>
            <a:ext cx="1864847" cy="237744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54579" y="2502444"/>
            <a:ext cx="2388504" cy="237744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overheads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59393" y="5460900"/>
            <a:ext cx="1048097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cxnSp>
        <p:nvCxnSpPr>
          <p:cNvPr id="21" name="Straight Arrow Connector 20"/>
          <p:cNvCxnSpPr>
            <a:cxnSpLocks/>
            <a:endCxn id="20" idx="1"/>
          </p:cNvCxnSpPr>
          <p:nvPr/>
        </p:nvCxnSpPr>
        <p:spPr>
          <a:xfrm>
            <a:off x="1147467" y="5705370"/>
            <a:ext cx="64119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 flipH="1">
            <a:off x="2988350" y="1579916"/>
            <a:ext cx="0" cy="410321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  <a:stCxn id="14" idx="0"/>
          </p:cNvCxnSpPr>
          <p:nvPr/>
        </p:nvCxnSpPr>
        <p:spPr>
          <a:xfrm>
            <a:off x="3354579" y="2886983"/>
            <a:ext cx="0" cy="27961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  <a:stCxn id="12" idx="1"/>
          </p:cNvCxnSpPr>
          <p:nvPr/>
        </p:nvCxnSpPr>
        <p:spPr>
          <a:xfrm flipH="1">
            <a:off x="4230041" y="1562379"/>
            <a:ext cx="1" cy="414299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3354580" y="2917600"/>
            <a:ext cx="3117992" cy="130400"/>
          </a:xfrm>
          <a:custGeom>
            <a:avLst/>
            <a:gdLst>
              <a:gd name="connsiteX0" fmla="*/ 0 w 1447800"/>
              <a:gd name="connsiteY0" fmla="*/ 19054 h 190547"/>
              <a:gd name="connsiteX1" fmla="*/ 190500 w 1447800"/>
              <a:gd name="connsiteY1" fmla="*/ 190504 h 190547"/>
              <a:gd name="connsiteX2" fmla="*/ 381000 w 1447800"/>
              <a:gd name="connsiteY2" fmla="*/ 12704 h 190547"/>
              <a:gd name="connsiteX3" fmla="*/ 520700 w 1447800"/>
              <a:gd name="connsiteY3" fmla="*/ 184154 h 190547"/>
              <a:gd name="connsiteX4" fmla="*/ 647700 w 1447800"/>
              <a:gd name="connsiteY4" fmla="*/ 4 h 190547"/>
              <a:gd name="connsiteX5" fmla="*/ 768350 w 1447800"/>
              <a:gd name="connsiteY5" fmla="*/ 190504 h 190547"/>
              <a:gd name="connsiteX6" fmla="*/ 920750 w 1447800"/>
              <a:gd name="connsiteY6" fmla="*/ 4 h 190547"/>
              <a:gd name="connsiteX7" fmla="*/ 1041400 w 1447800"/>
              <a:gd name="connsiteY7" fmla="*/ 190504 h 190547"/>
              <a:gd name="connsiteX8" fmla="*/ 1181100 w 1447800"/>
              <a:gd name="connsiteY8" fmla="*/ 19054 h 190547"/>
              <a:gd name="connsiteX9" fmla="*/ 1289050 w 1447800"/>
              <a:gd name="connsiteY9" fmla="*/ 184154 h 190547"/>
              <a:gd name="connsiteX10" fmla="*/ 1447800 w 1447800"/>
              <a:gd name="connsiteY10" fmla="*/ 12704 h 19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7800" h="190547">
                <a:moveTo>
                  <a:pt x="0" y="19054"/>
                </a:moveTo>
                <a:cubicBezTo>
                  <a:pt x="63500" y="105308"/>
                  <a:pt x="127000" y="191562"/>
                  <a:pt x="190500" y="190504"/>
                </a:cubicBezTo>
                <a:cubicBezTo>
                  <a:pt x="254000" y="189446"/>
                  <a:pt x="325967" y="13762"/>
                  <a:pt x="381000" y="12704"/>
                </a:cubicBezTo>
                <a:cubicBezTo>
                  <a:pt x="436033" y="11646"/>
                  <a:pt x="476250" y="186271"/>
                  <a:pt x="520700" y="184154"/>
                </a:cubicBezTo>
                <a:cubicBezTo>
                  <a:pt x="565150" y="182037"/>
                  <a:pt x="606425" y="-1054"/>
                  <a:pt x="647700" y="4"/>
                </a:cubicBezTo>
                <a:cubicBezTo>
                  <a:pt x="688975" y="1062"/>
                  <a:pt x="722842" y="190504"/>
                  <a:pt x="768350" y="190504"/>
                </a:cubicBezTo>
                <a:cubicBezTo>
                  <a:pt x="813858" y="190504"/>
                  <a:pt x="875242" y="4"/>
                  <a:pt x="920750" y="4"/>
                </a:cubicBezTo>
                <a:cubicBezTo>
                  <a:pt x="966258" y="4"/>
                  <a:pt x="998008" y="187329"/>
                  <a:pt x="1041400" y="190504"/>
                </a:cubicBezTo>
                <a:cubicBezTo>
                  <a:pt x="1084792" y="193679"/>
                  <a:pt x="1139825" y="20112"/>
                  <a:pt x="1181100" y="19054"/>
                </a:cubicBezTo>
                <a:cubicBezTo>
                  <a:pt x="1222375" y="17996"/>
                  <a:pt x="1244600" y="185212"/>
                  <a:pt x="1289050" y="184154"/>
                </a:cubicBezTo>
                <a:cubicBezTo>
                  <a:pt x="1333500" y="183096"/>
                  <a:pt x="1390650" y="97900"/>
                  <a:pt x="1447800" y="12704"/>
                </a:cubicBezTo>
              </a:path>
            </a:pathLst>
          </a:cu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6431694" y="2961108"/>
            <a:ext cx="0" cy="272202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>
            <a:off x="6897489" y="2534943"/>
            <a:ext cx="1" cy="318756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12764" y="5686822"/>
            <a:ext cx="39821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31474" y="5686822"/>
            <a:ext cx="39821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47289" y="5686822"/>
            <a:ext cx="39821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98380" y="5686822"/>
            <a:ext cx="39821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1" dirty="0">
                <a:cs typeface="Arial" panose="020B0604020202020204" pitchFamily="34" charset="0"/>
              </a:rPr>
              <a:t>6</a:t>
            </a:r>
            <a:endParaRPr lang="en-US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56127" y="5686822"/>
            <a:ext cx="39821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1" dirty="0">
                <a:cs typeface="Arial" panose="020B0604020202020204" pitchFamily="34" charset="0"/>
              </a:rPr>
              <a:t>5</a:t>
            </a:r>
            <a:endParaRPr lang="en-US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4218" y="1765024"/>
            <a:ext cx="1824831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Scenario 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95078" y="3507900"/>
            <a:ext cx="1606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If processed within parent thread.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 bwMode="auto">
          <a:xfrm flipH="1" flipV="1">
            <a:off x="4820177" y="3053644"/>
            <a:ext cx="324857" cy="50796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6499988" y="1301591"/>
            <a:ext cx="1501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If processed by launching child kernel.</a:t>
            </a:r>
          </a:p>
        </p:txBody>
      </p:sp>
      <p:cxnSp>
        <p:nvCxnSpPr>
          <p:cNvPr id="46" name="Straight Arrow Connector 45"/>
          <p:cNvCxnSpPr>
            <a:cxnSpLocks/>
          </p:cNvCxnSpPr>
          <p:nvPr/>
        </p:nvCxnSpPr>
        <p:spPr bwMode="auto">
          <a:xfrm flipH="1">
            <a:off x="6005670" y="2202326"/>
            <a:ext cx="466902" cy="33360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Connector 52"/>
          <p:cNvCxnSpPr>
            <a:cxnSpLocks/>
            <a:stCxn id="12" idx="3"/>
          </p:cNvCxnSpPr>
          <p:nvPr/>
        </p:nvCxnSpPr>
        <p:spPr>
          <a:xfrm>
            <a:off x="5735169" y="1562379"/>
            <a:ext cx="0" cy="414299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542020" y="5686822"/>
            <a:ext cx="39821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09775" y="1441568"/>
            <a:ext cx="1220266" cy="249606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overheads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002108" y="2097119"/>
            <a:ext cx="1249358" cy="237744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overheads</a:t>
            </a:r>
          </a:p>
        </p:txBody>
      </p:sp>
      <p:sp>
        <p:nvSpPr>
          <p:cNvPr id="48" name="Cloud 47"/>
          <p:cNvSpPr/>
          <p:nvPr/>
        </p:nvSpPr>
        <p:spPr bwMode="auto">
          <a:xfrm>
            <a:off x="7050784" y="2240362"/>
            <a:ext cx="1879540" cy="833609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Better not to launch</a:t>
            </a:r>
          </a:p>
        </p:txBody>
      </p:sp>
    </p:spTree>
    <p:extLst>
      <p:ext uri="{BB962C8B-B14F-4D97-AF65-F5344CB8AC3E}">
        <p14:creationId xmlns:p14="http://schemas.microsoft.com/office/powerpoint/2010/main" val="388314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20" grpId="0"/>
      <p:bldP spid="34" grpId="0" animBg="1"/>
      <p:bldP spid="39" grpId="0"/>
      <p:bldP spid="40" grpId="0"/>
      <p:bldP spid="41" grpId="0"/>
      <p:bldP spid="42" grpId="0"/>
      <p:bldP spid="44" grpId="0"/>
      <p:bldP spid="45" grpId="0"/>
      <p:bldP spid="25" grpId="0"/>
      <p:bldP spid="43" grpId="0"/>
      <p:bldP spid="54" grpId="0"/>
      <p:bldP spid="37" grpId="0" animBg="1"/>
      <p:bldP spid="49" grpId="0" animBg="1"/>
      <p:bldP spid="4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365125"/>
            <a:ext cx="8686800" cy="1325563"/>
          </a:xfrm>
        </p:spPr>
        <p:txBody>
          <a:bodyPr/>
          <a:lstStyle/>
          <a:p>
            <a:r>
              <a:rPr lang="en-US" sz="3600" dirty="0"/>
              <a:t>Irregularity of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609600" y="1219200"/>
            <a:ext cx="8229600" cy="4525963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800" kern="0" dirty="0"/>
              <a:t>Irregular applications</a:t>
            </a:r>
          </a:p>
          <a:p>
            <a:pPr lvl="1"/>
            <a:r>
              <a:rPr lang="en-US" sz="2400" kern="0" dirty="0"/>
              <a:t>Molecular dynamics</a:t>
            </a:r>
          </a:p>
          <a:p>
            <a:pPr lvl="1"/>
            <a:r>
              <a:rPr lang="en-US" sz="2400" kern="0" dirty="0"/>
              <a:t>Earthquake simulation</a:t>
            </a:r>
          </a:p>
          <a:p>
            <a:pPr lvl="1"/>
            <a:r>
              <a:rPr lang="en-US" sz="2400" kern="0" dirty="0"/>
              <a:t>Weather simulations</a:t>
            </a:r>
          </a:p>
          <a:p>
            <a:pPr lvl="1"/>
            <a:r>
              <a:rPr lang="en-US" sz="2400" kern="0" dirty="0"/>
              <a:t>Economics</a:t>
            </a:r>
          </a:p>
          <a:p>
            <a:endParaRPr lang="en-US" sz="2800" dirty="0">
              <a:cs typeface="Arial"/>
            </a:endParaRPr>
          </a:p>
          <a:p>
            <a:r>
              <a:rPr lang="en-US" sz="2800" dirty="0">
                <a:cs typeface="Arial"/>
              </a:rPr>
              <a:t>Most of these applications </a:t>
            </a:r>
          </a:p>
          <a:p>
            <a:pPr marL="0" indent="0">
              <a:buNone/>
            </a:pPr>
            <a:r>
              <a:rPr lang="en-US" sz="2800" dirty="0">
                <a:cs typeface="Arial"/>
              </a:rPr>
              <a:t>use GPUs for acceleration.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025" y="1074444"/>
            <a:ext cx="1433712" cy="1400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917" y="1600518"/>
            <a:ext cx="1664884" cy="15157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562" y="3482181"/>
            <a:ext cx="2024281" cy="14766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025" y="2692933"/>
            <a:ext cx="1444598" cy="127191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0" y="2513707"/>
            <a:ext cx="9144000" cy="1752600"/>
          </a:xfrm>
          <a:prstGeom prst="rect">
            <a:avLst/>
          </a:prstGeom>
          <a:solidFill>
            <a:srgbClr val="101A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kern="0" dirty="0">
                <a:solidFill>
                  <a:srgbClr val="FFFF00"/>
                </a:solidFill>
                <a:latin typeface="Arial"/>
                <a:cs typeface="Arial"/>
              </a:rPr>
              <a:t>Are GPUs being used efficiently?</a:t>
            </a:r>
            <a:endParaRPr lang="en-US" kern="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" y="5391220"/>
            <a:ext cx="579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Image source:</a:t>
            </a:r>
          </a:p>
          <a:p>
            <a:r>
              <a:rPr lang="en-US" sz="800" dirty="0"/>
              <a:t>http://www.nature.com/nature/journal/v516/n7530/fig_tab/nature13768_SF5.html</a:t>
            </a:r>
          </a:p>
          <a:p>
            <a:r>
              <a:rPr lang="en-US" sz="800" dirty="0"/>
              <a:t>https://en.wikipedia.org/wiki/Weather_Research_and_Forecasting_Model</a:t>
            </a:r>
          </a:p>
          <a:p>
            <a:r>
              <a:rPr lang="en-US" sz="800" dirty="0"/>
              <a:t>http://www.tibetnature.net/en/massive-fast-moving-structure-seen-beneath-tibetan-plateau-in-earthquake-simulation-study/</a:t>
            </a:r>
          </a:p>
          <a:p>
            <a:r>
              <a:rPr lang="en-US" sz="800" dirty="0"/>
              <a:t>https://hgchicago.org/courses/advanced-courses/economic-science/</a:t>
            </a:r>
          </a:p>
        </p:txBody>
      </p:sp>
    </p:spTree>
    <p:extLst>
      <p:ext uri="{BB962C8B-B14F-4D97-AF65-F5344CB8AC3E}">
        <p14:creationId xmlns:p14="http://schemas.microsoft.com/office/powerpoint/2010/main" val="62200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5"/>
          <p:cNvSpPr/>
          <p:nvPr/>
        </p:nvSpPr>
        <p:spPr>
          <a:xfrm>
            <a:off x="2209800" y="4832222"/>
            <a:ext cx="5110796" cy="7303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n>
                <a:solidFill>
                  <a:sysClr val="windowText" lastClr="000000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89218" y="2430694"/>
            <a:ext cx="5110796" cy="7303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n>
                <a:solidFill>
                  <a:sysClr val="windowText" lastClr="000000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4714" y="251618"/>
            <a:ext cx="7886700" cy="1325563"/>
          </a:xfrm>
        </p:spPr>
        <p:txBody>
          <a:bodyPr/>
          <a:lstStyle/>
          <a:p>
            <a:r>
              <a:rPr lang="en-US" sz="3600" dirty="0"/>
              <a:t>Design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sp>
        <p:nvSpPr>
          <p:cNvPr id="7" name="Freeform 6"/>
          <p:cNvSpPr/>
          <p:nvPr/>
        </p:nvSpPr>
        <p:spPr>
          <a:xfrm rot="5400000">
            <a:off x="2564782" y="1223710"/>
            <a:ext cx="135171" cy="711964"/>
          </a:xfrm>
          <a:custGeom>
            <a:avLst/>
            <a:gdLst>
              <a:gd name="connsiteX0" fmla="*/ 105470 w 210245"/>
              <a:gd name="connsiteY0" fmla="*/ 0 h 654844"/>
              <a:gd name="connsiteX1" fmla="*/ 3076 w 210245"/>
              <a:gd name="connsiteY1" fmla="*/ 140494 h 654844"/>
              <a:gd name="connsiteX2" fmla="*/ 210245 w 210245"/>
              <a:gd name="connsiteY2" fmla="*/ 254794 h 654844"/>
              <a:gd name="connsiteX3" fmla="*/ 5457 w 210245"/>
              <a:gd name="connsiteY3" fmla="*/ 400050 h 654844"/>
              <a:gd name="connsiteX4" fmla="*/ 198338 w 210245"/>
              <a:gd name="connsiteY4" fmla="*/ 533400 h 654844"/>
              <a:gd name="connsiteX5" fmla="*/ 19745 w 210245"/>
              <a:gd name="connsiteY5" fmla="*/ 654844 h 65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245" h="654844">
                <a:moveTo>
                  <a:pt x="105470" y="0"/>
                </a:moveTo>
                <a:cubicBezTo>
                  <a:pt x="45542" y="49014"/>
                  <a:pt x="-14386" y="98028"/>
                  <a:pt x="3076" y="140494"/>
                </a:cubicBezTo>
                <a:cubicBezTo>
                  <a:pt x="20538" y="182960"/>
                  <a:pt x="209848" y="211535"/>
                  <a:pt x="210245" y="254794"/>
                </a:cubicBezTo>
                <a:cubicBezTo>
                  <a:pt x="210642" y="298053"/>
                  <a:pt x="7442" y="353616"/>
                  <a:pt x="5457" y="400050"/>
                </a:cubicBezTo>
                <a:cubicBezTo>
                  <a:pt x="3472" y="446484"/>
                  <a:pt x="195957" y="490934"/>
                  <a:pt x="198338" y="533400"/>
                </a:cubicBezTo>
                <a:cubicBezTo>
                  <a:pt x="200719" y="575866"/>
                  <a:pt x="110232" y="615355"/>
                  <a:pt x="19745" y="65484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3924" y="1393844"/>
            <a:ext cx="628615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5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23924" y="1772083"/>
            <a:ext cx="628615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05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30042" y="1445707"/>
            <a:ext cx="1505127" cy="233344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43083" y="2514600"/>
            <a:ext cx="1135968" cy="237744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" name="Freeform 13"/>
          <p:cNvSpPr/>
          <p:nvPr/>
        </p:nvSpPr>
        <p:spPr>
          <a:xfrm rot="5400000">
            <a:off x="2746235" y="2352764"/>
            <a:ext cx="148741" cy="1067947"/>
          </a:xfrm>
          <a:custGeom>
            <a:avLst/>
            <a:gdLst>
              <a:gd name="connsiteX0" fmla="*/ 105470 w 210245"/>
              <a:gd name="connsiteY0" fmla="*/ 0 h 654844"/>
              <a:gd name="connsiteX1" fmla="*/ 3076 w 210245"/>
              <a:gd name="connsiteY1" fmla="*/ 140494 h 654844"/>
              <a:gd name="connsiteX2" fmla="*/ 210245 w 210245"/>
              <a:gd name="connsiteY2" fmla="*/ 254794 h 654844"/>
              <a:gd name="connsiteX3" fmla="*/ 5457 w 210245"/>
              <a:gd name="connsiteY3" fmla="*/ 400050 h 654844"/>
              <a:gd name="connsiteX4" fmla="*/ 198338 w 210245"/>
              <a:gd name="connsiteY4" fmla="*/ 533400 h 654844"/>
              <a:gd name="connsiteX5" fmla="*/ 19745 w 210245"/>
              <a:gd name="connsiteY5" fmla="*/ 654844 h 65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245" h="654844">
                <a:moveTo>
                  <a:pt x="105470" y="0"/>
                </a:moveTo>
                <a:cubicBezTo>
                  <a:pt x="45542" y="49014"/>
                  <a:pt x="-14386" y="98028"/>
                  <a:pt x="3076" y="140494"/>
                </a:cubicBezTo>
                <a:cubicBezTo>
                  <a:pt x="20538" y="182960"/>
                  <a:pt x="209848" y="211535"/>
                  <a:pt x="210245" y="254794"/>
                </a:cubicBezTo>
                <a:cubicBezTo>
                  <a:pt x="210642" y="298053"/>
                  <a:pt x="7442" y="353616"/>
                  <a:pt x="5457" y="400050"/>
                </a:cubicBezTo>
                <a:cubicBezTo>
                  <a:pt x="3472" y="446484"/>
                  <a:pt x="195957" y="490934"/>
                  <a:pt x="198338" y="533400"/>
                </a:cubicBezTo>
                <a:cubicBezTo>
                  <a:pt x="200719" y="575866"/>
                  <a:pt x="110232" y="615355"/>
                  <a:pt x="19745" y="65484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14"/>
          <p:cNvSpPr/>
          <p:nvPr/>
        </p:nvSpPr>
        <p:spPr>
          <a:xfrm rot="5400000">
            <a:off x="2586207" y="1905156"/>
            <a:ext cx="135171" cy="711964"/>
          </a:xfrm>
          <a:custGeom>
            <a:avLst/>
            <a:gdLst>
              <a:gd name="connsiteX0" fmla="*/ 105470 w 210245"/>
              <a:gd name="connsiteY0" fmla="*/ 0 h 654844"/>
              <a:gd name="connsiteX1" fmla="*/ 3076 w 210245"/>
              <a:gd name="connsiteY1" fmla="*/ 140494 h 654844"/>
              <a:gd name="connsiteX2" fmla="*/ 210245 w 210245"/>
              <a:gd name="connsiteY2" fmla="*/ 254794 h 654844"/>
              <a:gd name="connsiteX3" fmla="*/ 5457 w 210245"/>
              <a:gd name="connsiteY3" fmla="*/ 400050 h 654844"/>
              <a:gd name="connsiteX4" fmla="*/ 198338 w 210245"/>
              <a:gd name="connsiteY4" fmla="*/ 533400 h 654844"/>
              <a:gd name="connsiteX5" fmla="*/ 19745 w 210245"/>
              <a:gd name="connsiteY5" fmla="*/ 654844 h 65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245" h="654844">
                <a:moveTo>
                  <a:pt x="105470" y="0"/>
                </a:moveTo>
                <a:cubicBezTo>
                  <a:pt x="45542" y="49014"/>
                  <a:pt x="-14386" y="98028"/>
                  <a:pt x="3076" y="140494"/>
                </a:cubicBezTo>
                <a:cubicBezTo>
                  <a:pt x="20538" y="182960"/>
                  <a:pt x="209848" y="211535"/>
                  <a:pt x="210245" y="254794"/>
                </a:cubicBezTo>
                <a:cubicBezTo>
                  <a:pt x="210642" y="298053"/>
                  <a:pt x="7442" y="353616"/>
                  <a:pt x="5457" y="400050"/>
                </a:cubicBezTo>
                <a:cubicBezTo>
                  <a:pt x="3472" y="446484"/>
                  <a:pt x="195957" y="490934"/>
                  <a:pt x="198338" y="533400"/>
                </a:cubicBezTo>
                <a:cubicBezTo>
                  <a:pt x="200719" y="575866"/>
                  <a:pt x="110232" y="615355"/>
                  <a:pt x="19745" y="65484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23922" y="2281081"/>
            <a:ext cx="628615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05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51466" y="2096217"/>
            <a:ext cx="1864847" cy="237744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54579" y="2502444"/>
            <a:ext cx="2388504" cy="237744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overheads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59393" y="5460900"/>
            <a:ext cx="1048097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cxnSp>
        <p:nvCxnSpPr>
          <p:cNvPr id="21" name="Straight Arrow Connector 20"/>
          <p:cNvCxnSpPr>
            <a:cxnSpLocks/>
            <a:endCxn id="20" idx="1"/>
          </p:cNvCxnSpPr>
          <p:nvPr/>
        </p:nvCxnSpPr>
        <p:spPr>
          <a:xfrm>
            <a:off x="1147467" y="5705370"/>
            <a:ext cx="64119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 flipH="1">
            <a:off x="2988350" y="1579916"/>
            <a:ext cx="0" cy="410321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 flipH="1">
            <a:off x="3345146" y="2897080"/>
            <a:ext cx="0" cy="27961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  <a:stCxn id="12" idx="1"/>
          </p:cNvCxnSpPr>
          <p:nvPr/>
        </p:nvCxnSpPr>
        <p:spPr>
          <a:xfrm flipH="1">
            <a:off x="4230041" y="1562379"/>
            <a:ext cx="1" cy="414299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6441854" y="2961108"/>
            <a:ext cx="0" cy="272202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>
            <a:off x="6133735" y="4961353"/>
            <a:ext cx="0" cy="76115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12764" y="5686822"/>
            <a:ext cx="39821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31474" y="5686822"/>
            <a:ext cx="39821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47289" y="5686822"/>
            <a:ext cx="39821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43600" y="5686822"/>
            <a:ext cx="39821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1" dirty="0">
                <a:cs typeface="Arial" panose="020B0604020202020204" pitchFamily="34" charset="0"/>
              </a:rPr>
              <a:t>6</a:t>
            </a:r>
            <a:endParaRPr lang="en-US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66287" y="5686822"/>
            <a:ext cx="39821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1" dirty="0">
                <a:cs typeface="Arial" panose="020B0604020202020204" pitchFamily="34" charset="0"/>
              </a:rPr>
              <a:t>5</a:t>
            </a:r>
            <a:endParaRPr lang="en-US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4218" y="1765024"/>
            <a:ext cx="1824831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Scenario 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45996" y="4465645"/>
            <a:ext cx="1606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If processed within parent thread.</a:t>
            </a:r>
          </a:p>
        </p:txBody>
      </p:sp>
      <p:cxnSp>
        <p:nvCxnSpPr>
          <p:cNvPr id="28" name="Straight Arrow Connector 27"/>
          <p:cNvCxnSpPr>
            <a:cxnSpLocks/>
            <a:stCxn id="25" idx="1"/>
          </p:cNvCxnSpPr>
          <p:nvPr/>
        </p:nvCxnSpPr>
        <p:spPr bwMode="auto">
          <a:xfrm flipH="1">
            <a:off x="6541892" y="4927310"/>
            <a:ext cx="804104" cy="3833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6486386" y="3468112"/>
            <a:ext cx="1501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If processed by launching child kernel.</a:t>
            </a:r>
          </a:p>
        </p:txBody>
      </p:sp>
      <p:cxnSp>
        <p:nvCxnSpPr>
          <p:cNvPr id="46" name="Straight Arrow Connector 45"/>
          <p:cNvCxnSpPr>
            <a:cxnSpLocks/>
          </p:cNvCxnSpPr>
          <p:nvPr/>
        </p:nvCxnSpPr>
        <p:spPr bwMode="auto">
          <a:xfrm flipH="1">
            <a:off x="5873228" y="4368847"/>
            <a:ext cx="585742" cy="5046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Connector 52"/>
          <p:cNvCxnSpPr>
            <a:cxnSpLocks/>
          </p:cNvCxnSpPr>
          <p:nvPr/>
        </p:nvCxnSpPr>
        <p:spPr>
          <a:xfrm flipH="1">
            <a:off x="4997767" y="4961353"/>
            <a:ext cx="1" cy="7217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810310" y="5686822"/>
            <a:ext cx="39821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09775" y="1441568"/>
            <a:ext cx="1220266" cy="249606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overheads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002108" y="2097119"/>
            <a:ext cx="1249358" cy="237744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overheads</a:t>
            </a:r>
          </a:p>
        </p:txBody>
      </p:sp>
      <p:sp>
        <p:nvSpPr>
          <p:cNvPr id="48" name="Freeform 6"/>
          <p:cNvSpPr/>
          <p:nvPr/>
        </p:nvSpPr>
        <p:spPr>
          <a:xfrm rot="5400000">
            <a:off x="2564782" y="3631885"/>
            <a:ext cx="135171" cy="711964"/>
          </a:xfrm>
          <a:custGeom>
            <a:avLst/>
            <a:gdLst>
              <a:gd name="connsiteX0" fmla="*/ 105470 w 210245"/>
              <a:gd name="connsiteY0" fmla="*/ 0 h 654844"/>
              <a:gd name="connsiteX1" fmla="*/ 3076 w 210245"/>
              <a:gd name="connsiteY1" fmla="*/ 140494 h 654844"/>
              <a:gd name="connsiteX2" fmla="*/ 210245 w 210245"/>
              <a:gd name="connsiteY2" fmla="*/ 254794 h 654844"/>
              <a:gd name="connsiteX3" fmla="*/ 5457 w 210245"/>
              <a:gd name="connsiteY3" fmla="*/ 400050 h 654844"/>
              <a:gd name="connsiteX4" fmla="*/ 198338 w 210245"/>
              <a:gd name="connsiteY4" fmla="*/ 533400 h 654844"/>
              <a:gd name="connsiteX5" fmla="*/ 19745 w 210245"/>
              <a:gd name="connsiteY5" fmla="*/ 654844 h 65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245" h="654844">
                <a:moveTo>
                  <a:pt x="105470" y="0"/>
                </a:moveTo>
                <a:cubicBezTo>
                  <a:pt x="45542" y="49014"/>
                  <a:pt x="-14386" y="98028"/>
                  <a:pt x="3076" y="140494"/>
                </a:cubicBezTo>
                <a:cubicBezTo>
                  <a:pt x="20538" y="182960"/>
                  <a:pt x="209848" y="211535"/>
                  <a:pt x="210245" y="254794"/>
                </a:cubicBezTo>
                <a:cubicBezTo>
                  <a:pt x="210642" y="298053"/>
                  <a:pt x="7442" y="353616"/>
                  <a:pt x="5457" y="400050"/>
                </a:cubicBezTo>
                <a:cubicBezTo>
                  <a:pt x="3472" y="446484"/>
                  <a:pt x="195957" y="490934"/>
                  <a:pt x="198338" y="533400"/>
                </a:cubicBezTo>
                <a:cubicBezTo>
                  <a:pt x="200719" y="575866"/>
                  <a:pt x="110232" y="615355"/>
                  <a:pt x="19745" y="65484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23924" y="3802019"/>
            <a:ext cx="628615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5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23924" y="4180258"/>
            <a:ext cx="628615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05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Freeform 13"/>
          <p:cNvSpPr/>
          <p:nvPr/>
        </p:nvSpPr>
        <p:spPr>
          <a:xfrm rot="5400000">
            <a:off x="2746235" y="4760939"/>
            <a:ext cx="148741" cy="1067947"/>
          </a:xfrm>
          <a:custGeom>
            <a:avLst/>
            <a:gdLst>
              <a:gd name="connsiteX0" fmla="*/ 105470 w 210245"/>
              <a:gd name="connsiteY0" fmla="*/ 0 h 654844"/>
              <a:gd name="connsiteX1" fmla="*/ 3076 w 210245"/>
              <a:gd name="connsiteY1" fmla="*/ 140494 h 654844"/>
              <a:gd name="connsiteX2" fmla="*/ 210245 w 210245"/>
              <a:gd name="connsiteY2" fmla="*/ 254794 h 654844"/>
              <a:gd name="connsiteX3" fmla="*/ 5457 w 210245"/>
              <a:gd name="connsiteY3" fmla="*/ 400050 h 654844"/>
              <a:gd name="connsiteX4" fmla="*/ 198338 w 210245"/>
              <a:gd name="connsiteY4" fmla="*/ 533400 h 654844"/>
              <a:gd name="connsiteX5" fmla="*/ 19745 w 210245"/>
              <a:gd name="connsiteY5" fmla="*/ 654844 h 65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245" h="654844">
                <a:moveTo>
                  <a:pt x="105470" y="0"/>
                </a:moveTo>
                <a:cubicBezTo>
                  <a:pt x="45542" y="49014"/>
                  <a:pt x="-14386" y="98028"/>
                  <a:pt x="3076" y="140494"/>
                </a:cubicBezTo>
                <a:cubicBezTo>
                  <a:pt x="20538" y="182960"/>
                  <a:pt x="209848" y="211535"/>
                  <a:pt x="210245" y="254794"/>
                </a:cubicBezTo>
                <a:cubicBezTo>
                  <a:pt x="210642" y="298053"/>
                  <a:pt x="7442" y="353616"/>
                  <a:pt x="5457" y="400050"/>
                </a:cubicBezTo>
                <a:cubicBezTo>
                  <a:pt x="3472" y="446484"/>
                  <a:pt x="195957" y="490934"/>
                  <a:pt x="198338" y="533400"/>
                </a:cubicBezTo>
                <a:cubicBezTo>
                  <a:pt x="200719" y="575866"/>
                  <a:pt x="110232" y="615355"/>
                  <a:pt x="19745" y="65484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Freeform 14"/>
          <p:cNvSpPr/>
          <p:nvPr/>
        </p:nvSpPr>
        <p:spPr>
          <a:xfrm rot="5400000">
            <a:off x="2586207" y="4313331"/>
            <a:ext cx="135171" cy="711964"/>
          </a:xfrm>
          <a:custGeom>
            <a:avLst/>
            <a:gdLst>
              <a:gd name="connsiteX0" fmla="*/ 105470 w 210245"/>
              <a:gd name="connsiteY0" fmla="*/ 0 h 654844"/>
              <a:gd name="connsiteX1" fmla="*/ 3076 w 210245"/>
              <a:gd name="connsiteY1" fmla="*/ 140494 h 654844"/>
              <a:gd name="connsiteX2" fmla="*/ 210245 w 210245"/>
              <a:gd name="connsiteY2" fmla="*/ 254794 h 654844"/>
              <a:gd name="connsiteX3" fmla="*/ 5457 w 210245"/>
              <a:gd name="connsiteY3" fmla="*/ 400050 h 654844"/>
              <a:gd name="connsiteX4" fmla="*/ 198338 w 210245"/>
              <a:gd name="connsiteY4" fmla="*/ 533400 h 654844"/>
              <a:gd name="connsiteX5" fmla="*/ 19745 w 210245"/>
              <a:gd name="connsiteY5" fmla="*/ 654844 h 65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245" h="654844">
                <a:moveTo>
                  <a:pt x="105470" y="0"/>
                </a:moveTo>
                <a:cubicBezTo>
                  <a:pt x="45542" y="49014"/>
                  <a:pt x="-14386" y="98028"/>
                  <a:pt x="3076" y="140494"/>
                </a:cubicBezTo>
                <a:cubicBezTo>
                  <a:pt x="20538" y="182960"/>
                  <a:pt x="209848" y="211535"/>
                  <a:pt x="210245" y="254794"/>
                </a:cubicBezTo>
                <a:cubicBezTo>
                  <a:pt x="210642" y="298053"/>
                  <a:pt x="7442" y="353616"/>
                  <a:pt x="5457" y="400050"/>
                </a:cubicBezTo>
                <a:cubicBezTo>
                  <a:pt x="3472" y="446484"/>
                  <a:pt x="195957" y="490934"/>
                  <a:pt x="198338" y="533400"/>
                </a:cubicBezTo>
                <a:cubicBezTo>
                  <a:pt x="200719" y="575866"/>
                  <a:pt x="110232" y="615355"/>
                  <a:pt x="19745" y="65484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323922" y="4689256"/>
            <a:ext cx="628615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05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 rot="16200000">
            <a:off x="4218" y="4173199"/>
            <a:ext cx="1824831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Scenario II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222848" y="3859520"/>
            <a:ext cx="774919" cy="243542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997767" y="4961353"/>
            <a:ext cx="1135968" cy="237744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244272" y="4510637"/>
            <a:ext cx="1148089" cy="242178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47384" y="4961353"/>
            <a:ext cx="1650383" cy="238283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overheads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002580" y="3859520"/>
            <a:ext cx="1220266" cy="249606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overheads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994913" y="4515071"/>
            <a:ext cx="1249358" cy="237744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overheads</a:t>
            </a:r>
          </a:p>
        </p:txBody>
      </p:sp>
      <p:sp>
        <p:nvSpPr>
          <p:cNvPr id="65" name="Freeform 33"/>
          <p:cNvSpPr/>
          <p:nvPr/>
        </p:nvSpPr>
        <p:spPr>
          <a:xfrm>
            <a:off x="3354580" y="2917600"/>
            <a:ext cx="3117992" cy="130400"/>
          </a:xfrm>
          <a:custGeom>
            <a:avLst/>
            <a:gdLst>
              <a:gd name="connsiteX0" fmla="*/ 0 w 1447800"/>
              <a:gd name="connsiteY0" fmla="*/ 19054 h 190547"/>
              <a:gd name="connsiteX1" fmla="*/ 190500 w 1447800"/>
              <a:gd name="connsiteY1" fmla="*/ 190504 h 190547"/>
              <a:gd name="connsiteX2" fmla="*/ 381000 w 1447800"/>
              <a:gd name="connsiteY2" fmla="*/ 12704 h 190547"/>
              <a:gd name="connsiteX3" fmla="*/ 520700 w 1447800"/>
              <a:gd name="connsiteY3" fmla="*/ 184154 h 190547"/>
              <a:gd name="connsiteX4" fmla="*/ 647700 w 1447800"/>
              <a:gd name="connsiteY4" fmla="*/ 4 h 190547"/>
              <a:gd name="connsiteX5" fmla="*/ 768350 w 1447800"/>
              <a:gd name="connsiteY5" fmla="*/ 190504 h 190547"/>
              <a:gd name="connsiteX6" fmla="*/ 920750 w 1447800"/>
              <a:gd name="connsiteY6" fmla="*/ 4 h 190547"/>
              <a:gd name="connsiteX7" fmla="*/ 1041400 w 1447800"/>
              <a:gd name="connsiteY7" fmla="*/ 190504 h 190547"/>
              <a:gd name="connsiteX8" fmla="*/ 1181100 w 1447800"/>
              <a:gd name="connsiteY8" fmla="*/ 19054 h 190547"/>
              <a:gd name="connsiteX9" fmla="*/ 1289050 w 1447800"/>
              <a:gd name="connsiteY9" fmla="*/ 184154 h 190547"/>
              <a:gd name="connsiteX10" fmla="*/ 1447800 w 1447800"/>
              <a:gd name="connsiteY10" fmla="*/ 12704 h 19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7800" h="190547">
                <a:moveTo>
                  <a:pt x="0" y="19054"/>
                </a:moveTo>
                <a:cubicBezTo>
                  <a:pt x="63500" y="105308"/>
                  <a:pt x="127000" y="191562"/>
                  <a:pt x="190500" y="190504"/>
                </a:cubicBezTo>
                <a:cubicBezTo>
                  <a:pt x="254000" y="189446"/>
                  <a:pt x="325967" y="13762"/>
                  <a:pt x="381000" y="12704"/>
                </a:cubicBezTo>
                <a:cubicBezTo>
                  <a:pt x="436033" y="11646"/>
                  <a:pt x="476250" y="186271"/>
                  <a:pt x="520700" y="184154"/>
                </a:cubicBezTo>
                <a:cubicBezTo>
                  <a:pt x="565150" y="182037"/>
                  <a:pt x="606425" y="-1054"/>
                  <a:pt x="647700" y="4"/>
                </a:cubicBezTo>
                <a:cubicBezTo>
                  <a:pt x="688975" y="1062"/>
                  <a:pt x="722842" y="190504"/>
                  <a:pt x="768350" y="190504"/>
                </a:cubicBezTo>
                <a:cubicBezTo>
                  <a:pt x="813858" y="190504"/>
                  <a:pt x="875242" y="4"/>
                  <a:pt x="920750" y="4"/>
                </a:cubicBezTo>
                <a:cubicBezTo>
                  <a:pt x="966258" y="4"/>
                  <a:pt x="998008" y="187329"/>
                  <a:pt x="1041400" y="190504"/>
                </a:cubicBezTo>
                <a:cubicBezTo>
                  <a:pt x="1084792" y="193679"/>
                  <a:pt x="1139825" y="20112"/>
                  <a:pt x="1181100" y="19054"/>
                </a:cubicBezTo>
                <a:cubicBezTo>
                  <a:pt x="1222375" y="17996"/>
                  <a:pt x="1244600" y="185212"/>
                  <a:pt x="1289050" y="184154"/>
                </a:cubicBezTo>
                <a:cubicBezTo>
                  <a:pt x="1333500" y="183096"/>
                  <a:pt x="1390650" y="97900"/>
                  <a:pt x="1447800" y="12704"/>
                </a:cubicBezTo>
              </a:path>
            </a:pathLst>
          </a:cu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Freeform 33"/>
          <p:cNvSpPr/>
          <p:nvPr/>
        </p:nvSpPr>
        <p:spPr>
          <a:xfrm>
            <a:off x="3334260" y="5304084"/>
            <a:ext cx="3117992" cy="130400"/>
          </a:xfrm>
          <a:custGeom>
            <a:avLst/>
            <a:gdLst>
              <a:gd name="connsiteX0" fmla="*/ 0 w 1447800"/>
              <a:gd name="connsiteY0" fmla="*/ 19054 h 190547"/>
              <a:gd name="connsiteX1" fmla="*/ 190500 w 1447800"/>
              <a:gd name="connsiteY1" fmla="*/ 190504 h 190547"/>
              <a:gd name="connsiteX2" fmla="*/ 381000 w 1447800"/>
              <a:gd name="connsiteY2" fmla="*/ 12704 h 190547"/>
              <a:gd name="connsiteX3" fmla="*/ 520700 w 1447800"/>
              <a:gd name="connsiteY3" fmla="*/ 184154 h 190547"/>
              <a:gd name="connsiteX4" fmla="*/ 647700 w 1447800"/>
              <a:gd name="connsiteY4" fmla="*/ 4 h 190547"/>
              <a:gd name="connsiteX5" fmla="*/ 768350 w 1447800"/>
              <a:gd name="connsiteY5" fmla="*/ 190504 h 190547"/>
              <a:gd name="connsiteX6" fmla="*/ 920750 w 1447800"/>
              <a:gd name="connsiteY6" fmla="*/ 4 h 190547"/>
              <a:gd name="connsiteX7" fmla="*/ 1041400 w 1447800"/>
              <a:gd name="connsiteY7" fmla="*/ 190504 h 190547"/>
              <a:gd name="connsiteX8" fmla="*/ 1181100 w 1447800"/>
              <a:gd name="connsiteY8" fmla="*/ 19054 h 190547"/>
              <a:gd name="connsiteX9" fmla="*/ 1289050 w 1447800"/>
              <a:gd name="connsiteY9" fmla="*/ 184154 h 190547"/>
              <a:gd name="connsiteX10" fmla="*/ 1447800 w 1447800"/>
              <a:gd name="connsiteY10" fmla="*/ 12704 h 19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7800" h="190547">
                <a:moveTo>
                  <a:pt x="0" y="19054"/>
                </a:moveTo>
                <a:cubicBezTo>
                  <a:pt x="63500" y="105308"/>
                  <a:pt x="127000" y="191562"/>
                  <a:pt x="190500" y="190504"/>
                </a:cubicBezTo>
                <a:cubicBezTo>
                  <a:pt x="254000" y="189446"/>
                  <a:pt x="325967" y="13762"/>
                  <a:pt x="381000" y="12704"/>
                </a:cubicBezTo>
                <a:cubicBezTo>
                  <a:pt x="436033" y="11646"/>
                  <a:pt x="476250" y="186271"/>
                  <a:pt x="520700" y="184154"/>
                </a:cubicBezTo>
                <a:cubicBezTo>
                  <a:pt x="565150" y="182037"/>
                  <a:pt x="606425" y="-1054"/>
                  <a:pt x="647700" y="4"/>
                </a:cubicBezTo>
                <a:cubicBezTo>
                  <a:pt x="688975" y="1062"/>
                  <a:pt x="722842" y="190504"/>
                  <a:pt x="768350" y="190504"/>
                </a:cubicBezTo>
                <a:cubicBezTo>
                  <a:pt x="813858" y="190504"/>
                  <a:pt x="875242" y="4"/>
                  <a:pt x="920750" y="4"/>
                </a:cubicBezTo>
                <a:cubicBezTo>
                  <a:pt x="966258" y="4"/>
                  <a:pt x="998008" y="187329"/>
                  <a:pt x="1041400" y="190504"/>
                </a:cubicBezTo>
                <a:cubicBezTo>
                  <a:pt x="1084792" y="193679"/>
                  <a:pt x="1139825" y="20112"/>
                  <a:pt x="1181100" y="19054"/>
                </a:cubicBezTo>
                <a:cubicBezTo>
                  <a:pt x="1222375" y="17996"/>
                  <a:pt x="1244600" y="185212"/>
                  <a:pt x="1289050" y="184154"/>
                </a:cubicBezTo>
                <a:cubicBezTo>
                  <a:pt x="1333500" y="183096"/>
                  <a:pt x="1390650" y="97900"/>
                  <a:pt x="1447800" y="12704"/>
                </a:cubicBezTo>
              </a:path>
            </a:pathLst>
          </a:cu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loud 66"/>
          <p:cNvSpPr/>
          <p:nvPr/>
        </p:nvSpPr>
        <p:spPr bwMode="auto">
          <a:xfrm>
            <a:off x="6462496" y="4330962"/>
            <a:ext cx="1843364" cy="752375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Better to launch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68" name="Cloud 67"/>
          <p:cNvSpPr/>
          <p:nvPr/>
        </p:nvSpPr>
        <p:spPr bwMode="auto">
          <a:xfrm>
            <a:off x="7050784" y="2240362"/>
            <a:ext cx="1879540" cy="833609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Better not to launch</a:t>
            </a:r>
          </a:p>
        </p:txBody>
      </p:sp>
      <p:sp>
        <p:nvSpPr>
          <p:cNvPr id="64" name="Rectangle 63"/>
          <p:cNvSpPr/>
          <p:nvPr/>
        </p:nvSpPr>
        <p:spPr>
          <a:xfrm>
            <a:off x="0" y="2216116"/>
            <a:ext cx="9144000" cy="2233613"/>
          </a:xfrm>
          <a:prstGeom prst="rect">
            <a:avLst/>
          </a:prstGeom>
          <a:solidFill>
            <a:srgbClr val="101A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cs typeface="Arial"/>
              </a:rPr>
              <a:t>Important to decide </a:t>
            </a:r>
            <a:r>
              <a:rPr lang="en-US" b="1" dirty="0">
                <a:solidFill>
                  <a:srgbClr val="FFFF00"/>
                </a:solidFill>
                <a:cs typeface="Arial"/>
              </a:rPr>
              <a:t>whether to </a:t>
            </a:r>
            <a:r>
              <a:rPr lang="en-US" b="1" dirty="0">
                <a:solidFill>
                  <a:schemeClr val="bg1"/>
                </a:solidFill>
                <a:cs typeface="Arial"/>
              </a:rPr>
              <a:t>launch child kernels or not</a:t>
            </a:r>
            <a:endParaRPr lang="en-US" b="1" dirty="0">
              <a:solidFill>
                <a:srgbClr val="FFFF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142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2" grpId="0"/>
      <p:bldP spid="25" grpId="0"/>
      <p:bldP spid="43" grpId="0"/>
      <p:bldP spid="54" grpId="0"/>
      <p:bldP spid="48" grpId="0" animBg="1"/>
      <p:bldP spid="50" grpId="0"/>
      <p:bldP spid="51" grpId="0"/>
      <p:bldP spid="52" grpId="0" animBg="1"/>
      <p:bldP spid="55" grpId="0" animBg="1"/>
      <p:bldP spid="56" grpId="0"/>
      <p:bldP spid="57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6" grpId="0" animBg="1"/>
      <p:bldP spid="67" grpId="0" animBg="1"/>
      <p:bldP spid="6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 rot="16200000">
            <a:off x="1960622" y="620738"/>
            <a:ext cx="1609640" cy="2330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Device Runtime</a:t>
            </a:r>
          </a:p>
          <a:p>
            <a:pPr algn="ctr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9148" y="3293858"/>
            <a:ext cx="8714851" cy="2579887"/>
          </a:xfrm>
        </p:spPr>
        <p:txBody>
          <a:bodyPr/>
          <a:lstStyle/>
          <a:p>
            <a:r>
              <a:rPr lang="en-US" sz="2000" dirty="0"/>
              <a:t>Child CTA Queuing System (CCQS)</a:t>
            </a:r>
          </a:p>
          <a:p>
            <a:pPr lvl="1"/>
            <a:r>
              <a:rPr lang="en-US" sz="1800" dirty="0"/>
              <a:t>CTA arrival rate (</a:t>
            </a:r>
            <a:r>
              <a:rPr lang="el-GR" sz="1800" dirty="0"/>
              <a:t>λ</a:t>
            </a:r>
            <a:r>
              <a:rPr lang="en-US" sz="1800" dirty="0"/>
              <a:t>), Number of CTAs (n), throughput (T)</a:t>
            </a:r>
          </a:p>
          <a:p>
            <a:pPr lvl="1"/>
            <a:r>
              <a:rPr lang="en-US" sz="1800" dirty="0"/>
              <a:t>Provide feedback information to update the predictive metrics.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Launch overhead</a:t>
            </a:r>
            <a:r>
              <a:rPr lang="en-US" sz="1800" dirty="0"/>
              <a:t>: a function of the number of child kernels being launched.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Queueing latency</a:t>
            </a:r>
            <a:r>
              <a:rPr lang="en-US" sz="1800" dirty="0"/>
              <a:t>: CTAs waiting in GMU</a:t>
            </a:r>
          </a:p>
          <a:p>
            <a:pPr lvl="1"/>
            <a:r>
              <a:rPr lang="en-US" sz="1800" dirty="0">
                <a:solidFill>
                  <a:srgbClr val="00B0F0"/>
                </a:solidFill>
              </a:rPr>
              <a:t>Execution time</a:t>
            </a:r>
            <a:r>
              <a:rPr lang="en-US" sz="1800" dirty="0"/>
              <a:t>: CTAs executed on PEs.</a:t>
            </a:r>
          </a:p>
          <a:p>
            <a:r>
              <a:rPr lang="en-US" sz="2000" dirty="0"/>
              <a:t>SPAWN Controller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12285" y="1409240"/>
            <a:ext cx="1667301" cy="818960"/>
          </a:xfrm>
          <a:prstGeom prst="round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SPAWN Controller</a:t>
            </a:r>
          </a:p>
        </p:txBody>
      </p:sp>
      <p:cxnSp>
        <p:nvCxnSpPr>
          <p:cNvPr id="16" name="Elbow Connector 15"/>
          <p:cNvCxnSpPr>
            <a:endCxn id="7" idx="0"/>
          </p:cNvCxnSpPr>
          <p:nvPr/>
        </p:nvCxnSpPr>
        <p:spPr>
          <a:xfrm rot="10800000">
            <a:off x="3045936" y="1409239"/>
            <a:ext cx="4489302" cy="419995"/>
          </a:xfrm>
          <a:prstGeom prst="bentConnector4">
            <a:avLst>
              <a:gd name="adj1" fmla="val -7865"/>
              <a:gd name="adj2" fmla="val 171674"/>
            </a:avLst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cxnSpLocks/>
            <a:stCxn id="7" idx="2"/>
          </p:cNvCxnSpPr>
          <p:nvPr/>
        </p:nvCxnSpPr>
        <p:spPr>
          <a:xfrm rot="5400000" flipH="1" flipV="1">
            <a:off x="5189630" y="-319719"/>
            <a:ext cx="404224" cy="4691613"/>
          </a:xfrm>
          <a:prstGeom prst="bentConnector4">
            <a:avLst>
              <a:gd name="adj1" fmla="val -72687"/>
              <a:gd name="adj2" fmla="val 100038"/>
            </a:avLst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81154" y="1143190"/>
            <a:ext cx="3179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Child CTA Queuing System (CCQS)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99288" y="1310023"/>
            <a:ext cx="917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launch kernels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92525" y="2541062"/>
            <a:ext cx="2525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Compute in Parent Thread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4925267" y="1427570"/>
            <a:ext cx="2264763" cy="840964"/>
            <a:chOff x="4331029" y="1427570"/>
            <a:chExt cx="2264763" cy="840964"/>
          </a:xfrm>
        </p:grpSpPr>
        <p:sp>
          <p:nvSpPr>
            <p:cNvPr id="8" name="Rounded Rectangle 7"/>
            <p:cNvSpPr/>
            <p:nvPr/>
          </p:nvSpPr>
          <p:spPr>
            <a:xfrm>
              <a:off x="4331029" y="1427570"/>
              <a:ext cx="2264763" cy="8189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648480" y="1604666"/>
              <a:ext cx="481684" cy="428106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PEs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767419" y="1624944"/>
              <a:ext cx="355264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767419" y="2018502"/>
              <a:ext cx="355264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118627" y="1618936"/>
              <a:ext cx="4057" cy="39956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9" idx="2"/>
            </p:cNvCxnSpPr>
            <p:nvPr/>
          </p:nvCxnSpPr>
          <p:spPr>
            <a:xfrm>
              <a:off x="5122684" y="1817367"/>
              <a:ext cx="525796" cy="135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675952" y="1991535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GMU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724337" y="2111611"/>
                <a:ext cx="595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𝒏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337" y="2111611"/>
                <a:ext cx="59503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214919" y="1814813"/>
                <a:ext cx="4619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𝑻</m:t>
                      </m:r>
                    </m:oMath>
                  </m:oMathPara>
                </a14:m>
                <a:endParaRPr lang="en-US" sz="2000" b="1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919" y="1814813"/>
                <a:ext cx="46198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468646" y="1816015"/>
                <a:ext cx="4860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𝝀</m:t>
                      </m:r>
                    </m:oMath>
                  </m:oMathPara>
                </a14:m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646" y="1816015"/>
                <a:ext cx="48603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 bwMode="auto">
          <a:xfrm>
            <a:off x="4001777" y="924500"/>
            <a:ext cx="1109926" cy="179895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5140261" y="917342"/>
            <a:ext cx="975809" cy="179895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6155725" y="924500"/>
            <a:ext cx="975809" cy="179895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30680" y="274643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Launch overhead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54667" y="274643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Queuing</a:t>
            </a:r>
          </a:p>
          <a:p>
            <a:r>
              <a:rPr lang="en-US" sz="1600" dirty="0"/>
              <a:t>latency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15197" y="2735594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Execution</a:t>
            </a:r>
          </a:p>
          <a:p>
            <a:r>
              <a:rPr lang="en-US" sz="1600" dirty="0"/>
              <a:t>time</a:t>
            </a:r>
          </a:p>
        </p:txBody>
      </p:sp>
      <p:cxnSp>
        <p:nvCxnSpPr>
          <p:cNvPr id="14" name="Straight Arrow Connector 13"/>
          <p:cNvCxnSpPr>
            <a:cxnSpLocks/>
            <a:stCxn id="7" idx="3"/>
          </p:cNvCxnSpPr>
          <p:nvPr/>
        </p:nvCxnSpPr>
        <p:spPr>
          <a:xfrm flipV="1">
            <a:off x="3879586" y="1817367"/>
            <a:ext cx="1659702" cy="1353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6"/>
          </p:cNvCxnSpPr>
          <p:nvPr/>
        </p:nvCxnSpPr>
        <p:spPr>
          <a:xfrm>
            <a:off x="6724401" y="1818720"/>
            <a:ext cx="1428999" cy="10517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242558" y="769057"/>
            <a:ext cx="1155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</a:p>
        </p:txBody>
      </p:sp>
      <p:sp>
        <p:nvSpPr>
          <p:cNvPr id="34" name="Title 2"/>
          <p:cNvSpPr txBox="1">
            <a:spLocks/>
          </p:cNvSpPr>
          <p:nvPr/>
        </p:nvSpPr>
        <p:spPr>
          <a:xfrm>
            <a:off x="604714" y="251618"/>
            <a:ext cx="7886700" cy="1325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kern="0" dirty="0"/>
              <a:t>SPAWN</a:t>
            </a:r>
          </a:p>
        </p:txBody>
      </p:sp>
    </p:spTree>
    <p:extLst>
      <p:ext uri="{BB962C8B-B14F-4D97-AF65-F5344CB8AC3E}">
        <p14:creationId xmlns:p14="http://schemas.microsoft.com/office/powerpoint/2010/main" val="299009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  <p:bldP spid="24" grpId="0"/>
      <p:bldP spid="25" grpId="0"/>
      <p:bldP spid="2" grpId="0" animBg="1"/>
      <p:bldP spid="26" grpId="0" animBg="1"/>
      <p:bldP spid="27" grpId="0" animBg="1"/>
      <p:bldP spid="28" grpId="0"/>
      <p:bldP spid="29" grpId="0"/>
      <p:bldP spid="30" grpId="0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838201"/>
            <a:ext cx="8991600" cy="4885676"/>
          </a:xfrm>
        </p:spPr>
        <p:txBody>
          <a:bodyPr/>
          <a:lstStyle/>
          <a:p>
            <a:r>
              <a:rPr lang="en-US" sz="2800" dirty="0"/>
              <a:t>Whether to launch child kernel or not</a:t>
            </a:r>
            <a:endParaRPr lang="en-US" sz="2400" dirty="0"/>
          </a:p>
          <a:p>
            <a:pPr lvl="1"/>
            <a:r>
              <a:rPr lang="en-US" sz="2400" dirty="0"/>
              <a:t>Process the computations by launching a kernel with (x) CTAs:</a:t>
            </a:r>
          </a:p>
          <a:p>
            <a:pPr lvl="2"/>
            <a:r>
              <a:rPr lang="en-US" sz="2000" dirty="0"/>
              <a:t>Estimated execution time</a:t>
            </a:r>
          </a:p>
          <a:p>
            <a:pPr marL="914400" lvl="2" indent="0">
              <a:buNone/>
            </a:pPr>
            <a:r>
              <a:rPr lang="en-US" dirty="0"/>
              <a:t>	 </a:t>
            </a:r>
            <a:r>
              <a:rPr lang="en-US" dirty="0" err="1"/>
              <a:t>t_child</a:t>
            </a:r>
            <a:r>
              <a:rPr lang="en-US" dirty="0"/>
              <a:t> = launch overhead + n/T + x/T</a:t>
            </a:r>
          </a:p>
          <a:p>
            <a:pPr marL="914400" lvl="2" indent="0">
              <a:buNone/>
            </a:pPr>
            <a:r>
              <a:rPr lang="en-US" sz="2000" dirty="0"/>
              <a:t>Where</a:t>
            </a:r>
          </a:p>
          <a:p>
            <a:pPr lvl="2"/>
            <a:r>
              <a:rPr lang="en-US" sz="2000" dirty="0"/>
              <a:t>T = Throughput</a:t>
            </a:r>
          </a:p>
          <a:p>
            <a:pPr lvl="2"/>
            <a:r>
              <a:rPr lang="el-GR" sz="2000" dirty="0"/>
              <a:t>λ </a:t>
            </a:r>
            <a:r>
              <a:rPr lang="en-US" sz="2000" dirty="0"/>
              <a:t>= CTA arrival rate</a:t>
            </a:r>
          </a:p>
          <a:p>
            <a:pPr lvl="2"/>
            <a:r>
              <a:rPr lang="en-US" sz="2000" dirty="0"/>
              <a:t>n = Number of CTAs in CCQS</a:t>
            </a:r>
            <a:endParaRPr lang="en-US" sz="2400" dirty="0"/>
          </a:p>
          <a:p>
            <a:pPr lvl="2"/>
            <a:endParaRPr lang="en-US" sz="2000" dirty="0"/>
          </a:p>
        </p:txBody>
      </p:sp>
      <p:sp>
        <p:nvSpPr>
          <p:cNvPr id="34" name="Title 2"/>
          <p:cNvSpPr txBox="1">
            <a:spLocks/>
          </p:cNvSpPr>
          <p:nvPr/>
        </p:nvSpPr>
        <p:spPr>
          <a:xfrm>
            <a:off x="604714" y="251618"/>
            <a:ext cx="7886700" cy="1325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kern="0" dirty="0"/>
              <a:t>SPAWN Controller</a:t>
            </a:r>
          </a:p>
        </p:txBody>
      </p:sp>
    </p:spTree>
    <p:extLst>
      <p:ext uri="{BB962C8B-B14F-4D97-AF65-F5344CB8AC3E}">
        <p14:creationId xmlns:p14="http://schemas.microsoft.com/office/powerpoint/2010/main" val="401145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838201"/>
            <a:ext cx="8991600" cy="4885676"/>
          </a:xfrm>
        </p:spPr>
        <p:txBody>
          <a:bodyPr/>
          <a:lstStyle/>
          <a:p>
            <a:r>
              <a:rPr lang="en-US" sz="2800" dirty="0"/>
              <a:t>Whether to launch child kernel or not</a:t>
            </a:r>
            <a:endParaRPr lang="en-US" sz="2400" dirty="0"/>
          </a:p>
          <a:p>
            <a:pPr lvl="1"/>
            <a:r>
              <a:rPr lang="en-US" sz="2400" dirty="0"/>
              <a:t>Process the computation within the thread:</a:t>
            </a:r>
          </a:p>
          <a:p>
            <a:pPr lvl="2"/>
            <a:r>
              <a:rPr lang="en-US" sz="2000" dirty="0"/>
              <a:t>If a parent thread with (w) computations to process</a:t>
            </a:r>
            <a:endParaRPr lang="en-US" sz="2400" dirty="0"/>
          </a:p>
          <a:p>
            <a:pPr lvl="2"/>
            <a:r>
              <a:rPr lang="en-US" sz="2000" dirty="0"/>
              <a:t>Estimated execution time: 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/>
              <a:t>t_parent</a:t>
            </a:r>
            <a:r>
              <a:rPr lang="en-US" dirty="0"/>
              <a:t>= w * </a:t>
            </a:r>
            <a:r>
              <a:rPr lang="en-US" dirty="0" err="1"/>
              <a:t>avg_pwarp_time</a:t>
            </a:r>
            <a:endParaRPr lang="en-US" dirty="0"/>
          </a:p>
          <a:p>
            <a:pPr marL="914400" lvl="2" indent="0">
              <a:buNone/>
            </a:pPr>
            <a:r>
              <a:rPr lang="en-US" sz="2000" dirty="0"/>
              <a:t>Where</a:t>
            </a:r>
          </a:p>
          <a:p>
            <a:pPr lvl="2"/>
            <a:r>
              <a:rPr lang="en-US" sz="2000" dirty="0"/>
              <a:t>w = Number of computations to process</a:t>
            </a:r>
          </a:p>
          <a:p>
            <a:pPr lvl="2"/>
            <a:r>
              <a:rPr lang="en-US" sz="2000" dirty="0" err="1"/>
              <a:t>avg_pwarp_time</a:t>
            </a:r>
            <a:r>
              <a:rPr lang="en-US" sz="2000" dirty="0"/>
              <a:t> = Average parent warp execution time</a:t>
            </a:r>
          </a:p>
          <a:p>
            <a:pPr lvl="2"/>
            <a:endParaRPr lang="en-US" sz="2000" dirty="0"/>
          </a:p>
          <a:p>
            <a:pPr lvl="1"/>
            <a:r>
              <a:rPr lang="en-US" sz="2400" dirty="0"/>
              <a:t>If </a:t>
            </a:r>
            <a:r>
              <a:rPr lang="en-US" sz="2400" dirty="0" err="1"/>
              <a:t>t_parent</a:t>
            </a:r>
            <a:r>
              <a:rPr lang="en-US" sz="2400" dirty="0"/>
              <a:t> &lt; </a:t>
            </a:r>
            <a:r>
              <a:rPr lang="en-US" sz="2400" dirty="0" err="1"/>
              <a:t>t_child</a:t>
            </a:r>
            <a:r>
              <a:rPr lang="en-US" sz="2400" dirty="0"/>
              <a:t>, processing within parent thread. Otherwise launch the child kernels.</a:t>
            </a:r>
          </a:p>
          <a:p>
            <a:pPr lvl="1"/>
            <a:endParaRPr lang="en-US" sz="2400" dirty="0"/>
          </a:p>
          <a:p>
            <a:pPr lvl="2"/>
            <a:endParaRPr lang="en-US" sz="2000" dirty="0"/>
          </a:p>
        </p:txBody>
      </p:sp>
      <p:sp>
        <p:nvSpPr>
          <p:cNvPr id="34" name="Title 2"/>
          <p:cNvSpPr txBox="1">
            <a:spLocks/>
          </p:cNvSpPr>
          <p:nvPr/>
        </p:nvSpPr>
        <p:spPr>
          <a:xfrm>
            <a:off x="604714" y="251618"/>
            <a:ext cx="7886700" cy="1325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kern="0" dirty="0"/>
              <a:t>SPAWN Controller</a:t>
            </a:r>
          </a:p>
        </p:txBody>
      </p:sp>
    </p:spTree>
    <p:extLst>
      <p:ext uri="{BB962C8B-B14F-4D97-AF65-F5344CB8AC3E}">
        <p14:creationId xmlns:p14="http://schemas.microsoft.com/office/powerpoint/2010/main" val="344715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2"/>
            <a:ext cx="8229600" cy="51355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Characterization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Our proposal: SPAWN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Evaluation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B83FF1DB-BA33-4313-B22D-3168D745EE43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3714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2760" y="914400"/>
            <a:ext cx="8229600" cy="4525963"/>
          </a:xfrm>
        </p:spPr>
        <p:txBody>
          <a:bodyPr/>
          <a:lstStyle/>
          <a:p>
            <a:r>
              <a:rPr lang="en-US" sz="2400" dirty="0"/>
              <a:t>GPGPU-sim v3.2.2</a:t>
            </a:r>
          </a:p>
          <a:p>
            <a:pPr lvl="1"/>
            <a:r>
              <a:rPr lang="en-US" sz="2000" dirty="0"/>
              <a:t>13 SMXs (PEs), 1400MHz, 5-stage pipeline</a:t>
            </a:r>
          </a:p>
          <a:p>
            <a:pPr lvl="1"/>
            <a:r>
              <a:rPr lang="en-US" sz="2000" dirty="0"/>
              <a:t>16KB 4-way L1 D-cache, 128B </a:t>
            </a:r>
            <a:r>
              <a:rPr lang="en-US" sz="2000" dirty="0" err="1"/>
              <a:t>cacheline</a:t>
            </a:r>
            <a:endParaRPr lang="en-US" sz="2000" dirty="0"/>
          </a:p>
          <a:p>
            <a:pPr lvl="1"/>
            <a:r>
              <a:rPr lang="en-US" sz="2000" dirty="0"/>
              <a:t>1536KB 8-way L2 cache, 128B cacheline.128KB/Memory Partition</a:t>
            </a:r>
          </a:p>
          <a:p>
            <a:pPr lvl="1"/>
            <a:r>
              <a:rPr lang="en-US" sz="2000" dirty="0"/>
              <a:t>Greedy-Then-Oldest (GTO) dual warp scheduler</a:t>
            </a:r>
          </a:p>
          <a:p>
            <a:pPr lvl="1"/>
            <a:endParaRPr lang="en-US" sz="2000" dirty="0"/>
          </a:p>
          <a:p>
            <a:r>
              <a:rPr lang="en-US" sz="2400" dirty="0"/>
              <a:t>Concurrency Limitations</a:t>
            </a:r>
          </a:p>
          <a:p>
            <a:pPr lvl="1"/>
            <a:r>
              <a:rPr lang="en-US" sz="2000" dirty="0"/>
              <a:t>Concurrent CTA limit: 16 CTAs/SMX (PE) (208 CTAs in total)</a:t>
            </a:r>
          </a:p>
          <a:p>
            <a:pPr lvl="1"/>
            <a:r>
              <a:rPr lang="en-US" sz="2000" dirty="0"/>
              <a:t>Concurrent kernel limit: 32 hardware work queues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dirty="0"/>
              <a:t>Evaluation Methodology </a:t>
            </a:r>
            <a:endParaRPr 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802876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47040" y="4343399"/>
            <a:ext cx="8544560" cy="912709"/>
          </a:xfrm>
        </p:spPr>
        <p:txBody>
          <a:bodyPr/>
          <a:lstStyle/>
          <a:p>
            <a:r>
              <a:rPr lang="en-US" sz="2400" dirty="0">
                <a:cs typeface="Arial"/>
              </a:rPr>
              <a:t>Performance Improvement: </a:t>
            </a:r>
          </a:p>
          <a:p>
            <a:pPr lvl="1"/>
            <a:r>
              <a:rPr lang="en-US" sz="2000" dirty="0">
                <a:cs typeface="Arial"/>
              </a:rPr>
              <a:t>69% over non-DP (all work done by parent kernel) </a:t>
            </a:r>
          </a:p>
          <a:p>
            <a:pPr lvl="1"/>
            <a:r>
              <a:rPr lang="en-US" sz="2000" dirty="0">
                <a:cs typeface="Arial"/>
              </a:rPr>
              <a:t>57% over baseline-DP (most work done by child kernels).</a:t>
            </a:r>
          </a:p>
          <a:p>
            <a:pPr lvl="1"/>
            <a:r>
              <a:rPr lang="en-US" sz="2000" dirty="0">
                <a:cs typeface="Arial"/>
              </a:rPr>
              <a:t>Within 4% of the Best-Offline-Search scenario.</a:t>
            </a:r>
          </a:p>
          <a:p>
            <a:pPr>
              <a:spcAft>
                <a:spcPts val="300"/>
              </a:spcAft>
            </a:pPr>
            <a:endParaRPr lang="en-US" sz="2400" dirty="0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659130" y="5080"/>
            <a:ext cx="7886700" cy="1325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kern="0" dirty="0"/>
              <a:t>Evaluation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1919678"/>
              </p:ext>
            </p:extLst>
          </p:nvPr>
        </p:nvGraphicFramePr>
        <p:xfrm>
          <a:off x="0" y="858095"/>
          <a:ext cx="9144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Straight Connector 10"/>
          <p:cNvCxnSpPr>
            <a:cxnSpLocks/>
          </p:cNvCxnSpPr>
          <p:nvPr/>
        </p:nvCxnSpPr>
        <p:spPr bwMode="auto">
          <a:xfrm flipV="1">
            <a:off x="922020" y="2476500"/>
            <a:ext cx="804672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>
          <a:xfrm>
            <a:off x="0" y="2241569"/>
            <a:ext cx="9144000" cy="1752600"/>
          </a:xfrm>
          <a:prstGeom prst="rect">
            <a:avLst/>
          </a:prstGeom>
          <a:solidFill>
            <a:srgbClr val="101A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More results and discussions are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present in the paper.</a:t>
            </a:r>
            <a:endParaRPr lang="en-US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573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Graphic spid="8" grpId="0" uiExpand="1">
        <p:bldSub>
          <a:bldChart bld="series"/>
        </p:bldSub>
      </p:bldGraphic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40" y="0"/>
            <a:ext cx="8229600" cy="639762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Conclusions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0" y="762000"/>
            <a:ext cx="8544560" cy="5059363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sz="2400" dirty="0">
                <a:latin typeface="+mj-lt"/>
              </a:rPr>
              <a:t>Dynamic parallelism </a:t>
            </a:r>
            <a:r>
              <a:rPr lang="en-US" sz="2400" dirty="0">
                <a:solidFill>
                  <a:srgbClr val="00B0F0"/>
                </a:solidFill>
                <a:latin typeface="+mj-lt"/>
              </a:rPr>
              <a:t>improves parallelism </a:t>
            </a:r>
            <a:r>
              <a:rPr lang="en-US" sz="2400" dirty="0">
                <a:latin typeface="+mj-lt"/>
              </a:rPr>
              <a:t>for irregular applications running on GPUs.</a:t>
            </a:r>
          </a:p>
          <a:p>
            <a:pPr>
              <a:spcAft>
                <a:spcPts val="300"/>
              </a:spcAft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Aggressive and hardware-agnostic </a:t>
            </a:r>
            <a:r>
              <a:rPr lang="en-US" sz="2400" dirty="0">
                <a:latin typeface="+mj-lt"/>
              </a:rPr>
              <a:t>kernel launching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degrades performance </a:t>
            </a:r>
            <a:r>
              <a:rPr lang="en-US" sz="2400" dirty="0">
                <a:latin typeface="+mj-lt"/>
              </a:rPr>
              <a:t>because of overheads and hardware limitations.</a:t>
            </a:r>
          </a:p>
          <a:p>
            <a:pPr>
              <a:spcAft>
                <a:spcPts val="300"/>
              </a:spcAft>
            </a:pPr>
            <a:r>
              <a:rPr lang="en-US" sz="2400" dirty="0">
                <a:latin typeface="+mj-lt"/>
              </a:rPr>
              <a:t>We propose SPAWN, which makes </a:t>
            </a:r>
            <a:r>
              <a:rPr lang="en-US" sz="2400" dirty="0">
                <a:solidFill>
                  <a:srgbClr val="00B0F0"/>
                </a:solidFill>
                <a:latin typeface="+mj-lt"/>
              </a:rPr>
              <a:t>smart child kernel launching decisions </a:t>
            </a:r>
            <a:r>
              <a:rPr lang="en-US" sz="2400" dirty="0">
                <a:latin typeface="+mj-lt"/>
              </a:rPr>
              <a:t>based on the hardware state.</a:t>
            </a:r>
          </a:p>
          <a:p>
            <a:pPr>
              <a:spcAft>
                <a:spcPts val="300"/>
              </a:spcAft>
            </a:pPr>
            <a:r>
              <a:rPr lang="en-US" sz="2400" dirty="0">
                <a:latin typeface="+mj-lt"/>
              </a:rPr>
              <a:t>SPAWN improves performance by </a:t>
            </a:r>
            <a:r>
              <a:rPr lang="en-US" sz="2400" dirty="0">
                <a:solidFill>
                  <a:srgbClr val="00B0F0"/>
                </a:solidFill>
                <a:latin typeface="+mj-lt"/>
              </a:rPr>
              <a:t>69%</a:t>
            </a:r>
            <a:r>
              <a:rPr lang="en-US" sz="2400" dirty="0">
                <a:latin typeface="+mj-lt"/>
              </a:rPr>
              <a:t> over non-DP implementation and </a:t>
            </a:r>
            <a:r>
              <a:rPr lang="en-US" sz="2400" dirty="0">
                <a:solidFill>
                  <a:srgbClr val="00B0F0"/>
                </a:solidFill>
                <a:latin typeface="+mj-lt"/>
              </a:rPr>
              <a:t>57%</a:t>
            </a:r>
            <a:r>
              <a:rPr lang="en-US" sz="2400" dirty="0">
                <a:latin typeface="+mj-lt"/>
              </a:rPr>
              <a:t> over baseline-DP implementation.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B83FF1DB-BA33-4313-B22D-3168D745EE43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18409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ChangeArrowheads="1"/>
          </p:cNvSpPr>
          <p:nvPr/>
        </p:nvSpPr>
        <p:spPr bwMode="auto">
          <a:xfrm>
            <a:off x="0" y="5791200"/>
            <a:ext cx="9144000" cy="1066800"/>
          </a:xfrm>
          <a:prstGeom prst="rect">
            <a:avLst/>
          </a:prstGeom>
          <a:solidFill>
            <a:srgbClr val="101A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6147" name="Line 14"/>
          <p:cNvSpPr>
            <a:spLocks noChangeShapeType="1"/>
          </p:cNvSpPr>
          <p:nvPr/>
        </p:nvSpPr>
        <p:spPr bwMode="auto">
          <a:xfrm>
            <a:off x="0" y="5791200"/>
            <a:ext cx="9144000" cy="0"/>
          </a:xfrm>
          <a:prstGeom prst="line">
            <a:avLst/>
          </a:prstGeom>
          <a:noFill/>
          <a:ln w="101600">
            <a:solidFill>
              <a:srgbClr val="519A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614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3235" y="5562600"/>
            <a:ext cx="3380188" cy="156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18"/>
          <p:cNvSpPr>
            <a:spLocks noChangeArrowheads="1"/>
          </p:cNvSpPr>
          <p:nvPr/>
        </p:nvSpPr>
        <p:spPr bwMode="auto">
          <a:xfrm>
            <a:off x="-53832" y="-41565"/>
            <a:ext cx="9235440" cy="5852160"/>
          </a:xfrm>
          <a:prstGeom prst="rect">
            <a:avLst/>
          </a:prstGeom>
          <a:solidFill>
            <a:srgbClr val="182E6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6150" name="Title 1"/>
          <p:cNvSpPr>
            <a:spLocks noGrp="1"/>
          </p:cNvSpPr>
          <p:nvPr/>
        </p:nvSpPr>
        <p:spPr bwMode="auto">
          <a:xfrm>
            <a:off x="0" y="1361002"/>
            <a:ext cx="9220200" cy="1718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3200" b="1" dirty="0">
                <a:solidFill>
                  <a:schemeClr val="bg1"/>
                </a:solidFill>
              </a:rPr>
              <a:t>Controlled Kernel Launch for Dynamic Parallelism in GPUs</a:t>
            </a:r>
          </a:p>
        </p:txBody>
      </p:sp>
      <p:sp>
        <p:nvSpPr>
          <p:cNvPr id="6151" name="Subtitle 8"/>
          <p:cNvSpPr>
            <a:spLocks noGrp="1"/>
          </p:cNvSpPr>
          <p:nvPr/>
        </p:nvSpPr>
        <p:spPr bwMode="auto">
          <a:xfrm>
            <a:off x="247650" y="3370262"/>
            <a:ext cx="882015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69925" indent="-3254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22350" indent="-3508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339850" indent="-315913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681163" indent="-3397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1383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5955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0527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099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65000"/>
            </a:pPr>
            <a:r>
              <a:rPr lang="en-US" altLang="en-US" sz="2000" u="sng" dirty="0">
                <a:solidFill>
                  <a:srgbClr val="FFFF00"/>
                </a:solidFill>
              </a:rPr>
              <a:t>Xulong Tang</a:t>
            </a:r>
            <a:r>
              <a:rPr lang="en-US" altLang="en-US" sz="2000" dirty="0">
                <a:solidFill>
                  <a:schemeClr val="bg1"/>
                </a:solidFill>
              </a:rPr>
              <a:t>,  </a:t>
            </a:r>
            <a:r>
              <a:rPr lang="en-US" altLang="en-US" sz="2000" dirty="0" err="1">
                <a:solidFill>
                  <a:schemeClr val="bg1"/>
                </a:solidFill>
              </a:rPr>
              <a:t>Ashutosh</a:t>
            </a:r>
            <a:r>
              <a:rPr lang="en-US" altLang="en-US" sz="2000" dirty="0">
                <a:solidFill>
                  <a:schemeClr val="bg1"/>
                </a:solidFill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</a:rPr>
              <a:t>Pattnaik</a:t>
            </a:r>
            <a:r>
              <a:rPr lang="en-US" altLang="en-US" sz="2000" dirty="0">
                <a:solidFill>
                  <a:schemeClr val="bg1"/>
                </a:solidFill>
              </a:rPr>
              <a:t>,  </a:t>
            </a:r>
            <a:r>
              <a:rPr lang="en-US" altLang="en-US" sz="2000" dirty="0" err="1">
                <a:solidFill>
                  <a:schemeClr val="bg1"/>
                </a:solidFill>
              </a:rPr>
              <a:t>Huaipan</a:t>
            </a:r>
            <a:r>
              <a:rPr lang="en-US" altLang="en-US" sz="2000" dirty="0">
                <a:solidFill>
                  <a:schemeClr val="bg1"/>
                </a:solidFill>
              </a:rPr>
              <a:t> Jiang, </a:t>
            </a:r>
          </a:p>
          <a:p>
            <a:pPr algn="ctr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65000"/>
            </a:pPr>
            <a:r>
              <a:rPr lang="en-US" altLang="en-US" sz="2000" dirty="0" err="1">
                <a:solidFill>
                  <a:schemeClr val="bg1"/>
                </a:solidFill>
              </a:rPr>
              <a:t>Onur</a:t>
            </a:r>
            <a:r>
              <a:rPr lang="en-US" altLang="en-US" sz="2000" dirty="0">
                <a:solidFill>
                  <a:schemeClr val="bg1"/>
                </a:solidFill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</a:rPr>
              <a:t>Kayiran</a:t>
            </a:r>
            <a:r>
              <a:rPr lang="en-US" altLang="en-US" sz="2000" dirty="0">
                <a:solidFill>
                  <a:schemeClr val="bg1"/>
                </a:solidFill>
              </a:rPr>
              <a:t>,  </a:t>
            </a:r>
            <a:r>
              <a:rPr lang="en-US" altLang="en-US" sz="2000" dirty="0" err="1">
                <a:solidFill>
                  <a:schemeClr val="bg1"/>
                </a:solidFill>
              </a:rPr>
              <a:t>Adwait</a:t>
            </a:r>
            <a:r>
              <a:rPr lang="en-US" altLang="en-US" sz="2000" dirty="0">
                <a:solidFill>
                  <a:schemeClr val="bg1"/>
                </a:solidFill>
              </a:rPr>
              <a:t> Jog,  </a:t>
            </a:r>
            <a:r>
              <a:rPr lang="en-US" altLang="en-US" sz="2000" dirty="0" err="1">
                <a:solidFill>
                  <a:schemeClr val="bg1"/>
                </a:solidFill>
              </a:rPr>
              <a:t>Sreepathi</a:t>
            </a:r>
            <a:r>
              <a:rPr lang="en-US" altLang="en-US" sz="2000" dirty="0">
                <a:solidFill>
                  <a:schemeClr val="bg1"/>
                </a:solidFill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</a:rPr>
              <a:t>Pai</a:t>
            </a:r>
            <a:r>
              <a:rPr lang="en-US" altLang="en-US" sz="2000" dirty="0">
                <a:solidFill>
                  <a:schemeClr val="bg1"/>
                </a:solidFill>
              </a:rPr>
              <a:t>,  Mohamed Ibrahim, </a:t>
            </a:r>
          </a:p>
          <a:p>
            <a:pPr algn="ctr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65000"/>
            </a:pPr>
            <a:r>
              <a:rPr lang="en-US" altLang="en-US" sz="2000" dirty="0" err="1">
                <a:solidFill>
                  <a:schemeClr val="bg1"/>
                </a:solidFill>
              </a:rPr>
              <a:t>Mahmut</a:t>
            </a:r>
            <a:r>
              <a:rPr lang="en-US" altLang="en-US" sz="2000" dirty="0">
                <a:solidFill>
                  <a:schemeClr val="bg1"/>
                </a:solidFill>
              </a:rPr>
              <a:t> T. </a:t>
            </a:r>
            <a:r>
              <a:rPr lang="en-US" altLang="en-US" sz="2000" dirty="0" err="1">
                <a:solidFill>
                  <a:schemeClr val="bg1"/>
                </a:solidFill>
              </a:rPr>
              <a:t>Kandemir</a:t>
            </a:r>
            <a:r>
              <a:rPr lang="en-US" altLang="en-US" sz="2000" dirty="0">
                <a:solidFill>
                  <a:schemeClr val="bg1"/>
                </a:solidFill>
              </a:rPr>
              <a:t>,  Chita R. Das </a:t>
            </a:r>
          </a:p>
        </p:txBody>
      </p:sp>
      <p:sp>
        <p:nvSpPr>
          <p:cNvPr id="13" name="Subtitle 8"/>
          <p:cNvSpPr>
            <a:spLocks noGrp="1"/>
          </p:cNvSpPr>
          <p:nvPr/>
        </p:nvSpPr>
        <p:spPr bwMode="auto">
          <a:xfrm>
            <a:off x="353291" y="5312997"/>
            <a:ext cx="8572500" cy="450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69925" indent="-3254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22350" indent="-3508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339850" indent="-315913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681163" indent="-3397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1383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5955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0527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099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65000"/>
            </a:pPr>
            <a:r>
              <a:rPr lang="en-US" altLang="en-US" b="1" dirty="0">
                <a:solidFill>
                  <a:srgbClr val="FFFF00"/>
                </a:solidFill>
              </a:rPr>
              <a:t>HPCA - 23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21" y="6029492"/>
            <a:ext cx="1428734" cy="3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175" y="6455740"/>
            <a:ext cx="31178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393" y="5971008"/>
            <a:ext cx="2306398" cy="66278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/>
        </p:nvSpPr>
        <p:spPr bwMode="auto">
          <a:xfrm>
            <a:off x="2028825" y="190499"/>
            <a:ext cx="5257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4400" b="1" dirty="0">
                <a:solidFill>
                  <a:srgbClr val="FF0000"/>
                </a:solidFill>
              </a:rPr>
              <a:t>Questions?</a:t>
            </a:r>
            <a:endParaRPr lang="en-US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867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9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365125"/>
            <a:ext cx="8686800" cy="1325563"/>
          </a:xfrm>
        </p:spPr>
        <p:txBody>
          <a:bodyPr/>
          <a:lstStyle/>
          <a:p>
            <a:r>
              <a:rPr lang="en-US" sz="3600" dirty="0"/>
              <a:t>Irregularity: Source of </a:t>
            </a:r>
            <a:r>
              <a:rPr lang="en-US" sz="3600"/>
              <a:t>GPU </a:t>
            </a:r>
            <a:r>
              <a:rPr lang="en-US" sz="3600" dirty="0"/>
              <a:t>I</a:t>
            </a:r>
            <a:r>
              <a:rPr lang="en-US" sz="3600"/>
              <a:t>nefficiency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762000" y="1371600"/>
            <a:ext cx="4301098" cy="4525963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kern="0" dirty="0"/>
              <a:t>Imbalanced workload among GPU threads</a:t>
            </a:r>
          </a:p>
          <a:p>
            <a:pPr lvl="1"/>
            <a:r>
              <a:rPr lang="en-US" sz="2000" kern="0" dirty="0"/>
              <a:t>Thread-1 (T1) undertakes more computations than other threads.</a:t>
            </a:r>
          </a:p>
          <a:p>
            <a:pPr lvl="1"/>
            <a:endParaRPr lang="en-US" sz="2000" kern="0" dirty="0"/>
          </a:p>
          <a:p>
            <a:r>
              <a:rPr lang="en-US" sz="2400" kern="0" dirty="0"/>
              <a:t>Underutilized hardware resources</a:t>
            </a:r>
          </a:p>
          <a:p>
            <a:pPr lvl="1"/>
            <a:r>
              <a:rPr lang="en-US" sz="2000" kern="0" dirty="0"/>
              <a:t>Threads, register files, shared memory, etc.</a:t>
            </a:r>
          </a:p>
          <a:p>
            <a:pPr lvl="1"/>
            <a:endParaRPr lang="en-US" sz="2000" kern="0" dirty="0"/>
          </a:p>
        </p:txBody>
      </p:sp>
      <p:sp>
        <p:nvSpPr>
          <p:cNvPr id="42" name="Oval 41"/>
          <p:cNvSpPr/>
          <p:nvPr/>
        </p:nvSpPr>
        <p:spPr bwMode="auto">
          <a:xfrm>
            <a:off x="6112805" y="1574480"/>
            <a:ext cx="308711" cy="310896"/>
          </a:xfrm>
          <a:prstGeom prst="ellipse">
            <a:avLst/>
          </a:prstGeom>
          <a:solidFill>
            <a:srgbClr val="009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T1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8164127" y="1666884"/>
            <a:ext cx="308711" cy="31089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T3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5916518" y="989773"/>
            <a:ext cx="308711" cy="31089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7235915" y="1851697"/>
            <a:ext cx="308711" cy="310896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T2</a:t>
            </a:r>
            <a:endParaRPr lang="en-US" sz="1400" b="1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cxnSp>
        <p:nvCxnSpPr>
          <p:cNvPr id="46" name="Straight Connector 45"/>
          <p:cNvCxnSpPr>
            <a:stCxn id="42" idx="1"/>
            <a:endCxn id="44" idx="4"/>
          </p:cNvCxnSpPr>
          <p:nvPr/>
        </p:nvCxnSpPr>
        <p:spPr bwMode="auto">
          <a:xfrm flipH="1" flipV="1">
            <a:off x="6070874" y="1300669"/>
            <a:ext cx="87141" cy="3193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5245712" y="1760445"/>
            <a:ext cx="308711" cy="31089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6245315" y="2463845"/>
            <a:ext cx="308711" cy="31089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620260" y="1936686"/>
            <a:ext cx="308711" cy="31089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6781800" y="1112730"/>
            <a:ext cx="308711" cy="31089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cxnSp>
        <p:nvCxnSpPr>
          <p:cNvPr id="51" name="Straight Connector 50"/>
          <p:cNvCxnSpPr>
            <a:stCxn id="42" idx="2"/>
            <a:endCxn id="47" idx="6"/>
          </p:cNvCxnSpPr>
          <p:nvPr/>
        </p:nvCxnSpPr>
        <p:spPr bwMode="auto">
          <a:xfrm flipH="1">
            <a:off x="5554423" y="1729928"/>
            <a:ext cx="558382" cy="18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42" idx="4"/>
            <a:endCxn id="48" idx="0"/>
          </p:cNvCxnSpPr>
          <p:nvPr/>
        </p:nvCxnSpPr>
        <p:spPr bwMode="auto">
          <a:xfrm>
            <a:off x="6267161" y="1885376"/>
            <a:ext cx="132510" cy="57846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42" idx="5"/>
            <a:endCxn id="49" idx="1"/>
          </p:cNvCxnSpPr>
          <p:nvPr/>
        </p:nvCxnSpPr>
        <p:spPr bwMode="auto">
          <a:xfrm>
            <a:off x="6376306" y="1839846"/>
            <a:ext cx="289164" cy="14237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>
            <a:stCxn id="42" idx="7"/>
            <a:endCxn id="50" idx="2"/>
          </p:cNvCxnSpPr>
          <p:nvPr/>
        </p:nvCxnSpPr>
        <p:spPr bwMode="auto">
          <a:xfrm flipV="1">
            <a:off x="6376306" y="1268178"/>
            <a:ext cx="405494" cy="3518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stCxn id="45" idx="2"/>
            <a:endCxn id="49" idx="6"/>
          </p:cNvCxnSpPr>
          <p:nvPr/>
        </p:nvCxnSpPr>
        <p:spPr bwMode="auto">
          <a:xfrm flipH="1">
            <a:off x="6928971" y="2007145"/>
            <a:ext cx="306944" cy="8498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Oval 55"/>
          <p:cNvSpPr/>
          <p:nvPr/>
        </p:nvSpPr>
        <p:spPr bwMode="auto">
          <a:xfrm>
            <a:off x="7487457" y="2624431"/>
            <a:ext cx="308711" cy="31089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7756094" y="1081091"/>
            <a:ext cx="308711" cy="31089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cxnSp>
        <p:nvCxnSpPr>
          <p:cNvPr id="58" name="Straight Connector 57"/>
          <p:cNvCxnSpPr>
            <a:stCxn id="45" idx="1"/>
            <a:endCxn id="50" idx="5"/>
          </p:cNvCxnSpPr>
          <p:nvPr/>
        </p:nvCxnSpPr>
        <p:spPr bwMode="auto">
          <a:xfrm flipH="1" flipV="1">
            <a:off x="7045301" y="1378096"/>
            <a:ext cx="235824" cy="5191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45" idx="7"/>
            <a:endCxn id="57" idx="3"/>
          </p:cNvCxnSpPr>
          <p:nvPr/>
        </p:nvCxnSpPr>
        <p:spPr bwMode="auto">
          <a:xfrm flipV="1">
            <a:off x="7499416" y="1346457"/>
            <a:ext cx="301888" cy="55077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>
            <a:stCxn id="43" idx="1"/>
            <a:endCxn id="57" idx="6"/>
          </p:cNvCxnSpPr>
          <p:nvPr/>
        </p:nvCxnSpPr>
        <p:spPr bwMode="auto">
          <a:xfrm flipH="1" flipV="1">
            <a:off x="8064805" y="1236539"/>
            <a:ext cx="144532" cy="47587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>
            <a:stCxn id="43" idx="3"/>
            <a:endCxn id="56" idx="7"/>
          </p:cNvCxnSpPr>
          <p:nvPr/>
        </p:nvCxnSpPr>
        <p:spPr bwMode="auto">
          <a:xfrm flipH="1">
            <a:off x="7750958" y="1932250"/>
            <a:ext cx="458379" cy="73771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61"/>
          <p:cNvSpPr/>
          <p:nvPr/>
        </p:nvSpPr>
        <p:spPr bwMode="auto">
          <a:xfrm>
            <a:off x="5664164" y="2172137"/>
            <a:ext cx="308711" cy="31089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cxnSp>
        <p:nvCxnSpPr>
          <p:cNvPr id="63" name="Straight Connector 62"/>
          <p:cNvCxnSpPr>
            <a:stCxn id="42" idx="3"/>
            <a:endCxn id="62" idx="7"/>
          </p:cNvCxnSpPr>
          <p:nvPr/>
        </p:nvCxnSpPr>
        <p:spPr bwMode="auto">
          <a:xfrm flipH="1">
            <a:off x="5927665" y="1839846"/>
            <a:ext cx="230350" cy="3778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50" idx="6"/>
            <a:endCxn id="57" idx="2"/>
          </p:cNvCxnSpPr>
          <p:nvPr/>
        </p:nvCxnSpPr>
        <p:spPr bwMode="auto">
          <a:xfrm flipV="1">
            <a:off x="7090511" y="1236539"/>
            <a:ext cx="665583" cy="3163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Oval 64"/>
          <p:cNvSpPr/>
          <p:nvPr/>
        </p:nvSpPr>
        <p:spPr bwMode="auto">
          <a:xfrm>
            <a:off x="6826359" y="2745458"/>
            <a:ext cx="308711" cy="31089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T4</a:t>
            </a:r>
          </a:p>
        </p:txBody>
      </p:sp>
      <p:cxnSp>
        <p:nvCxnSpPr>
          <p:cNvPr id="66" name="Straight Connector 65"/>
          <p:cNvCxnSpPr>
            <a:cxnSpLocks/>
            <a:stCxn id="56" idx="2"/>
            <a:endCxn id="65" idx="6"/>
          </p:cNvCxnSpPr>
          <p:nvPr/>
        </p:nvCxnSpPr>
        <p:spPr bwMode="auto">
          <a:xfrm flipH="1">
            <a:off x="7135070" y="2779879"/>
            <a:ext cx="352387" cy="1210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1"/>
          <p:cNvGrpSpPr/>
          <p:nvPr/>
        </p:nvGrpSpPr>
        <p:grpSpPr>
          <a:xfrm>
            <a:off x="5519255" y="3330935"/>
            <a:ext cx="2419860" cy="2394453"/>
            <a:chOff x="5519255" y="3330935"/>
            <a:chExt cx="2419860" cy="2394453"/>
          </a:xfrm>
        </p:grpSpPr>
        <p:sp>
          <p:nvSpPr>
            <p:cNvPr id="67" name="Rectangle 66"/>
            <p:cNvSpPr/>
            <p:nvPr/>
          </p:nvSpPr>
          <p:spPr>
            <a:xfrm>
              <a:off x="6017887" y="3333032"/>
              <a:ext cx="457597" cy="3614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PE1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952494" y="3690905"/>
              <a:ext cx="457597" cy="638709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98689" y="3331832"/>
              <a:ext cx="457597" cy="3614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PE2</a:t>
              </a:r>
            </a:p>
          </p:txBody>
        </p:sp>
        <p:sp>
          <p:nvSpPr>
            <p:cNvPr id="70" name="Freeform 69"/>
            <p:cNvSpPr/>
            <p:nvPr/>
          </p:nvSpPr>
          <p:spPr>
            <a:xfrm>
              <a:off x="6494886" y="3690905"/>
              <a:ext cx="457607" cy="1073071"/>
            </a:xfrm>
            <a:custGeom>
              <a:avLst/>
              <a:gdLst>
                <a:gd name="connsiteX0" fmla="*/ 20 w 905793"/>
                <a:gd name="connsiteY0" fmla="*/ 0 h 2637671"/>
                <a:gd name="connsiteX1" fmla="*/ 905793 w 905793"/>
                <a:gd name="connsiteY1" fmla="*/ 0 h 2637671"/>
                <a:gd name="connsiteX2" fmla="*/ 905793 w 905793"/>
                <a:gd name="connsiteY2" fmla="*/ 888521 h 2637671"/>
                <a:gd name="connsiteX3" fmla="*/ 905785 w 905793"/>
                <a:gd name="connsiteY3" fmla="*/ 888521 h 2637671"/>
                <a:gd name="connsiteX4" fmla="*/ 905785 w 905793"/>
                <a:gd name="connsiteY4" fmla="*/ 1777042 h 2637671"/>
                <a:gd name="connsiteX5" fmla="*/ 905773 w 905793"/>
                <a:gd name="connsiteY5" fmla="*/ 1777042 h 2637671"/>
                <a:gd name="connsiteX6" fmla="*/ 905773 w 905793"/>
                <a:gd name="connsiteY6" fmla="*/ 2637671 h 2637671"/>
                <a:gd name="connsiteX7" fmla="*/ 0 w 905793"/>
                <a:gd name="connsiteY7" fmla="*/ 2637671 h 2637671"/>
                <a:gd name="connsiteX8" fmla="*/ 0 w 905793"/>
                <a:gd name="connsiteY8" fmla="*/ 1768417 h 2637671"/>
                <a:gd name="connsiteX9" fmla="*/ 12 w 905793"/>
                <a:gd name="connsiteY9" fmla="*/ 1768417 h 2637671"/>
                <a:gd name="connsiteX10" fmla="*/ 12 w 905793"/>
                <a:gd name="connsiteY10" fmla="*/ 888521 h 2637671"/>
                <a:gd name="connsiteX11" fmla="*/ 20 w 905793"/>
                <a:gd name="connsiteY11" fmla="*/ 888521 h 2637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5793" h="2637671">
                  <a:moveTo>
                    <a:pt x="20" y="0"/>
                  </a:moveTo>
                  <a:lnTo>
                    <a:pt x="905793" y="0"/>
                  </a:lnTo>
                  <a:lnTo>
                    <a:pt x="905793" y="888521"/>
                  </a:lnTo>
                  <a:lnTo>
                    <a:pt x="905785" y="888521"/>
                  </a:lnTo>
                  <a:lnTo>
                    <a:pt x="905785" y="1777042"/>
                  </a:lnTo>
                  <a:lnTo>
                    <a:pt x="905773" y="1777042"/>
                  </a:lnTo>
                  <a:lnTo>
                    <a:pt x="905773" y="2637671"/>
                  </a:lnTo>
                  <a:lnTo>
                    <a:pt x="0" y="2637671"/>
                  </a:lnTo>
                  <a:lnTo>
                    <a:pt x="0" y="1768417"/>
                  </a:lnTo>
                  <a:lnTo>
                    <a:pt x="12" y="1768417"/>
                  </a:lnTo>
                  <a:lnTo>
                    <a:pt x="12" y="888521"/>
                  </a:lnTo>
                  <a:lnTo>
                    <a:pt x="20" y="888521"/>
                  </a:ln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979281" y="3330936"/>
              <a:ext cx="457597" cy="3614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PE3</a:t>
              </a: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 flipH="1">
              <a:off x="5980038" y="3684749"/>
              <a:ext cx="0" cy="18811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5519255" y="3352572"/>
              <a:ext cx="618865" cy="237281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Execution time</a:t>
              </a:r>
            </a:p>
          </p:txBody>
        </p:sp>
        <p:sp>
          <p:nvSpPr>
            <p:cNvPr id="90" name="Freeform 89"/>
            <p:cNvSpPr/>
            <p:nvPr/>
          </p:nvSpPr>
          <p:spPr>
            <a:xfrm>
              <a:off x="6051978" y="3690905"/>
              <a:ext cx="457602" cy="1788177"/>
            </a:xfrm>
            <a:custGeom>
              <a:avLst/>
              <a:gdLst>
                <a:gd name="connsiteX0" fmla="*/ 1 w 905784"/>
                <a:gd name="connsiteY0" fmla="*/ 0 h 4395446"/>
                <a:gd name="connsiteX1" fmla="*/ 905774 w 905784"/>
                <a:gd name="connsiteY1" fmla="*/ 0 h 4395446"/>
                <a:gd name="connsiteX2" fmla="*/ 905774 w 905784"/>
                <a:gd name="connsiteY2" fmla="*/ 888521 h 4395446"/>
                <a:gd name="connsiteX3" fmla="*/ 905784 w 905784"/>
                <a:gd name="connsiteY3" fmla="*/ 888521 h 4395446"/>
                <a:gd name="connsiteX4" fmla="*/ 905784 w 905784"/>
                <a:gd name="connsiteY4" fmla="*/ 1777042 h 4395446"/>
                <a:gd name="connsiteX5" fmla="*/ 905783 w 905784"/>
                <a:gd name="connsiteY5" fmla="*/ 1777042 h 4395446"/>
                <a:gd name="connsiteX6" fmla="*/ 905783 w 905784"/>
                <a:gd name="connsiteY6" fmla="*/ 2665563 h 4395446"/>
                <a:gd name="connsiteX7" fmla="*/ 905778 w 905784"/>
                <a:gd name="connsiteY7" fmla="*/ 2665563 h 4395446"/>
                <a:gd name="connsiteX8" fmla="*/ 905778 w 905784"/>
                <a:gd name="connsiteY8" fmla="*/ 3526191 h 4395446"/>
                <a:gd name="connsiteX9" fmla="*/ 905773 w 905784"/>
                <a:gd name="connsiteY9" fmla="*/ 3526191 h 4395446"/>
                <a:gd name="connsiteX10" fmla="*/ 905773 w 905784"/>
                <a:gd name="connsiteY10" fmla="*/ 4395446 h 4395446"/>
                <a:gd name="connsiteX11" fmla="*/ 0 w 905784"/>
                <a:gd name="connsiteY11" fmla="*/ 4395446 h 4395446"/>
                <a:gd name="connsiteX12" fmla="*/ 0 w 905784"/>
                <a:gd name="connsiteY12" fmla="*/ 3506925 h 4395446"/>
                <a:gd name="connsiteX13" fmla="*/ 5 w 905784"/>
                <a:gd name="connsiteY13" fmla="*/ 3506925 h 4395446"/>
                <a:gd name="connsiteX14" fmla="*/ 5 w 905784"/>
                <a:gd name="connsiteY14" fmla="*/ 2637670 h 4395446"/>
                <a:gd name="connsiteX15" fmla="*/ 10 w 905784"/>
                <a:gd name="connsiteY15" fmla="*/ 2637670 h 4395446"/>
                <a:gd name="connsiteX16" fmla="*/ 10 w 905784"/>
                <a:gd name="connsiteY16" fmla="*/ 1777042 h 4395446"/>
                <a:gd name="connsiteX17" fmla="*/ 11 w 905784"/>
                <a:gd name="connsiteY17" fmla="*/ 1777042 h 4395446"/>
                <a:gd name="connsiteX18" fmla="*/ 11 w 905784"/>
                <a:gd name="connsiteY18" fmla="*/ 888521 h 4395446"/>
                <a:gd name="connsiteX19" fmla="*/ 1 w 905784"/>
                <a:gd name="connsiteY19" fmla="*/ 888521 h 439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05784" h="4395446">
                  <a:moveTo>
                    <a:pt x="1" y="0"/>
                  </a:moveTo>
                  <a:lnTo>
                    <a:pt x="905774" y="0"/>
                  </a:lnTo>
                  <a:lnTo>
                    <a:pt x="905774" y="888521"/>
                  </a:lnTo>
                  <a:lnTo>
                    <a:pt x="905784" y="888521"/>
                  </a:lnTo>
                  <a:lnTo>
                    <a:pt x="905784" y="1777042"/>
                  </a:lnTo>
                  <a:lnTo>
                    <a:pt x="905783" y="1777042"/>
                  </a:lnTo>
                  <a:lnTo>
                    <a:pt x="905783" y="2665563"/>
                  </a:lnTo>
                  <a:lnTo>
                    <a:pt x="905778" y="2665563"/>
                  </a:lnTo>
                  <a:lnTo>
                    <a:pt x="905778" y="3526191"/>
                  </a:lnTo>
                  <a:lnTo>
                    <a:pt x="905773" y="3526191"/>
                  </a:lnTo>
                  <a:lnTo>
                    <a:pt x="905773" y="4395446"/>
                  </a:lnTo>
                  <a:lnTo>
                    <a:pt x="0" y="4395446"/>
                  </a:lnTo>
                  <a:lnTo>
                    <a:pt x="0" y="3506925"/>
                  </a:lnTo>
                  <a:lnTo>
                    <a:pt x="5" y="3506925"/>
                  </a:lnTo>
                  <a:lnTo>
                    <a:pt x="5" y="2637670"/>
                  </a:lnTo>
                  <a:lnTo>
                    <a:pt x="10" y="2637670"/>
                  </a:lnTo>
                  <a:lnTo>
                    <a:pt x="10" y="1777042"/>
                  </a:lnTo>
                  <a:lnTo>
                    <a:pt x="11" y="1777042"/>
                  </a:lnTo>
                  <a:lnTo>
                    <a:pt x="11" y="888521"/>
                  </a:lnTo>
                  <a:lnTo>
                    <a:pt x="1" y="888521"/>
                  </a:lnTo>
                  <a:close/>
                </a:path>
              </a:pathLst>
            </a:custGeom>
            <a:solidFill>
              <a:srgbClr val="0096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00"/>
            </a:p>
          </p:txBody>
        </p:sp>
        <p:cxnSp>
          <p:nvCxnSpPr>
            <p:cNvPr id="89" name="Straight Connector 88"/>
            <p:cNvCxnSpPr/>
            <p:nvPr/>
          </p:nvCxnSpPr>
          <p:spPr>
            <a:xfrm flipV="1">
              <a:off x="6013001" y="5472614"/>
              <a:ext cx="1855801" cy="4203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8" name="Rectangle 187"/>
            <p:cNvSpPr/>
            <p:nvPr/>
          </p:nvSpPr>
          <p:spPr>
            <a:xfrm>
              <a:off x="7411205" y="3690905"/>
              <a:ext cx="457597" cy="361473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7390270" y="3330935"/>
              <a:ext cx="457597" cy="3614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PE4</a:t>
              </a:r>
            </a:p>
          </p:txBody>
        </p:sp>
        <p:sp>
          <p:nvSpPr>
            <p:cNvPr id="72" name="Cloud 71"/>
            <p:cNvSpPr/>
            <p:nvPr/>
          </p:nvSpPr>
          <p:spPr bwMode="auto">
            <a:xfrm>
              <a:off x="6762220" y="4810821"/>
              <a:ext cx="1176895" cy="597478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rPr>
                <a:t>Idle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922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6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6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600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6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600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60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6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6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600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60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600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60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62" grpId="0" animBg="1"/>
      <p:bldP spid="6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7353" y="193260"/>
            <a:ext cx="7886700" cy="1325563"/>
          </a:xfrm>
        </p:spPr>
        <p:txBody>
          <a:bodyPr/>
          <a:lstStyle/>
          <a:p>
            <a:r>
              <a:rPr lang="en-US" sz="3600" dirty="0"/>
              <a:t>Workload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  <p:graphicFrame>
        <p:nvGraphicFramePr>
          <p:cNvPr id="96" name="Chart 95"/>
          <p:cNvGraphicFramePr>
            <a:graphicFrameLocks/>
          </p:cNvGraphicFramePr>
          <p:nvPr>
            <p:extLst/>
          </p:nvPr>
        </p:nvGraphicFramePr>
        <p:xfrm>
          <a:off x="1295400" y="1219200"/>
          <a:ext cx="6758585" cy="4102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7" name="Oval 96"/>
          <p:cNvSpPr/>
          <p:nvPr/>
        </p:nvSpPr>
        <p:spPr>
          <a:xfrm>
            <a:off x="3586100" y="4050621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  <p:sp>
        <p:nvSpPr>
          <p:cNvPr id="98" name="Oval 97"/>
          <p:cNvSpPr/>
          <p:nvPr/>
        </p:nvSpPr>
        <p:spPr>
          <a:xfrm>
            <a:off x="2446829" y="3076204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872524" y="3479248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</a:p>
        </p:txBody>
      </p:sp>
      <p:sp>
        <p:nvSpPr>
          <p:cNvPr id="100" name="Oval 99"/>
          <p:cNvSpPr/>
          <p:nvPr/>
        </p:nvSpPr>
        <p:spPr>
          <a:xfrm>
            <a:off x="6357920" y="4164921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</a:p>
        </p:txBody>
      </p:sp>
      <p:cxnSp>
        <p:nvCxnSpPr>
          <p:cNvPr id="101" name="Straight Arrow Connector 100"/>
          <p:cNvCxnSpPr>
            <a:stCxn id="98" idx="5"/>
          </p:cNvCxnSpPr>
          <p:nvPr/>
        </p:nvCxnSpPr>
        <p:spPr>
          <a:xfrm>
            <a:off x="2641951" y="3271326"/>
            <a:ext cx="365018" cy="3315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7" idx="0"/>
          </p:cNvCxnSpPr>
          <p:nvPr/>
        </p:nvCxnSpPr>
        <p:spPr>
          <a:xfrm flipV="1">
            <a:off x="3700400" y="3707848"/>
            <a:ext cx="114300" cy="342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9" idx="7"/>
          </p:cNvCxnSpPr>
          <p:nvPr/>
        </p:nvCxnSpPr>
        <p:spPr>
          <a:xfrm flipV="1">
            <a:off x="5067646" y="3190504"/>
            <a:ext cx="158892" cy="3222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6586520" y="4050621"/>
            <a:ext cx="228531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4877203" y="4648200"/>
            <a:ext cx="7074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loud 1"/>
          <p:cNvSpPr/>
          <p:nvPr/>
        </p:nvSpPr>
        <p:spPr bwMode="auto">
          <a:xfrm>
            <a:off x="353301" y="2025462"/>
            <a:ext cx="2667000" cy="126572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Child CTAs got scheduled and start execution.</a:t>
            </a:r>
          </a:p>
        </p:txBody>
      </p:sp>
      <p:sp>
        <p:nvSpPr>
          <p:cNvPr id="15" name="Cloud 14"/>
          <p:cNvSpPr/>
          <p:nvPr/>
        </p:nvSpPr>
        <p:spPr bwMode="auto">
          <a:xfrm>
            <a:off x="1682989" y="4418327"/>
            <a:ext cx="3270435" cy="1321736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Parent CTAs start finishing and relinquish resources for child CTAs.</a:t>
            </a:r>
          </a:p>
        </p:txBody>
      </p:sp>
      <p:sp>
        <p:nvSpPr>
          <p:cNvPr id="16" name="Cloud 15"/>
          <p:cNvSpPr/>
          <p:nvPr/>
        </p:nvSpPr>
        <p:spPr bwMode="auto">
          <a:xfrm>
            <a:off x="5003584" y="4326214"/>
            <a:ext cx="3738448" cy="1321736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Resource under utilization due to launch overheads, concurrent kernel limits.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485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6" grpId="0" uiExpand="1">
        <p:bldSub>
          <a:bldChart bld="series"/>
        </p:bldSub>
      </p:bldGraphic>
      <p:bldP spid="97" grpId="0" animBg="1"/>
      <p:bldP spid="98" grpId="0" animBg="1"/>
      <p:bldP spid="99" grpId="0" animBg="1"/>
      <p:bldP spid="100" grpId="0" animBg="1"/>
      <p:bldP spid="2" grpId="0" animBg="1"/>
      <p:bldP spid="15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9130" y="5080"/>
            <a:ext cx="7886700" cy="1325563"/>
          </a:xfrm>
        </p:spPr>
        <p:txBody>
          <a:bodyPr/>
          <a:lstStyle/>
          <a:p>
            <a:r>
              <a:rPr lang="en-US" sz="3600" dirty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1371413"/>
              </p:ext>
            </p:extLst>
          </p:nvPr>
        </p:nvGraphicFramePr>
        <p:xfrm>
          <a:off x="30480" y="533401"/>
          <a:ext cx="91440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3936042"/>
              </p:ext>
            </p:extLst>
          </p:nvPr>
        </p:nvGraphicFramePr>
        <p:xfrm>
          <a:off x="30480" y="3240142"/>
          <a:ext cx="9144000" cy="2854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575" y="34478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Baseline-DP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" y="308659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SPAWN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8001000" y="2660200"/>
            <a:ext cx="762000" cy="574222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956369" y="5361221"/>
            <a:ext cx="762000" cy="574222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334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series"/>
        </p:bldSub>
      </p:bldGraphic>
      <p:bldGraphic spid="7" grpId="0" uiExpand="1">
        <p:bldSub>
          <a:bldChart bld="series"/>
        </p:bldSub>
      </p:bldGraphic>
      <p:bldP spid="5" grpId="0"/>
      <p:bldP spid="8" grpId="0"/>
      <p:bldP spid="2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32</a:t>
            </a:fld>
            <a:endParaRPr lang="en-US" alt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6605568"/>
              </p:ext>
            </p:extLst>
          </p:nvPr>
        </p:nvGraphicFramePr>
        <p:xfrm>
          <a:off x="-6752" y="735703"/>
          <a:ext cx="9144000" cy="2532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89590" y="2971800"/>
            <a:ext cx="724961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-20%	        -10%	        AVG	      +10%             +20%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3477429"/>
              </p:ext>
            </p:extLst>
          </p:nvPr>
        </p:nvGraphicFramePr>
        <p:xfrm>
          <a:off x="125634" y="3429000"/>
          <a:ext cx="8991600" cy="2457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26243" y="5600134"/>
            <a:ext cx="7385891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-20%	        -10%	        AVG	      +10%             +20%</a:t>
            </a:r>
          </a:p>
        </p:txBody>
      </p:sp>
    </p:spTree>
    <p:extLst>
      <p:ext uri="{BB962C8B-B14F-4D97-AF65-F5344CB8AC3E}">
        <p14:creationId xmlns:p14="http://schemas.microsoft.com/office/powerpoint/2010/main" val="1287132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33</a:t>
            </a:fld>
            <a:endParaRPr lang="en-US" altLang="en-US" dirty="0"/>
          </a:p>
        </p:txBody>
      </p:sp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1535010"/>
              </p:ext>
            </p:extLst>
          </p:nvPr>
        </p:nvGraphicFramePr>
        <p:xfrm>
          <a:off x="0" y="1405752"/>
          <a:ext cx="9144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TextBox 2"/>
          <p:cNvSpPr txBox="1"/>
          <p:nvPr/>
        </p:nvSpPr>
        <p:spPr>
          <a:xfrm>
            <a:off x="1081188" y="2430379"/>
            <a:ext cx="760891" cy="971812"/>
          </a:xfrm>
          <a:prstGeom prst="rect">
            <a:avLst/>
          </a:prstGeom>
          <a:solidFill>
            <a:sysClr val="window" lastClr="FFFFFF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46304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6000</a:t>
            </a:r>
          </a:p>
          <a:p>
            <a:endParaRPr lang="en-US" sz="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4000</a:t>
            </a:r>
          </a:p>
          <a:p>
            <a:endParaRPr lang="en-US" sz="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2000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989551" y="2868055"/>
            <a:ext cx="0" cy="299071"/>
          </a:xfrm>
          <a:prstGeom prst="line">
            <a:avLst/>
          </a:prstGeom>
          <a:solidFill>
            <a:sysClr val="window" lastClr="FFFFFF"/>
          </a:solidFill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5605645" y="2645644"/>
            <a:ext cx="2617605" cy="914400"/>
            <a:chOff x="5256395" y="1924433"/>
            <a:chExt cx="2439131" cy="9144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5256395" y="1924433"/>
              <a:ext cx="0" cy="9144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256395" y="2403317"/>
              <a:ext cx="243913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1580" y="2426177"/>
              <a:ext cx="1508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Saved cycles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680068" y="2310115"/>
            <a:ext cx="625003" cy="255065"/>
            <a:chOff x="1558148" y="988184"/>
            <a:chExt cx="625003" cy="255065"/>
          </a:xfrm>
        </p:grpSpPr>
        <p:sp>
          <p:nvSpPr>
            <p:cNvPr id="29" name="Wave 28"/>
            <p:cNvSpPr/>
            <p:nvPr/>
          </p:nvSpPr>
          <p:spPr>
            <a:xfrm>
              <a:off x="1614293" y="1056980"/>
              <a:ext cx="442904" cy="117475"/>
            </a:xfrm>
            <a:prstGeom prst="wav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033112" y="988184"/>
              <a:ext cx="150039" cy="255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58148" y="1047750"/>
              <a:ext cx="62495" cy="138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2" name="Wave 31"/>
          <p:cNvSpPr/>
          <p:nvPr/>
        </p:nvSpPr>
        <p:spPr>
          <a:xfrm>
            <a:off x="2877089" y="2378911"/>
            <a:ext cx="442904" cy="117475"/>
          </a:xfrm>
          <a:prstGeom prst="wav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295908" y="2310115"/>
            <a:ext cx="150039" cy="255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825706" y="2329676"/>
            <a:ext cx="56145" cy="178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9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4741201" y="3713490"/>
            <a:ext cx="1840418" cy="2458710"/>
            <a:chOff x="6011011" y="3194418"/>
            <a:chExt cx="1840418" cy="2458710"/>
          </a:xfrm>
        </p:grpSpPr>
        <p:sp>
          <p:nvSpPr>
            <p:cNvPr id="69" name="Rectangle 68"/>
            <p:cNvSpPr/>
            <p:nvPr/>
          </p:nvSpPr>
          <p:spPr>
            <a:xfrm>
              <a:off x="6467842" y="3194418"/>
              <a:ext cx="341361" cy="3614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PE1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165046" y="3552291"/>
              <a:ext cx="341361" cy="638709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809205" y="3194418"/>
              <a:ext cx="341361" cy="3614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PE2</a:t>
              </a:r>
            </a:p>
          </p:txBody>
        </p:sp>
        <p:sp>
          <p:nvSpPr>
            <p:cNvPr id="72" name="Freeform 71"/>
            <p:cNvSpPr/>
            <p:nvPr/>
          </p:nvSpPr>
          <p:spPr>
            <a:xfrm>
              <a:off x="6823677" y="3552291"/>
              <a:ext cx="341369" cy="1073071"/>
            </a:xfrm>
            <a:custGeom>
              <a:avLst/>
              <a:gdLst>
                <a:gd name="connsiteX0" fmla="*/ 20 w 905793"/>
                <a:gd name="connsiteY0" fmla="*/ 0 h 2637671"/>
                <a:gd name="connsiteX1" fmla="*/ 905793 w 905793"/>
                <a:gd name="connsiteY1" fmla="*/ 0 h 2637671"/>
                <a:gd name="connsiteX2" fmla="*/ 905793 w 905793"/>
                <a:gd name="connsiteY2" fmla="*/ 888521 h 2637671"/>
                <a:gd name="connsiteX3" fmla="*/ 905785 w 905793"/>
                <a:gd name="connsiteY3" fmla="*/ 888521 h 2637671"/>
                <a:gd name="connsiteX4" fmla="*/ 905785 w 905793"/>
                <a:gd name="connsiteY4" fmla="*/ 1777042 h 2637671"/>
                <a:gd name="connsiteX5" fmla="*/ 905773 w 905793"/>
                <a:gd name="connsiteY5" fmla="*/ 1777042 h 2637671"/>
                <a:gd name="connsiteX6" fmla="*/ 905773 w 905793"/>
                <a:gd name="connsiteY6" fmla="*/ 2637671 h 2637671"/>
                <a:gd name="connsiteX7" fmla="*/ 0 w 905793"/>
                <a:gd name="connsiteY7" fmla="*/ 2637671 h 2637671"/>
                <a:gd name="connsiteX8" fmla="*/ 0 w 905793"/>
                <a:gd name="connsiteY8" fmla="*/ 1768417 h 2637671"/>
                <a:gd name="connsiteX9" fmla="*/ 12 w 905793"/>
                <a:gd name="connsiteY9" fmla="*/ 1768417 h 2637671"/>
                <a:gd name="connsiteX10" fmla="*/ 12 w 905793"/>
                <a:gd name="connsiteY10" fmla="*/ 888521 h 2637671"/>
                <a:gd name="connsiteX11" fmla="*/ 20 w 905793"/>
                <a:gd name="connsiteY11" fmla="*/ 888521 h 2637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5793" h="2637671">
                  <a:moveTo>
                    <a:pt x="20" y="0"/>
                  </a:moveTo>
                  <a:lnTo>
                    <a:pt x="905793" y="0"/>
                  </a:lnTo>
                  <a:lnTo>
                    <a:pt x="905793" y="888521"/>
                  </a:lnTo>
                  <a:lnTo>
                    <a:pt x="905785" y="888521"/>
                  </a:lnTo>
                  <a:lnTo>
                    <a:pt x="905785" y="1777042"/>
                  </a:lnTo>
                  <a:lnTo>
                    <a:pt x="905773" y="1777042"/>
                  </a:lnTo>
                  <a:lnTo>
                    <a:pt x="905773" y="2637671"/>
                  </a:lnTo>
                  <a:lnTo>
                    <a:pt x="0" y="2637671"/>
                  </a:lnTo>
                  <a:lnTo>
                    <a:pt x="0" y="1768417"/>
                  </a:lnTo>
                  <a:lnTo>
                    <a:pt x="12" y="1768417"/>
                  </a:lnTo>
                  <a:lnTo>
                    <a:pt x="12" y="888521"/>
                  </a:lnTo>
                  <a:lnTo>
                    <a:pt x="20" y="888521"/>
                  </a:ln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173699" y="3199881"/>
              <a:ext cx="341361" cy="3614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PE3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H="1">
              <a:off x="6439607" y="3546135"/>
              <a:ext cx="0" cy="18811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6011011" y="3280312"/>
              <a:ext cx="461665" cy="237281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1800" dirty="0">
                  <a:cs typeface="Arial" panose="020B0604020202020204" pitchFamily="34" charset="0"/>
                </a:rPr>
                <a:t>Execution Time</a:t>
              </a:r>
            </a:p>
          </p:txBody>
        </p:sp>
        <p:sp>
          <p:nvSpPr>
            <p:cNvPr id="76" name="Freeform 75"/>
            <p:cNvSpPr/>
            <p:nvPr/>
          </p:nvSpPr>
          <p:spPr>
            <a:xfrm>
              <a:off x="6493273" y="3552291"/>
              <a:ext cx="341365" cy="1788177"/>
            </a:xfrm>
            <a:custGeom>
              <a:avLst/>
              <a:gdLst>
                <a:gd name="connsiteX0" fmla="*/ 1 w 905784"/>
                <a:gd name="connsiteY0" fmla="*/ 0 h 4395446"/>
                <a:gd name="connsiteX1" fmla="*/ 905774 w 905784"/>
                <a:gd name="connsiteY1" fmla="*/ 0 h 4395446"/>
                <a:gd name="connsiteX2" fmla="*/ 905774 w 905784"/>
                <a:gd name="connsiteY2" fmla="*/ 888521 h 4395446"/>
                <a:gd name="connsiteX3" fmla="*/ 905784 w 905784"/>
                <a:gd name="connsiteY3" fmla="*/ 888521 h 4395446"/>
                <a:gd name="connsiteX4" fmla="*/ 905784 w 905784"/>
                <a:gd name="connsiteY4" fmla="*/ 1777042 h 4395446"/>
                <a:gd name="connsiteX5" fmla="*/ 905783 w 905784"/>
                <a:gd name="connsiteY5" fmla="*/ 1777042 h 4395446"/>
                <a:gd name="connsiteX6" fmla="*/ 905783 w 905784"/>
                <a:gd name="connsiteY6" fmla="*/ 2665563 h 4395446"/>
                <a:gd name="connsiteX7" fmla="*/ 905778 w 905784"/>
                <a:gd name="connsiteY7" fmla="*/ 2665563 h 4395446"/>
                <a:gd name="connsiteX8" fmla="*/ 905778 w 905784"/>
                <a:gd name="connsiteY8" fmla="*/ 3526191 h 4395446"/>
                <a:gd name="connsiteX9" fmla="*/ 905773 w 905784"/>
                <a:gd name="connsiteY9" fmla="*/ 3526191 h 4395446"/>
                <a:gd name="connsiteX10" fmla="*/ 905773 w 905784"/>
                <a:gd name="connsiteY10" fmla="*/ 4395446 h 4395446"/>
                <a:gd name="connsiteX11" fmla="*/ 0 w 905784"/>
                <a:gd name="connsiteY11" fmla="*/ 4395446 h 4395446"/>
                <a:gd name="connsiteX12" fmla="*/ 0 w 905784"/>
                <a:gd name="connsiteY12" fmla="*/ 3506925 h 4395446"/>
                <a:gd name="connsiteX13" fmla="*/ 5 w 905784"/>
                <a:gd name="connsiteY13" fmla="*/ 3506925 h 4395446"/>
                <a:gd name="connsiteX14" fmla="*/ 5 w 905784"/>
                <a:gd name="connsiteY14" fmla="*/ 2637670 h 4395446"/>
                <a:gd name="connsiteX15" fmla="*/ 10 w 905784"/>
                <a:gd name="connsiteY15" fmla="*/ 2637670 h 4395446"/>
                <a:gd name="connsiteX16" fmla="*/ 10 w 905784"/>
                <a:gd name="connsiteY16" fmla="*/ 1777042 h 4395446"/>
                <a:gd name="connsiteX17" fmla="*/ 11 w 905784"/>
                <a:gd name="connsiteY17" fmla="*/ 1777042 h 4395446"/>
                <a:gd name="connsiteX18" fmla="*/ 11 w 905784"/>
                <a:gd name="connsiteY18" fmla="*/ 888521 h 4395446"/>
                <a:gd name="connsiteX19" fmla="*/ 1 w 905784"/>
                <a:gd name="connsiteY19" fmla="*/ 888521 h 439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05784" h="4395446">
                  <a:moveTo>
                    <a:pt x="1" y="0"/>
                  </a:moveTo>
                  <a:lnTo>
                    <a:pt x="905774" y="0"/>
                  </a:lnTo>
                  <a:lnTo>
                    <a:pt x="905774" y="888521"/>
                  </a:lnTo>
                  <a:lnTo>
                    <a:pt x="905784" y="888521"/>
                  </a:lnTo>
                  <a:lnTo>
                    <a:pt x="905784" y="1777042"/>
                  </a:lnTo>
                  <a:lnTo>
                    <a:pt x="905783" y="1777042"/>
                  </a:lnTo>
                  <a:lnTo>
                    <a:pt x="905783" y="2665563"/>
                  </a:lnTo>
                  <a:lnTo>
                    <a:pt x="905778" y="2665563"/>
                  </a:lnTo>
                  <a:lnTo>
                    <a:pt x="905778" y="3526191"/>
                  </a:lnTo>
                  <a:lnTo>
                    <a:pt x="905773" y="3526191"/>
                  </a:lnTo>
                  <a:lnTo>
                    <a:pt x="905773" y="4395446"/>
                  </a:lnTo>
                  <a:lnTo>
                    <a:pt x="0" y="4395446"/>
                  </a:lnTo>
                  <a:lnTo>
                    <a:pt x="0" y="3506925"/>
                  </a:lnTo>
                  <a:lnTo>
                    <a:pt x="5" y="3506925"/>
                  </a:lnTo>
                  <a:lnTo>
                    <a:pt x="5" y="2637670"/>
                  </a:lnTo>
                  <a:lnTo>
                    <a:pt x="10" y="2637670"/>
                  </a:lnTo>
                  <a:lnTo>
                    <a:pt x="10" y="1777042"/>
                  </a:lnTo>
                  <a:lnTo>
                    <a:pt x="11" y="1777042"/>
                  </a:lnTo>
                  <a:lnTo>
                    <a:pt x="11" y="888521"/>
                  </a:lnTo>
                  <a:lnTo>
                    <a:pt x="1" y="888521"/>
                  </a:lnTo>
                  <a:close/>
                </a:path>
              </a:pathLst>
            </a:custGeom>
            <a:solidFill>
              <a:srgbClr val="0096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00"/>
            </a:p>
          </p:txBody>
        </p:sp>
        <p:cxnSp>
          <p:nvCxnSpPr>
            <p:cNvPr id="77" name="Straight Connector 76"/>
            <p:cNvCxnSpPr/>
            <p:nvPr/>
          </p:nvCxnSpPr>
          <p:spPr>
            <a:xfrm flipV="1">
              <a:off x="6464197" y="5334000"/>
              <a:ext cx="1384403" cy="4203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7507239" y="3552291"/>
              <a:ext cx="341361" cy="361473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465386" y="3201437"/>
              <a:ext cx="386043" cy="3614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PE4</a:t>
              </a:r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7262041" y="3720509"/>
            <a:ext cx="341361" cy="361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PE1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7959245" y="4078382"/>
            <a:ext cx="341361" cy="63870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2" name="Rectangle 141"/>
          <p:cNvSpPr/>
          <p:nvPr/>
        </p:nvSpPr>
        <p:spPr>
          <a:xfrm>
            <a:off x="7603404" y="3720509"/>
            <a:ext cx="341361" cy="361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PE2</a:t>
            </a:r>
          </a:p>
        </p:txBody>
      </p:sp>
      <p:sp>
        <p:nvSpPr>
          <p:cNvPr id="143" name="Freeform 69"/>
          <p:cNvSpPr/>
          <p:nvPr/>
        </p:nvSpPr>
        <p:spPr>
          <a:xfrm>
            <a:off x="7617876" y="4078382"/>
            <a:ext cx="341369" cy="1073071"/>
          </a:xfrm>
          <a:custGeom>
            <a:avLst/>
            <a:gdLst>
              <a:gd name="connsiteX0" fmla="*/ 20 w 905793"/>
              <a:gd name="connsiteY0" fmla="*/ 0 h 2637671"/>
              <a:gd name="connsiteX1" fmla="*/ 905793 w 905793"/>
              <a:gd name="connsiteY1" fmla="*/ 0 h 2637671"/>
              <a:gd name="connsiteX2" fmla="*/ 905793 w 905793"/>
              <a:gd name="connsiteY2" fmla="*/ 888521 h 2637671"/>
              <a:gd name="connsiteX3" fmla="*/ 905785 w 905793"/>
              <a:gd name="connsiteY3" fmla="*/ 888521 h 2637671"/>
              <a:gd name="connsiteX4" fmla="*/ 905785 w 905793"/>
              <a:gd name="connsiteY4" fmla="*/ 1777042 h 2637671"/>
              <a:gd name="connsiteX5" fmla="*/ 905773 w 905793"/>
              <a:gd name="connsiteY5" fmla="*/ 1777042 h 2637671"/>
              <a:gd name="connsiteX6" fmla="*/ 905773 w 905793"/>
              <a:gd name="connsiteY6" fmla="*/ 2637671 h 2637671"/>
              <a:gd name="connsiteX7" fmla="*/ 0 w 905793"/>
              <a:gd name="connsiteY7" fmla="*/ 2637671 h 2637671"/>
              <a:gd name="connsiteX8" fmla="*/ 0 w 905793"/>
              <a:gd name="connsiteY8" fmla="*/ 1768417 h 2637671"/>
              <a:gd name="connsiteX9" fmla="*/ 12 w 905793"/>
              <a:gd name="connsiteY9" fmla="*/ 1768417 h 2637671"/>
              <a:gd name="connsiteX10" fmla="*/ 12 w 905793"/>
              <a:gd name="connsiteY10" fmla="*/ 888521 h 2637671"/>
              <a:gd name="connsiteX11" fmla="*/ 20 w 905793"/>
              <a:gd name="connsiteY11" fmla="*/ 888521 h 2637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5793" h="2637671">
                <a:moveTo>
                  <a:pt x="20" y="0"/>
                </a:moveTo>
                <a:lnTo>
                  <a:pt x="905793" y="0"/>
                </a:lnTo>
                <a:lnTo>
                  <a:pt x="905793" y="888521"/>
                </a:lnTo>
                <a:lnTo>
                  <a:pt x="905785" y="888521"/>
                </a:lnTo>
                <a:lnTo>
                  <a:pt x="905785" y="1777042"/>
                </a:lnTo>
                <a:lnTo>
                  <a:pt x="905773" y="1777042"/>
                </a:lnTo>
                <a:lnTo>
                  <a:pt x="905773" y="2637671"/>
                </a:lnTo>
                <a:lnTo>
                  <a:pt x="0" y="2637671"/>
                </a:lnTo>
                <a:lnTo>
                  <a:pt x="0" y="1768417"/>
                </a:lnTo>
                <a:lnTo>
                  <a:pt x="12" y="1768417"/>
                </a:lnTo>
                <a:lnTo>
                  <a:pt x="12" y="888521"/>
                </a:lnTo>
                <a:lnTo>
                  <a:pt x="20" y="888521"/>
                </a:lnTo>
                <a:close/>
              </a:path>
            </a:pathLst>
          </a:cu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144" name="Rectangle 143"/>
          <p:cNvSpPr/>
          <p:nvPr/>
        </p:nvSpPr>
        <p:spPr>
          <a:xfrm>
            <a:off x="7969669" y="3720509"/>
            <a:ext cx="341361" cy="361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PE3</a:t>
            </a:r>
          </a:p>
        </p:txBody>
      </p:sp>
      <p:cxnSp>
        <p:nvCxnSpPr>
          <p:cNvPr id="145" name="Straight Arrow Connector 144"/>
          <p:cNvCxnSpPr>
            <a:cxnSpLocks/>
          </p:cNvCxnSpPr>
          <p:nvPr/>
        </p:nvCxnSpPr>
        <p:spPr>
          <a:xfrm>
            <a:off x="7233806" y="4072226"/>
            <a:ext cx="0" cy="1884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6794822" y="3783477"/>
            <a:ext cx="461665" cy="237281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Execution Time</a:t>
            </a:r>
          </a:p>
        </p:txBody>
      </p:sp>
      <p:sp>
        <p:nvSpPr>
          <p:cNvPr id="147" name="Freeform 89"/>
          <p:cNvSpPr/>
          <p:nvPr/>
        </p:nvSpPr>
        <p:spPr>
          <a:xfrm>
            <a:off x="7276095" y="4078382"/>
            <a:ext cx="341365" cy="955367"/>
          </a:xfrm>
          <a:custGeom>
            <a:avLst/>
            <a:gdLst>
              <a:gd name="connsiteX0" fmla="*/ 1 w 905784"/>
              <a:gd name="connsiteY0" fmla="*/ 0 h 4395446"/>
              <a:gd name="connsiteX1" fmla="*/ 905774 w 905784"/>
              <a:gd name="connsiteY1" fmla="*/ 0 h 4395446"/>
              <a:gd name="connsiteX2" fmla="*/ 905774 w 905784"/>
              <a:gd name="connsiteY2" fmla="*/ 888521 h 4395446"/>
              <a:gd name="connsiteX3" fmla="*/ 905784 w 905784"/>
              <a:gd name="connsiteY3" fmla="*/ 888521 h 4395446"/>
              <a:gd name="connsiteX4" fmla="*/ 905784 w 905784"/>
              <a:gd name="connsiteY4" fmla="*/ 1777042 h 4395446"/>
              <a:gd name="connsiteX5" fmla="*/ 905783 w 905784"/>
              <a:gd name="connsiteY5" fmla="*/ 1777042 h 4395446"/>
              <a:gd name="connsiteX6" fmla="*/ 905783 w 905784"/>
              <a:gd name="connsiteY6" fmla="*/ 2665563 h 4395446"/>
              <a:gd name="connsiteX7" fmla="*/ 905778 w 905784"/>
              <a:gd name="connsiteY7" fmla="*/ 2665563 h 4395446"/>
              <a:gd name="connsiteX8" fmla="*/ 905778 w 905784"/>
              <a:gd name="connsiteY8" fmla="*/ 3526191 h 4395446"/>
              <a:gd name="connsiteX9" fmla="*/ 905773 w 905784"/>
              <a:gd name="connsiteY9" fmla="*/ 3526191 h 4395446"/>
              <a:gd name="connsiteX10" fmla="*/ 905773 w 905784"/>
              <a:gd name="connsiteY10" fmla="*/ 4395446 h 4395446"/>
              <a:gd name="connsiteX11" fmla="*/ 0 w 905784"/>
              <a:gd name="connsiteY11" fmla="*/ 4395446 h 4395446"/>
              <a:gd name="connsiteX12" fmla="*/ 0 w 905784"/>
              <a:gd name="connsiteY12" fmla="*/ 3506925 h 4395446"/>
              <a:gd name="connsiteX13" fmla="*/ 5 w 905784"/>
              <a:gd name="connsiteY13" fmla="*/ 3506925 h 4395446"/>
              <a:gd name="connsiteX14" fmla="*/ 5 w 905784"/>
              <a:gd name="connsiteY14" fmla="*/ 2637670 h 4395446"/>
              <a:gd name="connsiteX15" fmla="*/ 10 w 905784"/>
              <a:gd name="connsiteY15" fmla="*/ 2637670 h 4395446"/>
              <a:gd name="connsiteX16" fmla="*/ 10 w 905784"/>
              <a:gd name="connsiteY16" fmla="*/ 1777042 h 4395446"/>
              <a:gd name="connsiteX17" fmla="*/ 11 w 905784"/>
              <a:gd name="connsiteY17" fmla="*/ 1777042 h 4395446"/>
              <a:gd name="connsiteX18" fmla="*/ 11 w 905784"/>
              <a:gd name="connsiteY18" fmla="*/ 888521 h 4395446"/>
              <a:gd name="connsiteX19" fmla="*/ 1 w 905784"/>
              <a:gd name="connsiteY19" fmla="*/ 888521 h 4395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05784" h="4395446">
                <a:moveTo>
                  <a:pt x="1" y="0"/>
                </a:moveTo>
                <a:lnTo>
                  <a:pt x="905774" y="0"/>
                </a:lnTo>
                <a:lnTo>
                  <a:pt x="905774" y="888521"/>
                </a:lnTo>
                <a:lnTo>
                  <a:pt x="905784" y="888521"/>
                </a:lnTo>
                <a:lnTo>
                  <a:pt x="905784" y="1777042"/>
                </a:lnTo>
                <a:lnTo>
                  <a:pt x="905783" y="1777042"/>
                </a:lnTo>
                <a:lnTo>
                  <a:pt x="905783" y="2665563"/>
                </a:lnTo>
                <a:lnTo>
                  <a:pt x="905778" y="2665563"/>
                </a:lnTo>
                <a:lnTo>
                  <a:pt x="905778" y="3526191"/>
                </a:lnTo>
                <a:lnTo>
                  <a:pt x="905773" y="3526191"/>
                </a:lnTo>
                <a:lnTo>
                  <a:pt x="905773" y="4395446"/>
                </a:lnTo>
                <a:lnTo>
                  <a:pt x="0" y="4395446"/>
                </a:lnTo>
                <a:lnTo>
                  <a:pt x="0" y="3506925"/>
                </a:lnTo>
                <a:lnTo>
                  <a:pt x="5" y="3506925"/>
                </a:lnTo>
                <a:lnTo>
                  <a:pt x="5" y="2637670"/>
                </a:lnTo>
                <a:lnTo>
                  <a:pt x="10" y="2637670"/>
                </a:lnTo>
                <a:lnTo>
                  <a:pt x="10" y="1777042"/>
                </a:lnTo>
                <a:lnTo>
                  <a:pt x="11" y="1777042"/>
                </a:lnTo>
                <a:lnTo>
                  <a:pt x="11" y="888521"/>
                </a:lnTo>
                <a:lnTo>
                  <a:pt x="1" y="888521"/>
                </a:lnTo>
                <a:close/>
              </a:path>
            </a:pathLst>
          </a:custGeom>
          <a:solidFill>
            <a:srgbClr val="009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148" name="Rectangle 147"/>
          <p:cNvSpPr/>
          <p:nvPr/>
        </p:nvSpPr>
        <p:spPr>
          <a:xfrm>
            <a:off x="8301438" y="4078382"/>
            <a:ext cx="341361" cy="361473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9" name="Rectangle 148"/>
          <p:cNvSpPr/>
          <p:nvPr/>
        </p:nvSpPr>
        <p:spPr>
          <a:xfrm>
            <a:off x="8261472" y="3718414"/>
            <a:ext cx="402176" cy="361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PE4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7279130" y="5429727"/>
            <a:ext cx="341361" cy="361473"/>
          </a:xfrm>
          <a:prstGeom prst="rect">
            <a:avLst/>
          </a:prstGeom>
          <a:solidFill>
            <a:srgbClr val="009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1" name="Rectangle 150"/>
          <p:cNvSpPr/>
          <p:nvPr/>
        </p:nvSpPr>
        <p:spPr>
          <a:xfrm>
            <a:off x="7280692" y="5048727"/>
            <a:ext cx="341361" cy="361473"/>
          </a:xfrm>
          <a:prstGeom prst="rect">
            <a:avLst/>
          </a:prstGeom>
          <a:solidFill>
            <a:srgbClr val="009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52" name="Straight Connector 151"/>
          <p:cNvCxnSpPr/>
          <p:nvPr/>
        </p:nvCxnSpPr>
        <p:spPr>
          <a:xfrm flipV="1">
            <a:off x="7288278" y="5818127"/>
            <a:ext cx="1384403" cy="420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365125"/>
            <a:ext cx="8686800" cy="1325563"/>
          </a:xfrm>
        </p:spPr>
        <p:txBody>
          <a:bodyPr/>
          <a:lstStyle/>
          <a:p>
            <a:r>
              <a:rPr lang="en-US" sz="3600" dirty="0"/>
              <a:t>Dynamic Parallelism in GPUs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609600" y="1219200"/>
            <a:ext cx="8229600" cy="4525963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sz="2800" kern="0" dirty="0"/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762000" y="1371600"/>
            <a:ext cx="8229600" cy="4525963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sz="2400" kern="0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304800" y="1371600"/>
            <a:ext cx="4301098" cy="4525963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kern="0" dirty="0"/>
              <a:t>Dynamic parallelism (DP)</a:t>
            </a:r>
          </a:p>
          <a:p>
            <a:pPr lvl="1"/>
            <a:r>
              <a:rPr lang="en-US" sz="2000" kern="0" dirty="0"/>
              <a:t>Allow applications to launch kernels at the device (GPU) side, without CPU intervention.</a:t>
            </a:r>
          </a:p>
          <a:p>
            <a:pPr lvl="1"/>
            <a:endParaRPr lang="en-US" sz="1800" kern="0" dirty="0"/>
          </a:p>
          <a:p>
            <a:r>
              <a:rPr lang="en-US" sz="2400" kern="0" dirty="0"/>
              <a:t>Advantages</a:t>
            </a:r>
          </a:p>
          <a:p>
            <a:pPr lvl="1"/>
            <a:r>
              <a:rPr lang="en-US" sz="2000" kern="0" dirty="0"/>
              <a:t>High GPU occupancy</a:t>
            </a:r>
          </a:p>
          <a:p>
            <a:pPr lvl="1"/>
            <a:r>
              <a:rPr lang="en-US" sz="2000" kern="0" dirty="0"/>
              <a:t>Dynamic load balancing</a:t>
            </a:r>
          </a:p>
          <a:p>
            <a:pPr lvl="1"/>
            <a:r>
              <a:rPr lang="en-US" sz="2000" kern="0" dirty="0"/>
              <a:t>Supports recursive parallel applications</a:t>
            </a:r>
          </a:p>
          <a:p>
            <a:pPr lvl="1"/>
            <a:endParaRPr lang="en-US" sz="2000" kern="0" dirty="0"/>
          </a:p>
        </p:txBody>
      </p:sp>
      <p:sp>
        <p:nvSpPr>
          <p:cNvPr id="98" name="Rounded Rectangle 97"/>
          <p:cNvSpPr/>
          <p:nvPr/>
        </p:nvSpPr>
        <p:spPr>
          <a:xfrm>
            <a:off x="4956519" y="2442386"/>
            <a:ext cx="748281" cy="42040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9" name="Rounded Rectangle 98"/>
          <p:cNvSpPr/>
          <p:nvPr/>
        </p:nvSpPr>
        <p:spPr>
          <a:xfrm>
            <a:off x="5984413" y="2442386"/>
            <a:ext cx="748281" cy="42040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0" name="Rounded Rectangle 99"/>
          <p:cNvSpPr/>
          <p:nvPr/>
        </p:nvSpPr>
        <p:spPr>
          <a:xfrm>
            <a:off x="6938894" y="2440883"/>
            <a:ext cx="748281" cy="42040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1" name="Rounded Rectangle 100"/>
          <p:cNvSpPr/>
          <p:nvPr/>
        </p:nvSpPr>
        <p:spPr>
          <a:xfrm>
            <a:off x="7876532" y="2440883"/>
            <a:ext cx="748281" cy="42040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2" name="Rounded Rectangle 101"/>
          <p:cNvSpPr/>
          <p:nvPr/>
        </p:nvSpPr>
        <p:spPr>
          <a:xfrm>
            <a:off x="5057861" y="3125165"/>
            <a:ext cx="748281" cy="42040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3" name="Rounded Rectangle 102"/>
          <p:cNvSpPr/>
          <p:nvPr/>
        </p:nvSpPr>
        <p:spPr>
          <a:xfrm>
            <a:off x="5998377" y="3125165"/>
            <a:ext cx="748281" cy="42040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4" name="Rounded Rectangle 103"/>
          <p:cNvSpPr/>
          <p:nvPr/>
        </p:nvSpPr>
        <p:spPr>
          <a:xfrm>
            <a:off x="6938894" y="3125165"/>
            <a:ext cx="748281" cy="42040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335867" y="2204006"/>
            <a:ext cx="0" cy="22905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311209" y="2211826"/>
            <a:ext cx="0" cy="22905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103" idx="0"/>
          </p:cNvCxnSpPr>
          <p:nvPr/>
        </p:nvCxnSpPr>
        <p:spPr>
          <a:xfrm flipH="1">
            <a:off x="6372518" y="2861285"/>
            <a:ext cx="4737" cy="26388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985781" y="2466213"/>
            <a:ext cx="595366" cy="12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Child Kernel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973873" y="2466213"/>
            <a:ext cx="595366" cy="12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Child Kernel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090756" y="2467616"/>
            <a:ext cx="595366" cy="12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Child Kernel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090756" y="3151898"/>
            <a:ext cx="595366" cy="12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Child Kernel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998270" y="3151898"/>
            <a:ext cx="595366" cy="12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Child Kernel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129328" y="3151898"/>
            <a:ext cx="595366" cy="12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Child Kernel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032977" y="2466213"/>
            <a:ext cx="595366" cy="12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Child Kernel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733925" y="1179118"/>
            <a:ext cx="4105275" cy="1024887"/>
            <a:chOff x="4733925" y="1179118"/>
            <a:chExt cx="4105275" cy="1024887"/>
          </a:xfrm>
        </p:grpSpPr>
        <p:sp>
          <p:nvSpPr>
            <p:cNvPr id="93" name="Rounded Rectangle 92"/>
            <p:cNvSpPr/>
            <p:nvPr/>
          </p:nvSpPr>
          <p:spPr>
            <a:xfrm>
              <a:off x="4733925" y="1183605"/>
              <a:ext cx="3463193" cy="26001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4870026" y="1672680"/>
              <a:ext cx="931682" cy="522975"/>
            </a:xfrm>
            <a:prstGeom prst="roundRect">
              <a:avLst/>
            </a:prstGeom>
            <a:solidFill>
              <a:srgbClr val="2ACC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6846176" y="1681030"/>
              <a:ext cx="931682" cy="522975"/>
            </a:xfrm>
            <a:prstGeom prst="roundRect">
              <a:avLst/>
            </a:prstGeom>
            <a:solidFill>
              <a:srgbClr val="2ACC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96" name="Straight Arrow Connector 95"/>
            <p:cNvCxnSpPr>
              <a:endCxn id="94" idx="0"/>
            </p:cNvCxnSpPr>
            <p:nvPr/>
          </p:nvCxnSpPr>
          <p:spPr>
            <a:xfrm>
              <a:off x="5335867" y="1443623"/>
              <a:ext cx="0" cy="22905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7310905" y="1449325"/>
              <a:ext cx="0" cy="22905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6674581" y="1742857"/>
              <a:ext cx="1285774" cy="1253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Parent Kernel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865896" y="1179118"/>
              <a:ext cx="1199252" cy="125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Application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933110" y="1765383"/>
              <a:ext cx="781880" cy="1253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Parent Kernel</a:t>
              </a:r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6847121" y="1973590"/>
              <a:ext cx="92979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7160263" y="1973590"/>
              <a:ext cx="303508" cy="228529"/>
            </a:xfrm>
            <a:prstGeom prst="rect">
              <a:avLst/>
            </a:prstGeom>
            <a:solidFill>
              <a:srgbClr val="2ACC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6923193" y="2202119"/>
              <a:ext cx="7639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8061767" y="1982315"/>
              <a:ext cx="777433" cy="125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Threads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169390" y="1979012"/>
              <a:ext cx="30902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T2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478415" y="1982315"/>
              <a:ext cx="30902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T3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050355" y="1705896"/>
              <a:ext cx="634907" cy="125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156884" y="1753825"/>
              <a:ext cx="487741" cy="20364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  <a:p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854794" y="1980363"/>
              <a:ext cx="264833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T1</a:t>
              </a:r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>
              <a:off x="7776913" y="2088488"/>
              <a:ext cx="32262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8" name="Curved Connector 127"/>
          <p:cNvCxnSpPr>
            <a:endCxn id="99" idx="0"/>
          </p:cNvCxnSpPr>
          <p:nvPr/>
        </p:nvCxnSpPr>
        <p:spPr>
          <a:xfrm rot="10800000" flipV="1">
            <a:off x="6358554" y="2204006"/>
            <a:ext cx="640118" cy="238380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urved Connector 128"/>
          <p:cNvCxnSpPr>
            <a:endCxn id="102" idx="0"/>
          </p:cNvCxnSpPr>
          <p:nvPr/>
        </p:nvCxnSpPr>
        <p:spPr>
          <a:xfrm rot="10800000" flipV="1">
            <a:off x="5432002" y="2861283"/>
            <a:ext cx="705691" cy="263881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/>
          <p:nvPr/>
        </p:nvCxnSpPr>
        <p:spPr>
          <a:xfrm>
            <a:off x="6634080" y="2862957"/>
            <a:ext cx="678955" cy="264632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urved Connector 130"/>
          <p:cNvCxnSpPr>
            <a:endCxn id="101" idx="0"/>
          </p:cNvCxnSpPr>
          <p:nvPr/>
        </p:nvCxnSpPr>
        <p:spPr>
          <a:xfrm>
            <a:off x="7593636" y="2202119"/>
            <a:ext cx="657036" cy="238763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710090" y="2541910"/>
            <a:ext cx="176829" cy="12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656943" y="2541910"/>
            <a:ext cx="176829" cy="12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777482" y="3217311"/>
            <a:ext cx="176829" cy="12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6724335" y="3217311"/>
            <a:ext cx="176829" cy="12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0" y="2241779"/>
            <a:ext cx="9144000" cy="1752600"/>
          </a:xfrm>
          <a:prstGeom prst="rect">
            <a:avLst/>
          </a:prstGeom>
          <a:solidFill>
            <a:srgbClr val="101A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Arial"/>
                <a:cs typeface="Arial"/>
              </a:rPr>
              <a:t>Is Dynamic Parallelism </a:t>
            </a:r>
            <a:r>
              <a:rPr lang="en-US" b="1" dirty="0">
                <a:solidFill>
                  <a:srgbClr val="FFFF00"/>
                </a:solidFill>
                <a:cs typeface="Arial"/>
              </a:rPr>
              <a:t>the solution for all </a:t>
            </a:r>
          </a:p>
          <a:p>
            <a:pPr algn="ctr"/>
            <a:r>
              <a:rPr lang="en-US" b="1" dirty="0">
                <a:solidFill>
                  <a:srgbClr val="FFFF00"/>
                </a:solidFill>
                <a:cs typeface="Arial"/>
              </a:rPr>
              <a:t>irregular applications?</a:t>
            </a:r>
            <a:endParaRPr lang="en-US" kern="0" dirty="0">
              <a:solidFill>
                <a:srgbClr val="FFFF00"/>
              </a:solidFill>
            </a:endParaRPr>
          </a:p>
        </p:txBody>
      </p:sp>
      <p:sp>
        <p:nvSpPr>
          <p:cNvPr id="80" name="Cloud 79"/>
          <p:cNvSpPr/>
          <p:nvPr/>
        </p:nvSpPr>
        <p:spPr bwMode="auto">
          <a:xfrm>
            <a:off x="5629379" y="5189474"/>
            <a:ext cx="1176895" cy="597478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Idle</a:t>
            </a:r>
          </a:p>
        </p:txBody>
      </p:sp>
      <p:cxnSp>
        <p:nvCxnSpPr>
          <p:cNvPr id="81" name="Straight Arrow Connector 80"/>
          <p:cNvCxnSpPr>
            <a:cxnSpLocks/>
          </p:cNvCxnSpPr>
          <p:nvPr/>
        </p:nvCxnSpPr>
        <p:spPr bwMode="auto">
          <a:xfrm>
            <a:off x="7400481" y="4076781"/>
            <a:ext cx="1110767" cy="6273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Straight Arrow Connector 81"/>
          <p:cNvCxnSpPr>
            <a:cxnSpLocks/>
          </p:cNvCxnSpPr>
          <p:nvPr/>
        </p:nvCxnSpPr>
        <p:spPr bwMode="auto">
          <a:xfrm>
            <a:off x="7400481" y="4071066"/>
            <a:ext cx="729736" cy="73461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3605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 L 0.07413 -0.04028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11493 -0.1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11111E-6 L -0.00069 -0.0919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41" grpId="0" animBg="1"/>
      <p:bldP spid="142" grpId="0"/>
      <p:bldP spid="143" grpId="0" animBg="1"/>
      <p:bldP spid="144" grpId="0"/>
      <p:bldP spid="146" grpId="0"/>
      <p:bldP spid="147" grpId="0" animBg="1"/>
      <p:bldP spid="148" grpId="0" animBg="1"/>
      <p:bldP spid="149" grpId="0"/>
      <p:bldP spid="150" grpId="0" animBg="1"/>
      <p:bldP spid="150" grpId="1" animBg="1"/>
      <p:bldP spid="151" grpId="0" animBg="1"/>
      <p:bldP spid="151" grpId="1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32" grpId="0"/>
      <p:bldP spid="133" grpId="0"/>
      <p:bldP spid="134" grpId="0"/>
      <p:bldP spid="135" grpId="0"/>
      <p:bldP spid="138" grpId="0" animBg="1"/>
      <p:bldP spid="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 bwMode="auto">
          <a:xfrm flipV="1">
            <a:off x="990600" y="5052489"/>
            <a:ext cx="7086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>
            <a:cxnSpLocks/>
          </p:cNvCxnSpPr>
          <p:nvPr/>
        </p:nvCxnSpPr>
        <p:spPr bwMode="auto">
          <a:xfrm flipV="1">
            <a:off x="1272933" y="2006462"/>
            <a:ext cx="0" cy="34037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Freeform: Shape 19"/>
          <p:cNvSpPr/>
          <p:nvPr/>
        </p:nvSpPr>
        <p:spPr bwMode="auto">
          <a:xfrm>
            <a:off x="2044578" y="2386266"/>
            <a:ext cx="5333999" cy="2097312"/>
          </a:xfrm>
          <a:custGeom>
            <a:avLst/>
            <a:gdLst>
              <a:gd name="connsiteX0" fmla="*/ 0 w 3298004"/>
              <a:gd name="connsiteY0" fmla="*/ 1181887 h 1284628"/>
              <a:gd name="connsiteX1" fmla="*/ 1058238 w 3298004"/>
              <a:gd name="connsiteY1" fmla="*/ 358 h 1284628"/>
              <a:gd name="connsiteX2" fmla="*/ 3298004 w 3298004"/>
              <a:gd name="connsiteY2" fmla="*/ 1284628 h 128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8004" h="1284628">
                <a:moveTo>
                  <a:pt x="0" y="1181887"/>
                </a:moveTo>
                <a:cubicBezTo>
                  <a:pt x="254285" y="582561"/>
                  <a:pt x="508571" y="-16765"/>
                  <a:pt x="1058238" y="358"/>
                </a:cubicBezTo>
                <a:cubicBezTo>
                  <a:pt x="1607905" y="17481"/>
                  <a:pt x="2452954" y="651054"/>
                  <a:pt x="3298004" y="1284628"/>
                </a:cubicBez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1015" y="2497811"/>
            <a:ext cx="615553" cy="223890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800" dirty="0"/>
              <a:t>Performance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38468" y="5035897"/>
            <a:ext cx="5052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Workload distribution ratio between parent and child</a:t>
            </a:r>
          </a:p>
        </p:txBody>
      </p:sp>
      <p:sp>
        <p:nvSpPr>
          <p:cNvPr id="25" name="Arrow: Right 24"/>
          <p:cNvSpPr/>
          <p:nvPr/>
        </p:nvSpPr>
        <p:spPr bwMode="auto">
          <a:xfrm>
            <a:off x="4501529" y="1875512"/>
            <a:ext cx="2889869" cy="4572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7" name="Arrow: Right 26"/>
          <p:cNvSpPr/>
          <p:nvPr/>
        </p:nvSpPr>
        <p:spPr bwMode="auto">
          <a:xfrm>
            <a:off x="1930111" y="1875512"/>
            <a:ext cx="1498890" cy="4572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 bwMode="auto">
          <a:xfrm>
            <a:off x="3911962" y="1971158"/>
            <a:ext cx="0" cy="245697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cxnSpLocks/>
          </p:cNvCxnSpPr>
          <p:nvPr/>
        </p:nvCxnSpPr>
        <p:spPr bwMode="auto">
          <a:xfrm>
            <a:off x="3429001" y="1961590"/>
            <a:ext cx="0" cy="24162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1287043" y="1315259"/>
            <a:ext cx="268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/>
              <a:t>Launching child kernels improves parallelism.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19357" y="1129392"/>
            <a:ext cx="415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More child kernels increase overhead, and do not improve parallelism further, due to hardware limits.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83694" y="4428132"/>
            <a:ext cx="1909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All work in </a:t>
            </a:r>
          </a:p>
          <a:p>
            <a:r>
              <a:rPr lang="en-US" sz="1800" dirty="0"/>
              <a:t>parent kernel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627150" y="4428132"/>
            <a:ext cx="1909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All work in </a:t>
            </a:r>
          </a:p>
          <a:p>
            <a:r>
              <a:rPr lang="en-US" sz="1800" dirty="0"/>
              <a:t>child kernels</a:t>
            </a:r>
          </a:p>
        </p:txBody>
      </p:sp>
      <p:sp>
        <p:nvSpPr>
          <p:cNvPr id="5" name="Cloud 4"/>
          <p:cNvSpPr/>
          <p:nvPr/>
        </p:nvSpPr>
        <p:spPr bwMode="auto">
          <a:xfrm>
            <a:off x="3531166" y="3852313"/>
            <a:ext cx="2202947" cy="636331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Performance peak</a:t>
            </a:r>
          </a:p>
        </p:txBody>
      </p:sp>
      <p:sp>
        <p:nvSpPr>
          <p:cNvPr id="21" name="Arrow: Right 26"/>
          <p:cNvSpPr/>
          <p:nvPr/>
        </p:nvSpPr>
        <p:spPr bwMode="auto">
          <a:xfrm rot="14420598">
            <a:off x="3358631" y="2978846"/>
            <a:ext cx="1225082" cy="332371"/>
          </a:xfrm>
          <a:prstGeom prst="rightArrow">
            <a:avLst>
              <a:gd name="adj1" fmla="val 50000"/>
              <a:gd name="adj2" fmla="val 76490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816" y="1655597"/>
            <a:ext cx="4857065" cy="32380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49776" y="4924896"/>
            <a:ext cx="5411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There is no free lunch!</a:t>
            </a:r>
          </a:p>
        </p:txBody>
      </p:sp>
      <p:sp>
        <p:nvSpPr>
          <p:cNvPr id="22" name="Title 2"/>
          <p:cNvSpPr txBox="1">
            <a:spLocks/>
          </p:cNvSpPr>
          <p:nvPr/>
        </p:nvSpPr>
        <p:spPr>
          <a:xfrm>
            <a:off x="228600" y="365125"/>
            <a:ext cx="8686800" cy="1325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kern="0"/>
              <a:t>Dynamic Parallelism in GPUs</a:t>
            </a:r>
            <a:endParaRPr 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6012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/>
      <p:bldP spid="24" grpId="0"/>
      <p:bldP spid="25" grpId="0" animBg="1"/>
      <p:bldP spid="27" grpId="0" animBg="1"/>
      <p:bldP spid="35" grpId="0"/>
      <p:bldP spid="36" grpId="0"/>
      <p:bldP spid="37" grpId="0"/>
      <p:bldP spid="38" grpId="0"/>
      <p:bldP spid="5" grpId="0" animBg="1"/>
      <p:bldP spid="21" grpId="0" animBg="1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960" y="1027906"/>
            <a:ext cx="8229600" cy="4525963"/>
          </a:xfrm>
        </p:spPr>
        <p:txBody>
          <a:bodyPr/>
          <a:lstStyle/>
          <a:p>
            <a:r>
              <a:rPr lang="en-US" sz="2800" dirty="0"/>
              <a:t>Dynamic Parallelism </a:t>
            </a:r>
            <a:r>
              <a:rPr lang="en-US" sz="2800" dirty="0">
                <a:solidFill>
                  <a:srgbClr val="002060"/>
                </a:solidFill>
              </a:rPr>
              <a:t>improves parallelism for irregular applications</a:t>
            </a:r>
            <a:r>
              <a:rPr lang="en-US" sz="2800" dirty="0">
                <a:solidFill>
                  <a:srgbClr val="33CC33"/>
                </a:solidFill>
              </a:rPr>
              <a:t> </a:t>
            </a:r>
            <a:r>
              <a:rPr lang="en-US" sz="2800" dirty="0"/>
              <a:t>running on GPUs.</a:t>
            </a:r>
          </a:p>
          <a:p>
            <a:r>
              <a:rPr lang="en-US" sz="2800" dirty="0"/>
              <a:t>However, aggressively launching child kernels </a:t>
            </a:r>
            <a:r>
              <a:rPr lang="en-US" sz="2800" dirty="0">
                <a:solidFill>
                  <a:srgbClr val="FF0000"/>
                </a:solidFill>
              </a:rPr>
              <a:t>without knowledge of hardware state degrades performance.</a:t>
            </a:r>
          </a:p>
          <a:p>
            <a:r>
              <a:rPr lang="en-US" sz="2800" dirty="0"/>
              <a:t>DP needs to make </a:t>
            </a:r>
            <a:r>
              <a:rPr lang="en-US" sz="2800" dirty="0">
                <a:solidFill>
                  <a:srgbClr val="002060"/>
                </a:solidFill>
              </a:rPr>
              <a:t>smarter decisions on how many</a:t>
            </a:r>
            <a:r>
              <a:rPr lang="en-US" sz="2800" dirty="0">
                <a:solidFill>
                  <a:srgbClr val="33CC33"/>
                </a:solidFill>
              </a:rPr>
              <a:t> </a:t>
            </a:r>
            <a:r>
              <a:rPr lang="en-US" sz="2800" dirty="0"/>
              <a:t>child kernels should be launched.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365125"/>
            <a:ext cx="8686800" cy="662781"/>
          </a:xfrm>
        </p:spPr>
        <p:txBody>
          <a:bodyPr/>
          <a:lstStyle/>
          <a:p>
            <a:r>
              <a:rPr lang="en-US" sz="3600" dirty="0"/>
              <a:t>Executive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-15240" y="2286000"/>
            <a:ext cx="9144000" cy="2233613"/>
          </a:xfrm>
          <a:prstGeom prst="rect">
            <a:avLst/>
          </a:prstGeom>
          <a:solidFill>
            <a:srgbClr val="101A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  <a:cs typeface="Arial"/>
              </a:rPr>
              <a:t>Our proposal: </a:t>
            </a:r>
            <a:r>
              <a:rPr lang="en-US" b="1" dirty="0"/>
              <a:t>SPAWN, a runtime framework, </a:t>
            </a:r>
          </a:p>
          <a:p>
            <a:pPr algn="ctr"/>
            <a:r>
              <a:rPr lang="en-US" b="1" dirty="0"/>
              <a:t>which uses GPU hardware state to decide 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how many </a:t>
            </a:r>
            <a:r>
              <a:rPr lang="en-US" b="1" dirty="0"/>
              <a:t>kernels to launch</a:t>
            </a:r>
          </a:p>
        </p:txBody>
      </p:sp>
    </p:spTree>
    <p:extLst>
      <p:ext uri="{BB962C8B-B14F-4D97-AF65-F5344CB8AC3E}">
        <p14:creationId xmlns:p14="http://schemas.microsoft.com/office/powerpoint/2010/main" val="126090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2"/>
            <a:ext cx="8229600" cy="51355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Background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Characterization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Our proposal: SPAWN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B83FF1DB-BA33-4313-B22D-3168D745EE43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228600" y="365125"/>
            <a:ext cx="8686800" cy="66278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dirty="0"/>
              <a:t>Outline</a:t>
            </a:r>
            <a:endParaRPr 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14343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/>
          <p:cNvSpPr/>
          <p:nvPr/>
        </p:nvSpPr>
        <p:spPr bwMode="auto">
          <a:xfrm>
            <a:off x="5638800" y="3192941"/>
            <a:ext cx="1219200" cy="255318"/>
          </a:xfrm>
          <a:prstGeom prst="round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2" name="Rectangle: Rounded Corners 21"/>
          <p:cNvSpPr/>
          <p:nvPr/>
        </p:nvSpPr>
        <p:spPr bwMode="auto">
          <a:xfrm>
            <a:off x="6324600" y="2902769"/>
            <a:ext cx="1276056" cy="256032"/>
          </a:xfrm>
          <a:prstGeom prst="round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3" name="Rectangle: Rounded Corners 22"/>
          <p:cNvSpPr/>
          <p:nvPr/>
        </p:nvSpPr>
        <p:spPr bwMode="auto">
          <a:xfrm>
            <a:off x="7550963" y="3189244"/>
            <a:ext cx="822960" cy="255318"/>
          </a:xfrm>
          <a:prstGeom prst="round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79814" y="2351955"/>
            <a:ext cx="5025057" cy="1923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(type *workload){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   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   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local_workload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THRESHOLD){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          child&lt;&lt;&lt;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c_grid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c_cta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shmem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c_stream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                       5.      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while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local_workload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){…}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     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884242"/>
          </a:xfrm>
        </p:spPr>
        <p:txBody>
          <a:bodyPr/>
          <a:lstStyle/>
          <a:p>
            <a:r>
              <a:rPr lang="en-US" sz="3600" dirty="0"/>
              <a:t>Background: DP Usage in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336971" y="1271293"/>
            <a:ext cx="4082629" cy="4525963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kern="0" dirty="0"/>
              <a:t>Three key parameters related to child kernel.</a:t>
            </a:r>
          </a:p>
          <a:p>
            <a:pPr lvl="1"/>
            <a:r>
              <a:rPr lang="en-US" sz="2000" kern="0" dirty="0"/>
              <a:t>Workload distribution </a:t>
            </a:r>
          </a:p>
          <a:p>
            <a:pPr marL="457200" lvl="1" indent="0">
              <a:buNone/>
            </a:pPr>
            <a:r>
              <a:rPr lang="en-US" sz="2000" kern="0" dirty="0"/>
              <a:t>    ratio  (</a:t>
            </a:r>
            <a:r>
              <a:rPr lang="en-US" sz="2000" kern="0" dirty="0">
                <a:solidFill>
                  <a:srgbClr val="FF0000"/>
                </a:solidFill>
              </a:rPr>
              <a:t>THRESHOLD</a:t>
            </a:r>
            <a:r>
              <a:rPr lang="en-US" sz="2000" kern="0" dirty="0"/>
              <a:t>)</a:t>
            </a:r>
          </a:p>
          <a:p>
            <a:pPr lvl="1"/>
            <a:r>
              <a:rPr lang="en-US" sz="2000" kern="0" dirty="0"/>
              <a:t>Child kernel dimension </a:t>
            </a:r>
            <a:r>
              <a:rPr lang="en-US" sz="2000" kern="0" dirty="0">
                <a:solidFill>
                  <a:srgbClr val="FF0000"/>
                </a:solidFill>
              </a:rPr>
              <a:t>(</a:t>
            </a:r>
            <a:r>
              <a:rPr lang="en-US" sz="2000" kern="0" dirty="0" err="1">
                <a:solidFill>
                  <a:srgbClr val="FF0000"/>
                </a:solidFill>
              </a:rPr>
              <a:t>c_grid</a:t>
            </a:r>
            <a:r>
              <a:rPr lang="en-US" sz="2000" kern="0" dirty="0">
                <a:solidFill>
                  <a:srgbClr val="FF0000"/>
                </a:solidFill>
              </a:rPr>
              <a:t>, </a:t>
            </a:r>
            <a:r>
              <a:rPr lang="en-US" sz="2000" kern="0" dirty="0" err="1">
                <a:solidFill>
                  <a:srgbClr val="FF0000"/>
                </a:solidFill>
              </a:rPr>
              <a:t>c_cta</a:t>
            </a:r>
            <a:r>
              <a:rPr lang="en-US" sz="2000" kern="0" dirty="0">
                <a:solidFill>
                  <a:srgbClr val="FF0000"/>
                </a:solidFill>
              </a:rPr>
              <a:t>)</a:t>
            </a:r>
            <a:endParaRPr lang="en-US" sz="2000" kern="0" dirty="0"/>
          </a:p>
          <a:p>
            <a:pPr lvl="1"/>
            <a:r>
              <a:rPr lang="en-US" sz="2000" kern="0" dirty="0"/>
              <a:t>Child kernel execution order (</a:t>
            </a:r>
            <a:r>
              <a:rPr lang="en-US" sz="2000" kern="0" dirty="0" err="1">
                <a:solidFill>
                  <a:srgbClr val="FF0000"/>
                </a:solidFill>
              </a:rPr>
              <a:t>c_stream</a:t>
            </a:r>
            <a:r>
              <a:rPr lang="en-US" sz="2000" kern="0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79814" y="1127823"/>
            <a:ext cx="5025057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main(){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    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700" dirty="0">
              <a:solidFill>
                <a:srgbClr val="0082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3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parent&lt;&lt;&lt;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p_grid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p_cta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&gt;&gt;&gt;(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*workload); </a:t>
            </a:r>
          </a:p>
          <a:p>
            <a:pPr marL="342900" indent="-342900">
              <a:buAutoNum type="arabicPeriod" startAt="3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700" dirty="0">
              <a:solidFill>
                <a:srgbClr val="0082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79814" y="4387791"/>
            <a:ext cx="5035943" cy="877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    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__global__ void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child(*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c_workload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         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    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20450" y="1088674"/>
            <a:ext cx="118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code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07143" y="2351955"/>
            <a:ext cx="157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 kernel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04764" y="4735722"/>
            <a:ext cx="156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 kernel</a:t>
            </a:r>
          </a:p>
        </p:txBody>
      </p:sp>
    </p:spTree>
    <p:extLst>
      <p:ext uri="{BB962C8B-B14F-4D97-AF65-F5344CB8AC3E}">
        <p14:creationId xmlns:p14="http://schemas.microsoft.com/office/powerpoint/2010/main" val="41895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  <p:bldP spid="23" grpId="0" animBg="1"/>
      <p:bldP spid="16" grpId="0" animBg="1"/>
      <p:bldP spid="17" grpId="0" animBg="1"/>
      <p:bldP spid="18" grpId="0" animBg="1"/>
      <p:bldP spid="19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161" name="Flowchart: Document 160"/>
          <p:cNvSpPr/>
          <p:nvPr/>
        </p:nvSpPr>
        <p:spPr>
          <a:xfrm>
            <a:off x="1718102" y="1623203"/>
            <a:ext cx="836097" cy="456441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1920889" y="2388848"/>
            <a:ext cx="433721" cy="472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 Host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(CPU)</a:t>
            </a:r>
          </a:p>
        </p:txBody>
      </p:sp>
      <p:cxnSp>
        <p:nvCxnSpPr>
          <p:cNvPr id="163" name="Straight Arrow Connector 162"/>
          <p:cNvCxnSpPr>
            <a:stCxn id="161" idx="2"/>
            <a:endCxn id="162" idx="0"/>
          </p:cNvCxnSpPr>
          <p:nvPr/>
        </p:nvCxnSpPr>
        <p:spPr>
          <a:xfrm>
            <a:off x="2136151" y="2049468"/>
            <a:ext cx="1598" cy="3393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cxnSpLocks/>
            <a:stCxn id="162" idx="3"/>
            <a:endCxn id="217" idx="1"/>
          </p:cNvCxnSpPr>
          <p:nvPr/>
        </p:nvCxnSpPr>
        <p:spPr>
          <a:xfrm flipV="1">
            <a:off x="2354610" y="1249368"/>
            <a:ext cx="1565757" cy="1375637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>
          <a:xfrm>
            <a:off x="2250509" y="2121709"/>
            <a:ext cx="150192" cy="15535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235286" y="3128344"/>
            <a:ext cx="2720733" cy="886425"/>
            <a:chOff x="5844533" y="2887817"/>
            <a:chExt cx="2720733" cy="886425"/>
          </a:xfrm>
        </p:grpSpPr>
        <p:sp>
          <p:nvSpPr>
            <p:cNvPr id="176" name="Rectangle 175"/>
            <p:cNvSpPr/>
            <p:nvPr/>
          </p:nvSpPr>
          <p:spPr>
            <a:xfrm>
              <a:off x="5844533" y="2893204"/>
              <a:ext cx="2720733" cy="8810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b="1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176308" y="2887817"/>
              <a:ext cx="2015765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Grid Management Unit (GMU)</a:t>
              </a: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6810462" y="3149384"/>
              <a:ext cx="1402272" cy="519728"/>
              <a:chOff x="4082056" y="3508671"/>
              <a:chExt cx="2583121" cy="660775"/>
            </a:xfrm>
          </p:grpSpPr>
          <p:grpSp>
            <p:nvGrpSpPr>
              <p:cNvPr id="232" name="Group 231"/>
              <p:cNvGrpSpPr/>
              <p:nvPr/>
            </p:nvGrpSpPr>
            <p:grpSpPr>
              <a:xfrm>
                <a:off x="5092133" y="3892766"/>
                <a:ext cx="325867" cy="45722"/>
                <a:chOff x="6743064" y="3973807"/>
                <a:chExt cx="419100" cy="58817"/>
              </a:xfrm>
            </p:grpSpPr>
            <p:sp>
              <p:nvSpPr>
                <p:cNvPr id="255" name="Oval 254"/>
                <p:cNvSpPr/>
                <p:nvPr/>
              </p:nvSpPr>
              <p:spPr>
                <a:xfrm>
                  <a:off x="6743064" y="3973810"/>
                  <a:ext cx="76200" cy="5881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/>
                </a:p>
              </p:txBody>
            </p:sp>
            <p:sp>
              <p:nvSpPr>
                <p:cNvPr id="256" name="Oval 255"/>
                <p:cNvSpPr/>
                <p:nvPr/>
              </p:nvSpPr>
              <p:spPr>
                <a:xfrm>
                  <a:off x="6915120" y="3973808"/>
                  <a:ext cx="76200" cy="5881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/>
                </a:p>
              </p:txBody>
            </p:sp>
            <p:sp>
              <p:nvSpPr>
                <p:cNvPr id="257" name="Oval 256"/>
                <p:cNvSpPr/>
                <p:nvPr/>
              </p:nvSpPr>
              <p:spPr>
                <a:xfrm>
                  <a:off x="7085964" y="3973807"/>
                  <a:ext cx="76200" cy="5881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/>
                </a:p>
              </p:txBody>
            </p:sp>
          </p:grpSp>
          <p:grpSp>
            <p:nvGrpSpPr>
              <p:cNvPr id="233" name="Group 232"/>
              <p:cNvGrpSpPr/>
              <p:nvPr/>
            </p:nvGrpSpPr>
            <p:grpSpPr>
              <a:xfrm>
                <a:off x="4082056" y="3508671"/>
                <a:ext cx="690609" cy="660775"/>
                <a:chOff x="5650490" y="3606200"/>
                <a:chExt cx="690609" cy="660775"/>
              </a:xfrm>
            </p:grpSpPr>
            <p:sp>
              <p:nvSpPr>
                <p:cNvPr id="249" name="Rectangle 248"/>
                <p:cNvSpPr/>
                <p:nvPr/>
              </p:nvSpPr>
              <p:spPr>
                <a:xfrm>
                  <a:off x="5650490" y="4046089"/>
                  <a:ext cx="690609" cy="22088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b="1" dirty="0">
                      <a:solidFill>
                        <a:sysClr val="windowText" lastClr="000000"/>
                      </a:solidFill>
                    </a:rPr>
                    <a:t>K3</a:t>
                  </a:r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5650490" y="3831684"/>
                  <a:ext cx="690609" cy="22088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b="1" dirty="0">
                      <a:solidFill>
                        <a:sysClr val="windowText" lastClr="000000"/>
                      </a:solidFill>
                    </a:rPr>
                    <a:t>K2</a:t>
                  </a:r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5650490" y="3606200"/>
                  <a:ext cx="690609" cy="22088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b="1" dirty="0">
                      <a:solidFill>
                        <a:sysClr val="windowText" lastClr="000000"/>
                      </a:solidFill>
                    </a:rPr>
                    <a:t>K1</a:t>
                  </a:r>
                </a:p>
              </p:txBody>
            </p:sp>
          </p:grpSp>
          <p:sp>
            <p:nvSpPr>
              <p:cNvPr id="236" name="TextBox 235"/>
              <p:cNvSpPr txBox="1"/>
              <p:nvPr/>
            </p:nvSpPr>
            <p:spPr>
              <a:xfrm>
                <a:off x="5514546" y="3594627"/>
                <a:ext cx="1150631" cy="52825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900" b="1" dirty="0"/>
                  <a:t>Hardware Work</a:t>
                </a:r>
              </a:p>
              <a:p>
                <a:pPr algn="ctr"/>
                <a:r>
                  <a:rPr lang="en-US" sz="900" b="1" dirty="0"/>
                  <a:t>Queues</a:t>
                </a:r>
              </a:p>
            </p:txBody>
          </p:sp>
        </p:grpSp>
      </p:grpSp>
      <p:grpSp>
        <p:nvGrpSpPr>
          <p:cNvPr id="175" name="Group 174"/>
          <p:cNvGrpSpPr/>
          <p:nvPr/>
        </p:nvGrpSpPr>
        <p:grpSpPr>
          <a:xfrm>
            <a:off x="3415328" y="1756880"/>
            <a:ext cx="2425292" cy="988209"/>
            <a:chOff x="2915094" y="1444545"/>
            <a:chExt cx="3248446" cy="1256397"/>
          </a:xfrm>
        </p:grpSpPr>
        <p:sp>
          <p:nvSpPr>
            <p:cNvPr id="258" name="Rectangle 257"/>
            <p:cNvSpPr/>
            <p:nvPr/>
          </p:nvSpPr>
          <p:spPr>
            <a:xfrm>
              <a:off x="2915094" y="1444545"/>
              <a:ext cx="3248446" cy="125639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b="1"/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3045907" y="1451191"/>
              <a:ext cx="3030197" cy="31304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Stream Queue Management (SQM)</a:t>
              </a:r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4585118" y="2129747"/>
              <a:ext cx="425700" cy="83715"/>
              <a:chOff x="6421759" y="2257747"/>
              <a:chExt cx="425700" cy="83715"/>
            </a:xfrm>
          </p:grpSpPr>
          <p:sp>
            <p:nvSpPr>
              <p:cNvPr id="275" name="Oval 274"/>
              <p:cNvSpPr/>
              <p:nvPr/>
            </p:nvSpPr>
            <p:spPr>
              <a:xfrm>
                <a:off x="6421759" y="2257749"/>
                <a:ext cx="82800" cy="837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6593815" y="2257748"/>
                <a:ext cx="82800" cy="837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  <p:sp>
            <p:nvSpPr>
              <p:cNvPr id="277" name="Oval 276"/>
              <p:cNvSpPr/>
              <p:nvPr/>
            </p:nvSpPr>
            <p:spPr>
              <a:xfrm>
                <a:off x="6764659" y="2257747"/>
                <a:ext cx="82800" cy="837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>
              <a:off x="3937189" y="1888081"/>
              <a:ext cx="499808" cy="658033"/>
              <a:chOff x="3870459" y="1882575"/>
              <a:chExt cx="499808" cy="658032"/>
            </a:xfrm>
            <a:solidFill>
              <a:schemeClr val="bg1">
                <a:lumMod val="95000"/>
              </a:schemeClr>
            </a:solidFill>
          </p:grpSpPr>
          <p:sp>
            <p:nvSpPr>
              <p:cNvPr id="272" name="TextBox 271"/>
              <p:cNvSpPr txBox="1"/>
              <p:nvPr/>
            </p:nvSpPr>
            <p:spPr>
              <a:xfrm>
                <a:off x="3870795" y="1882575"/>
                <a:ext cx="499472" cy="21945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none" lIns="0" tIns="45720" rIns="0" bIns="0" rtlCol="0">
                <a:noAutofit/>
              </a:bodyPr>
              <a:lstStyle/>
              <a:p>
                <a:pPr algn="ctr"/>
                <a:r>
                  <a:rPr lang="en-US" sz="700" b="1" dirty="0"/>
                  <a:t>K1</a:t>
                </a:r>
                <a:endParaRPr lang="en-US" sz="400" b="1" dirty="0"/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3870460" y="2103651"/>
                <a:ext cx="499807" cy="21945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none" lIns="0" tIns="45720" rIns="0" bIns="0" rtlCol="0">
                <a:noAutofit/>
              </a:bodyPr>
              <a:lstStyle/>
              <a:p>
                <a:pPr algn="ctr"/>
                <a:r>
                  <a:rPr lang="en-US" sz="700" b="1" dirty="0"/>
                  <a:t>K2</a:t>
                </a:r>
                <a:endParaRPr lang="en-US" sz="400" b="1" dirty="0"/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3870459" y="2321152"/>
                <a:ext cx="499808" cy="21945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none" lIns="0" tIns="45720" rIns="0" bIns="0" rtlCol="0">
                <a:noAutofit/>
              </a:bodyPr>
              <a:lstStyle/>
              <a:p>
                <a:pPr algn="ctr"/>
                <a:r>
                  <a:rPr lang="en-US" sz="700" b="1" dirty="0"/>
                  <a:t>K3</a:t>
                </a:r>
                <a:endParaRPr lang="en-US" sz="400" b="1" dirty="0"/>
              </a:p>
            </p:txBody>
          </p:sp>
        </p:grpSp>
        <p:sp>
          <p:nvSpPr>
            <p:cNvPr id="262" name="TextBox 261"/>
            <p:cNvSpPr txBox="1"/>
            <p:nvPr/>
          </p:nvSpPr>
          <p:spPr>
            <a:xfrm>
              <a:off x="4827366" y="1841563"/>
              <a:ext cx="955191" cy="50783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Software Work </a:t>
              </a:r>
            </a:p>
            <a:p>
              <a:pPr algn="ctr"/>
              <a:r>
                <a:rPr lang="en-US" sz="900" b="1" dirty="0"/>
                <a:t>Queues</a:t>
              </a:r>
            </a:p>
          </p:txBody>
        </p:sp>
      </p:grpSp>
      <p:cxnSp>
        <p:nvCxnSpPr>
          <p:cNvPr id="193" name="Straight Connector 192"/>
          <p:cNvCxnSpPr/>
          <p:nvPr/>
        </p:nvCxnSpPr>
        <p:spPr>
          <a:xfrm>
            <a:off x="2514030" y="2934305"/>
            <a:ext cx="3740374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 rot="16200000">
            <a:off x="5376083" y="1931704"/>
            <a:ext cx="146151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Software Support</a:t>
            </a:r>
          </a:p>
        </p:txBody>
      </p:sp>
      <p:sp>
        <p:nvSpPr>
          <p:cNvPr id="195" name="TextBox 194"/>
          <p:cNvSpPr txBox="1"/>
          <p:nvPr/>
        </p:nvSpPr>
        <p:spPr>
          <a:xfrm rot="16200000">
            <a:off x="5418982" y="3542847"/>
            <a:ext cx="1303681" cy="18382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Hardware Support</a:t>
            </a:r>
          </a:p>
        </p:txBody>
      </p:sp>
      <p:sp>
        <p:nvSpPr>
          <p:cNvPr id="206" name="Oval 205"/>
          <p:cNvSpPr/>
          <p:nvPr/>
        </p:nvSpPr>
        <p:spPr>
          <a:xfrm>
            <a:off x="2950069" y="2134046"/>
            <a:ext cx="147209" cy="15535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</a:t>
            </a:r>
          </a:p>
        </p:txBody>
      </p:sp>
      <p:sp>
        <p:nvSpPr>
          <p:cNvPr id="207" name="Oval 206"/>
          <p:cNvSpPr/>
          <p:nvPr/>
        </p:nvSpPr>
        <p:spPr>
          <a:xfrm>
            <a:off x="4295767" y="1508914"/>
            <a:ext cx="147209" cy="15535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208" name="Oval 207"/>
          <p:cNvSpPr/>
          <p:nvPr/>
        </p:nvSpPr>
        <p:spPr>
          <a:xfrm>
            <a:off x="4292657" y="2859619"/>
            <a:ext cx="147209" cy="15535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4</a:t>
            </a:r>
          </a:p>
        </p:txBody>
      </p:sp>
      <p:sp>
        <p:nvSpPr>
          <p:cNvPr id="209" name="Oval 208"/>
          <p:cNvSpPr/>
          <p:nvPr/>
        </p:nvSpPr>
        <p:spPr>
          <a:xfrm>
            <a:off x="4284593" y="4062236"/>
            <a:ext cx="147209" cy="15535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5</a:t>
            </a:r>
          </a:p>
        </p:txBody>
      </p:sp>
      <p:sp>
        <p:nvSpPr>
          <p:cNvPr id="211" name="Down Arrow 210"/>
          <p:cNvSpPr/>
          <p:nvPr/>
        </p:nvSpPr>
        <p:spPr>
          <a:xfrm>
            <a:off x="4460445" y="2739421"/>
            <a:ext cx="221928" cy="392260"/>
          </a:xfrm>
          <a:prstGeom prst="down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212" name="Down Arrow 211"/>
          <p:cNvSpPr/>
          <p:nvPr/>
        </p:nvSpPr>
        <p:spPr>
          <a:xfrm>
            <a:off x="4458384" y="1382950"/>
            <a:ext cx="221928" cy="378308"/>
          </a:xfrm>
          <a:prstGeom prst="down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213" name="Down Arrow 212"/>
          <p:cNvSpPr/>
          <p:nvPr/>
        </p:nvSpPr>
        <p:spPr>
          <a:xfrm>
            <a:off x="4456097" y="4012206"/>
            <a:ext cx="221928" cy="274398"/>
          </a:xfrm>
          <a:prstGeom prst="down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grpSp>
        <p:nvGrpSpPr>
          <p:cNvPr id="9" name="Group 8"/>
          <p:cNvGrpSpPr/>
          <p:nvPr/>
        </p:nvGrpSpPr>
        <p:grpSpPr>
          <a:xfrm>
            <a:off x="3334951" y="4287748"/>
            <a:ext cx="2629769" cy="844336"/>
            <a:chOff x="5944198" y="4047221"/>
            <a:chExt cx="2629769" cy="844336"/>
          </a:xfrm>
        </p:grpSpPr>
        <p:grpSp>
          <p:nvGrpSpPr>
            <p:cNvPr id="174" name="Group 173"/>
            <p:cNvGrpSpPr/>
            <p:nvPr/>
          </p:nvGrpSpPr>
          <p:grpSpPr>
            <a:xfrm>
              <a:off x="7559658" y="4702481"/>
              <a:ext cx="312900" cy="65845"/>
              <a:chOff x="4883272" y="5431666"/>
              <a:chExt cx="419100" cy="83715"/>
            </a:xfrm>
          </p:grpSpPr>
          <p:sp>
            <p:nvSpPr>
              <p:cNvPr id="278" name="Oval 277"/>
              <p:cNvSpPr/>
              <p:nvPr/>
            </p:nvSpPr>
            <p:spPr>
              <a:xfrm>
                <a:off x="4883272" y="5431668"/>
                <a:ext cx="76200" cy="837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5055328" y="5431667"/>
                <a:ext cx="76200" cy="837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5226172" y="5431666"/>
                <a:ext cx="76200" cy="837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</p:grpSp>
        <p:cxnSp>
          <p:nvCxnSpPr>
            <p:cNvPr id="182" name="Straight Arrow Connector 181"/>
            <p:cNvCxnSpPr/>
            <p:nvPr/>
          </p:nvCxnSpPr>
          <p:spPr>
            <a:xfrm flipH="1">
              <a:off x="7197443" y="4417881"/>
              <a:ext cx="0" cy="1280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Rectangle 183"/>
            <p:cNvSpPr/>
            <p:nvPr/>
          </p:nvSpPr>
          <p:spPr>
            <a:xfrm>
              <a:off x="7014111" y="4550910"/>
              <a:ext cx="417303" cy="3406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PE</a:t>
              </a: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6598342" y="4047221"/>
              <a:ext cx="1184562" cy="2557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CTA scheduler</a:t>
              </a: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944198" y="4546870"/>
              <a:ext cx="395899" cy="3406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PE</a:t>
              </a:r>
            </a:p>
          </p:txBody>
        </p:sp>
        <p:cxnSp>
          <p:nvCxnSpPr>
            <p:cNvPr id="199" name="Straight Arrow Connector 198"/>
            <p:cNvCxnSpPr/>
            <p:nvPr/>
          </p:nvCxnSpPr>
          <p:spPr>
            <a:xfrm flipH="1">
              <a:off x="6133240" y="4416004"/>
              <a:ext cx="3580" cy="1280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H="1">
              <a:off x="6126270" y="4418501"/>
              <a:ext cx="221128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 flipH="1">
              <a:off x="6661252" y="4411887"/>
              <a:ext cx="0" cy="1280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>
              <a:off x="8329195" y="4411409"/>
              <a:ext cx="3580" cy="1280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H="1" flipV="1">
              <a:off x="7183242" y="4301786"/>
              <a:ext cx="0" cy="1051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5" name="Rectangle 214"/>
            <p:cNvSpPr/>
            <p:nvPr/>
          </p:nvSpPr>
          <p:spPr>
            <a:xfrm>
              <a:off x="6464833" y="4544917"/>
              <a:ext cx="398383" cy="3406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PE</a:t>
              </a: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8138456" y="4538824"/>
              <a:ext cx="435511" cy="3406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PE</a:t>
              </a:r>
            </a:p>
          </p:txBody>
        </p:sp>
      </p:grpSp>
      <p:sp>
        <p:nvSpPr>
          <p:cNvPr id="217" name="Rectangle 216"/>
          <p:cNvSpPr/>
          <p:nvPr/>
        </p:nvSpPr>
        <p:spPr>
          <a:xfrm>
            <a:off x="3920366" y="1047774"/>
            <a:ext cx="1285724" cy="4031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Runtime APIs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Device Runtime APIs</a:t>
            </a:r>
          </a:p>
        </p:txBody>
      </p:sp>
      <p:sp>
        <p:nvSpPr>
          <p:cNvPr id="116" name="Title 2"/>
          <p:cNvSpPr txBox="1">
            <a:spLocks/>
          </p:cNvSpPr>
          <p:nvPr/>
        </p:nvSpPr>
        <p:spPr>
          <a:xfrm>
            <a:off x="628650" y="365126"/>
            <a:ext cx="8058150" cy="88424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kern="0" dirty="0"/>
              <a:t>Background: Hardware Support for DP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08339" y="1261557"/>
            <a:ext cx="2765429" cy="4014116"/>
            <a:chOff x="6114447" y="1014834"/>
            <a:chExt cx="2765429" cy="4014116"/>
          </a:xfrm>
        </p:grpSpPr>
        <p:sp>
          <p:nvSpPr>
            <p:cNvPr id="210" name="Oval 209"/>
            <p:cNvSpPr/>
            <p:nvPr/>
          </p:nvSpPr>
          <p:spPr>
            <a:xfrm>
              <a:off x="8668955" y="4818876"/>
              <a:ext cx="147209" cy="15535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6</a:t>
              </a:r>
            </a:p>
          </p:txBody>
        </p:sp>
        <p:cxnSp>
          <p:nvCxnSpPr>
            <p:cNvPr id="219" name="Straight Arrow Connector 218"/>
            <p:cNvCxnSpPr>
              <a:cxnSpLocks/>
            </p:cNvCxnSpPr>
            <p:nvPr/>
          </p:nvCxnSpPr>
          <p:spPr>
            <a:xfrm flipH="1">
              <a:off x="7812198" y="1027978"/>
              <a:ext cx="106767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Elbow Connector 219"/>
            <p:cNvCxnSpPr/>
            <p:nvPr/>
          </p:nvCxnSpPr>
          <p:spPr>
            <a:xfrm flipV="1">
              <a:off x="8089768" y="1014834"/>
              <a:ext cx="773883" cy="4001850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6114447" y="4879470"/>
              <a:ext cx="2202380" cy="149480"/>
              <a:chOff x="6114447" y="4879470"/>
              <a:chExt cx="2202380" cy="149480"/>
            </a:xfrm>
          </p:grpSpPr>
          <p:grpSp>
            <p:nvGrpSpPr>
              <p:cNvPr id="218" name="Group 217"/>
              <p:cNvGrpSpPr/>
              <p:nvPr/>
            </p:nvGrpSpPr>
            <p:grpSpPr>
              <a:xfrm>
                <a:off x="6114447" y="4879471"/>
                <a:ext cx="2202380" cy="149479"/>
                <a:chOff x="4545489" y="5810716"/>
                <a:chExt cx="3382957" cy="193412"/>
              </a:xfrm>
            </p:grpSpPr>
            <p:cxnSp>
              <p:nvCxnSpPr>
                <p:cNvPr id="221" name="Straight Connector 220"/>
                <p:cNvCxnSpPr/>
                <p:nvPr/>
              </p:nvCxnSpPr>
              <p:spPr>
                <a:xfrm flipH="1" flipV="1">
                  <a:off x="4545489" y="5982169"/>
                  <a:ext cx="3064493" cy="560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 flipV="1">
                  <a:off x="4557460" y="5821248"/>
                  <a:ext cx="0" cy="18288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 flipV="1">
                  <a:off x="5365885" y="5813493"/>
                  <a:ext cx="0" cy="18288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 flipV="1">
                  <a:off x="7928446" y="5810716"/>
                  <a:ext cx="0" cy="18288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7" name="Straight Connector 116"/>
              <p:cNvCxnSpPr/>
              <p:nvPr/>
            </p:nvCxnSpPr>
            <p:spPr>
              <a:xfrm flipV="1">
                <a:off x="7222762" y="4879470"/>
                <a:ext cx="0" cy="14133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4187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2" grpId="0" animBg="1"/>
      <p:bldP spid="165" grpId="0" animBg="1"/>
      <p:bldP spid="194" grpId="0"/>
      <p:bldP spid="195" grpId="0"/>
      <p:bldP spid="206" grpId="0" animBg="1"/>
      <p:bldP spid="207" grpId="0" animBg="1"/>
      <p:bldP spid="208" grpId="0" animBg="1"/>
      <p:bldP spid="209" grpId="0" animBg="1"/>
      <p:bldP spid="211" grpId="0" animBg="1"/>
      <p:bldP spid="212" grpId="0" animBg="1"/>
      <p:bldP spid="213" grpId="0" animBg="1"/>
      <p:bldP spid="217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18054</TotalTime>
  <Words>1549</Words>
  <Application>Microsoft Macintosh PowerPoint</Application>
  <PresentationFormat>On-screen Show (4:3)</PresentationFormat>
  <Paragraphs>555</Paragraphs>
  <Slides>33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Cambria Math</vt:lpstr>
      <vt:lpstr>MS PGothic</vt:lpstr>
      <vt:lpstr>ＭＳ Ｐゴシック</vt:lpstr>
      <vt:lpstr>Times New Roman</vt:lpstr>
      <vt:lpstr>Blank Presentation</vt:lpstr>
      <vt:lpstr>PowerPoint Presentation</vt:lpstr>
      <vt:lpstr>Irregularity of Applications</vt:lpstr>
      <vt:lpstr>Irregularity: Source of GPU Inefficiency</vt:lpstr>
      <vt:lpstr>Dynamic Parallelism in GPUs</vt:lpstr>
      <vt:lpstr>PowerPoint Presentation</vt:lpstr>
      <vt:lpstr>Executive Summary</vt:lpstr>
      <vt:lpstr>PowerPoint Presentation</vt:lpstr>
      <vt:lpstr>Background: DP Usage in Applications</vt:lpstr>
      <vt:lpstr>PowerPoint Presentation</vt:lpstr>
      <vt:lpstr>PowerPoint Presentation</vt:lpstr>
      <vt:lpstr>PowerPoint Presentation</vt:lpstr>
      <vt:lpstr>PowerPoint Presentation</vt:lpstr>
      <vt:lpstr>Workload Distribution</vt:lpstr>
      <vt:lpstr>Workload Distribution</vt:lpstr>
      <vt:lpstr>Workload Distribution</vt:lpstr>
      <vt:lpstr>PowerPoint Presentation</vt:lpstr>
      <vt:lpstr>Our goal</vt:lpstr>
      <vt:lpstr>Outline</vt:lpstr>
      <vt:lpstr>Design Challenges</vt:lpstr>
      <vt:lpstr>Design Challenges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Conclusions</vt:lpstr>
      <vt:lpstr>PowerPoint Presentation</vt:lpstr>
      <vt:lpstr>Backup Slides</vt:lpstr>
      <vt:lpstr>Workload Distribution</vt:lpstr>
      <vt:lpstr>Evaluation</vt:lpstr>
      <vt:lpstr>Accuracy</vt:lpstr>
      <vt:lpstr>Evaluation</vt:lpstr>
    </vt:vector>
  </TitlesOfParts>
  <Company>Penn State Harrisburg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IIT Department</dc:creator>
  <cp:lastModifiedBy>Ashutosh Pattnaik</cp:lastModifiedBy>
  <cp:revision>1350</cp:revision>
  <dcterms:created xsi:type="dcterms:W3CDTF">2008-11-20T14:40:58Z</dcterms:created>
  <dcterms:modified xsi:type="dcterms:W3CDTF">2017-02-09T21:01:31Z</dcterms:modified>
</cp:coreProperties>
</file>